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64" r:id="rId4"/>
    <p:sldId id="263" r:id="rId5"/>
    <p:sldId id="269" r:id="rId6"/>
    <p:sldId id="272" r:id="rId7"/>
    <p:sldId id="259" r:id="rId8"/>
    <p:sldId id="274" r:id="rId9"/>
    <p:sldId id="273" r:id="rId10"/>
    <p:sldId id="271" r:id="rId11"/>
    <p:sldId id="267" r:id="rId12"/>
    <p:sldId id="257" r:id="rId13"/>
    <p:sldId id="275" r:id="rId14"/>
    <p:sldId id="280" r:id="rId15"/>
    <p:sldId id="281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221\OUT\ch2_221_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ai15_52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383\nox\a0i15_383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383\x08\I52ff_383x_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p_400\&#1044;&#1086;&#1082;&#1083;&#1072;&#1076;\exl_gpaph\221\&#1061;_05\I52_x05_22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221\ai15_221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221\I52ff_22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I52ff_520x_1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383\x08\I52ff_383x_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221\I52ff_221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I52ff_520x_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p_400\&#1044;&#1086;&#1082;&#1083;&#1072;&#1076;\exl_gpaph\520\CHi2_2B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p_400\&#1044;&#1086;&#1082;&#1083;&#1072;&#1076;\exl_gpaph\520\Mis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p_400\&#1044;&#1086;&#1082;&#1083;&#1072;&#1076;\exl_gpaph\221\mism_22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MPpip_D_52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221\ai15_22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383\nox\a0i15_38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ai15_52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3E\65\exl_gpaph\520\I52ff_520x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1573847289521504"/>
          <c:h val="0.866666666666666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DATA_CPG0!$B$1</c:f>
              <c:strCache>
                <c:ptCount val="1"/>
                <c:pt idx="0">
                  <c:v>ch2 e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DATA_CPG0!$A$2:$A$33</c:f>
              <c:numCache>
                <c:formatCode>0.0</c:formatCode>
                <c:ptCount val="32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</c:numCache>
            </c:numRef>
          </c:cat>
          <c:val>
            <c:numRef>
              <c:f>DATA_CPG0!$B$2:$B$33</c:f>
              <c:numCache>
                <c:formatCode>0.000</c:formatCode>
                <c:ptCount val="32"/>
                <c:pt idx="0">
                  <c:v>2139</c:v>
                </c:pt>
                <c:pt idx="1">
                  <c:v>779</c:v>
                </c:pt>
                <c:pt idx="2">
                  <c:v>566</c:v>
                </c:pt>
                <c:pt idx="3">
                  <c:v>408</c:v>
                </c:pt>
                <c:pt idx="4">
                  <c:v>313</c:v>
                </c:pt>
                <c:pt idx="5">
                  <c:v>276</c:v>
                </c:pt>
                <c:pt idx="6">
                  <c:v>233</c:v>
                </c:pt>
                <c:pt idx="7">
                  <c:v>223</c:v>
                </c:pt>
                <c:pt idx="8">
                  <c:v>170</c:v>
                </c:pt>
                <c:pt idx="9">
                  <c:v>131</c:v>
                </c:pt>
                <c:pt idx="10">
                  <c:v>141</c:v>
                </c:pt>
                <c:pt idx="11">
                  <c:v>126</c:v>
                </c:pt>
                <c:pt idx="12">
                  <c:v>104</c:v>
                </c:pt>
                <c:pt idx="13">
                  <c:v>111</c:v>
                </c:pt>
                <c:pt idx="14">
                  <c:v>91</c:v>
                </c:pt>
                <c:pt idx="15">
                  <c:v>84</c:v>
                </c:pt>
                <c:pt idx="16">
                  <c:v>61</c:v>
                </c:pt>
                <c:pt idx="17">
                  <c:v>71</c:v>
                </c:pt>
                <c:pt idx="18">
                  <c:v>60</c:v>
                </c:pt>
                <c:pt idx="19">
                  <c:v>55</c:v>
                </c:pt>
                <c:pt idx="20">
                  <c:v>54</c:v>
                </c:pt>
                <c:pt idx="21">
                  <c:v>36</c:v>
                </c:pt>
                <c:pt idx="22">
                  <c:v>55</c:v>
                </c:pt>
                <c:pt idx="23">
                  <c:v>37</c:v>
                </c:pt>
                <c:pt idx="24">
                  <c:v>47</c:v>
                </c:pt>
                <c:pt idx="25">
                  <c:v>27</c:v>
                </c:pt>
                <c:pt idx="26">
                  <c:v>31</c:v>
                </c:pt>
                <c:pt idx="27">
                  <c:v>26</c:v>
                </c:pt>
                <c:pt idx="28">
                  <c:v>20</c:v>
                </c:pt>
                <c:pt idx="29" formatCode="General">
                  <c:v>30</c:v>
                </c:pt>
                <c:pt idx="30" formatCode="General">
                  <c:v>15</c:v>
                </c:pt>
                <c:pt idx="31" formatCode="General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6-4F97-866F-9230E38C8D03}"/>
            </c:ext>
          </c:extLst>
        </c:ser>
        <c:ser>
          <c:idx val="0"/>
          <c:order val="1"/>
          <c:tx>
            <c:v>che_2</c:v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DATA_CPG0!$D$2:$D$30</c:f>
                <c:numCache>
                  <c:formatCode>General</c:formatCode>
                  <c:ptCount val="29"/>
                  <c:pt idx="0">
                    <c:v>46.249319999999997</c:v>
                  </c:pt>
                  <c:pt idx="1">
                    <c:v>27.91057</c:v>
                  </c:pt>
                  <c:pt idx="2">
                    <c:v>23.790749999999999</c:v>
                  </c:pt>
                  <c:pt idx="3">
                    <c:v>20.199010000000001</c:v>
                  </c:pt>
                  <c:pt idx="4">
                    <c:v>17.69181</c:v>
                  </c:pt>
                  <c:pt idx="5">
                    <c:v>16.613250000000001</c:v>
                  </c:pt>
                  <c:pt idx="6">
                    <c:v>15.264340000000001</c:v>
                  </c:pt>
                  <c:pt idx="7">
                    <c:v>14.93318</c:v>
                  </c:pt>
                  <c:pt idx="8">
                    <c:v>13.038399999999999</c:v>
                  </c:pt>
                  <c:pt idx="9">
                    <c:v>11.44552</c:v>
                  </c:pt>
                  <c:pt idx="10">
                    <c:v>11.87434</c:v>
                  </c:pt>
                  <c:pt idx="11">
                    <c:v>11.224970000000001</c:v>
                  </c:pt>
                  <c:pt idx="12">
                    <c:v>10.198040000000001</c:v>
                  </c:pt>
                  <c:pt idx="13">
                    <c:v>10.53565</c:v>
                  </c:pt>
                  <c:pt idx="14">
                    <c:v>9.5393919999999994</c:v>
                  </c:pt>
                  <c:pt idx="15">
                    <c:v>9.1651520000000009</c:v>
                  </c:pt>
                  <c:pt idx="16">
                    <c:v>7.8102499999999999</c:v>
                  </c:pt>
                  <c:pt idx="17">
                    <c:v>8.4261490000000006</c:v>
                  </c:pt>
                  <c:pt idx="18">
                    <c:v>7.7459670000000003</c:v>
                  </c:pt>
                  <c:pt idx="19">
                    <c:v>7.4161979999999996</c:v>
                  </c:pt>
                  <c:pt idx="20">
                    <c:v>7.3484689999999997</c:v>
                  </c:pt>
                  <c:pt idx="21">
                    <c:v>6</c:v>
                  </c:pt>
                  <c:pt idx="22">
                    <c:v>7.4161979999999996</c:v>
                  </c:pt>
                  <c:pt idx="23">
                    <c:v>6.0827629999999999</c:v>
                  </c:pt>
                  <c:pt idx="24">
                    <c:v>6.8556549999999996</c:v>
                  </c:pt>
                  <c:pt idx="25">
                    <c:v>5.1961519999999997</c:v>
                  </c:pt>
                  <c:pt idx="26">
                    <c:v>5.5677640000000004</c:v>
                  </c:pt>
                  <c:pt idx="27">
                    <c:v>5.0990200000000003</c:v>
                  </c:pt>
                  <c:pt idx="28">
                    <c:v>4.4721359999999999</c:v>
                  </c:pt>
                </c:numCache>
              </c:numRef>
            </c:plus>
            <c:minus>
              <c:numRef>
                <c:f>DATA_CPG0!$D$2:$D$30</c:f>
                <c:numCache>
                  <c:formatCode>General</c:formatCode>
                  <c:ptCount val="29"/>
                  <c:pt idx="0">
                    <c:v>46.249319999999997</c:v>
                  </c:pt>
                  <c:pt idx="1">
                    <c:v>27.91057</c:v>
                  </c:pt>
                  <c:pt idx="2">
                    <c:v>23.790749999999999</c:v>
                  </c:pt>
                  <c:pt idx="3">
                    <c:v>20.199010000000001</c:v>
                  </c:pt>
                  <c:pt idx="4">
                    <c:v>17.69181</c:v>
                  </c:pt>
                  <c:pt idx="5">
                    <c:v>16.613250000000001</c:v>
                  </c:pt>
                  <c:pt idx="6">
                    <c:v>15.264340000000001</c:v>
                  </c:pt>
                  <c:pt idx="7">
                    <c:v>14.93318</c:v>
                  </c:pt>
                  <c:pt idx="8">
                    <c:v>13.038399999999999</c:v>
                  </c:pt>
                  <c:pt idx="9">
                    <c:v>11.44552</c:v>
                  </c:pt>
                  <c:pt idx="10">
                    <c:v>11.87434</c:v>
                  </c:pt>
                  <c:pt idx="11">
                    <c:v>11.224970000000001</c:v>
                  </c:pt>
                  <c:pt idx="12">
                    <c:v>10.198040000000001</c:v>
                  </c:pt>
                  <c:pt idx="13">
                    <c:v>10.53565</c:v>
                  </c:pt>
                  <c:pt idx="14">
                    <c:v>9.5393919999999994</c:v>
                  </c:pt>
                  <c:pt idx="15">
                    <c:v>9.1651520000000009</c:v>
                  </c:pt>
                  <c:pt idx="16">
                    <c:v>7.8102499999999999</c:v>
                  </c:pt>
                  <c:pt idx="17">
                    <c:v>8.4261490000000006</c:v>
                  </c:pt>
                  <c:pt idx="18">
                    <c:v>7.7459670000000003</c:v>
                  </c:pt>
                  <c:pt idx="19">
                    <c:v>7.4161979999999996</c:v>
                  </c:pt>
                  <c:pt idx="20">
                    <c:v>7.3484689999999997</c:v>
                  </c:pt>
                  <c:pt idx="21">
                    <c:v>6</c:v>
                  </c:pt>
                  <c:pt idx="22">
                    <c:v>7.4161979999999996</c:v>
                  </c:pt>
                  <c:pt idx="23">
                    <c:v>6.0827629999999999</c:v>
                  </c:pt>
                  <c:pt idx="24">
                    <c:v>6.8556549999999996</c:v>
                  </c:pt>
                  <c:pt idx="25">
                    <c:v>5.1961519999999997</c:v>
                  </c:pt>
                  <c:pt idx="26">
                    <c:v>5.5677640000000004</c:v>
                  </c:pt>
                  <c:pt idx="27">
                    <c:v>5.0990200000000003</c:v>
                  </c:pt>
                  <c:pt idx="28">
                    <c:v>4.4721359999999999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DATA_CPG0!$A$2:$A$33</c:f>
              <c:numCache>
                <c:formatCode>0.0</c:formatCode>
                <c:ptCount val="32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</c:numCache>
            </c:numRef>
          </c:cat>
          <c:val>
            <c:numRef>
              <c:f>DATA_CPG0!$B$2:$B$33</c:f>
              <c:numCache>
                <c:formatCode>0.000</c:formatCode>
                <c:ptCount val="32"/>
                <c:pt idx="0">
                  <c:v>2139</c:v>
                </c:pt>
                <c:pt idx="1">
                  <c:v>779</c:v>
                </c:pt>
                <c:pt idx="2">
                  <c:v>566</c:v>
                </c:pt>
                <c:pt idx="3">
                  <c:v>408</c:v>
                </c:pt>
                <c:pt idx="4">
                  <c:v>313</c:v>
                </c:pt>
                <c:pt idx="5">
                  <c:v>276</c:v>
                </c:pt>
                <c:pt idx="6">
                  <c:v>233</c:v>
                </c:pt>
                <c:pt idx="7">
                  <c:v>223</c:v>
                </c:pt>
                <c:pt idx="8">
                  <c:v>170</c:v>
                </c:pt>
                <c:pt idx="9">
                  <c:v>131</c:v>
                </c:pt>
                <c:pt idx="10">
                  <c:v>141</c:v>
                </c:pt>
                <c:pt idx="11">
                  <c:v>126</c:v>
                </c:pt>
                <c:pt idx="12">
                  <c:v>104</c:v>
                </c:pt>
                <c:pt idx="13">
                  <c:v>111</c:v>
                </c:pt>
                <c:pt idx="14">
                  <c:v>91</c:v>
                </c:pt>
                <c:pt idx="15">
                  <c:v>84</c:v>
                </c:pt>
                <c:pt idx="16">
                  <c:v>61</c:v>
                </c:pt>
                <c:pt idx="17">
                  <c:v>71</c:v>
                </c:pt>
                <c:pt idx="18">
                  <c:v>60</c:v>
                </c:pt>
                <c:pt idx="19">
                  <c:v>55</c:v>
                </c:pt>
                <c:pt idx="20">
                  <c:v>54</c:v>
                </c:pt>
                <c:pt idx="21">
                  <c:v>36</c:v>
                </c:pt>
                <c:pt idx="22">
                  <c:v>55</c:v>
                </c:pt>
                <c:pt idx="23">
                  <c:v>37</c:v>
                </c:pt>
                <c:pt idx="24">
                  <c:v>47</c:v>
                </c:pt>
                <c:pt idx="25">
                  <c:v>27</c:v>
                </c:pt>
                <c:pt idx="26">
                  <c:v>31</c:v>
                </c:pt>
                <c:pt idx="27">
                  <c:v>26</c:v>
                </c:pt>
                <c:pt idx="28">
                  <c:v>20</c:v>
                </c:pt>
                <c:pt idx="29" formatCode="General">
                  <c:v>30</c:v>
                </c:pt>
                <c:pt idx="30" formatCode="General">
                  <c:v>15</c:v>
                </c:pt>
                <c:pt idx="31" formatCode="General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6-4F97-866F-9230E38C8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9930720"/>
        <c:axId val="429917664"/>
      </c:barChart>
      <c:lineChart>
        <c:grouping val="standard"/>
        <c:varyColors val="0"/>
        <c:ser>
          <c:idx val="2"/>
          <c:order val="2"/>
          <c:tx>
            <c:strRef>
              <c:f>DATA_CPG0!$C$1</c:f>
              <c:strCache>
                <c:ptCount val="1"/>
                <c:pt idx="0">
                  <c:v>ch2 t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val>
            <c:numRef>
              <c:f>DATA_CPG0!$C$2:$C$33</c:f>
              <c:numCache>
                <c:formatCode>0.000</c:formatCode>
                <c:ptCount val="32"/>
                <c:pt idx="0">
                  <c:v>2136.61</c:v>
                </c:pt>
                <c:pt idx="1">
                  <c:v>876.22699999999998</c:v>
                </c:pt>
                <c:pt idx="2">
                  <c:v>607.73</c:v>
                </c:pt>
                <c:pt idx="3">
                  <c:v>463.37400000000002</c:v>
                </c:pt>
                <c:pt idx="4">
                  <c:v>369.29700000000003</c:v>
                </c:pt>
                <c:pt idx="5">
                  <c:v>302.04899999999998</c:v>
                </c:pt>
                <c:pt idx="6">
                  <c:v>251.30199999999999</c:v>
                </c:pt>
                <c:pt idx="7">
                  <c:v>211.62899999999999</c:v>
                </c:pt>
                <c:pt idx="8">
                  <c:v>179.84</c:v>
                </c:pt>
                <c:pt idx="9">
                  <c:v>153.90199999999999</c:v>
                </c:pt>
                <c:pt idx="10">
                  <c:v>132.446</c:v>
                </c:pt>
                <c:pt idx="11">
                  <c:v>114.504</c:v>
                </c:pt>
                <c:pt idx="12">
                  <c:v>99.37</c:v>
                </c:pt>
                <c:pt idx="13">
                  <c:v>86.514899999999997</c:v>
                </c:pt>
                <c:pt idx="14">
                  <c:v>75.531099999999995</c:v>
                </c:pt>
                <c:pt idx="15">
                  <c:v>66.099500000000006</c:v>
                </c:pt>
                <c:pt idx="16">
                  <c:v>57.966799999999999</c:v>
                </c:pt>
                <c:pt idx="17">
                  <c:v>50.9285</c:v>
                </c:pt>
                <c:pt idx="18">
                  <c:v>44.818199999999997</c:v>
                </c:pt>
                <c:pt idx="19">
                  <c:v>39.498899999999999</c:v>
                </c:pt>
                <c:pt idx="20">
                  <c:v>34.856900000000003</c:v>
                </c:pt>
                <c:pt idx="21">
                  <c:v>30.7971</c:v>
                </c:pt>
                <c:pt idx="22">
                  <c:v>27.239599999999999</c:v>
                </c:pt>
                <c:pt idx="23">
                  <c:v>24.117000000000001</c:v>
                </c:pt>
                <c:pt idx="24">
                  <c:v>21.371700000000001</c:v>
                </c:pt>
                <c:pt idx="25">
                  <c:v>18.954799999999999</c:v>
                </c:pt>
                <c:pt idx="26">
                  <c:v>16.824100000000001</c:v>
                </c:pt>
                <c:pt idx="27">
                  <c:v>14.9436</c:v>
                </c:pt>
                <c:pt idx="28">
                  <c:v>13.2821</c:v>
                </c:pt>
                <c:pt idx="29" formatCode="General">
                  <c:v>11.8126</c:v>
                </c:pt>
                <c:pt idx="30" formatCode="General">
                  <c:v>10.511699999999999</c:v>
                </c:pt>
                <c:pt idx="31" formatCode="General">
                  <c:v>9.3591599999999993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F46-4F97-866F-9230E38C8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930720"/>
        <c:axId val="429917664"/>
      </c:lineChart>
      <c:catAx>
        <c:axId val="429930720"/>
        <c:scaling>
          <c:orientation val="minMax"/>
        </c:scaling>
        <c:delete val="0"/>
        <c:axPos val="b"/>
        <c:numFmt formatCode="0.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17664"/>
        <c:crosses val="autoZero"/>
        <c:auto val="1"/>
        <c:lblAlgn val="ctr"/>
        <c:lblOffset val="100"/>
        <c:tickLblSkip val="10"/>
        <c:tickMarkSkip val="6"/>
        <c:noMultiLvlLbl val="0"/>
      </c:catAx>
      <c:valAx>
        <c:axId val="429917664"/>
        <c:scaling>
          <c:orientation val="minMax"/>
          <c:max val="2500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30720"/>
        <c:crosses val="autoZero"/>
        <c:crossBetween val="between"/>
        <c:majorUnit val="1000"/>
        <c:minorUnit val="5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0059907090202"/>
          <c:y val="3.8446326663295526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0.000</c:formatCode>
                <c:ptCount val="79"/>
                <c:pt idx="0">
                  <c:v>432</c:v>
                </c:pt>
                <c:pt idx="1">
                  <c:v>987</c:v>
                </c:pt>
                <c:pt idx="2">
                  <c:v>1211</c:v>
                </c:pt>
                <c:pt idx="3">
                  <c:v>1419</c:v>
                </c:pt>
                <c:pt idx="4">
                  <c:v>1618</c:v>
                </c:pt>
                <c:pt idx="5">
                  <c:v>1749</c:v>
                </c:pt>
                <c:pt idx="6">
                  <c:v>1762</c:v>
                </c:pt>
                <c:pt idx="7">
                  <c:v>1867</c:v>
                </c:pt>
                <c:pt idx="8">
                  <c:v>1982</c:v>
                </c:pt>
                <c:pt idx="9">
                  <c:v>1964</c:v>
                </c:pt>
                <c:pt idx="10">
                  <c:v>1944</c:v>
                </c:pt>
                <c:pt idx="11">
                  <c:v>1888</c:v>
                </c:pt>
                <c:pt idx="12">
                  <c:v>1933</c:v>
                </c:pt>
                <c:pt idx="13">
                  <c:v>1868</c:v>
                </c:pt>
                <c:pt idx="14">
                  <c:v>1929</c:v>
                </c:pt>
                <c:pt idx="15">
                  <c:v>1930</c:v>
                </c:pt>
                <c:pt idx="16">
                  <c:v>1853</c:v>
                </c:pt>
                <c:pt idx="17">
                  <c:v>1834</c:v>
                </c:pt>
                <c:pt idx="18">
                  <c:v>1726</c:v>
                </c:pt>
                <c:pt idx="19">
                  <c:v>1675</c:v>
                </c:pt>
                <c:pt idx="20">
                  <c:v>1738</c:v>
                </c:pt>
                <c:pt idx="21">
                  <c:v>1660</c:v>
                </c:pt>
                <c:pt idx="22">
                  <c:v>1520</c:v>
                </c:pt>
                <c:pt idx="23">
                  <c:v>1568</c:v>
                </c:pt>
                <c:pt idx="24">
                  <c:v>1538</c:v>
                </c:pt>
                <c:pt idx="25">
                  <c:v>1462</c:v>
                </c:pt>
                <c:pt idx="26">
                  <c:v>1388</c:v>
                </c:pt>
                <c:pt idx="27">
                  <c:v>1354</c:v>
                </c:pt>
                <c:pt idx="28">
                  <c:v>1325</c:v>
                </c:pt>
                <c:pt idx="29">
                  <c:v>1360</c:v>
                </c:pt>
                <c:pt idx="30">
                  <c:v>1293</c:v>
                </c:pt>
                <c:pt idx="31">
                  <c:v>1318</c:v>
                </c:pt>
                <c:pt idx="32">
                  <c:v>1238</c:v>
                </c:pt>
                <c:pt idx="33">
                  <c:v>1115</c:v>
                </c:pt>
                <c:pt idx="34">
                  <c:v>1063</c:v>
                </c:pt>
                <c:pt idx="35">
                  <c:v>1031</c:v>
                </c:pt>
                <c:pt idx="36">
                  <c:v>956</c:v>
                </c:pt>
                <c:pt idx="37">
                  <c:v>920</c:v>
                </c:pt>
                <c:pt idx="38">
                  <c:v>852</c:v>
                </c:pt>
                <c:pt idx="39">
                  <c:v>819</c:v>
                </c:pt>
                <c:pt idx="40">
                  <c:v>780</c:v>
                </c:pt>
                <c:pt idx="41">
                  <c:v>750</c:v>
                </c:pt>
                <c:pt idx="42">
                  <c:v>685</c:v>
                </c:pt>
                <c:pt idx="43">
                  <c:v>639</c:v>
                </c:pt>
                <c:pt idx="44">
                  <c:v>626</c:v>
                </c:pt>
                <c:pt idx="45">
                  <c:v>566</c:v>
                </c:pt>
                <c:pt idx="46">
                  <c:v>567</c:v>
                </c:pt>
                <c:pt idx="47">
                  <c:v>519</c:v>
                </c:pt>
                <c:pt idx="48">
                  <c:v>513</c:v>
                </c:pt>
                <c:pt idx="49">
                  <c:v>463</c:v>
                </c:pt>
                <c:pt idx="50">
                  <c:v>451</c:v>
                </c:pt>
                <c:pt idx="51">
                  <c:v>427</c:v>
                </c:pt>
                <c:pt idx="52">
                  <c:v>382</c:v>
                </c:pt>
                <c:pt idx="53">
                  <c:v>360</c:v>
                </c:pt>
                <c:pt idx="54">
                  <c:v>318</c:v>
                </c:pt>
                <c:pt idx="55">
                  <c:v>293</c:v>
                </c:pt>
                <c:pt idx="56">
                  <c:v>260</c:v>
                </c:pt>
                <c:pt idx="57">
                  <c:v>285</c:v>
                </c:pt>
                <c:pt idx="58">
                  <c:v>220</c:v>
                </c:pt>
                <c:pt idx="59">
                  <c:v>230</c:v>
                </c:pt>
                <c:pt idx="60">
                  <c:v>195</c:v>
                </c:pt>
                <c:pt idx="61">
                  <c:v>163</c:v>
                </c:pt>
                <c:pt idx="62">
                  <c:v>175</c:v>
                </c:pt>
                <c:pt idx="63">
                  <c:v>147</c:v>
                </c:pt>
                <c:pt idx="64">
                  <c:v>127</c:v>
                </c:pt>
                <c:pt idx="65">
                  <c:v>121</c:v>
                </c:pt>
                <c:pt idx="66">
                  <c:v>82</c:v>
                </c:pt>
                <c:pt idx="67">
                  <c:v>89</c:v>
                </c:pt>
                <c:pt idx="68">
                  <c:v>67</c:v>
                </c:pt>
                <c:pt idx="69">
                  <c:v>55</c:v>
                </c:pt>
                <c:pt idx="70">
                  <c:v>62</c:v>
                </c:pt>
                <c:pt idx="71">
                  <c:v>36</c:v>
                </c:pt>
                <c:pt idx="72">
                  <c:v>34</c:v>
                </c:pt>
                <c:pt idx="73">
                  <c:v>23</c:v>
                </c:pt>
                <c:pt idx="74">
                  <c:v>23</c:v>
                </c:pt>
                <c:pt idx="75">
                  <c:v>26</c:v>
                </c:pt>
                <c:pt idx="76">
                  <c:v>17</c:v>
                </c:pt>
                <c:pt idx="77">
                  <c:v>10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7-45FA-8AE0-376A7F6C4073}"/>
            </c:ext>
          </c:extLst>
        </c:ser>
        <c:ser>
          <c:idx val="3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C67-45FA-8AE0-376A7F6C4073}"/>
              </c:ext>
            </c:extLst>
          </c:dPt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0.000</c:formatCode>
                <c:ptCount val="79"/>
                <c:pt idx="0">
                  <c:v>432</c:v>
                </c:pt>
                <c:pt idx="1">
                  <c:v>987</c:v>
                </c:pt>
                <c:pt idx="2">
                  <c:v>1211</c:v>
                </c:pt>
                <c:pt idx="3">
                  <c:v>1419</c:v>
                </c:pt>
                <c:pt idx="4">
                  <c:v>1618</c:v>
                </c:pt>
                <c:pt idx="5">
                  <c:v>1749</c:v>
                </c:pt>
                <c:pt idx="6">
                  <c:v>1762</c:v>
                </c:pt>
                <c:pt idx="7">
                  <c:v>1867</c:v>
                </c:pt>
                <c:pt idx="8">
                  <c:v>1982</c:v>
                </c:pt>
                <c:pt idx="9">
                  <c:v>1964</c:v>
                </c:pt>
                <c:pt idx="10">
                  <c:v>1944</c:v>
                </c:pt>
                <c:pt idx="11">
                  <c:v>1888</c:v>
                </c:pt>
                <c:pt idx="12">
                  <c:v>1933</c:v>
                </c:pt>
                <c:pt idx="13">
                  <c:v>1868</c:v>
                </c:pt>
                <c:pt idx="14">
                  <c:v>1929</c:v>
                </c:pt>
                <c:pt idx="15">
                  <c:v>1930</c:v>
                </c:pt>
                <c:pt idx="16">
                  <c:v>1853</c:v>
                </c:pt>
                <c:pt idx="17">
                  <c:v>1834</c:v>
                </c:pt>
                <c:pt idx="18">
                  <c:v>1726</c:v>
                </c:pt>
                <c:pt idx="19">
                  <c:v>1675</c:v>
                </c:pt>
                <c:pt idx="20">
                  <c:v>1738</c:v>
                </c:pt>
                <c:pt idx="21">
                  <c:v>1660</c:v>
                </c:pt>
                <c:pt idx="22">
                  <c:v>1520</c:v>
                </c:pt>
                <c:pt idx="23">
                  <c:v>1568</c:v>
                </c:pt>
                <c:pt idx="24">
                  <c:v>1538</c:v>
                </c:pt>
                <c:pt idx="25">
                  <c:v>1462</c:v>
                </c:pt>
                <c:pt idx="26">
                  <c:v>1388</c:v>
                </c:pt>
                <c:pt idx="27">
                  <c:v>1354</c:v>
                </c:pt>
                <c:pt idx="28">
                  <c:v>1325</c:v>
                </c:pt>
                <c:pt idx="29">
                  <c:v>1360</c:v>
                </c:pt>
                <c:pt idx="30">
                  <c:v>1293</c:v>
                </c:pt>
                <c:pt idx="31">
                  <c:v>1318</c:v>
                </c:pt>
                <c:pt idx="32">
                  <c:v>1238</c:v>
                </c:pt>
                <c:pt idx="33">
                  <c:v>1115</c:v>
                </c:pt>
                <c:pt idx="34">
                  <c:v>1063</c:v>
                </c:pt>
                <c:pt idx="35">
                  <c:v>1031</c:v>
                </c:pt>
                <c:pt idx="36">
                  <c:v>956</c:v>
                </c:pt>
                <c:pt idx="37">
                  <c:v>920</c:v>
                </c:pt>
                <c:pt idx="38">
                  <c:v>852</c:v>
                </c:pt>
                <c:pt idx="39">
                  <c:v>819</c:v>
                </c:pt>
                <c:pt idx="40">
                  <c:v>780</c:v>
                </c:pt>
                <c:pt idx="41">
                  <c:v>750</c:v>
                </c:pt>
                <c:pt idx="42">
                  <c:v>685</c:v>
                </c:pt>
                <c:pt idx="43">
                  <c:v>639</c:v>
                </c:pt>
                <c:pt idx="44">
                  <c:v>626</c:v>
                </c:pt>
                <c:pt idx="45">
                  <c:v>566</c:v>
                </c:pt>
                <c:pt idx="46">
                  <c:v>567</c:v>
                </c:pt>
                <c:pt idx="47">
                  <c:v>519</c:v>
                </c:pt>
                <c:pt idx="48">
                  <c:v>513</c:v>
                </c:pt>
                <c:pt idx="49">
                  <c:v>463</c:v>
                </c:pt>
                <c:pt idx="50">
                  <c:v>451</c:v>
                </c:pt>
                <c:pt idx="51">
                  <c:v>427</c:v>
                </c:pt>
                <c:pt idx="52">
                  <c:v>382</c:v>
                </c:pt>
                <c:pt idx="53">
                  <c:v>360</c:v>
                </c:pt>
                <c:pt idx="54">
                  <c:v>318</c:v>
                </c:pt>
                <c:pt idx="55">
                  <c:v>293</c:v>
                </c:pt>
                <c:pt idx="56">
                  <c:v>260</c:v>
                </c:pt>
                <c:pt idx="57">
                  <c:v>285</c:v>
                </c:pt>
                <c:pt idx="58">
                  <c:v>220</c:v>
                </c:pt>
                <c:pt idx="59">
                  <c:v>230</c:v>
                </c:pt>
                <c:pt idx="60">
                  <c:v>195</c:v>
                </c:pt>
                <c:pt idx="61">
                  <c:v>163</c:v>
                </c:pt>
                <c:pt idx="62">
                  <c:v>175</c:v>
                </c:pt>
                <c:pt idx="63">
                  <c:v>147</c:v>
                </c:pt>
                <c:pt idx="64">
                  <c:v>127</c:v>
                </c:pt>
                <c:pt idx="65">
                  <c:v>121</c:v>
                </c:pt>
                <c:pt idx="66">
                  <c:v>82</c:v>
                </c:pt>
                <c:pt idx="67">
                  <c:v>89</c:v>
                </c:pt>
                <c:pt idx="68">
                  <c:v>67</c:v>
                </c:pt>
                <c:pt idx="69">
                  <c:v>55</c:v>
                </c:pt>
                <c:pt idx="70">
                  <c:v>62</c:v>
                </c:pt>
                <c:pt idx="71">
                  <c:v>36</c:v>
                </c:pt>
                <c:pt idx="72">
                  <c:v>34</c:v>
                </c:pt>
                <c:pt idx="73">
                  <c:v>23</c:v>
                </c:pt>
                <c:pt idx="74">
                  <c:v>23</c:v>
                </c:pt>
                <c:pt idx="75">
                  <c:v>26</c:v>
                </c:pt>
                <c:pt idx="76">
                  <c:v>17</c:v>
                </c:pt>
                <c:pt idx="77">
                  <c:v>10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7-45FA-8AE0-376A7F6C4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6320"/>
        <c:axId val="480427952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DATA_CPG0!$D$2:$D$80</c:f>
              <c:numCache>
                <c:formatCode>General</c:formatCode>
                <c:ptCount val="79"/>
                <c:pt idx="7" formatCode="0.000">
                  <c:v>1867</c:v>
                </c:pt>
                <c:pt idx="8" formatCode="0.000">
                  <c:v>1870</c:v>
                </c:pt>
                <c:pt idx="9" formatCode="0.000">
                  <c:v>1875</c:v>
                </c:pt>
                <c:pt idx="10" formatCode="0.000">
                  <c:v>1880</c:v>
                </c:pt>
                <c:pt idx="11" formatCode="0.000">
                  <c:v>1888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C67-45FA-8AE0-376A7F6C4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6320"/>
        <c:axId val="480427952"/>
      </c:lineChart>
      <c:catAx>
        <c:axId val="480426320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7952"/>
        <c:crosses val="autoZero"/>
        <c:auto val="1"/>
        <c:lblAlgn val="ctr"/>
        <c:lblOffset val="100"/>
        <c:tickLblSkip val="15"/>
        <c:tickMarkSkip val="8"/>
        <c:noMultiLvlLbl val="0"/>
      </c:catAx>
      <c:valAx>
        <c:axId val="480427952"/>
        <c:scaling>
          <c:orientation val="minMax"/>
          <c:max val="2200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6320"/>
        <c:crosses val="autoZero"/>
        <c:crossBetween val="between"/>
        <c:majorUnit val="500"/>
        <c:minorUnit val="2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6020017339827"/>
          <c:y val="4.7956387924456043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DATA_CPG0!$E$2:$E$61</c:f>
                <c:numCache>
                  <c:formatCode>General</c:formatCode>
                  <c:ptCount val="60"/>
                  <c:pt idx="8">
                    <c:v>15.6205</c:v>
                  </c:pt>
                </c:numCache>
              </c:numRef>
            </c:plus>
            <c:minus>
              <c:numRef>
                <c:f>DATA_CPG0!$E$2:$E$61</c:f>
                <c:numCache>
                  <c:formatCode>General</c:formatCode>
                  <c:ptCount val="60"/>
                  <c:pt idx="8">
                    <c:v>15.6205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DATA_CPG0!$A$2:$A$61</c:f>
              <c:numCache>
                <c:formatCode>General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0.000</c:formatCode>
                <c:ptCount val="60"/>
                <c:pt idx="0">
                  <c:v>27</c:v>
                </c:pt>
                <c:pt idx="1">
                  <c:v>91</c:v>
                </c:pt>
                <c:pt idx="2">
                  <c:v>139</c:v>
                </c:pt>
                <c:pt idx="3">
                  <c:v>167</c:v>
                </c:pt>
                <c:pt idx="4">
                  <c:v>196</c:v>
                </c:pt>
                <c:pt idx="5">
                  <c:v>206</c:v>
                </c:pt>
                <c:pt idx="6">
                  <c:v>207</c:v>
                </c:pt>
                <c:pt idx="7">
                  <c:v>208</c:v>
                </c:pt>
                <c:pt idx="8">
                  <c:v>244</c:v>
                </c:pt>
                <c:pt idx="9">
                  <c:v>228</c:v>
                </c:pt>
                <c:pt idx="10">
                  <c:v>209</c:v>
                </c:pt>
                <c:pt idx="11">
                  <c:v>205</c:v>
                </c:pt>
                <c:pt idx="12">
                  <c:v>205</c:v>
                </c:pt>
                <c:pt idx="13">
                  <c:v>208</c:v>
                </c:pt>
                <c:pt idx="14">
                  <c:v>196</c:v>
                </c:pt>
                <c:pt idx="15">
                  <c:v>193</c:v>
                </c:pt>
                <c:pt idx="16">
                  <c:v>190</c:v>
                </c:pt>
                <c:pt idx="17">
                  <c:v>191</c:v>
                </c:pt>
                <c:pt idx="18">
                  <c:v>185</c:v>
                </c:pt>
                <c:pt idx="19">
                  <c:v>174</c:v>
                </c:pt>
                <c:pt idx="20">
                  <c:v>174</c:v>
                </c:pt>
                <c:pt idx="21">
                  <c:v>166</c:v>
                </c:pt>
                <c:pt idx="22">
                  <c:v>150</c:v>
                </c:pt>
                <c:pt idx="23">
                  <c:v>143</c:v>
                </c:pt>
                <c:pt idx="24">
                  <c:v>124</c:v>
                </c:pt>
                <c:pt idx="25">
                  <c:v>148</c:v>
                </c:pt>
                <c:pt idx="26">
                  <c:v>128</c:v>
                </c:pt>
                <c:pt idx="27">
                  <c:v>125</c:v>
                </c:pt>
                <c:pt idx="28">
                  <c:v>129</c:v>
                </c:pt>
                <c:pt idx="29">
                  <c:v>103</c:v>
                </c:pt>
                <c:pt idx="30">
                  <c:v>85</c:v>
                </c:pt>
                <c:pt idx="31">
                  <c:v>107</c:v>
                </c:pt>
                <c:pt idx="32">
                  <c:v>93</c:v>
                </c:pt>
                <c:pt idx="33">
                  <c:v>67</c:v>
                </c:pt>
                <c:pt idx="34">
                  <c:v>72</c:v>
                </c:pt>
                <c:pt idx="35">
                  <c:v>67</c:v>
                </c:pt>
                <c:pt idx="36">
                  <c:v>58</c:v>
                </c:pt>
                <c:pt idx="37">
                  <c:v>46</c:v>
                </c:pt>
                <c:pt idx="38">
                  <c:v>54</c:v>
                </c:pt>
                <c:pt idx="39">
                  <c:v>42</c:v>
                </c:pt>
                <c:pt idx="40">
                  <c:v>47</c:v>
                </c:pt>
                <c:pt idx="41">
                  <c:v>37</c:v>
                </c:pt>
                <c:pt idx="42">
                  <c:v>33</c:v>
                </c:pt>
                <c:pt idx="43">
                  <c:v>27</c:v>
                </c:pt>
                <c:pt idx="44">
                  <c:v>16</c:v>
                </c:pt>
                <c:pt idx="45">
                  <c:v>22</c:v>
                </c:pt>
                <c:pt idx="46">
                  <c:v>10</c:v>
                </c:pt>
                <c:pt idx="47">
                  <c:v>13</c:v>
                </c:pt>
                <c:pt idx="48">
                  <c:v>15</c:v>
                </c:pt>
                <c:pt idx="49">
                  <c:v>6</c:v>
                </c:pt>
                <c:pt idx="50">
                  <c:v>7</c:v>
                </c:pt>
                <c:pt idx="51">
                  <c:v>5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AB-4B40-8E77-37022D90467C}"/>
            </c:ext>
          </c:extLst>
        </c:ser>
        <c:ser>
          <c:idx val="3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bg1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AB-4B40-8E77-37022D90467C}"/>
              </c:ext>
            </c:extLst>
          </c:dPt>
          <c:cat>
            <c:numRef>
              <c:f>DATA_CPG0!$A$2:$A$61</c:f>
              <c:numCache>
                <c:formatCode>General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0.000</c:formatCode>
                <c:ptCount val="60"/>
                <c:pt idx="0">
                  <c:v>27</c:v>
                </c:pt>
                <c:pt idx="1">
                  <c:v>91</c:v>
                </c:pt>
                <c:pt idx="2">
                  <c:v>139</c:v>
                </c:pt>
                <c:pt idx="3">
                  <c:v>167</c:v>
                </c:pt>
                <c:pt idx="4">
                  <c:v>196</c:v>
                </c:pt>
                <c:pt idx="5">
                  <c:v>206</c:v>
                </c:pt>
                <c:pt idx="6">
                  <c:v>207</c:v>
                </c:pt>
                <c:pt idx="7">
                  <c:v>208</c:v>
                </c:pt>
                <c:pt idx="8">
                  <c:v>244</c:v>
                </c:pt>
                <c:pt idx="9">
                  <c:v>228</c:v>
                </c:pt>
                <c:pt idx="10">
                  <c:v>209</c:v>
                </c:pt>
                <c:pt idx="11">
                  <c:v>205</c:v>
                </c:pt>
                <c:pt idx="12">
                  <c:v>205</c:v>
                </c:pt>
                <c:pt idx="13">
                  <c:v>208</c:v>
                </c:pt>
                <c:pt idx="14">
                  <c:v>196</c:v>
                </c:pt>
                <c:pt idx="15">
                  <c:v>193</c:v>
                </c:pt>
                <c:pt idx="16">
                  <c:v>190</c:v>
                </c:pt>
                <c:pt idx="17">
                  <c:v>191</c:v>
                </c:pt>
                <c:pt idx="18">
                  <c:v>185</c:v>
                </c:pt>
                <c:pt idx="19">
                  <c:v>174</c:v>
                </c:pt>
                <c:pt idx="20">
                  <c:v>174</c:v>
                </c:pt>
                <c:pt idx="21">
                  <c:v>166</c:v>
                </c:pt>
                <c:pt idx="22">
                  <c:v>150</c:v>
                </c:pt>
                <c:pt idx="23">
                  <c:v>143</c:v>
                </c:pt>
                <c:pt idx="24">
                  <c:v>124</c:v>
                </c:pt>
                <c:pt idx="25">
                  <c:v>148</c:v>
                </c:pt>
                <c:pt idx="26">
                  <c:v>128</c:v>
                </c:pt>
                <c:pt idx="27">
                  <c:v>125</c:v>
                </c:pt>
                <c:pt idx="28">
                  <c:v>129</c:v>
                </c:pt>
                <c:pt idx="29">
                  <c:v>103</c:v>
                </c:pt>
                <c:pt idx="30">
                  <c:v>85</c:v>
                </c:pt>
                <c:pt idx="31">
                  <c:v>107</c:v>
                </c:pt>
                <c:pt idx="32">
                  <c:v>93</c:v>
                </c:pt>
                <c:pt idx="33">
                  <c:v>67</c:v>
                </c:pt>
                <c:pt idx="34">
                  <c:v>72</c:v>
                </c:pt>
                <c:pt idx="35">
                  <c:v>67</c:v>
                </c:pt>
                <c:pt idx="36">
                  <c:v>58</c:v>
                </c:pt>
                <c:pt idx="37">
                  <c:v>46</c:v>
                </c:pt>
                <c:pt idx="38">
                  <c:v>54</c:v>
                </c:pt>
                <c:pt idx="39">
                  <c:v>42</c:v>
                </c:pt>
                <c:pt idx="40">
                  <c:v>47</c:v>
                </c:pt>
                <c:pt idx="41">
                  <c:v>37</c:v>
                </c:pt>
                <c:pt idx="42">
                  <c:v>33</c:v>
                </c:pt>
                <c:pt idx="43">
                  <c:v>27</c:v>
                </c:pt>
                <c:pt idx="44">
                  <c:v>16</c:v>
                </c:pt>
                <c:pt idx="45">
                  <c:v>22</c:v>
                </c:pt>
                <c:pt idx="46">
                  <c:v>10</c:v>
                </c:pt>
                <c:pt idx="47">
                  <c:v>13</c:v>
                </c:pt>
                <c:pt idx="48">
                  <c:v>15</c:v>
                </c:pt>
                <c:pt idx="49">
                  <c:v>6</c:v>
                </c:pt>
                <c:pt idx="50">
                  <c:v>7</c:v>
                </c:pt>
                <c:pt idx="51">
                  <c:v>5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AB-4B40-8E77-37022D904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6864"/>
        <c:axId val="480428496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General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DATA_CPG0!$D$2:$D$61</c:f>
              <c:numCache>
                <c:formatCode>General</c:formatCode>
                <c:ptCount val="60"/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4AB-4B40-8E77-37022D904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6864"/>
        <c:axId val="480428496"/>
      </c:lineChart>
      <c:catAx>
        <c:axId val="48042686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8496"/>
        <c:crosses val="autoZero"/>
        <c:auto val="1"/>
        <c:lblAlgn val="ctr"/>
        <c:lblOffset val="100"/>
        <c:tickLblSkip val="12"/>
        <c:tickMarkSkip val="8"/>
        <c:noMultiLvlLbl val="0"/>
      </c:catAx>
      <c:valAx>
        <c:axId val="480428496"/>
        <c:scaling>
          <c:orientation val="minMax"/>
          <c:max val="299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6864"/>
        <c:crosses val="autoZero"/>
        <c:crossBetween val="between"/>
        <c:majorUnit val="50"/>
        <c:minorUnit val="2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DATA_CPG0!$E$2:$E$61</c:f>
                <c:numCache>
                  <c:formatCode>General</c:formatCode>
                  <c:ptCount val="60"/>
                  <c:pt idx="8">
                    <c:v>12.49</c:v>
                  </c:pt>
                </c:numCache>
              </c:numRef>
            </c:plus>
            <c:minus>
              <c:numRef>
                <c:f>DATA_CPG0!$E$2:$E$61</c:f>
                <c:numCache>
                  <c:formatCode>General</c:formatCode>
                  <c:ptCount val="60"/>
                  <c:pt idx="8">
                    <c:v>12.49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DATA_CPG0!$A$2:$A$61</c:f>
              <c:numCache>
                <c:formatCode>0.000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General</c:formatCode>
                <c:ptCount val="60"/>
                <c:pt idx="0">
                  <c:v>19</c:v>
                </c:pt>
                <c:pt idx="1">
                  <c:v>51</c:v>
                </c:pt>
                <c:pt idx="2">
                  <c:v>62</c:v>
                </c:pt>
                <c:pt idx="3">
                  <c:v>92</c:v>
                </c:pt>
                <c:pt idx="4">
                  <c:v>114</c:v>
                </c:pt>
                <c:pt idx="5">
                  <c:v>106</c:v>
                </c:pt>
                <c:pt idx="6">
                  <c:v>117</c:v>
                </c:pt>
                <c:pt idx="7">
                  <c:v>107</c:v>
                </c:pt>
                <c:pt idx="8">
                  <c:v>151</c:v>
                </c:pt>
                <c:pt idx="9">
                  <c:v>141</c:v>
                </c:pt>
                <c:pt idx="10">
                  <c:v>112</c:v>
                </c:pt>
                <c:pt idx="11">
                  <c:v>102</c:v>
                </c:pt>
                <c:pt idx="12">
                  <c:v>124</c:v>
                </c:pt>
                <c:pt idx="13">
                  <c:v>121</c:v>
                </c:pt>
                <c:pt idx="14">
                  <c:v>113</c:v>
                </c:pt>
                <c:pt idx="15">
                  <c:v>116</c:v>
                </c:pt>
                <c:pt idx="16">
                  <c:v>93</c:v>
                </c:pt>
                <c:pt idx="17">
                  <c:v>96</c:v>
                </c:pt>
                <c:pt idx="18">
                  <c:v>104</c:v>
                </c:pt>
                <c:pt idx="19">
                  <c:v>104</c:v>
                </c:pt>
                <c:pt idx="20">
                  <c:v>84</c:v>
                </c:pt>
                <c:pt idx="21">
                  <c:v>83</c:v>
                </c:pt>
                <c:pt idx="22">
                  <c:v>91</c:v>
                </c:pt>
                <c:pt idx="23">
                  <c:v>70</c:v>
                </c:pt>
                <c:pt idx="24">
                  <c:v>57</c:v>
                </c:pt>
                <c:pt idx="25">
                  <c:v>78</c:v>
                </c:pt>
                <c:pt idx="26">
                  <c:v>64</c:v>
                </c:pt>
                <c:pt idx="27">
                  <c:v>68</c:v>
                </c:pt>
                <c:pt idx="28">
                  <c:v>71</c:v>
                </c:pt>
                <c:pt idx="29">
                  <c:v>48</c:v>
                </c:pt>
                <c:pt idx="30">
                  <c:v>40</c:v>
                </c:pt>
                <c:pt idx="31">
                  <c:v>56</c:v>
                </c:pt>
                <c:pt idx="32">
                  <c:v>39</c:v>
                </c:pt>
                <c:pt idx="33">
                  <c:v>31</c:v>
                </c:pt>
                <c:pt idx="34">
                  <c:v>48</c:v>
                </c:pt>
                <c:pt idx="35">
                  <c:v>38</c:v>
                </c:pt>
                <c:pt idx="36">
                  <c:v>25</c:v>
                </c:pt>
                <c:pt idx="37">
                  <c:v>19</c:v>
                </c:pt>
                <c:pt idx="38">
                  <c:v>26</c:v>
                </c:pt>
                <c:pt idx="39">
                  <c:v>21</c:v>
                </c:pt>
                <c:pt idx="40">
                  <c:v>26</c:v>
                </c:pt>
                <c:pt idx="41">
                  <c:v>17</c:v>
                </c:pt>
                <c:pt idx="42">
                  <c:v>13</c:v>
                </c:pt>
                <c:pt idx="43">
                  <c:v>8</c:v>
                </c:pt>
                <c:pt idx="44">
                  <c:v>8</c:v>
                </c:pt>
                <c:pt idx="45">
                  <c:v>11</c:v>
                </c:pt>
                <c:pt idx="46">
                  <c:v>5</c:v>
                </c:pt>
                <c:pt idx="47">
                  <c:v>9</c:v>
                </c:pt>
                <c:pt idx="48">
                  <c:v>8</c:v>
                </c:pt>
                <c:pt idx="49">
                  <c:v>4</c:v>
                </c:pt>
                <c:pt idx="50">
                  <c:v>5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7-477C-B505-CA8237F015F4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DATA_CPG0!$A$2:$A$61</c:f>
              <c:numCache>
                <c:formatCode>0.000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General</c:formatCode>
                <c:ptCount val="60"/>
                <c:pt idx="0">
                  <c:v>19</c:v>
                </c:pt>
                <c:pt idx="1">
                  <c:v>51</c:v>
                </c:pt>
                <c:pt idx="2">
                  <c:v>62</c:v>
                </c:pt>
                <c:pt idx="3">
                  <c:v>92</c:v>
                </c:pt>
                <c:pt idx="4">
                  <c:v>114</c:v>
                </c:pt>
                <c:pt idx="5">
                  <c:v>106</c:v>
                </c:pt>
                <c:pt idx="6">
                  <c:v>117</c:v>
                </c:pt>
                <c:pt idx="7">
                  <c:v>107</c:v>
                </c:pt>
                <c:pt idx="8">
                  <c:v>151</c:v>
                </c:pt>
                <c:pt idx="9">
                  <c:v>141</c:v>
                </c:pt>
                <c:pt idx="10">
                  <c:v>112</c:v>
                </c:pt>
                <c:pt idx="11">
                  <c:v>102</c:v>
                </c:pt>
                <c:pt idx="12">
                  <c:v>124</c:v>
                </c:pt>
                <c:pt idx="13">
                  <c:v>121</c:v>
                </c:pt>
                <c:pt idx="14">
                  <c:v>113</c:v>
                </c:pt>
                <c:pt idx="15">
                  <c:v>116</c:v>
                </c:pt>
                <c:pt idx="16">
                  <c:v>93</c:v>
                </c:pt>
                <c:pt idx="17">
                  <c:v>96</c:v>
                </c:pt>
                <c:pt idx="18">
                  <c:v>104</c:v>
                </c:pt>
                <c:pt idx="19">
                  <c:v>104</c:v>
                </c:pt>
                <c:pt idx="20">
                  <c:v>84</c:v>
                </c:pt>
                <c:pt idx="21">
                  <c:v>83</c:v>
                </c:pt>
                <c:pt idx="22">
                  <c:v>91</c:v>
                </c:pt>
                <c:pt idx="23">
                  <c:v>70</c:v>
                </c:pt>
                <c:pt idx="24">
                  <c:v>57</c:v>
                </c:pt>
                <c:pt idx="25">
                  <c:v>78</c:v>
                </c:pt>
                <c:pt idx="26">
                  <c:v>64</c:v>
                </c:pt>
                <c:pt idx="27">
                  <c:v>68</c:v>
                </c:pt>
                <c:pt idx="28">
                  <c:v>71</c:v>
                </c:pt>
                <c:pt idx="29">
                  <c:v>48</c:v>
                </c:pt>
                <c:pt idx="30">
                  <c:v>40</c:v>
                </c:pt>
                <c:pt idx="31">
                  <c:v>56</c:v>
                </c:pt>
                <c:pt idx="32">
                  <c:v>39</c:v>
                </c:pt>
                <c:pt idx="33">
                  <c:v>31</c:v>
                </c:pt>
                <c:pt idx="34">
                  <c:v>48</c:v>
                </c:pt>
                <c:pt idx="35">
                  <c:v>38</c:v>
                </c:pt>
                <c:pt idx="36">
                  <c:v>25</c:v>
                </c:pt>
                <c:pt idx="37">
                  <c:v>19</c:v>
                </c:pt>
                <c:pt idx="38">
                  <c:v>26</c:v>
                </c:pt>
                <c:pt idx="39">
                  <c:v>21</c:v>
                </c:pt>
                <c:pt idx="40">
                  <c:v>26</c:v>
                </c:pt>
                <c:pt idx="41">
                  <c:v>17</c:v>
                </c:pt>
                <c:pt idx="42">
                  <c:v>13</c:v>
                </c:pt>
                <c:pt idx="43">
                  <c:v>8</c:v>
                </c:pt>
                <c:pt idx="44">
                  <c:v>8</c:v>
                </c:pt>
                <c:pt idx="45">
                  <c:v>11</c:v>
                </c:pt>
                <c:pt idx="46">
                  <c:v>5</c:v>
                </c:pt>
                <c:pt idx="47">
                  <c:v>9</c:v>
                </c:pt>
                <c:pt idx="48">
                  <c:v>8</c:v>
                </c:pt>
                <c:pt idx="49">
                  <c:v>4</c:v>
                </c:pt>
                <c:pt idx="50">
                  <c:v>5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87-477C-B505-CA8237F0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9584"/>
        <c:axId val="480417072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DATA_CPG0!$C$2:$C$61</c:f>
              <c:numCache>
                <c:formatCode>General</c:formatCode>
                <c:ptCount val="60"/>
                <c:pt idx="0">
                  <c:v>20.0885</c:v>
                </c:pt>
                <c:pt idx="1">
                  <c:v>47.954999999999998</c:v>
                </c:pt>
                <c:pt idx="2">
                  <c:v>69.896600000000007</c:v>
                </c:pt>
                <c:pt idx="3">
                  <c:v>85.938999999999993</c:v>
                </c:pt>
                <c:pt idx="4">
                  <c:v>95.1464</c:v>
                </c:pt>
                <c:pt idx="5">
                  <c:v>101</c:v>
                </c:pt>
                <c:pt idx="6">
                  <c:v>105</c:v>
                </c:pt>
                <c:pt idx="7">
                  <c:v>114.40300000000001</c:v>
                </c:pt>
                <c:pt idx="8">
                  <c:v>150</c:v>
                </c:pt>
                <c:pt idx="9">
                  <c:v>144.27199999999999</c:v>
                </c:pt>
                <c:pt idx="10">
                  <c:v>116.36499999999999</c:v>
                </c:pt>
                <c:pt idx="11">
                  <c:v>111.3</c:v>
                </c:pt>
                <c:pt idx="12">
                  <c:v>111.066</c:v>
                </c:pt>
                <c:pt idx="13">
                  <c:v>110.43899999999999</c:v>
                </c:pt>
                <c:pt idx="14">
                  <c:v>108.57899999999999</c:v>
                </c:pt>
                <c:pt idx="15">
                  <c:v>106.386</c:v>
                </c:pt>
                <c:pt idx="16">
                  <c:v>103.851</c:v>
                </c:pt>
                <c:pt idx="17">
                  <c:v>100.997</c:v>
                </c:pt>
                <c:pt idx="18">
                  <c:v>97.852900000000005</c:v>
                </c:pt>
                <c:pt idx="19">
                  <c:v>94.454999999999998</c:v>
                </c:pt>
                <c:pt idx="20">
                  <c:v>90.839600000000004</c:v>
                </c:pt>
                <c:pt idx="21">
                  <c:v>87.043000000000006</c:v>
                </c:pt>
                <c:pt idx="22">
                  <c:v>83.100200000000001</c:v>
                </c:pt>
                <c:pt idx="23">
                  <c:v>79.045199999999994</c:v>
                </c:pt>
                <c:pt idx="24">
                  <c:v>74.910600000000002</c:v>
                </c:pt>
                <c:pt idx="25">
                  <c:v>70.727000000000004</c:v>
                </c:pt>
                <c:pt idx="26">
                  <c:v>66.523499999999999</c:v>
                </c:pt>
                <c:pt idx="27">
                  <c:v>62.327599999999997</c:v>
                </c:pt>
                <c:pt idx="28">
                  <c:v>58.164700000000003</c:v>
                </c:pt>
                <c:pt idx="29">
                  <c:v>54.058500000000002</c:v>
                </c:pt>
                <c:pt idx="30">
                  <c:v>50.031199999999998</c:v>
                </c:pt>
                <c:pt idx="31">
                  <c:v>46.102699999999999</c:v>
                </c:pt>
                <c:pt idx="32">
                  <c:v>42.291200000000003</c:v>
                </c:pt>
                <c:pt idx="33">
                  <c:v>38.613500000000002</c:v>
                </c:pt>
                <c:pt idx="34">
                  <c:v>35.083799999999997</c:v>
                </c:pt>
                <c:pt idx="35">
                  <c:v>31.7151</c:v>
                </c:pt>
                <c:pt idx="36">
                  <c:v>28.5183</c:v>
                </c:pt>
                <c:pt idx="37">
                  <c:v>25.502400000000002</c:v>
                </c:pt>
                <c:pt idx="38">
                  <c:v>22.674600000000002</c:v>
                </c:pt>
                <c:pt idx="39">
                  <c:v>20.040400000000002</c:v>
                </c:pt>
                <c:pt idx="40">
                  <c:v>17.603400000000001</c:v>
                </c:pt>
                <c:pt idx="41">
                  <c:v>15.365</c:v>
                </c:pt>
                <c:pt idx="42">
                  <c:v>13.325200000000001</c:v>
                </c:pt>
                <c:pt idx="43">
                  <c:v>11.4819</c:v>
                </c:pt>
                <c:pt idx="44">
                  <c:v>9.8313000000000006</c:v>
                </c:pt>
                <c:pt idx="45">
                  <c:v>8.3676700000000004</c:v>
                </c:pt>
                <c:pt idx="46">
                  <c:v>7.0834200000000003</c:v>
                </c:pt>
                <c:pt idx="47">
                  <c:v>5.9691099999999997</c:v>
                </c:pt>
                <c:pt idx="48">
                  <c:v>5.0134699999999999</c:v>
                </c:pt>
                <c:pt idx="49">
                  <c:v>4.2033699999999996</c:v>
                </c:pt>
                <c:pt idx="50">
                  <c:v>3.5238</c:v>
                </c:pt>
                <c:pt idx="51">
                  <c:v>2.95797</c:v>
                </c:pt>
                <c:pt idx="52">
                  <c:v>2.4871799999999999</c:v>
                </c:pt>
                <c:pt idx="53">
                  <c:v>2.0908799999999998</c:v>
                </c:pt>
                <c:pt idx="54">
                  <c:v>1.7466900000000001</c:v>
                </c:pt>
                <c:pt idx="55">
                  <c:v>1.43035</c:v>
                </c:pt>
                <c:pt idx="56">
                  <c:v>1.1157999999999999</c:v>
                </c:pt>
                <c:pt idx="57">
                  <c:v>0.77507199999999998</c:v>
                </c:pt>
                <c:pt idx="58">
                  <c:v>0.37837599999999999</c:v>
                </c:pt>
                <c:pt idx="59">
                  <c:v>6.5389999999999997E-3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D87-477C-B505-CA8237F015F4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DATA_CPG0!$D$2:$D$61</c:f>
              <c:numCache>
                <c:formatCode>General</c:formatCode>
                <c:ptCount val="60"/>
                <c:pt idx="0">
                  <c:v>19.857800000000001</c:v>
                </c:pt>
                <c:pt idx="1">
                  <c:v>47.658700000000003</c:v>
                </c:pt>
                <c:pt idx="2">
                  <c:v>69.502300000000005</c:v>
                </c:pt>
                <c:pt idx="3">
                  <c:v>85.388400000000004</c:v>
                </c:pt>
                <c:pt idx="4">
                  <c:v>94.3245</c:v>
                </c:pt>
                <c:pt idx="5">
                  <c:v>100.282</c:v>
                </c:pt>
                <c:pt idx="6">
                  <c:v>104.254</c:v>
                </c:pt>
                <c:pt idx="7">
                  <c:v>107.232</c:v>
                </c:pt>
                <c:pt idx="8">
                  <c:v>109.045</c:v>
                </c:pt>
                <c:pt idx="9">
                  <c:v>110.477</c:v>
                </c:pt>
                <c:pt idx="10">
                  <c:v>111.194</c:v>
                </c:pt>
                <c:pt idx="11">
                  <c:v>111.253</c:v>
                </c:pt>
                <c:pt idx="12">
                  <c:v>110.71</c:v>
                </c:pt>
                <c:pt idx="13">
                  <c:v>109.617</c:v>
                </c:pt>
                <c:pt idx="14">
                  <c:v>108.029</c:v>
                </c:pt>
                <c:pt idx="15">
                  <c:v>105.991</c:v>
                </c:pt>
                <c:pt idx="16">
                  <c:v>103.55500000000001</c:v>
                </c:pt>
                <c:pt idx="17">
                  <c:v>100.76600000000001</c:v>
                </c:pt>
                <c:pt idx="18">
                  <c:v>97.668199999999999</c:v>
                </c:pt>
                <c:pt idx="19">
                  <c:v>94.303799999999995</c:v>
                </c:pt>
                <c:pt idx="20">
                  <c:v>90.7136</c:v>
                </c:pt>
                <c:pt idx="21">
                  <c:v>86.936300000000003</c:v>
                </c:pt>
                <c:pt idx="22">
                  <c:v>83.008700000000005</c:v>
                </c:pt>
                <c:pt idx="23">
                  <c:v>78.965900000000005</c:v>
                </c:pt>
                <c:pt idx="24">
                  <c:v>74.841200000000001</c:v>
                </c:pt>
                <c:pt idx="25">
                  <c:v>70.665800000000004</c:v>
                </c:pt>
                <c:pt idx="26">
                  <c:v>66.469099999999997</c:v>
                </c:pt>
                <c:pt idx="27">
                  <c:v>62.278799999999997</c:v>
                </c:pt>
                <c:pt idx="28">
                  <c:v>58.120800000000003</c:v>
                </c:pt>
                <c:pt idx="29">
                  <c:v>54.018900000000002</c:v>
                </c:pt>
                <c:pt idx="30">
                  <c:v>49.995199999999997</c:v>
                </c:pt>
                <c:pt idx="31">
                  <c:v>46.069800000000001</c:v>
                </c:pt>
                <c:pt idx="32">
                  <c:v>42.261000000000003</c:v>
                </c:pt>
                <c:pt idx="33">
                  <c:v>38.585700000000003</c:v>
                </c:pt>
                <c:pt idx="34">
                  <c:v>35.058100000000003</c:v>
                </c:pt>
                <c:pt idx="35">
                  <c:v>31.691400000000002</c:v>
                </c:pt>
                <c:pt idx="36">
                  <c:v>28.496300000000002</c:v>
                </c:pt>
                <c:pt idx="37">
                  <c:v>25.4818</c:v>
                </c:pt>
                <c:pt idx="38">
                  <c:v>22.6554</c:v>
                </c:pt>
                <c:pt idx="39">
                  <c:v>20.022500000000001</c:v>
                </c:pt>
                <c:pt idx="40">
                  <c:v>17.586500000000001</c:v>
                </c:pt>
                <c:pt idx="41">
                  <c:v>15.3492</c:v>
                </c:pt>
                <c:pt idx="42">
                  <c:v>13.3103</c:v>
                </c:pt>
                <c:pt idx="43">
                  <c:v>11.4679</c:v>
                </c:pt>
                <c:pt idx="44">
                  <c:v>9.8180700000000005</c:v>
                </c:pt>
                <c:pt idx="45">
                  <c:v>8.3551599999999997</c:v>
                </c:pt>
                <c:pt idx="46">
                  <c:v>7.0715599999999998</c:v>
                </c:pt>
                <c:pt idx="47">
                  <c:v>5.9578600000000002</c:v>
                </c:pt>
                <c:pt idx="48">
                  <c:v>5.0027799999999996</c:v>
                </c:pt>
                <c:pt idx="49">
                  <c:v>4.1932</c:v>
                </c:pt>
                <c:pt idx="50">
                  <c:v>3.5141200000000001</c:v>
                </c:pt>
                <c:pt idx="51">
                  <c:v>2.9487399999999999</c:v>
                </c:pt>
                <c:pt idx="52">
                  <c:v>2.47837</c:v>
                </c:pt>
                <c:pt idx="53">
                  <c:v>2.0824600000000002</c:v>
                </c:pt>
                <c:pt idx="54">
                  <c:v>1.7386299999999999</c:v>
                </c:pt>
                <c:pt idx="55">
                  <c:v>1.4226399999999999</c:v>
                </c:pt>
                <c:pt idx="56">
                  <c:v>1.1084099999999999</c:v>
                </c:pt>
                <c:pt idx="57">
                  <c:v>0.76798200000000005</c:v>
                </c:pt>
                <c:pt idx="58">
                  <c:v>0.37157000000000001</c:v>
                </c:pt>
                <c:pt idx="59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D87-477C-B505-CA8237F0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9584"/>
        <c:axId val="480417072"/>
      </c:lineChart>
      <c:catAx>
        <c:axId val="48042958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17072"/>
        <c:crosses val="autoZero"/>
        <c:auto val="1"/>
        <c:lblAlgn val="ctr"/>
        <c:lblOffset val="100"/>
        <c:tickLblSkip val="12"/>
        <c:tickMarkSkip val="8"/>
        <c:noMultiLvlLbl val="0"/>
      </c:catAx>
      <c:valAx>
        <c:axId val="480417072"/>
        <c:scaling>
          <c:orientation val="minMax"/>
          <c:max val="179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9584"/>
        <c:crosses val="autoZero"/>
        <c:crossBetween val="between"/>
        <c:majorUnit val="50"/>
        <c:minorUnit val="2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DATA_CPG0!$E$2:$E$30</c:f>
                <c:numCache>
                  <c:formatCode>General</c:formatCode>
                  <c:ptCount val="29"/>
                  <c:pt idx="9">
                    <c:v>13.726267999999999</c:v>
                  </c:pt>
                </c:numCache>
              </c:numRef>
            </c:plus>
            <c:minus>
              <c:numRef>
                <c:f>DATA_CPG0!$E$2:$E$30</c:f>
                <c:numCache>
                  <c:formatCode>General</c:formatCode>
                  <c:ptCount val="29"/>
                  <c:pt idx="9">
                    <c:v>13.726267999999999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DATA_CPG0!$A$2:$A$30</c:f>
              <c:numCache>
                <c:formatCode>General</c:formatCode>
                <c:ptCount val="29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17</c:v>
                </c:pt>
                <c:pt idx="1">
                  <c:v>105</c:v>
                </c:pt>
                <c:pt idx="2">
                  <c:v>105</c:v>
                </c:pt>
                <c:pt idx="3">
                  <c:v>111</c:v>
                </c:pt>
                <c:pt idx="4">
                  <c:v>161</c:v>
                </c:pt>
                <c:pt idx="5">
                  <c:v>157</c:v>
                </c:pt>
                <c:pt idx="6">
                  <c:v>187</c:v>
                </c:pt>
                <c:pt idx="7">
                  <c:v>135</c:v>
                </c:pt>
                <c:pt idx="8">
                  <c:v>150</c:v>
                </c:pt>
                <c:pt idx="9">
                  <c:v>191</c:v>
                </c:pt>
                <c:pt idx="10">
                  <c:v>189</c:v>
                </c:pt>
                <c:pt idx="11">
                  <c:v>177</c:v>
                </c:pt>
                <c:pt idx="12">
                  <c:v>151</c:v>
                </c:pt>
                <c:pt idx="13">
                  <c:v>152</c:v>
                </c:pt>
                <c:pt idx="14">
                  <c:v>143</c:v>
                </c:pt>
                <c:pt idx="15">
                  <c:v>137</c:v>
                </c:pt>
                <c:pt idx="16">
                  <c:v>124</c:v>
                </c:pt>
                <c:pt idx="17">
                  <c:v>97</c:v>
                </c:pt>
                <c:pt idx="18">
                  <c:v>90</c:v>
                </c:pt>
                <c:pt idx="19">
                  <c:v>62</c:v>
                </c:pt>
                <c:pt idx="20">
                  <c:v>45</c:v>
                </c:pt>
                <c:pt idx="21">
                  <c:v>32</c:v>
                </c:pt>
                <c:pt idx="22">
                  <c:v>23</c:v>
                </c:pt>
                <c:pt idx="23">
                  <c:v>11</c:v>
                </c:pt>
                <c:pt idx="24">
                  <c:v>6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7-4CB5-BF61-5684750BFB1F}"/>
            </c:ext>
          </c:extLst>
        </c:ser>
        <c:ser>
          <c:idx val="3"/>
          <c:order val="1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DATA_CPG0!$A$2:$A$30</c:f>
              <c:numCache>
                <c:formatCode>General</c:formatCode>
                <c:ptCount val="29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17</c:v>
                </c:pt>
                <c:pt idx="1">
                  <c:v>105</c:v>
                </c:pt>
                <c:pt idx="2">
                  <c:v>105</c:v>
                </c:pt>
                <c:pt idx="3">
                  <c:v>111</c:v>
                </c:pt>
                <c:pt idx="4">
                  <c:v>161</c:v>
                </c:pt>
                <c:pt idx="5">
                  <c:v>157</c:v>
                </c:pt>
                <c:pt idx="6">
                  <c:v>187</c:v>
                </c:pt>
                <c:pt idx="7">
                  <c:v>135</c:v>
                </c:pt>
                <c:pt idx="8">
                  <c:v>150</c:v>
                </c:pt>
                <c:pt idx="9">
                  <c:v>191</c:v>
                </c:pt>
                <c:pt idx="10">
                  <c:v>189</c:v>
                </c:pt>
                <c:pt idx="11">
                  <c:v>177</c:v>
                </c:pt>
                <c:pt idx="12">
                  <c:v>151</c:v>
                </c:pt>
                <c:pt idx="13">
                  <c:v>152</c:v>
                </c:pt>
                <c:pt idx="14">
                  <c:v>143</c:v>
                </c:pt>
                <c:pt idx="15">
                  <c:v>137</c:v>
                </c:pt>
                <c:pt idx="16">
                  <c:v>124</c:v>
                </c:pt>
                <c:pt idx="17">
                  <c:v>97</c:v>
                </c:pt>
                <c:pt idx="18">
                  <c:v>90</c:v>
                </c:pt>
                <c:pt idx="19">
                  <c:v>62</c:v>
                </c:pt>
                <c:pt idx="20">
                  <c:v>45</c:v>
                </c:pt>
                <c:pt idx="21">
                  <c:v>32</c:v>
                </c:pt>
                <c:pt idx="22">
                  <c:v>23</c:v>
                </c:pt>
                <c:pt idx="23">
                  <c:v>11</c:v>
                </c:pt>
                <c:pt idx="24">
                  <c:v>6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7-4CB5-BF61-5684750BF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349328"/>
        <c:axId val="481349872"/>
      </c:barChart>
      <c:catAx>
        <c:axId val="481349328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49872"/>
        <c:crosses val="autoZero"/>
        <c:auto val="1"/>
        <c:lblAlgn val="ctr"/>
        <c:lblOffset val="100"/>
        <c:tickLblSkip val="8"/>
        <c:tickMarkSkip val="6"/>
        <c:noMultiLvlLbl val="0"/>
      </c:catAx>
      <c:valAx>
        <c:axId val="481349872"/>
        <c:scaling>
          <c:orientation val="minMax"/>
          <c:max val="250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49328"/>
        <c:crosses val="autoZero"/>
        <c:crossBetween val="between"/>
        <c:majorUnit val="100"/>
        <c:minorUnit val="2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01160362893933"/>
          <c:y val="3.9753191660204842E-2"/>
          <c:w val="0.82498006662097145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DATA_CPG0!$E$2:$E$30</c:f>
                <c:numCache>
                  <c:formatCode>General</c:formatCode>
                  <c:ptCount val="29"/>
                  <c:pt idx="5">
                    <c:v>21.656410000000001</c:v>
                  </c:pt>
                  <c:pt idx="9">
                    <c:v>20.566960000000002</c:v>
                  </c:pt>
                </c:numCache>
              </c:numRef>
            </c:plus>
            <c:minus>
              <c:numRef>
                <c:f>DATA_CPG0!$E$2:$E$30</c:f>
                <c:numCache>
                  <c:formatCode>General</c:formatCode>
                  <c:ptCount val="29"/>
                  <c:pt idx="5">
                    <c:v>21.656410000000001</c:v>
                  </c:pt>
                  <c:pt idx="9">
                    <c:v>20.566960000000002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166</c:v>
                </c:pt>
                <c:pt idx="1">
                  <c:v>354</c:v>
                </c:pt>
                <c:pt idx="2">
                  <c:v>429</c:v>
                </c:pt>
                <c:pt idx="3">
                  <c:v>404</c:v>
                </c:pt>
                <c:pt idx="4">
                  <c:v>513</c:v>
                </c:pt>
                <c:pt idx="5">
                  <c:v>469</c:v>
                </c:pt>
                <c:pt idx="6">
                  <c:v>475</c:v>
                </c:pt>
                <c:pt idx="7">
                  <c:v>392</c:v>
                </c:pt>
                <c:pt idx="8">
                  <c:v>398</c:v>
                </c:pt>
                <c:pt idx="9">
                  <c:v>423</c:v>
                </c:pt>
                <c:pt idx="10">
                  <c:v>393</c:v>
                </c:pt>
                <c:pt idx="11">
                  <c:v>360</c:v>
                </c:pt>
                <c:pt idx="12">
                  <c:v>311</c:v>
                </c:pt>
                <c:pt idx="13">
                  <c:v>295</c:v>
                </c:pt>
                <c:pt idx="14">
                  <c:v>244</c:v>
                </c:pt>
                <c:pt idx="15">
                  <c:v>231</c:v>
                </c:pt>
                <c:pt idx="16">
                  <c:v>196</c:v>
                </c:pt>
                <c:pt idx="17">
                  <c:v>149</c:v>
                </c:pt>
                <c:pt idx="18">
                  <c:v>126</c:v>
                </c:pt>
                <c:pt idx="19">
                  <c:v>86</c:v>
                </c:pt>
                <c:pt idx="20">
                  <c:v>56</c:v>
                </c:pt>
                <c:pt idx="21">
                  <c:v>48</c:v>
                </c:pt>
                <c:pt idx="22">
                  <c:v>27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D3-4218-9ECF-63946293C4AF}"/>
            </c:ext>
          </c:extLst>
        </c:ser>
        <c:ser>
          <c:idx val="3"/>
          <c:order val="2"/>
          <c:spPr>
            <a:solidFill>
              <a:schemeClr val="bg1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BD3-4218-9ECF-63946293C4AF}"/>
              </c:ext>
            </c:extLst>
          </c:dPt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166</c:v>
                </c:pt>
                <c:pt idx="1">
                  <c:v>354</c:v>
                </c:pt>
                <c:pt idx="2">
                  <c:v>429</c:v>
                </c:pt>
                <c:pt idx="3">
                  <c:v>404</c:v>
                </c:pt>
                <c:pt idx="4">
                  <c:v>513</c:v>
                </c:pt>
                <c:pt idx="5">
                  <c:v>469</c:v>
                </c:pt>
                <c:pt idx="6">
                  <c:v>475</c:v>
                </c:pt>
                <c:pt idx="7">
                  <c:v>392</c:v>
                </c:pt>
                <c:pt idx="8">
                  <c:v>398</c:v>
                </c:pt>
                <c:pt idx="9">
                  <c:v>423</c:v>
                </c:pt>
                <c:pt idx="10">
                  <c:v>393</c:v>
                </c:pt>
                <c:pt idx="11">
                  <c:v>360</c:v>
                </c:pt>
                <c:pt idx="12">
                  <c:v>311</c:v>
                </c:pt>
                <c:pt idx="13">
                  <c:v>295</c:v>
                </c:pt>
                <c:pt idx="14">
                  <c:v>244</c:v>
                </c:pt>
                <c:pt idx="15">
                  <c:v>231</c:v>
                </c:pt>
                <c:pt idx="16">
                  <c:v>196</c:v>
                </c:pt>
                <c:pt idx="17">
                  <c:v>149</c:v>
                </c:pt>
                <c:pt idx="18">
                  <c:v>126</c:v>
                </c:pt>
                <c:pt idx="19">
                  <c:v>86</c:v>
                </c:pt>
                <c:pt idx="20">
                  <c:v>56</c:v>
                </c:pt>
                <c:pt idx="21">
                  <c:v>48</c:v>
                </c:pt>
                <c:pt idx="22">
                  <c:v>27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D3-4218-9ECF-63946293C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355312"/>
        <c:axId val="481352592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DATA_CPG0!$D$2:$D$30</c:f>
              <c:numCache>
                <c:formatCode>General</c:formatCode>
                <c:ptCount val="29"/>
                <c:pt idx="7" formatCode="0.000">
                  <c:v>1867</c:v>
                </c:pt>
                <c:pt idx="8" formatCode="0.000">
                  <c:v>1870</c:v>
                </c:pt>
                <c:pt idx="9" formatCode="0.000">
                  <c:v>1875</c:v>
                </c:pt>
                <c:pt idx="10" formatCode="0.000">
                  <c:v>1880</c:v>
                </c:pt>
                <c:pt idx="11" formatCode="0.000">
                  <c:v>1888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BD3-4218-9ECF-63946293C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55312"/>
        <c:axId val="481352592"/>
      </c:lineChart>
      <c:catAx>
        <c:axId val="481355312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52592"/>
        <c:crosses val="autoZero"/>
        <c:auto val="1"/>
        <c:lblAlgn val="ctr"/>
        <c:lblOffset val="100"/>
        <c:tickLblSkip val="8"/>
        <c:tickMarkSkip val="6"/>
        <c:noMultiLvlLbl val="0"/>
      </c:catAx>
      <c:valAx>
        <c:axId val="481352592"/>
        <c:scaling>
          <c:orientation val="minMax"/>
          <c:max val="599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55312"/>
        <c:crosses val="autoZero"/>
        <c:crossBetween val="between"/>
        <c:majorUnit val="200"/>
        <c:minorUnit val="5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DATA_CPG0!$E$2:$E$30</c:f>
                <c:numCache>
                  <c:formatCode>General</c:formatCode>
                  <c:ptCount val="29"/>
                  <c:pt idx="5">
                    <c:v>18.411950000000001</c:v>
                  </c:pt>
                  <c:pt idx="9">
                    <c:v>17.26268</c:v>
                  </c:pt>
                </c:numCache>
              </c:numRef>
            </c:plus>
            <c:minus>
              <c:numRef>
                <c:f>DATA_CPG0!$E$2:$E$30</c:f>
                <c:numCache>
                  <c:formatCode>General</c:formatCode>
                  <c:ptCount val="29"/>
                  <c:pt idx="5">
                    <c:v>18.411950000000001</c:v>
                  </c:pt>
                  <c:pt idx="9">
                    <c:v>17.26268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115</c:v>
                </c:pt>
                <c:pt idx="1">
                  <c:v>241</c:v>
                </c:pt>
                <c:pt idx="2">
                  <c:v>286</c:v>
                </c:pt>
                <c:pt idx="3">
                  <c:v>258</c:v>
                </c:pt>
                <c:pt idx="4">
                  <c:v>345</c:v>
                </c:pt>
                <c:pt idx="5">
                  <c:v>339</c:v>
                </c:pt>
                <c:pt idx="6">
                  <c:v>318</c:v>
                </c:pt>
                <c:pt idx="7">
                  <c:v>238</c:v>
                </c:pt>
                <c:pt idx="8">
                  <c:v>270</c:v>
                </c:pt>
                <c:pt idx="9">
                  <c:v>298</c:v>
                </c:pt>
                <c:pt idx="10">
                  <c:v>269</c:v>
                </c:pt>
                <c:pt idx="11">
                  <c:v>245</c:v>
                </c:pt>
                <c:pt idx="12">
                  <c:v>200</c:v>
                </c:pt>
                <c:pt idx="13">
                  <c:v>197</c:v>
                </c:pt>
                <c:pt idx="14">
                  <c:v>170</c:v>
                </c:pt>
                <c:pt idx="15">
                  <c:v>165</c:v>
                </c:pt>
                <c:pt idx="16">
                  <c:v>130</c:v>
                </c:pt>
                <c:pt idx="17">
                  <c:v>100</c:v>
                </c:pt>
                <c:pt idx="18">
                  <c:v>95</c:v>
                </c:pt>
                <c:pt idx="19">
                  <c:v>50</c:v>
                </c:pt>
                <c:pt idx="20">
                  <c:v>44</c:v>
                </c:pt>
                <c:pt idx="21">
                  <c:v>30</c:v>
                </c:pt>
                <c:pt idx="22">
                  <c:v>20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E4-4E63-9DB3-372F700AEA0A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115</c:v>
                </c:pt>
                <c:pt idx="1">
                  <c:v>241</c:v>
                </c:pt>
                <c:pt idx="2">
                  <c:v>286</c:v>
                </c:pt>
                <c:pt idx="3">
                  <c:v>258</c:v>
                </c:pt>
                <c:pt idx="4">
                  <c:v>345</c:v>
                </c:pt>
                <c:pt idx="5">
                  <c:v>339</c:v>
                </c:pt>
                <c:pt idx="6">
                  <c:v>318</c:v>
                </c:pt>
                <c:pt idx="7">
                  <c:v>238</c:v>
                </c:pt>
                <c:pt idx="8">
                  <c:v>270</c:v>
                </c:pt>
                <c:pt idx="9">
                  <c:v>298</c:v>
                </c:pt>
                <c:pt idx="10">
                  <c:v>269</c:v>
                </c:pt>
                <c:pt idx="11">
                  <c:v>245</c:v>
                </c:pt>
                <c:pt idx="12">
                  <c:v>200</c:v>
                </c:pt>
                <c:pt idx="13">
                  <c:v>197</c:v>
                </c:pt>
                <c:pt idx="14">
                  <c:v>170</c:v>
                </c:pt>
                <c:pt idx="15">
                  <c:v>165</c:v>
                </c:pt>
                <c:pt idx="16">
                  <c:v>130</c:v>
                </c:pt>
                <c:pt idx="17">
                  <c:v>100</c:v>
                </c:pt>
                <c:pt idx="18">
                  <c:v>95</c:v>
                </c:pt>
                <c:pt idx="19">
                  <c:v>50</c:v>
                </c:pt>
                <c:pt idx="20">
                  <c:v>44</c:v>
                </c:pt>
                <c:pt idx="21">
                  <c:v>30</c:v>
                </c:pt>
                <c:pt idx="22">
                  <c:v>20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E4-4E63-9DB3-372F700AE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351504"/>
        <c:axId val="481348784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DATA_CPG0!$C$2:$C$30</c:f>
              <c:numCache>
                <c:formatCode>General</c:formatCode>
                <c:ptCount val="29"/>
                <c:pt idx="0">
                  <c:v>119.02500000000001</c:v>
                </c:pt>
                <c:pt idx="1">
                  <c:v>228.38200000000001</c:v>
                </c:pt>
                <c:pt idx="2">
                  <c:v>269</c:v>
                </c:pt>
                <c:pt idx="3">
                  <c:v>293</c:v>
                </c:pt>
                <c:pt idx="4">
                  <c:v>339.548</c:v>
                </c:pt>
                <c:pt idx="5">
                  <c:v>343.637</c:v>
                </c:pt>
                <c:pt idx="6">
                  <c:v>292.57499999999999</c:v>
                </c:pt>
                <c:pt idx="7">
                  <c:v>273</c:v>
                </c:pt>
                <c:pt idx="8">
                  <c:v>273.81099999999998</c:v>
                </c:pt>
                <c:pt idx="9">
                  <c:v>303.59300000000002</c:v>
                </c:pt>
                <c:pt idx="10">
                  <c:v>267.98099999999999</c:v>
                </c:pt>
                <c:pt idx="11">
                  <c:v>222.755</c:v>
                </c:pt>
                <c:pt idx="12">
                  <c:v>199</c:v>
                </c:pt>
                <c:pt idx="13">
                  <c:v>180</c:v>
                </c:pt>
                <c:pt idx="14">
                  <c:v>164.95500000000001</c:v>
                </c:pt>
                <c:pt idx="15">
                  <c:v>146.56</c:v>
                </c:pt>
                <c:pt idx="16">
                  <c:v>127.34399999999999</c:v>
                </c:pt>
                <c:pt idx="17">
                  <c:v>107.46899999999999</c:v>
                </c:pt>
                <c:pt idx="18">
                  <c:v>87.360600000000005</c:v>
                </c:pt>
                <c:pt idx="19">
                  <c:v>67.663600000000002</c:v>
                </c:pt>
                <c:pt idx="20">
                  <c:v>49.169600000000003</c:v>
                </c:pt>
                <c:pt idx="21">
                  <c:v>32.736899999999999</c:v>
                </c:pt>
                <c:pt idx="22">
                  <c:v>19.182600000000001</c:v>
                </c:pt>
                <c:pt idx="23">
                  <c:v>9.1488600000000009</c:v>
                </c:pt>
                <c:pt idx="24">
                  <c:v>2.9430399999999999</c:v>
                </c:pt>
                <c:pt idx="25">
                  <c:v>0.35048499999999999</c:v>
                </c:pt>
                <c:pt idx="26">
                  <c:v>0.42102699999999998</c:v>
                </c:pt>
                <c:pt idx="27">
                  <c:v>1.2280199999999999</c:v>
                </c:pt>
                <c:pt idx="28">
                  <c:v>0.14707500000000001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4E4-4E63-9DB3-372F700AEA0A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DATA_CPG0!$D$2:$D$30</c:f>
              <c:numCache>
                <c:formatCode>General</c:formatCode>
                <c:ptCount val="29"/>
                <c:pt idx="0">
                  <c:v>117.464</c:v>
                </c:pt>
                <c:pt idx="1">
                  <c:v>226.97800000000001</c:v>
                </c:pt>
                <c:pt idx="2">
                  <c:v>267.51</c:v>
                </c:pt>
                <c:pt idx="3">
                  <c:v>283.72199999999998</c:v>
                </c:pt>
                <c:pt idx="4">
                  <c:v>289.09399999999999</c:v>
                </c:pt>
                <c:pt idx="5">
                  <c:v>286.887</c:v>
                </c:pt>
                <c:pt idx="6">
                  <c:v>278.505</c:v>
                </c:pt>
                <c:pt idx="7">
                  <c:v>266.74900000000002</c:v>
                </c:pt>
                <c:pt idx="8">
                  <c:v>253.375</c:v>
                </c:pt>
                <c:pt idx="9">
                  <c:v>239.34899999999999</c:v>
                </c:pt>
                <c:pt idx="10">
                  <c:v>225.059</c:v>
                </c:pt>
                <c:pt idx="11">
                  <c:v>210.51499999999999</c:v>
                </c:pt>
                <c:pt idx="12">
                  <c:v>195.51300000000001</c:v>
                </c:pt>
                <c:pt idx="13">
                  <c:v>179.77500000000001</c:v>
                </c:pt>
                <c:pt idx="14">
                  <c:v>163.05199999999999</c:v>
                </c:pt>
                <c:pt idx="15">
                  <c:v>145.227</c:v>
                </c:pt>
                <c:pt idx="16">
                  <c:v>126.355</c:v>
                </c:pt>
                <c:pt idx="17">
                  <c:v>106.703</c:v>
                </c:pt>
                <c:pt idx="18">
                  <c:v>86.749499999999998</c:v>
                </c:pt>
                <c:pt idx="19">
                  <c:v>67.163799999999995</c:v>
                </c:pt>
                <c:pt idx="20">
                  <c:v>48.752699999999997</c:v>
                </c:pt>
                <c:pt idx="21">
                  <c:v>32.383699999999997</c:v>
                </c:pt>
                <c:pt idx="22">
                  <c:v>18.879300000000001</c:v>
                </c:pt>
                <c:pt idx="23">
                  <c:v>8.8855000000000004</c:v>
                </c:pt>
                <c:pt idx="24">
                  <c:v>2.71211</c:v>
                </c:pt>
                <c:pt idx="25">
                  <c:v>0.14629300000000001</c:v>
                </c:pt>
                <c:pt idx="26">
                  <c:v>0.23913699999999999</c:v>
                </c:pt>
                <c:pt idx="27">
                  <c:v>1.0649299999999999</c:v>
                </c:pt>
                <c:pt idx="28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4E4-4E63-9DB3-372F700AE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51504"/>
        <c:axId val="481348784"/>
      </c:lineChart>
      <c:catAx>
        <c:axId val="48135150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48784"/>
        <c:crosses val="autoZero"/>
        <c:auto val="1"/>
        <c:lblAlgn val="ctr"/>
        <c:lblOffset val="100"/>
        <c:tickLblSkip val="8"/>
        <c:tickMarkSkip val="6"/>
        <c:noMultiLvlLbl val="0"/>
      </c:catAx>
      <c:valAx>
        <c:axId val="481348784"/>
        <c:scaling>
          <c:orientation val="minMax"/>
          <c:max val="399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51504"/>
        <c:crosses val="autoZero"/>
        <c:crossBetween val="between"/>
        <c:majorUnit val="100"/>
        <c:minorUnit val="2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FF-4226-A0D4-E959C4981044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FF-4226-A0D4-E959C4981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353136"/>
        <c:axId val="481667392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DATA_CPG0!$C$2:$C$80</c:f>
              <c:numCache>
                <c:formatCode>0.000</c:formatCode>
                <c:ptCount val="79"/>
                <c:pt idx="0">
                  <c:v>250.339</c:v>
                </c:pt>
                <c:pt idx="1">
                  <c:v>492.30099999999999</c:v>
                </c:pt>
                <c:pt idx="2">
                  <c:v>589.58100000000002</c:v>
                </c:pt>
                <c:pt idx="3">
                  <c:v>652.49099999999999</c:v>
                </c:pt>
                <c:pt idx="4">
                  <c:v>716.06500000000005</c:v>
                </c:pt>
                <c:pt idx="5">
                  <c:v>758.96699999999998</c:v>
                </c:pt>
                <c:pt idx="6">
                  <c:v>811.83199999999999</c:v>
                </c:pt>
                <c:pt idx="7">
                  <c:v>904.68399999999997</c:v>
                </c:pt>
                <c:pt idx="8">
                  <c:v>981.1</c:v>
                </c:pt>
                <c:pt idx="9">
                  <c:v>907.65</c:v>
                </c:pt>
                <c:pt idx="10">
                  <c:v>873.53499999999997</c:v>
                </c:pt>
                <c:pt idx="11">
                  <c:v>865.18799999999999</c:v>
                </c:pt>
                <c:pt idx="12">
                  <c:v>861.476</c:v>
                </c:pt>
                <c:pt idx="13">
                  <c:v>857.12599999999998</c:v>
                </c:pt>
                <c:pt idx="14">
                  <c:v>850.73299999999995</c:v>
                </c:pt>
                <c:pt idx="15">
                  <c:v>841.971</c:v>
                </c:pt>
                <c:pt idx="16">
                  <c:v>830.87199999999996</c:v>
                </c:pt>
                <c:pt idx="17">
                  <c:v>817.60500000000002</c:v>
                </c:pt>
                <c:pt idx="18">
                  <c:v>802.39800000000002</c:v>
                </c:pt>
                <c:pt idx="19">
                  <c:v>785.495</c:v>
                </c:pt>
                <c:pt idx="20">
                  <c:v>767.15800000000002</c:v>
                </c:pt>
                <c:pt idx="21">
                  <c:v>747.64800000000002</c:v>
                </c:pt>
                <c:pt idx="22">
                  <c:v>727.24300000000005</c:v>
                </c:pt>
                <c:pt idx="23">
                  <c:v>706.24800000000005</c:v>
                </c:pt>
                <c:pt idx="24">
                  <c:v>685.02099999999996</c:v>
                </c:pt>
                <c:pt idx="25">
                  <c:v>664.04499999999996</c:v>
                </c:pt>
                <c:pt idx="26">
                  <c:v>644.06200000000001</c:v>
                </c:pt>
                <c:pt idx="27">
                  <c:v>626.41999999999996</c:v>
                </c:pt>
                <c:pt idx="28">
                  <c:v>613.87800000000004</c:v>
                </c:pt>
                <c:pt idx="29">
                  <c:v>612.22900000000004</c:v>
                </c:pt>
                <c:pt idx="30">
                  <c:v>627.85</c:v>
                </c:pt>
                <c:pt idx="31">
                  <c:v>633.91700000000003</c:v>
                </c:pt>
                <c:pt idx="32">
                  <c:v>583.04399999999998</c:v>
                </c:pt>
                <c:pt idx="33">
                  <c:v>520.447</c:v>
                </c:pt>
                <c:pt idx="34">
                  <c:v>475.41500000000002</c:v>
                </c:pt>
                <c:pt idx="35">
                  <c:v>442.09899999999999</c:v>
                </c:pt>
                <c:pt idx="36">
                  <c:v>414.738</c:v>
                </c:pt>
                <c:pt idx="37">
                  <c:v>390.66300000000001</c:v>
                </c:pt>
                <c:pt idx="38">
                  <c:v>368.67700000000002</c:v>
                </c:pt>
                <c:pt idx="39">
                  <c:v>348.21</c:v>
                </c:pt>
                <c:pt idx="40">
                  <c:v>328.97</c:v>
                </c:pt>
                <c:pt idx="41">
                  <c:v>310.79300000000001</c:v>
                </c:pt>
                <c:pt idx="42">
                  <c:v>293.58</c:v>
                </c:pt>
                <c:pt idx="43">
                  <c:v>277.26799999999997</c:v>
                </c:pt>
                <c:pt idx="44">
                  <c:v>261.80599999999998</c:v>
                </c:pt>
                <c:pt idx="45">
                  <c:v>247.15799999999999</c:v>
                </c:pt>
                <c:pt idx="46">
                  <c:v>233.28700000000001</c:v>
                </c:pt>
                <c:pt idx="47">
                  <c:v>220.15600000000001</c:v>
                </c:pt>
                <c:pt idx="48">
                  <c:v>207.732</c:v>
                </c:pt>
                <c:pt idx="49">
                  <c:v>195.98</c:v>
                </c:pt>
                <c:pt idx="50">
                  <c:v>184.863</c:v>
                </c:pt>
                <c:pt idx="51">
                  <c:v>174.34299999999999</c:v>
                </c:pt>
                <c:pt idx="52">
                  <c:v>164.38200000000001</c:v>
                </c:pt>
                <c:pt idx="53">
                  <c:v>154.94</c:v>
                </c:pt>
                <c:pt idx="54">
                  <c:v>145.97800000000001</c:v>
                </c:pt>
                <c:pt idx="55">
                  <c:v>137.45699999999999</c:v>
                </c:pt>
                <c:pt idx="56">
                  <c:v>129.33699999999999</c:v>
                </c:pt>
                <c:pt idx="57">
                  <c:v>121.578</c:v>
                </c:pt>
                <c:pt idx="58">
                  <c:v>114.145</c:v>
                </c:pt>
                <c:pt idx="59">
                  <c:v>107.001</c:v>
                </c:pt>
                <c:pt idx="60">
                  <c:v>100.113</c:v>
                </c:pt>
                <c:pt idx="61">
                  <c:v>93.448899999999995</c:v>
                </c:pt>
                <c:pt idx="62">
                  <c:v>86.980800000000002</c:v>
                </c:pt>
                <c:pt idx="63">
                  <c:v>80.684100000000001</c:v>
                </c:pt>
                <c:pt idx="64">
                  <c:v>74.537800000000004</c:v>
                </c:pt>
                <c:pt idx="65">
                  <c:v>68.525499999999994</c:v>
                </c:pt>
                <c:pt idx="66">
                  <c:v>62.635599999999997</c:v>
                </c:pt>
                <c:pt idx="67">
                  <c:v>56.861800000000002</c:v>
                </c:pt>
                <c:pt idx="68">
                  <c:v>51.203600000000002</c:v>
                </c:pt>
                <c:pt idx="69">
                  <c:v>45.666600000000003</c:v>
                </c:pt>
                <c:pt idx="70">
                  <c:v>40.263399999999997</c:v>
                </c:pt>
                <c:pt idx="71">
                  <c:v>35.013599999999997</c:v>
                </c:pt>
                <c:pt idx="72">
                  <c:v>29.944700000000001</c:v>
                </c:pt>
                <c:pt idx="73">
                  <c:v>25.092099999999999</c:v>
                </c:pt>
                <c:pt idx="74">
                  <c:v>20.4999</c:v>
                </c:pt>
                <c:pt idx="75">
                  <c:v>16.221399999999999</c:v>
                </c:pt>
                <c:pt idx="76">
                  <c:v>12.319599999999999</c:v>
                </c:pt>
                <c:pt idx="77">
                  <c:v>8.8671799999999994</c:v>
                </c:pt>
                <c:pt idx="78">
                  <c:v>5.9476100000000001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BFF-4226-A0D4-E959C4981044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DATA_CPG0!$D$2:$D$80</c:f>
              <c:numCache>
                <c:formatCode>0.000</c:formatCode>
                <c:ptCount val="79"/>
                <c:pt idx="0">
                  <c:v>247.203</c:v>
                </c:pt>
                <c:pt idx="1">
                  <c:v>488.28100000000001</c:v>
                </c:pt>
                <c:pt idx="2">
                  <c:v>584.20799999999997</c:v>
                </c:pt>
                <c:pt idx="3">
                  <c:v>644.88300000000004</c:v>
                </c:pt>
                <c:pt idx="4">
                  <c:v>704.37300000000005</c:v>
                </c:pt>
                <c:pt idx="5">
                  <c:v>738.62900000000002</c:v>
                </c:pt>
                <c:pt idx="6">
                  <c:v>768.87099999999998</c:v>
                </c:pt>
                <c:pt idx="7">
                  <c:v>792.66300000000001</c:v>
                </c:pt>
                <c:pt idx="8">
                  <c:v>814.43899999999996</c:v>
                </c:pt>
                <c:pt idx="9">
                  <c:v>830.73599999999999</c:v>
                </c:pt>
                <c:pt idx="10">
                  <c:v>842.00699999999995</c:v>
                </c:pt>
                <c:pt idx="11">
                  <c:v>848.68299999999999</c:v>
                </c:pt>
                <c:pt idx="12">
                  <c:v>851.17200000000003</c:v>
                </c:pt>
                <c:pt idx="13">
                  <c:v>849.86400000000003</c:v>
                </c:pt>
                <c:pt idx="14">
                  <c:v>845.13</c:v>
                </c:pt>
                <c:pt idx="15">
                  <c:v>837.32100000000003</c:v>
                </c:pt>
                <c:pt idx="16">
                  <c:v>826.76499999999999</c:v>
                </c:pt>
                <c:pt idx="17">
                  <c:v>813.77700000000004</c:v>
                </c:pt>
                <c:pt idx="18">
                  <c:v>798.65200000000004</c:v>
                </c:pt>
                <c:pt idx="19">
                  <c:v>781.66399999999999</c:v>
                </c:pt>
                <c:pt idx="20">
                  <c:v>763.077</c:v>
                </c:pt>
                <c:pt idx="21">
                  <c:v>743.13199999999995</c:v>
                </c:pt>
                <c:pt idx="22">
                  <c:v>722.05499999999995</c:v>
                </c:pt>
                <c:pt idx="23">
                  <c:v>700.06200000000001</c:v>
                </c:pt>
                <c:pt idx="24">
                  <c:v>677.34500000000003</c:v>
                </c:pt>
                <c:pt idx="25">
                  <c:v>654.08799999999997</c:v>
                </c:pt>
                <c:pt idx="26">
                  <c:v>630.45699999999999</c:v>
                </c:pt>
                <c:pt idx="27">
                  <c:v>606.60699999999997</c:v>
                </c:pt>
                <c:pt idx="28">
                  <c:v>582.67700000000002</c:v>
                </c:pt>
                <c:pt idx="29">
                  <c:v>558.79700000000003</c:v>
                </c:pt>
                <c:pt idx="30">
                  <c:v>535.08000000000004</c:v>
                </c:pt>
                <c:pt idx="31">
                  <c:v>511.63</c:v>
                </c:pt>
                <c:pt idx="32">
                  <c:v>488.53899999999999</c:v>
                </c:pt>
                <c:pt idx="33">
                  <c:v>465.89</c:v>
                </c:pt>
                <c:pt idx="34">
                  <c:v>443.75099999999998</c:v>
                </c:pt>
                <c:pt idx="35">
                  <c:v>422.185</c:v>
                </c:pt>
                <c:pt idx="36">
                  <c:v>401.24099999999999</c:v>
                </c:pt>
                <c:pt idx="37">
                  <c:v>380.96300000000002</c:v>
                </c:pt>
                <c:pt idx="38">
                  <c:v>361.38499999999999</c:v>
                </c:pt>
                <c:pt idx="39">
                  <c:v>342.53100000000001</c:v>
                </c:pt>
                <c:pt idx="40">
                  <c:v>324.42200000000003</c:v>
                </c:pt>
                <c:pt idx="41">
                  <c:v>307.06700000000001</c:v>
                </c:pt>
                <c:pt idx="42">
                  <c:v>290.47000000000003</c:v>
                </c:pt>
                <c:pt idx="43">
                  <c:v>274.63200000000001</c:v>
                </c:pt>
                <c:pt idx="44">
                  <c:v>259.54300000000001</c:v>
                </c:pt>
                <c:pt idx="45">
                  <c:v>245.19200000000001</c:v>
                </c:pt>
                <c:pt idx="46">
                  <c:v>231.56200000000001</c:v>
                </c:pt>
                <c:pt idx="47">
                  <c:v>218.63</c:v>
                </c:pt>
                <c:pt idx="48">
                  <c:v>206.37200000000001</c:v>
                </c:pt>
                <c:pt idx="49">
                  <c:v>194.75899999999999</c:v>
                </c:pt>
                <c:pt idx="50">
                  <c:v>183.761</c:v>
                </c:pt>
                <c:pt idx="51">
                  <c:v>173.34299999999999</c:v>
                </c:pt>
                <c:pt idx="52">
                  <c:v>163.47</c:v>
                </c:pt>
                <c:pt idx="53">
                  <c:v>154.10499999999999</c:v>
                </c:pt>
                <c:pt idx="54">
                  <c:v>145.21100000000001</c:v>
                </c:pt>
                <c:pt idx="55">
                  <c:v>136.74799999999999</c:v>
                </c:pt>
                <c:pt idx="56">
                  <c:v>128.68100000000001</c:v>
                </c:pt>
                <c:pt idx="57">
                  <c:v>120.96899999999999</c:v>
                </c:pt>
                <c:pt idx="58">
                  <c:v>113.578</c:v>
                </c:pt>
                <c:pt idx="59">
                  <c:v>106.471</c:v>
                </c:pt>
                <c:pt idx="60">
                  <c:v>99.616900000000001</c:v>
                </c:pt>
                <c:pt idx="61">
                  <c:v>92.983599999999996</c:v>
                </c:pt>
                <c:pt idx="62">
                  <c:v>86.543400000000005</c:v>
                </c:pt>
                <c:pt idx="63">
                  <c:v>80.272099999999995</c:v>
                </c:pt>
                <c:pt idx="64">
                  <c:v>74.148899999999998</c:v>
                </c:pt>
                <c:pt idx="65">
                  <c:v>68.158000000000001</c:v>
                </c:pt>
                <c:pt idx="66">
                  <c:v>62.287599999999998</c:v>
                </c:pt>
                <c:pt idx="67">
                  <c:v>56.531799999999997</c:v>
                </c:pt>
                <c:pt idx="68">
                  <c:v>50.890099999999997</c:v>
                </c:pt>
                <c:pt idx="69">
                  <c:v>45.368400000000001</c:v>
                </c:pt>
                <c:pt idx="70">
                  <c:v>39.979500000000002</c:v>
                </c:pt>
                <c:pt idx="71">
                  <c:v>34.743000000000002</c:v>
                </c:pt>
                <c:pt idx="72">
                  <c:v>29.686299999999999</c:v>
                </c:pt>
                <c:pt idx="73">
                  <c:v>24.845199999999998</c:v>
                </c:pt>
                <c:pt idx="74">
                  <c:v>20.2636</c:v>
                </c:pt>
                <c:pt idx="75">
                  <c:v>15.995200000000001</c:v>
                </c:pt>
                <c:pt idx="76">
                  <c:v>12.1028</c:v>
                </c:pt>
                <c:pt idx="77">
                  <c:v>8.6591400000000007</c:v>
                </c:pt>
                <c:pt idx="78">
                  <c:v>5.7478300000000004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BFF-4226-A0D4-E959C4981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53136"/>
        <c:axId val="481667392"/>
      </c:lineChart>
      <c:catAx>
        <c:axId val="481353136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6739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81667392"/>
        <c:scaling>
          <c:orientation val="minMax"/>
          <c:max val="1199"/>
          <c:min val="0"/>
        </c:scaling>
        <c:delete val="0"/>
        <c:axPos val="l"/>
        <c:numFmt formatCode="0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353136"/>
        <c:crosses val="autoZero"/>
        <c:crossBetween val="between"/>
        <c:majorUnit val="400"/>
        <c:minorUnit val="1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DATA_CPG0!$E$2:$E$61</c:f>
                <c:numCache>
                  <c:formatCode>General</c:formatCode>
                  <c:ptCount val="60"/>
                  <c:pt idx="8">
                    <c:v>12.49</c:v>
                  </c:pt>
                </c:numCache>
              </c:numRef>
            </c:plus>
            <c:minus>
              <c:numRef>
                <c:f>DATA_CPG0!$E$2:$E$61</c:f>
                <c:numCache>
                  <c:formatCode>General</c:formatCode>
                  <c:ptCount val="60"/>
                  <c:pt idx="8">
                    <c:v>12.49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DATA_CPG0!$A$2:$A$61</c:f>
              <c:numCache>
                <c:formatCode>0.000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General</c:formatCode>
                <c:ptCount val="60"/>
                <c:pt idx="0">
                  <c:v>19</c:v>
                </c:pt>
                <c:pt idx="1">
                  <c:v>51</c:v>
                </c:pt>
                <c:pt idx="2">
                  <c:v>62</c:v>
                </c:pt>
                <c:pt idx="3">
                  <c:v>92</c:v>
                </c:pt>
                <c:pt idx="4">
                  <c:v>114</c:v>
                </c:pt>
                <c:pt idx="5">
                  <c:v>106</c:v>
                </c:pt>
                <c:pt idx="6">
                  <c:v>117</c:v>
                </c:pt>
                <c:pt idx="7">
                  <c:v>107</c:v>
                </c:pt>
                <c:pt idx="8">
                  <c:v>151</c:v>
                </c:pt>
                <c:pt idx="9">
                  <c:v>141</c:v>
                </c:pt>
                <c:pt idx="10">
                  <c:v>112</c:v>
                </c:pt>
                <c:pt idx="11">
                  <c:v>102</c:v>
                </c:pt>
                <c:pt idx="12">
                  <c:v>124</c:v>
                </c:pt>
                <c:pt idx="13">
                  <c:v>121</c:v>
                </c:pt>
                <c:pt idx="14">
                  <c:v>113</c:v>
                </c:pt>
                <c:pt idx="15">
                  <c:v>116</c:v>
                </c:pt>
                <c:pt idx="16">
                  <c:v>93</c:v>
                </c:pt>
                <c:pt idx="17">
                  <c:v>96</c:v>
                </c:pt>
                <c:pt idx="18">
                  <c:v>104</c:v>
                </c:pt>
                <c:pt idx="19">
                  <c:v>104</c:v>
                </c:pt>
                <c:pt idx="20">
                  <c:v>84</c:v>
                </c:pt>
                <c:pt idx="21">
                  <c:v>83</c:v>
                </c:pt>
                <c:pt idx="22">
                  <c:v>91</c:v>
                </c:pt>
                <c:pt idx="23">
                  <c:v>70</c:v>
                </c:pt>
                <c:pt idx="24">
                  <c:v>57</c:v>
                </c:pt>
                <c:pt idx="25">
                  <c:v>78</c:v>
                </c:pt>
                <c:pt idx="26">
                  <c:v>64</c:v>
                </c:pt>
                <c:pt idx="27">
                  <c:v>68</c:v>
                </c:pt>
                <c:pt idx="28">
                  <c:v>71</c:v>
                </c:pt>
                <c:pt idx="29">
                  <c:v>48</c:v>
                </c:pt>
                <c:pt idx="30">
                  <c:v>40</c:v>
                </c:pt>
                <c:pt idx="31">
                  <c:v>56</c:v>
                </c:pt>
                <c:pt idx="32">
                  <c:v>39</c:v>
                </c:pt>
                <c:pt idx="33">
                  <c:v>31</c:v>
                </c:pt>
                <c:pt idx="34">
                  <c:v>48</c:v>
                </c:pt>
                <c:pt idx="35">
                  <c:v>38</c:v>
                </c:pt>
                <c:pt idx="36">
                  <c:v>25</c:v>
                </c:pt>
                <c:pt idx="37">
                  <c:v>19</c:v>
                </c:pt>
                <c:pt idx="38">
                  <c:v>26</c:v>
                </c:pt>
                <c:pt idx="39">
                  <c:v>21</c:v>
                </c:pt>
                <c:pt idx="40">
                  <c:v>26</c:v>
                </c:pt>
                <c:pt idx="41">
                  <c:v>17</c:v>
                </c:pt>
                <c:pt idx="42">
                  <c:v>13</c:v>
                </c:pt>
                <c:pt idx="43">
                  <c:v>8</c:v>
                </c:pt>
                <c:pt idx="44">
                  <c:v>8</c:v>
                </c:pt>
                <c:pt idx="45">
                  <c:v>11</c:v>
                </c:pt>
                <c:pt idx="46">
                  <c:v>5</c:v>
                </c:pt>
                <c:pt idx="47">
                  <c:v>9</c:v>
                </c:pt>
                <c:pt idx="48">
                  <c:v>8</c:v>
                </c:pt>
                <c:pt idx="49">
                  <c:v>4</c:v>
                </c:pt>
                <c:pt idx="50">
                  <c:v>5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0-4070-9A91-2736CE2A2EBB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DATA_CPG0!$A$2:$A$61</c:f>
              <c:numCache>
                <c:formatCode>0.000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General</c:formatCode>
                <c:ptCount val="60"/>
                <c:pt idx="0">
                  <c:v>19</c:v>
                </c:pt>
                <c:pt idx="1">
                  <c:v>51</c:v>
                </c:pt>
                <c:pt idx="2">
                  <c:v>62</c:v>
                </c:pt>
                <c:pt idx="3">
                  <c:v>92</c:v>
                </c:pt>
                <c:pt idx="4">
                  <c:v>114</c:v>
                </c:pt>
                <c:pt idx="5">
                  <c:v>106</c:v>
                </c:pt>
                <c:pt idx="6">
                  <c:v>117</c:v>
                </c:pt>
                <c:pt idx="7">
                  <c:v>107</c:v>
                </c:pt>
                <c:pt idx="8">
                  <c:v>151</c:v>
                </c:pt>
                <c:pt idx="9">
                  <c:v>141</c:v>
                </c:pt>
                <c:pt idx="10">
                  <c:v>112</c:v>
                </c:pt>
                <c:pt idx="11">
                  <c:v>102</c:v>
                </c:pt>
                <c:pt idx="12">
                  <c:v>124</c:v>
                </c:pt>
                <c:pt idx="13">
                  <c:v>121</c:v>
                </c:pt>
                <c:pt idx="14">
                  <c:v>113</c:v>
                </c:pt>
                <c:pt idx="15">
                  <c:v>116</c:v>
                </c:pt>
                <c:pt idx="16">
                  <c:v>93</c:v>
                </c:pt>
                <c:pt idx="17">
                  <c:v>96</c:v>
                </c:pt>
                <c:pt idx="18">
                  <c:v>104</c:v>
                </c:pt>
                <c:pt idx="19">
                  <c:v>104</c:v>
                </c:pt>
                <c:pt idx="20">
                  <c:v>84</c:v>
                </c:pt>
                <c:pt idx="21">
                  <c:v>83</c:v>
                </c:pt>
                <c:pt idx="22">
                  <c:v>91</c:v>
                </c:pt>
                <c:pt idx="23">
                  <c:v>70</c:v>
                </c:pt>
                <c:pt idx="24">
                  <c:v>57</c:v>
                </c:pt>
                <c:pt idx="25">
                  <c:v>78</c:v>
                </c:pt>
                <c:pt idx="26">
                  <c:v>64</c:v>
                </c:pt>
                <c:pt idx="27">
                  <c:v>68</c:v>
                </c:pt>
                <c:pt idx="28">
                  <c:v>71</c:v>
                </c:pt>
                <c:pt idx="29">
                  <c:v>48</c:v>
                </c:pt>
                <c:pt idx="30">
                  <c:v>40</c:v>
                </c:pt>
                <c:pt idx="31">
                  <c:v>56</c:v>
                </c:pt>
                <c:pt idx="32">
                  <c:v>39</c:v>
                </c:pt>
                <c:pt idx="33">
                  <c:v>31</c:v>
                </c:pt>
                <c:pt idx="34">
                  <c:v>48</c:v>
                </c:pt>
                <c:pt idx="35">
                  <c:v>38</c:v>
                </c:pt>
                <c:pt idx="36">
                  <c:v>25</c:v>
                </c:pt>
                <c:pt idx="37">
                  <c:v>19</c:v>
                </c:pt>
                <c:pt idx="38">
                  <c:v>26</c:v>
                </c:pt>
                <c:pt idx="39">
                  <c:v>21</c:v>
                </c:pt>
                <c:pt idx="40">
                  <c:v>26</c:v>
                </c:pt>
                <c:pt idx="41">
                  <c:v>17</c:v>
                </c:pt>
                <c:pt idx="42">
                  <c:v>13</c:v>
                </c:pt>
                <c:pt idx="43">
                  <c:v>8</c:v>
                </c:pt>
                <c:pt idx="44">
                  <c:v>8</c:v>
                </c:pt>
                <c:pt idx="45">
                  <c:v>11</c:v>
                </c:pt>
                <c:pt idx="46">
                  <c:v>5</c:v>
                </c:pt>
                <c:pt idx="47">
                  <c:v>9</c:v>
                </c:pt>
                <c:pt idx="48">
                  <c:v>8</c:v>
                </c:pt>
                <c:pt idx="49">
                  <c:v>4</c:v>
                </c:pt>
                <c:pt idx="50">
                  <c:v>5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70-4070-9A91-2736CE2A2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671200"/>
        <c:axId val="481671744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DATA_CPG0!$C$2:$C$61</c:f>
              <c:numCache>
                <c:formatCode>General</c:formatCode>
                <c:ptCount val="60"/>
                <c:pt idx="0">
                  <c:v>20.0885</c:v>
                </c:pt>
                <c:pt idx="1">
                  <c:v>47.954999999999998</c:v>
                </c:pt>
                <c:pt idx="2">
                  <c:v>69.896600000000007</c:v>
                </c:pt>
                <c:pt idx="3">
                  <c:v>85.938999999999993</c:v>
                </c:pt>
                <c:pt idx="4">
                  <c:v>95.1464</c:v>
                </c:pt>
                <c:pt idx="5">
                  <c:v>101</c:v>
                </c:pt>
                <c:pt idx="6">
                  <c:v>105</c:v>
                </c:pt>
                <c:pt idx="7">
                  <c:v>114.40300000000001</c:v>
                </c:pt>
                <c:pt idx="8">
                  <c:v>150</c:v>
                </c:pt>
                <c:pt idx="9">
                  <c:v>144.27199999999999</c:v>
                </c:pt>
                <c:pt idx="10">
                  <c:v>116.36499999999999</c:v>
                </c:pt>
                <c:pt idx="11">
                  <c:v>111.3</c:v>
                </c:pt>
                <c:pt idx="12">
                  <c:v>111.066</c:v>
                </c:pt>
                <c:pt idx="13">
                  <c:v>110.43899999999999</c:v>
                </c:pt>
                <c:pt idx="14">
                  <c:v>108.57899999999999</c:v>
                </c:pt>
                <c:pt idx="15">
                  <c:v>106.386</c:v>
                </c:pt>
                <c:pt idx="16">
                  <c:v>103.851</c:v>
                </c:pt>
                <c:pt idx="17">
                  <c:v>100.997</c:v>
                </c:pt>
                <c:pt idx="18">
                  <c:v>97.852900000000005</c:v>
                </c:pt>
                <c:pt idx="19">
                  <c:v>94.454999999999998</c:v>
                </c:pt>
                <c:pt idx="20">
                  <c:v>90.839600000000004</c:v>
                </c:pt>
                <c:pt idx="21">
                  <c:v>87.043000000000006</c:v>
                </c:pt>
                <c:pt idx="22">
                  <c:v>83.100200000000001</c:v>
                </c:pt>
                <c:pt idx="23">
                  <c:v>79.045199999999994</c:v>
                </c:pt>
                <c:pt idx="24">
                  <c:v>74.910600000000002</c:v>
                </c:pt>
                <c:pt idx="25">
                  <c:v>70.727000000000004</c:v>
                </c:pt>
                <c:pt idx="26">
                  <c:v>66.523499999999999</c:v>
                </c:pt>
                <c:pt idx="27">
                  <c:v>62.327599999999997</c:v>
                </c:pt>
                <c:pt idx="28">
                  <c:v>58.164700000000003</c:v>
                </c:pt>
                <c:pt idx="29">
                  <c:v>54.058500000000002</c:v>
                </c:pt>
                <c:pt idx="30">
                  <c:v>50.031199999999998</c:v>
                </c:pt>
                <c:pt idx="31">
                  <c:v>46.102699999999999</c:v>
                </c:pt>
                <c:pt idx="32">
                  <c:v>42.291200000000003</c:v>
                </c:pt>
                <c:pt idx="33">
                  <c:v>38.613500000000002</c:v>
                </c:pt>
                <c:pt idx="34">
                  <c:v>35.083799999999997</c:v>
                </c:pt>
                <c:pt idx="35">
                  <c:v>31.7151</c:v>
                </c:pt>
                <c:pt idx="36">
                  <c:v>28.5183</c:v>
                </c:pt>
                <c:pt idx="37">
                  <c:v>25.502400000000002</c:v>
                </c:pt>
                <c:pt idx="38">
                  <c:v>22.674600000000002</c:v>
                </c:pt>
                <c:pt idx="39">
                  <c:v>20.040400000000002</c:v>
                </c:pt>
                <c:pt idx="40">
                  <c:v>17.603400000000001</c:v>
                </c:pt>
                <c:pt idx="41">
                  <c:v>15.365</c:v>
                </c:pt>
                <c:pt idx="42">
                  <c:v>13.325200000000001</c:v>
                </c:pt>
                <c:pt idx="43">
                  <c:v>11.4819</c:v>
                </c:pt>
                <c:pt idx="44">
                  <c:v>9.8313000000000006</c:v>
                </c:pt>
                <c:pt idx="45">
                  <c:v>8.3676700000000004</c:v>
                </c:pt>
                <c:pt idx="46">
                  <c:v>7.0834200000000003</c:v>
                </c:pt>
                <c:pt idx="47">
                  <c:v>5.9691099999999997</c:v>
                </c:pt>
                <c:pt idx="48">
                  <c:v>5.0134699999999999</c:v>
                </c:pt>
                <c:pt idx="49">
                  <c:v>4.2033699999999996</c:v>
                </c:pt>
                <c:pt idx="50">
                  <c:v>3.5238</c:v>
                </c:pt>
                <c:pt idx="51">
                  <c:v>2.95797</c:v>
                </c:pt>
                <c:pt idx="52">
                  <c:v>2.4871799999999999</c:v>
                </c:pt>
                <c:pt idx="53">
                  <c:v>2.0908799999999998</c:v>
                </c:pt>
                <c:pt idx="54">
                  <c:v>1.7466900000000001</c:v>
                </c:pt>
                <c:pt idx="55">
                  <c:v>1.43035</c:v>
                </c:pt>
                <c:pt idx="56">
                  <c:v>1.1157999999999999</c:v>
                </c:pt>
                <c:pt idx="57">
                  <c:v>0.77507199999999998</c:v>
                </c:pt>
                <c:pt idx="58">
                  <c:v>0.37837599999999999</c:v>
                </c:pt>
                <c:pt idx="59">
                  <c:v>6.5389999999999997E-3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A70-4070-9A91-2736CE2A2EBB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DATA_CPG0!$D$2:$D$61</c:f>
              <c:numCache>
                <c:formatCode>General</c:formatCode>
                <c:ptCount val="60"/>
                <c:pt idx="0">
                  <c:v>19.857800000000001</c:v>
                </c:pt>
                <c:pt idx="1">
                  <c:v>47.658700000000003</c:v>
                </c:pt>
                <c:pt idx="2">
                  <c:v>69.502300000000005</c:v>
                </c:pt>
                <c:pt idx="3">
                  <c:v>85.388400000000004</c:v>
                </c:pt>
                <c:pt idx="4">
                  <c:v>94.3245</c:v>
                </c:pt>
                <c:pt idx="5">
                  <c:v>100.282</c:v>
                </c:pt>
                <c:pt idx="6">
                  <c:v>104.254</c:v>
                </c:pt>
                <c:pt idx="7">
                  <c:v>107.232</c:v>
                </c:pt>
                <c:pt idx="8">
                  <c:v>109.045</c:v>
                </c:pt>
                <c:pt idx="9">
                  <c:v>110.477</c:v>
                </c:pt>
                <c:pt idx="10">
                  <c:v>111.194</c:v>
                </c:pt>
                <c:pt idx="11">
                  <c:v>111.253</c:v>
                </c:pt>
                <c:pt idx="12">
                  <c:v>110.71</c:v>
                </c:pt>
                <c:pt idx="13">
                  <c:v>109.617</c:v>
                </c:pt>
                <c:pt idx="14">
                  <c:v>108.029</c:v>
                </c:pt>
                <c:pt idx="15">
                  <c:v>105.991</c:v>
                </c:pt>
                <c:pt idx="16">
                  <c:v>103.55500000000001</c:v>
                </c:pt>
                <c:pt idx="17">
                  <c:v>100.76600000000001</c:v>
                </c:pt>
                <c:pt idx="18">
                  <c:v>97.668199999999999</c:v>
                </c:pt>
                <c:pt idx="19">
                  <c:v>94.303799999999995</c:v>
                </c:pt>
                <c:pt idx="20">
                  <c:v>90.7136</c:v>
                </c:pt>
                <c:pt idx="21">
                  <c:v>86.936300000000003</c:v>
                </c:pt>
                <c:pt idx="22">
                  <c:v>83.008700000000005</c:v>
                </c:pt>
                <c:pt idx="23">
                  <c:v>78.965900000000005</c:v>
                </c:pt>
                <c:pt idx="24">
                  <c:v>74.841200000000001</c:v>
                </c:pt>
                <c:pt idx="25">
                  <c:v>70.665800000000004</c:v>
                </c:pt>
                <c:pt idx="26">
                  <c:v>66.469099999999997</c:v>
                </c:pt>
                <c:pt idx="27">
                  <c:v>62.278799999999997</c:v>
                </c:pt>
                <c:pt idx="28">
                  <c:v>58.120800000000003</c:v>
                </c:pt>
                <c:pt idx="29">
                  <c:v>54.018900000000002</c:v>
                </c:pt>
                <c:pt idx="30">
                  <c:v>49.995199999999997</c:v>
                </c:pt>
                <c:pt idx="31">
                  <c:v>46.069800000000001</c:v>
                </c:pt>
                <c:pt idx="32">
                  <c:v>42.261000000000003</c:v>
                </c:pt>
                <c:pt idx="33">
                  <c:v>38.585700000000003</c:v>
                </c:pt>
                <c:pt idx="34">
                  <c:v>35.058100000000003</c:v>
                </c:pt>
                <c:pt idx="35">
                  <c:v>31.691400000000002</c:v>
                </c:pt>
                <c:pt idx="36">
                  <c:v>28.496300000000002</c:v>
                </c:pt>
                <c:pt idx="37">
                  <c:v>25.4818</c:v>
                </c:pt>
                <c:pt idx="38">
                  <c:v>22.6554</c:v>
                </c:pt>
                <c:pt idx="39">
                  <c:v>20.022500000000001</c:v>
                </c:pt>
                <c:pt idx="40">
                  <c:v>17.586500000000001</c:v>
                </c:pt>
                <c:pt idx="41">
                  <c:v>15.3492</c:v>
                </c:pt>
                <c:pt idx="42">
                  <c:v>13.3103</c:v>
                </c:pt>
                <c:pt idx="43">
                  <c:v>11.4679</c:v>
                </c:pt>
                <c:pt idx="44">
                  <c:v>9.8180700000000005</c:v>
                </c:pt>
                <c:pt idx="45">
                  <c:v>8.3551599999999997</c:v>
                </c:pt>
                <c:pt idx="46">
                  <c:v>7.0715599999999998</c:v>
                </c:pt>
                <c:pt idx="47">
                  <c:v>5.9578600000000002</c:v>
                </c:pt>
                <c:pt idx="48">
                  <c:v>5.0027799999999996</c:v>
                </c:pt>
                <c:pt idx="49">
                  <c:v>4.1932</c:v>
                </c:pt>
                <c:pt idx="50">
                  <c:v>3.5141200000000001</c:v>
                </c:pt>
                <c:pt idx="51">
                  <c:v>2.9487399999999999</c:v>
                </c:pt>
                <c:pt idx="52">
                  <c:v>2.47837</c:v>
                </c:pt>
                <c:pt idx="53">
                  <c:v>2.0824600000000002</c:v>
                </c:pt>
                <c:pt idx="54">
                  <c:v>1.7386299999999999</c:v>
                </c:pt>
                <c:pt idx="55">
                  <c:v>1.4226399999999999</c:v>
                </c:pt>
                <c:pt idx="56">
                  <c:v>1.1084099999999999</c:v>
                </c:pt>
                <c:pt idx="57">
                  <c:v>0.76798200000000005</c:v>
                </c:pt>
                <c:pt idx="58">
                  <c:v>0.37157000000000001</c:v>
                </c:pt>
                <c:pt idx="59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A70-4070-9A91-2736CE2A2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671200"/>
        <c:axId val="481671744"/>
      </c:lineChart>
      <c:catAx>
        <c:axId val="481671200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7174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81671744"/>
        <c:scaling>
          <c:orientation val="minMax"/>
          <c:max val="179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71200"/>
        <c:crosses val="autoZero"/>
        <c:crossBetween val="between"/>
        <c:majorUnit val="50"/>
        <c:minorUnit val="2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DATA_CPG0!$E$2:$E$30</c:f>
                <c:numCache>
                  <c:formatCode>General</c:formatCode>
                  <c:ptCount val="29"/>
                  <c:pt idx="5">
                    <c:v>18.411950000000001</c:v>
                  </c:pt>
                  <c:pt idx="9">
                    <c:v>17.26268</c:v>
                  </c:pt>
                </c:numCache>
              </c:numRef>
            </c:plus>
            <c:minus>
              <c:numRef>
                <c:f>DATA_CPG0!$E$2:$E$30</c:f>
                <c:numCache>
                  <c:formatCode>General</c:formatCode>
                  <c:ptCount val="29"/>
                  <c:pt idx="5">
                    <c:v>18.411950000000001</c:v>
                  </c:pt>
                  <c:pt idx="9">
                    <c:v>17.26268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115</c:v>
                </c:pt>
                <c:pt idx="1">
                  <c:v>241</c:v>
                </c:pt>
                <c:pt idx="2">
                  <c:v>286</c:v>
                </c:pt>
                <c:pt idx="3">
                  <c:v>258</c:v>
                </c:pt>
                <c:pt idx="4">
                  <c:v>345</c:v>
                </c:pt>
                <c:pt idx="5">
                  <c:v>339</c:v>
                </c:pt>
                <c:pt idx="6">
                  <c:v>318</c:v>
                </c:pt>
                <c:pt idx="7">
                  <c:v>238</c:v>
                </c:pt>
                <c:pt idx="8">
                  <c:v>270</c:v>
                </c:pt>
                <c:pt idx="9">
                  <c:v>298</c:v>
                </c:pt>
                <c:pt idx="10">
                  <c:v>269</c:v>
                </c:pt>
                <c:pt idx="11">
                  <c:v>245</c:v>
                </c:pt>
                <c:pt idx="12">
                  <c:v>200</c:v>
                </c:pt>
                <c:pt idx="13">
                  <c:v>197</c:v>
                </c:pt>
                <c:pt idx="14">
                  <c:v>170</c:v>
                </c:pt>
                <c:pt idx="15">
                  <c:v>165</c:v>
                </c:pt>
                <c:pt idx="16">
                  <c:v>130</c:v>
                </c:pt>
                <c:pt idx="17">
                  <c:v>100</c:v>
                </c:pt>
                <c:pt idx="18">
                  <c:v>95</c:v>
                </c:pt>
                <c:pt idx="19">
                  <c:v>50</c:v>
                </c:pt>
                <c:pt idx="20">
                  <c:v>44</c:v>
                </c:pt>
                <c:pt idx="21">
                  <c:v>30</c:v>
                </c:pt>
                <c:pt idx="22">
                  <c:v>20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A-4FDA-8474-BDF477EF6B96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115</c:v>
                </c:pt>
                <c:pt idx="1">
                  <c:v>241</c:v>
                </c:pt>
                <c:pt idx="2">
                  <c:v>286</c:v>
                </c:pt>
                <c:pt idx="3">
                  <c:v>258</c:v>
                </c:pt>
                <c:pt idx="4">
                  <c:v>345</c:v>
                </c:pt>
                <c:pt idx="5">
                  <c:v>339</c:v>
                </c:pt>
                <c:pt idx="6">
                  <c:v>318</c:v>
                </c:pt>
                <c:pt idx="7">
                  <c:v>238</c:v>
                </c:pt>
                <c:pt idx="8">
                  <c:v>270</c:v>
                </c:pt>
                <c:pt idx="9">
                  <c:v>298</c:v>
                </c:pt>
                <c:pt idx="10">
                  <c:v>269</c:v>
                </c:pt>
                <c:pt idx="11">
                  <c:v>245</c:v>
                </c:pt>
                <c:pt idx="12">
                  <c:v>200</c:v>
                </c:pt>
                <c:pt idx="13">
                  <c:v>197</c:v>
                </c:pt>
                <c:pt idx="14">
                  <c:v>170</c:v>
                </c:pt>
                <c:pt idx="15">
                  <c:v>165</c:v>
                </c:pt>
                <c:pt idx="16">
                  <c:v>130</c:v>
                </c:pt>
                <c:pt idx="17">
                  <c:v>100</c:v>
                </c:pt>
                <c:pt idx="18">
                  <c:v>95</c:v>
                </c:pt>
                <c:pt idx="19">
                  <c:v>50</c:v>
                </c:pt>
                <c:pt idx="20">
                  <c:v>44</c:v>
                </c:pt>
                <c:pt idx="21">
                  <c:v>30</c:v>
                </c:pt>
                <c:pt idx="22">
                  <c:v>20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2A-4FDA-8474-BDF477EF6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660864"/>
        <c:axId val="481673376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DATA_CPG0!$C$2:$C$30</c:f>
              <c:numCache>
                <c:formatCode>General</c:formatCode>
                <c:ptCount val="29"/>
                <c:pt idx="0">
                  <c:v>119.02500000000001</c:v>
                </c:pt>
                <c:pt idx="1">
                  <c:v>228.38200000000001</c:v>
                </c:pt>
                <c:pt idx="2">
                  <c:v>269</c:v>
                </c:pt>
                <c:pt idx="3">
                  <c:v>293</c:v>
                </c:pt>
                <c:pt idx="4">
                  <c:v>339.548</c:v>
                </c:pt>
                <c:pt idx="5">
                  <c:v>343.637</c:v>
                </c:pt>
                <c:pt idx="6">
                  <c:v>292.57499999999999</c:v>
                </c:pt>
                <c:pt idx="7">
                  <c:v>273</c:v>
                </c:pt>
                <c:pt idx="8">
                  <c:v>273.81099999999998</c:v>
                </c:pt>
                <c:pt idx="9">
                  <c:v>303.59300000000002</c:v>
                </c:pt>
                <c:pt idx="10">
                  <c:v>267.98099999999999</c:v>
                </c:pt>
                <c:pt idx="11">
                  <c:v>222.755</c:v>
                </c:pt>
                <c:pt idx="12">
                  <c:v>199</c:v>
                </c:pt>
                <c:pt idx="13">
                  <c:v>180</c:v>
                </c:pt>
                <c:pt idx="14">
                  <c:v>164.95500000000001</c:v>
                </c:pt>
                <c:pt idx="15">
                  <c:v>146.56</c:v>
                </c:pt>
                <c:pt idx="16">
                  <c:v>127.34399999999999</c:v>
                </c:pt>
                <c:pt idx="17">
                  <c:v>107.46899999999999</c:v>
                </c:pt>
                <c:pt idx="18">
                  <c:v>87.360600000000005</c:v>
                </c:pt>
                <c:pt idx="19">
                  <c:v>67.663600000000002</c:v>
                </c:pt>
                <c:pt idx="20">
                  <c:v>49.169600000000003</c:v>
                </c:pt>
                <c:pt idx="21">
                  <c:v>32.736899999999999</c:v>
                </c:pt>
                <c:pt idx="22">
                  <c:v>19.182600000000001</c:v>
                </c:pt>
                <c:pt idx="23">
                  <c:v>9.1488600000000009</c:v>
                </c:pt>
                <c:pt idx="24">
                  <c:v>2.9430399999999999</c:v>
                </c:pt>
                <c:pt idx="25">
                  <c:v>0.35048499999999999</c:v>
                </c:pt>
                <c:pt idx="26">
                  <c:v>0.42102699999999998</c:v>
                </c:pt>
                <c:pt idx="27">
                  <c:v>1.2280199999999999</c:v>
                </c:pt>
                <c:pt idx="28">
                  <c:v>0.14707500000000001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12A-4FDA-8474-BDF477EF6B96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DATA_CPG0!$D$2:$D$30</c:f>
              <c:numCache>
                <c:formatCode>General</c:formatCode>
                <c:ptCount val="29"/>
                <c:pt idx="0">
                  <c:v>117.464</c:v>
                </c:pt>
                <c:pt idx="1">
                  <c:v>226.97800000000001</c:v>
                </c:pt>
                <c:pt idx="2">
                  <c:v>267.51</c:v>
                </c:pt>
                <c:pt idx="3">
                  <c:v>283.72199999999998</c:v>
                </c:pt>
                <c:pt idx="4">
                  <c:v>289.09399999999999</c:v>
                </c:pt>
                <c:pt idx="5">
                  <c:v>286.887</c:v>
                </c:pt>
                <c:pt idx="6">
                  <c:v>278.505</c:v>
                </c:pt>
                <c:pt idx="7">
                  <c:v>266.74900000000002</c:v>
                </c:pt>
                <c:pt idx="8">
                  <c:v>253.375</c:v>
                </c:pt>
                <c:pt idx="9">
                  <c:v>239.34899999999999</c:v>
                </c:pt>
                <c:pt idx="10">
                  <c:v>225.059</c:v>
                </c:pt>
                <c:pt idx="11">
                  <c:v>210.51499999999999</c:v>
                </c:pt>
                <c:pt idx="12">
                  <c:v>195.51300000000001</c:v>
                </c:pt>
                <c:pt idx="13">
                  <c:v>179.77500000000001</c:v>
                </c:pt>
                <c:pt idx="14">
                  <c:v>163.05199999999999</c:v>
                </c:pt>
                <c:pt idx="15">
                  <c:v>145.227</c:v>
                </c:pt>
                <c:pt idx="16">
                  <c:v>126.355</c:v>
                </c:pt>
                <c:pt idx="17">
                  <c:v>106.703</c:v>
                </c:pt>
                <c:pt idx="18">
                  <c:v>86.749499999999998</c:v>
                </c:pt>
                <c:pt idx="19">
                  <c:v>67.163799999999995</c:v>
                </c:pt>
                <c:pt idx="20">
                  <c:v>48.752699999999997</c:v>
                </c:pt>
                <c:pt idx="21">
                  <c:v>32.383699999999997</c:v>
                </c:pt>
                <c:pt idx="22">
                  <c:v>18.879300000000001</c:v>
                </c:pt>
                <c:pt idx="23">
                  <c:v>8.8855000000000004</c:v>
                </c:pt>
                <c:pt idx="24">
                  <c:v>2.71211</c:v>
                </c:pt>
                <c:pt idx="25">
                  <c:v>0.14629300000000001</c:v>
                </c:pt>
                <c:pt idx="26">
                  <c:v>0.23913699999999999</c:v>
                </c:pt>
                <c:pt idx="27">
                  <c:v>1.0649299999999999</c:v>
                </c:pt>
                <c:pt idx="28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12A-4FDA-8474-BDF477EF6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660864"/>
        <c:axId val="481673376"/>
      </c:lineChart>
      <c:catAx>
        <c:axId val="48166086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73376"/>
        <c:crosses val="autoZero"/>
        <c:auto val="1"/>
        <c:lblAlgn val="ctr"/>
        <c:lblOffset val="100"/>
        <c:tickLblSkip val="5"/>
        <c:tickMarkSkip val="4"/>
        <c:noMultiLvlLbl val="0"/>
      </c:catAx>
      <c:valAx>
        <c:axId val="481673376"/>
        <c:scaling>
          <c:orientation val="minMax"/>
          <c:max val="399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60864"/>
        <c:crosses val="autoZero"/>
        <c:crossBetween val="between"/>
        <c:majorUnit val="100"/>
        <c:minorUnit val="2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84-4225-A0ED-3869282F53B0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84-4225-A0ED-3869282F5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1666304"/>
        <c:axId val="481670112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DATA_CPG0!$C$2:$C$80</c:f>
              <c:numCache>
                <c:formatCode>0.000</c:formatCode>
                <c:ptCount val="79"/>
                <c:pt idx="0">
                  <c:v>250.339</c:v>
                </c:pt>
                <c:pt idx="1">
                  <c:v>492.30099999999999</c:v>
                </c:pt>
                <c:pt idx="2">
                  <c:v>589.58100000000002</c:v>
                </c:pt>
                <c:pt idx="3">
                  <c:v>652.49099999999999</c:v>
                </c:pt>
                <c:pt idx="4">
                  <c:v>716.06500000000005</c:v>
                </c:pt>
                <c:pt idx="5">
                  <c:v>758.96699999999998</c:v>
                </c:pt>
                <c:pt idx="6">
                  <c:v>811.83199999999999</c:v>
                </c:pt>
                <c:pt idx="7">
                  <c:v>904.68399999999997</c:v>
                </c:pt>
                <c:pt idx="8">
                  <c:v>981.1</c:v>
                </c:pt>
                <c:pt idx="9">
                  <c:v>907.65</c:v>
                </c:pt>
                <c:pt idx="10">
                  <c:v>873.53499999999997</c:v>
                </c:pt>
                <c:pt idx="11">
                  <c:v>865.18799999999999</c:v>
                </c:pt>
                <c:pt idx="12">
                  <c:v>861.476</c:v>
                </c:pt>
                <c:pt idx="13">
                  <c:v>857.12599999999998</c:v>
                </c:pt>
                <c:pt idx="14">
                  <c:v>850.73299999999995</c:v>
                </c:pt>
                <c:pt idx="15">
                  <c:v>841.971</c:v>
                </c:pt>
                <c:pt idx="16">
                  <c:v>830.87199999999996</c:v>
                </c:pt>
                <c:pt idx="17">
                  <c:v>817.60500000000002</c:v>
                </c:pt>
                <c:pt idx="18">
                  <c:v>802.39800000000002</c:v>
                </c:pt>
                <c:pt idx="19">
                  <c:v>785.495</c:v>
                </c:pt>
                <c:pt idx="20">
                  <c:v>767.15800000000002</c:v>
                </c:pt>
                <c:pt idx="21">
                  <c:v>747.64800000000002</c:v>
                </c:pt>
                <c:pt idx="22">
                  <c:v>727.24300000000005</c:v>
                </c:pt>
                <c:pt idx="23">
                  <c:v>706.24800000000005</c:v>
                </c:pt>
                <c:pt idx="24">
                  <c:v>685.02099999999996</c:v>
                </c:pt>
                <c:pt idx="25">
                  <c:v>664.04499999999996</c:v>
                </c:pt>
                <c:pt idx="26">
                  <c:v>644.06200000000001</c:v>
                </c:pt>
                <c:pt idx="27">
                  <c:v>626.41999999999996</c:v>
                </c:pt>
                <c:pt idx="28">
                  <c:v>613.87800000000004</c:v>
                </c:pt>
                <c:pt idx="29">
                  <c:v>612.22900000000004</c:v>
                </c:pt>
                <c:pt idx="30">
                  <c:v>627.85</c:v>
                </c:pt>
                <c:pt idx="31">
                  <c:v>633.91700000000003</c:v>
                </c:pt>
                <c:pt idx="32">
                  <c:v>583.04399999999998</c:v>
                </c:pt>
                <c:pt idx="33">
                  <c:v>520.447</c:v>
                </c:pt>
                <c:pt idx="34">
                  <c:v>475.41500000000002</c:v>
                </c:pt>
                <c:pt idx="35">
                  <c:v>442.09899999999999</c:v>
                </c:pt>
                <c:pt idx="36">
                  <c:v>414.738</c:v>
                </c:pt>
                <c:pt idx="37">
                  <c:v>390.66300000000001</c:v>
                </c:pt>
                <c:pt idx="38">
                  <c:v>368.67700000000002</c:v>
                </c:pt>
                <c:pt idx="39">
                  <c:v>348.21</c:v>
                </c:pt>
                <c:pt idx="40">
                  <c:v>328.97</c:v>
                </c:pt>
                <c:pt idx="41">
                  <c:v>310.79300000000001</c:v>
                </c:pt>
                <c:pt idx="42">
                  <c:v>293.58</c:v>
                </c:pt>
                <c:pt idx="43">
                  <c:v>277.26799999999997</c:v>
                </c:pt>
                <c:pt idx="44">
                  <c:v>261.80599999999998</c:v>
                </c:pt>
                <c:pt idx="45">
                  <c:v>247.15799999999999</c:v>
                </c:pt>
                <c:pt idx="46">
                  <c:v>233.28700000000001</c:v>
                </c:pt>
                <c:pt idx="47">
                  <c:v>220.15600000000001</c:v>
                </c:pt>
                <c:pt idx="48">
                  <c:v>207.732</c:v>
                </c:pt>
                <c:pt idx="49">
                  <c:v>195.98</c:v>
                </c:pt>
                <c:pt idx="50">
                  <c:v>184.863</c:v>
                </c:pt>
                <c:pt idx="51">
                  <c:v>174.34299999999999</c:v>
                </c:pt>
                <c:pt idx="52">
                  <c:v>164.38200000000001</c:v>
                </c:pt>
                <c:pt idx="53">
                  <c:v>154.94</c:v>
                </c:pt>
                <c:pt idx="54">
                  <c:v>145.97800000000001</c:v>
                </c:pt>
                <c:pt idx="55">
                  <c:v>137.45699999999999</c:v>
                </c:pt>
                <c:pt idx="56">
                  <c:v>129.33699999999999</c:v>
                </c:pt>
                <c:pt idx="57">
                  <c:v>121.578</c:v>
                </c:pt>
                <c:pt idx="58">
                  <c:v>114.145</c:v>
                </c:pt>
                <c:pt idx="59">
                  <c:v>107.001</c:v>
                </c:pt>
                <c:pt idx="60">
                  <c:v>100.113</c:v>
                </c:pt>
                <c:pt idx="61">
                  <c:v>93.448899999999995</c:v>
                </c:pt>
                <c:pt idx="62">
                  <c:v>86.980800000000002</c:v>
                </c:pt>
                <c:pt idx="63">
                  <c:v>80.684100000000001</c:v>
                </c:pt>
                <c:pt idx="64">
                  <c:v>74.537800000000004</c:v>
                </c:pt>
                <c:pt idx="65">
                  <c:v>68.525499999999994</c:v>
                </c:pt>
                <c:pt idx="66">
                  <c:v>62.635599999999997</c:v>
                </c:pt>
                <c:pt idx="67">
                  <c:v>56.861800000000002</c:v>
                </c:pt>
                <c:pt idx="68">
                  <c:v>51.203600000000002</c:v>
                </c:pt>
                <c:pt idx="69">
                  <c:v>45.666600000000003</c:v>
                </c:pt>
                <c:pt idx="70">
                  <c:v>40.263399999999997</c:v>
                </c:pt>
                <c:pt idx="71">
                  <c:v>35.013599999999997</c:v>
                </c:pt>
                <c:pt idx="72">
                  <c:v>29.944700000000001</c:v>
                </c:pt>
                <c:pt idx="73">
                  <c:v>25.092099999999999</c:v>
                </c:pt>
                <c:pt idx="74">
                  <c:v>20.4999</c:v>
                </c:pt>
                <c:pt idx="75">
                  <c:v>16.221399999999999</c:v>
                </c:pt>
                <c:pt idx="76">
                  <c:v>12.319599999999999</c:v>
                </c:pt>
                <c:pt idx="77">
                  <c:v>8.8671799999999994</c:v>
                </c:pt>
                <c:pt idx="78">
                  <c:v>5.9476100000000001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184-4225-A0ED-3869282F53B0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DATA_CPG0!$D$2:$D$80</c:f>
              <c:numCache>
                <c:formatCode>0.000</c:formatCode>
                <c:ptCount val="79"/>
                <c:pt idx="0">
                  <c:v>247.203</c:v>
                </c:pt>
                <c:pt idx="1">
                  <c:v>488.28100000000001</c:v>
                </c:pt>
                <c:pt idx="2">
                  <c:v>584.20799999999997</c:v>
                </c:pt>
                <c:pt idx="3">
                  <c:v>644.88300000000004</c:v>
                </c:pt>
                <c:pt idx="4">
                  <c:v>704.37300000000005</c:v>
                </c:pt>
                <c:pt idx="5">
                  <c:v>738.62900000000002</c:v>
                </c:pt>
                <c:pt idx="6">
                  <c:v>768.87099999999998</c:v>
                </c:pt>
                <c:pt idx="7">
                  <c:v>792.66300000000001</c:v>
                </c:pt>
                <c:pt idx="8">
                  <c:v>814.43899999999996</c:v>
                </c:pt>
                <c:pt idx="9">
                  <c:v>830.73599999999999</c:v>
                </c:pt>
                <c:pt idx="10">
                  <c:v>842.00699999999995</c:v>
                </c:pt>
                <c:pt idx="11">
                  <c:v>848.68299999999999</c:v>
                </c:pt>
                <c:pt idx="12">
                  <c:v>851.17200000000003</c:v>
                </c:pt>
                <c:pt idx="13">
                  <c:v>849.86400000000003</c:v>
                </c:pt>
                <c:pt idx="14">
                  <c:v>845.13</c:v>
                </c:pt>
                <c:pt idx="15">
                  <c:v>837.32100000000003</c:v>
                </c:pt>
                <c:pt idx="16">
                  <c:v>826.76499999999999</c:v>
                </c:pt>
                <c:pt idx="17">
                  <c:v>813.77700000000004</c:v>
                </c:pt>
                <c:pt idx="18">
                  <c:v>798.65200000000004</c:v>
                </c:pt>
                <c:pt idx="19">
                  <c:v>781.66399999999999</c:v>
                </c:pt>
                <c:pt idx="20">
                  <c:v>763.077</c:v>
                </c:pt>
                <c:pt idx="21">
                  <c:v>743.13199999999995</c:v>
                </c:pt>
                <c:pt idx="22">
                  <c:v>722.05499999999995</c:v>
                </c:pt>
                <c:pt idx="23">
                  <c:v>700.06200000000001</c:v>
                </c:pt>
                <c:pt idx="24">
                  <c:v>677.34500000000003</c:v>
                </c:pt>
                <c:pt idx="25">
                  <c:v>654.08799999999997</c:v>
                </c:pt>
                <c:pt idx="26">
                  <c:v>630.45699999999999</c:v>
                </c:pt>
                <c:pt idx="27">
                  <c:v>606.60699999999997</c:v>
                </c:pt>
                <c:pt idx="28">
                  <c:v>582.67700000000002</c:v>
                </c:pt>
                <c:pt idx="29">
                  <c:v>558.79700000000003</c:v>
                </c:pt>
                <c:pt idx="30">
                  <c:v>535.08000000000004</c:v>
                </c:pt>
                <c:pt idx="31">
                  <c:v>511.63</c:v>
                </c:pt>
                <c:pt idx="32">
                  <c:v>488.53899999999999</c:v>
                </c:pt>
                <c:pt idx="33">
                  <c:v>465.89</c:v>
                </c:pt>
                <c:pt idx="34">
                  <c:v>443.75099999999998</c:v>
                </c:pt>
                <c:pt idx="35">
                  <c:v>422.185</c:v>
                </c:pt>
                <c:pt idx="36">
                  <c:v>401.24099999999999</c:v>
                </c:pt>
                <c:pt idx="37">
                  <c:v>380.96300000000002</c:v>
                </c:pt>
                <c:pt idx="38">
                  <c:v>361.38499999999999</c:v>
                </c:pt>
                <c:pt idx="39">
                  <c:v>342.53100000000001</c:v>
                </c:pt>
                <c:pt idx="40">
                  <c:v>324.42200000000003</c:v>
                </c:pt>
                <c:pt idx="41">
                  <c:v>307.06700000000001</c:v>
                </c:pt>
                <c:pt idx="42">
                  <c:v>290.47000000000003</c:v>
                </c:pt>
                <c:pt idx="43">
                  <c:v>274.63200000000001</c:v>
                </c:pt>
                <c:pt idx="44">
                  <c:v>259.54300000000001</c:v>
                </c:pt>
                <c:pt idx="45">
                  <c:v>245.19200000000001</c:v>
                </c:pt>
                <c:pt idx="46">
                  <c:v>231.56200000000001</c:v>
                </c:pt>
                <c:pt idx="47">
                  <c:v>218.63</c:v>
                </c:pt>
                <c:pt idx="48">
                  <c:v>206.37200000000001</c:v>
                </c:pt>
                <c:pt idx="49">
                  <c:v>194.75899999999999</c:v>
                </c:pt>
                <c:pt idx="50">
                  <c:v>183.761</c:v>
                </c:pt>
                <c:pt idx="51">
                  <c:v>173.34299999999999</c:v>
                </c:pt>
                <c:pt idx="52">
                  <c:v>163.47</c:v>
                </c:pt>
                <c:pt idx="53">
                  <c:v>154.10499999999999</c:v>
                </c:pt>
                <c:pt idx="54">
                  <c:v>145.21100000000001</c:v>
                </c:pt>
                <c:pt idx="55">
                  <c:v>136.74799999999999</c:v>
                </c:pt>
                <c:pt idx="56">
                  <c:v>128.68100000000001</c:v>
                </c:pt>
                <c:pt idx="57">
                  <c:v>120.96899999999999</c:v>
                </c:pt>
                <c:pt idx="58">
                  <c:v>113.578</c:v>
                </c:pt>
                <c:pt idx="59">
                  <c:v>106.471</c:v>
                </c:pt>
                <c:pt idx="60">
                  <c:v>99.616900000000001</c:v>
                </c:pt>
                <c:pt idx="61">
                  <c:v>92.983599999999996</c:v>
                </c:pt>
                <c:pt idx="62">
                  <c:v>86.543400000000005</c:v>
                </c:pt>
                <c:pt idx="63">
                  <c:v>80.272099999999995</c:v>
                </c:pt>
                <c:pt idx="64">
                  <c:v>74.148899999999998</c:v>
                </c:pt>
                <c:pt idx="65">
                  <c:v>68.158000000000001</c:v>
                </c:pt>
                <c:pt idx="66">
                  <c:v>62.287599999999998</c:v>
                </c:pt>
                <c:pt idx="67">
                  <c:v>56.531799999999997</c:v>
                </c:pt>
                <c:pt idx="68">
                  <c:v>50.890099999999997</c:v>
                </c:pt>
                <c:pt idx="69">
                  <c:v>45.368400000000001</c:v>
                </c:pt>
                <c:pt idx="70">
                  <c:v>39.979500000000002</c:v>
                </c:pt>
                <c:pt idx="71">
                  <c:v>34.743000000000002</c:v>
                </c:pt>
                <c:pt idx="72">
                  <c:v>29.686299999999999</c:v>
                </c:pt>
                <c:pt idx="73">
                  <c:v>24.845199999999998</c:v>
                </c:pt>
                <c:pt idx="74">
                  <c:v>20.2636</c:v>
                </c:pt>
                <c:pt idx="75">
                  <c:v>15.995200000000001</c:v>
                </c:pt>
                <c:pt idx="76">
                  <c:v>12.1028</c:v>
                </c:pt>
                <c:pt idx="77">
                  <c:v>8.6591400000000007</c:v>
                </c:pt>
                <c:pt idx="78">
                  <c:v>5.7478300000000004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184-4225-A0ED-3869282F5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666304"/>
        <c:axId val="481670112"/>
      </c:lineChart>
      <c:catAx>
        <c:axId val="48166630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70112"/>
        <c:crosses val="autoZero"/>
        <c:auto val="1"/>
        <c:lblAlgn val="ctr"/>
        <c:lblOffset val="100"/>
        <c:tickLblSkip val="15"/>
        <c:tickMarkSkip val="5"/>
        <c:noMultiLvlLbl val="0"/>
      </c:catAx>
      <c:valAx>
        <c:axId val="481670112"/>
        <c:scaling>
          <c:orientation val="minMax"/>
          <c:max val="1199"/>
          <c:min val="0"/>
        </c:scaling>
        <c:delete val="0"/>
        <c:axPos val="l"/>
        <c:numFmt formatCode="0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1666304"/>
        <c:crosses val="autoZero"/>
        <c:crossBetween val="between"/>
        <c:majorUnit val="400"/>
        <c:minorUnit val="1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82179853229193"/>
          <c:y val="4.5414221747464845E-2"/>
          <c:w val="0.87049399198931909"/>
          <c:h val="0.90093457943925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CPG0X!$B$1</c:f>
              <c:strCache>
                <c:ptCount val="1"/>
                <c:pt idx="0">
                  <c:v>Ch2_E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CPG0X!$D$2:$D$66</c:f>
                <c:numCache>
                  <c:formatCode>General</c:formatCode>
                  <c:ptCount val="65"/>
                  <c:pt idx="0">
                    <c:v>94.143510000000006</c:v>
                  </c:pt>
                  <c:pt idx="1">
                    <c:v>57.49783</c:v>
                  </c:pt>
                  <c:pt idx="2">
                    <c:v>48.259709999999998</c:v>
                  </c:pt>
                  <c:pt idx="3">
                    <c:v>44.283180000000002</c:v>
                  </c:pt>
                  <c:pt idx="4">
                    <c:v>39.610599999999998</c:v>
                  </c:pt>
                  <c:pt idx="5">
                    <c:v>36.660609999999998</c:v>
                  </c:pt>
                  <c:pt idx="6">
                    <c:v>34.117440000000002</c:v>
                  </c:pt>
                  <c:pt idx="7">
                    <c:v>31.575310000000002</c:v>
                  </c:pt>
                  <c:pt idx="8">
                    <c:v>29.983329999999999</c:v>
                  </c:pt>
                  <c:pt idx="9">
                    <c:v>28.390139999999999</c:v>
                  </c:pt>
                  <c:pt idx="10">
                    <c:v>26.476400000000002</c:v>
                  </c:pt>
                  <c:pt idx="11">
                    <c:v>25.475480000000001</c:v>
                  </c:pt>
                  <c:pt idx="12">
                    <c:v>24.979990000000001</c:v>
                  </c:pt>
                  <c:pt idx="13">
                    <c:v>22.84732</c:v>
                  </c:pt>
                  <c:pt idx="14">
                    <c:v>22.627420000000001</c:v>
                  </c:pt>
                  <c:pt idx="15">
                    <c:v>21.725560000000002</c:v>
                  </c:pt>
                  <c:pt idx="16">
                    <c:v>20.273129999999998</c:v>
                  </c:pt>
                  <c:pt idx="17">
                    <c:v>19.899750000000001</c:v>
                  </c:pt>
                  <c:pt idx="18">
                    <c:v>19.390720000000002</c:v>
                  </c:pt>
                  <c:pt idx="19">
                    <c:v>18.814889999999998</c:v>
                  </c:pt>
                  <c:pt idx="20">
                    <c:v>18.466180000000001</c:v>
                  </c:pt>
                  <c:pt idx="21">
                    <c:v>17.804490000000001</c:v>
                  </c:pt>
                  <c:pt idx="22">
                    <c:v>17.46425</c:v>
                  </c:pt>
                  <c:pt idx="23">
                    <c:v>16.822600000000001</c:v>
                  </c:pt>
                  <c:pt idx="24">
                    <c:v>16.186409999999999</c:v>
                  </c:pt>
                  <c:pt idx="25">
                    <c:v>16.12452</c:v>
                  </c:pt>
                  <c:pt idx="26">
                    <c:v>15.13275</c:v>
                  </c:pt>
                  <c:pt idx="27">
                    <c:v>14.899660000000001</c:v>
                  </c:pt>
                  <c:pt idx="28">
                    <c:v>14.142139999999999</c:v>
                  </c:pt>
                  <c:pt idx="29">
                    <c:v>13.747730000000001</c:v>
                  </c:pt>
                  <c:pt idx="30">
                    <c:v>14.282859999999999</c:v>
                  </c:pt>
                  <c:pt idx="31">
                    <c:v>12.727919999999999</c:v>
                  </c:pt>
                  <c:pt idx="32">
                    <c:v>13.747730000000001</c:v>
                  </c:pt>
                  <c:pt idx="33">
                    <c:v>12.247450000000001</c:v>
                  </c:pt>
                  <c:pt idx="34">
                    <c:v>12.247450000000001</c:v>
                  </c:pt>
                  <c:pt idx="35">
                    <c:v>12.4499</c:v>
                  </c:pt>
                  <c:pt idx="36">
                    <c:v>12.60952</c:v>
                  </c:pt>
                  <c:pt idx="37">
                    <c:v>13.114879999999999</c:v>
                  </c:pt>
                  <c:pt idx="38">
                    <c:v>12.64911</c:v>
                  </c:pt>
                  <c:pt idx="39">
                    <c:v>11.78983</c:v>
                  </c:pt>
                  <c:pt idx="40">
                    <c:v>11.090540000000001</c:v>
                  </c:pt>
                  <c:pt idx="41">
                    <c:v>11.489129999999999</c:v>
                  </c:pt>
                  <c:pt idx="42">
                    <c:v>10.63015</c:v>
                  </c:pt>
                  <c:pt idx="43">
                    <c:v>9.9498739999999994</c:v>
                  </c:pt>
                  <c:pt idx="44">
                    <c:v>9.5393919999999994</c:v>
                  </c:pt>
                  <c:pt idx="45">
                    <c:v>10.44031</c:v>
                  </c:pt>
                  <c:pt idx="46">
                    <c:v>9.8488579999999999</c:v>
                  </c:pt>
                  <c:pt idx="47">
                    <c:v>10.53565</c:v>
                  </c:pt>
                  <c:pt idx="48">
                    <c:v>9.3273790000000005</c:v>
                  </c:pt>
                  <c:pt idx="49">
                    <c:v>10.099500000000001</c:v>
                  </c:pt>
                  <c:pt idx="50">
                    <c:v>9.3808319999999998</c:v>
                  </c:pt>
                  <c:pt idx="51">
                    <c:v>9.1651520000000009</c:v>
                  </c:pt>
                  <c:pt idx="52">
                    <c:v>9.4868330000000007</c:v>
                  </c:pt>
                  <c:pt idx="53">
                    <c:v>10.04988</c:v>
                  </c:pt>
                  <c:pt idx="54">
                    <c:v>9.3808319999999998</c:v>
                  </c:pt>
                  <c:pt idx="55">
                    <c:v>8.3066230000000001</c:v>
                  </c:pt>
                  <c:pt idx="56">
                    <c:v>8.544003</c:v>
                  </c:pt>
                  <c:pt idx="57">
                    <c:v>8.7177980000000002</c:v>
                  </c:pt>
                  <c:pt idx="58">
                    <c:v>8.2462110000000006</c:v>
                  </c:pt>
                  <c:pt idx="59">
                    <c:v>8.8317599999999992</c:v>
                  </c:pt>
                  <c:pt idx="60">
                    <c:v>8.6023250000000004</c:v>
                  </c:pt>
                  <c:pt idx="61">
                    <c:v>8.8881940000000004</c:v>
                  </c:pt>
                  <c:pt idx="62">
                    <c:v>8.185352</c:v>
                  </c:pt>
                  <c:pt idx="63">
                    <c:v>8.4261490000000006</c:v>
                  </c:pt>
                  <c:pt idx="64">
                    <c:v>8.3666</c:v>
                  </c:pt>
                </c:numCache>
              </c:numRef>
            </c:plus>
            <c:minus>
              <c:numRef>
                <c:f>CPG0X!$D$2:$D$66</c:f>
                <c:numCache>
                  <c:formatCode>General</c:formatCode>
                  <c:ptCount val="65"/>
                  <c:pt idx="0">
                    <c:v>94.143510000000006</c:v>
                  </c:pt>
                  <c:pt idx="1">
                    <c:v>57.49783</c:v>
                  </c:pt>
                  <c:pt idx="2">
                    <c:v>48.259709999999998</c:v>
                  </c:pt>
                  <c:pt idx="3">
                    <c:v>44.283180000000002</c:v>
                  </c:pt>
                  <c:pt idx="4">
                    <c:v>39.610599999999998</c:v>
                  </c:pt>
                  <c:pt idx="5">
                    <c:v>36.660609999999998</c:v>
                  </c:pt>
                  <c:pt idx="6">
                    <c:v>34.117440000000002</c:v>
                  </c:pt>
                  <c:pt idx="7">
                    <c:v>31.575310000000002</c:v>
                  </c:pt>
                  <c:pt idx="8">
                    <c:v>29.983329999999999</c:v>
                  </c:pt>
                  <c:pt idx="9">
                    <c:v>28.390139999999999</c:v>
                  </c:pt>
                  <c:pt idx="10">
                    <c:v>26.476400000000002</c:v>
                  </c:pt>
                  <c:pt idx="11">
                    <c:v>25.475480000000001</c:v>
                  </c:pt>
                  <c:pt idx="12">
                    <c:v>24.979990000000001</c:v>
                  </c:pt>
                  <c:pt idx="13">
                    <c:v>22.84732</c:v>
                  </c:pt>
                  <c:pt idx="14">
                    <c:v>22.627420000000001</c:v>
                  </c:pt>
                  <c:pt idx="15">
                    <c:v>21.725560000000002</c:v>
                  </c:pt>
                  <c:pt idx="16">
                    <c:v>20.273129999999998</c:v>
                  </c:pt>
                  <c:pt idx="17">
                    <c:v>19.899750000000001</c:v>
                  </c:pt>
                  <c:pt idx="18">
                    <c:v>19.390720000000002</c:v>
                  </c:pt>
                  <c:pt idx="19">
                    <c:v>18.814889999999998</c:v>
                  </c:pt>
                  <c:pt idx="20">
                    <c:v>18.466180000000001</c:v>
                  </c:pt>
                  <c:pt idx="21">
                    <c:v>17.804490000000001</c:v>
                  </c:pt>
                  <c:pt idx="22">
                    <c:v>17.46425</c:v>
                  </c:pt>
                  <c:pt idx="23">
                    <c:v>16.822600000000001</c:v>
                  </c:pt>
                  <c:pt idx="24">
                    <c:v>16.186409999999999</c:v>
                  </c:pt>
                  <c:pt idx="25">
                    <c:v>16.12452</c:v>
                  </c:pt>
                  <c:pt idx="26">
                    <c:v>15.13275</c:v>
                  </c:pt>
                  <c:pt idx="27">
                    <c:v>14.899660000000001</c:v>
                  </c:pt>
                  <c:pt idx="28">
                    <c:v>14.142139999999999</c:v>
                  </c:pt>
                  <c:pt idx="29">
                    <c:v>13.747730000000001</c:v>
                  </c:pt>
                  <c:pt idx="30">
                    <c:v>14.282859999999999</c:v>
                  </c:pt>
                  <c:pt idx="31">
                    <c:v>12.727919999999999</c:v>
                  </c:pt>
                  <c:pt idx="32">
                    <c:v>13.747730000000001</c:v>
                  </c:pt>
                  <c:pt idx="33">
                    <c:v>12.247450000000001</c:v>
                  </c:pt>
                  <c:pt idx="34">
                    <c:v>12.247450000000001</c:v>
                  </c:pt>
                  <c:pt idx="35">
                    <c:v>12.4499</c:v>
                  </c:pt>
                  <c:pt idx="36">
                    <c:v>12.60952</c:v>
                  </c:pt>
                  <c:pt idx="37">
                    <c:v>13.114879999999999</c:v>
                  </c:pt>
                  <c:pt idx="38">
                    <c:v>12.64911</c:v>
                  </c:pt>
                  <c:pt idx="39">
                    <c:v>11.78983</c:v>
                  </c:pt>
                  <c:pt idx="40">
                    <c:v>11.090540000000001</c:v>
                  </c:pt>
                  <c:pt idx="41">
                    <c:v>11.489129999999999</c:v>
                  </c:pt>
                  <c:pt idx="42">
                    <c:v>10.63015</c:v>
                  </c:pt>
                  <c:pt idx="43">
                    <c:v>9.9498739999999994</c:v>
                  </c:pt>
                  <c:pt idx="44">
                    <c:v>9.5393919999999994</c:v>
                  </c:pt>
                  <c:pt idx="45">
                    <c:v>10.44031</c:v>
                  </c:pt>
                  <c:pt idx="46">
                    <c:v>9.8488579999999999</c:v>
                  </c:pt>
                  <c:pt idx="47">
                    <c:v>10.53565</c:v>
                  </c:pt>
                  <c:pt idx="48">
                    <c:v>9.3273790000000005</c:v>
                  </c:pt>
                  <c:pt idx="49">
                    <c:v>10.099500000000001</c:v>
                  </c:pt>
                  <c:pt idx="50">
                    <c:v>9.3808319999999998</c:v>
                  </c:pt>
                  <c:pt idx="51">
                    <c:v>9.1651520000000009</c:v>
                  </c:pt>
                  <c:pt idx="52">
                    <c:v>9.4868330000000007</c:v>
                  </c:pt>
                  <c:pt idx="53">
                    <c:v>10.04988</c:v>
                  </c:pt>
                  <c:pt idx="54">
                    <c:v>9.3808319999999998</c:v>
                  </c:pt>
                  <c:pt idx="55">
                    <c:v>8.3066230000000001</c:v>
                  </c:pt>
                  <c:pt idx="56">
                    <c:v>8.544003</c:v>
                  </c:pt>
                  <c:pt idx="57">
                    <c:v>8.7177980000000002</c:v>
                  </c:pt>
                  <c:pt idx="58">
                    <c:v>8.2462110000000006</c:v>
                  </c:pt>
                  <c:pt idx="59">
                    <c:v>8.8317599999999992</c:v>
                  </c:pt>
                  <c:pt idx="60">
                    <c:v>8.6023250000000004</c:v>
                  </c:pt>
                  <c:pt idx="61">
                    <c:v>8.8881940000000004</c:v>
                  </c:pt>
                  <c:pt idx="62">
                    <c:v>8.185352</c:v>
                  </c:pt>
                  <c:pt idx="63">
                    <c:v>8.4261490000000006</c:v>
                  </c:pt>
                  <c:pt idx="64">
                    <c:v>8.3666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CPG0X!$A$2:$A$66</c:f>
              <c:numCache>
                <c:formatCode>General</c:formatCode>
                <c:ptCount val="6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</c:numCache>
            </c:numRef>
          </c:cat>
          <c:val>
            <c:numRef>
              <c:f>CPG0X!$B$2:$B$66</c:f>
              <c:numCache>
                <c:formatCode>General</c:formatCode>
                <c:ptCount val="65"/>
                <c:pt idx="0">
                  <c:v>8863</c:v>
                </c:pt>
                <c:pt idx="1">
                  <c:v>3306</c:v>
                </c:pt>
                <c:pt idx="2">
                  <c:v>2329</c:v>
                </c:pt>
                <c:pt idx="3">
                  <c:v>1961</c:v>
                </c:pt>
                <c:pt idx="4">
                  <c:v>1569</c:v>
                </c:pt>
                <c:pt idx="5">
                  <c:v>1344</c:v>
                </c:pt>
                <c:pt idx="6">
                  <c:v>1164</c:v>
                </c:pt>
                <c:pt idx="7">
                  <c:v>997</c:v>
                </c:pt>
                <c:pt idx="8">
                  <c:v>899</c:v>
                </c:pt>
                <c:pt idx="9">
                  <c:v>806</c:v>
                </c:pt>
                <c:pt idx="10">
                  <c:v>701</c:v>
                </c:pt>
                <c:pt idx="11">
                  <c:v>649</c:v>
                </c:pt>
                <c:pt idx="12">
                  <c:v>624</c:v>
                </c:pt>
                <c:pt idx="13">
                  <c:v>522</c:v>
                </c:pt>
                <c:pt idx="14">
                  <c:v>512</c:v>
                </c:pt>
                <c:pt idx="15">
                  <c:v>472</c:v>
                </c:pt>
                <c:pt idx="16">
                  <c:v>411</c:v>
                </c:pt>
                <c:pt idx="17">
                  <c:v>396</c:v>
                </c:pt>
                <c:pt idx="18">
                  <c:v>376</c:v>
                </c:pt>
                <c:pt idx="19">
                  <c:v>354</c:v>
                </c:pt>
                <c:pt idx="20">
                  <c:v>341</c:v>
                </c:pt>
                <c:pt idx="21">
                  <c:v>317</c:v>
                </c:pt>
                <c:pt idx="22">
                  <c:v>305</c:v>
                </c:pt>
                <c:pt idx="23">
                  <c:v>283</c:v>
                </c:pt>
                <c:pt idx="24">
                  <c:v>262</c:v>
                </c:pt>
                <c:pt idx="25">
                  <c:v>260</c:v>
                </c:pt>
                <c:pt idx="26">
                  <c:v>229</c:v>
                </c:pt>
                <c:pt idx="27">
                  <c:v>222</c:v>
                </c:pt>
                <c:pt idx="28">
                  <c:v>200</c:v>
                </c:pt>
                <c:pt idx="29">
                  <c:v>189</c:v>
                </c:pt>
                <c:pt idx="30">
                  <c:v>204</c:v>
                </c:pt>
                <c:pt idx="31">
                  <c:v>162</c:v>
                </c:pt>
                <c:pt idx="32">
                  <c:v>189</c:v>
                </c:pt>
                <c:pt idx="33">
                  <c:v>150</c:v>
                </c:pt>
                <c:pt idx="34">
                  <c:v>150</c:v>
                </c:pt>
                <c:pt idx="35">
                  <c:v>155</c:v>
                </c:pt>
                <c:pt idx="36">
                  <c:v>159</c:v>
                </c:pt>
                <c:pt idx="37">
                  <c:v>172</c:v>
                </c:pt>
                <c:pt idx="38">
                  <c:v>160</c:v>
                </c:pt>
                <c:pt idx="39">
                  <c:v>139</c:v>
                </c:pt>
                <c:pt idx="40">
                  <c:v>123</c:v>
                </c:pt>
                <c:pt idx="41">
                  <c:v>132</c:v>
                </c:pt>
                <c:pt idx="42">
                  <c:v>113</c:v>
                </c:pt>
                <c:pt idx="43">
                  <c:v>99</c:v>
                </c:pt>
                <c:pt idx="44">
                  <c:v>91</c:v>
                </c:pt>
                <c:pt idx="45">
                  <c:v>109</c:v>
                </c:pt>
                <c:pt idx="46">
                  <c:v>97</c:v>
                </c:pt>
                <c:pt idx="47">
                  <c:v>111</c:v>
                </c:pt>
                <c:pt idx="48">
                  <c:v>87</c:v>
                </c:pt>
                <c:pt idx="49">
                  <c:v>102</c:v>
                </c:pt>
                <c:pt idx="50">
                  <c:v>88</c:v>
                </c:pt>
                <c:pt idx="51">
                  <c:v>84</c:v>
                </c:pt>
                <c:pt idx="52">
                  <c:v>90</c:v>
                </c:pt>
                <c:pt idx="53">
                  <c:v>101</c:v>
                </c:pt>
                <c:pt idx="54">
                  <c:v>88</c:v>
                </c:pt>
                <c:pt idx="55">
                  <c:v>69</c:v>
                </c:pt>
                <c:pt idx="56">
                  <c:v>73</c:v>
                </c:pt>
                <c:pt idx="57">
                  <c:v>76</c:v>
                </c:pt>
                <c:pt idx="58">
                  <c:v>68</c:v>
                </c:pt>
                <c:pt idx="59">
                  <c:v>78</c:v>
                </c:pt>
                <c:pt idx="60">
                  <c:v>74</c:v>
                </c:pt>
                <c:pt idx="61">
                  <c:v>79</c:v>
                </c:pt>
                <c:pt idx="62">
                  <c:v>67</c:v>
                </c:pt>
                <c:pt idx="63">
                  <c:v>71</c:v>
                </c:pt>
                <c:pt idx="6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F5-4A5D-A561-879143729BC8}"/>
            </c:ext>
          </c:extLst>
        </c:ser>
        <c:ser>
          <c:idx val="2"/>
          <c:order val="2"/>
          <c:spPr>
            <a:solidFill>
              <a:schemeClr val="accent6"/>
            </a:solidFill>
            <a:ln w="25400">
              <a:noFill/>
            </a:ln>
          </c:spPr>
          <c:invertIfNegative val="0"/>
          <c:cat>
            <c:numRef>
              <c:f>CPG0X!$A$2:$A$66</c:f>
              <c:numCache>
                <c:formatCode>General</c:formatCode>
                <c:ptCount val="6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</c:numCache>
            </c:numRef>
          </c:cat>
          <c:val>
            <c:numRef>
              <c:f>CPG0X!$B$2:$B$66</c:f>
              <c:numCache>
                <c:formatCode>General</c:formatCode>
                <c:ptCount val="65"/>
                <c:pt idx="0">
                  <c:v>8863</c:v>
                </c:pt>
                <c:pt idx="1">
                  <c:v>3306</c:v>
                </c:pt>
                <c:pt idx="2">
                  <c:v>2329</c:v>
                </c:pt>
                <c:pt idx="3">
                  <c:v>1961</c:v>
                </c:pt>
                <c:pt idx="4">
                  <c:v>1569</c:v>
                </c:pt>
                <c:pt idx="5">
                  <c:v>1344</c:v>
                </c:pt>
                <c:pt idx="6">
                  <c:v>1164</c:v>
                </c:pt>
                <c:pt idx="7">
                  <c:v>997</c:v>
                </c:pt>
                <c:pt idx="8">
                  <c:v>899</c:v>
                </c:pt>
                <c:pt idx="9">
                  <c:v>806</c:v>
                </c:pt>
                <c:pt idx="10">
                  <c:v>701</c:v>
                </c:pt>
                <c:pt idx="11">
                  <c:v>649</c:v>
                </c:pt>
                <c:pt idx="12">
                  <c:v>624</c:v>
                </c:pt>
                <c:pt idx="13">
                  <c:v>522</c:v>
                </c:pt>
                <c:pt idx="14">
                  <c:v>512</c:v>
                </c:pt>
                <c:pt idx="15">
                  <c:v>472</c:v>
                </c:pt>
                <c:pt idx="16">
                  <c:v>411</c:v>
                </c:pt>
                <c:pt idx="17">
                  <c:v>396</c:v>
                </c:pt>
                <c:pt idx="18">
                  <c:v>376</c:v>
                </c:pt>
                <c:pt idx="19">
                  <c:v>354</c:v>
                </c:pt>
                <c:pt idx="20">
                  <c:v>341</c:v>
                </c:pt>
                <c:pt idx="21">
                  <c:v>317</c:v>
                </c:pt>
                <c:pt idx="22">
                  <c:v>305</c:v>
                </c:pt>
                <c:pt idx="23">
                  <c:v>283</c:v>
                </c:pt>
                <c:pt idx="24">
                  <c:v>262</c:v>
                </c:pt>
                <c:pt idx="25">
                  <c:v>260</c:v>
                </c:pt>
                <c:pt idx="26">
                  <c:v>229</c:v>
                </c:pt>
                <c:pt idx="27">
                  <c:v>222</c:v>
                </c:pt>
                <c:pt idx="28">
                  <c:v>200</c:v>
                </c:pt>
                <c:pt idx="29">
                  <c:v>189</c:v>
                </c:pt>
                <c:pt idx="30">
                  <c:v>204</c:v>
                </c:pt>
                <c:pt idx="31">
                  <c:v>162</c:v>
                </c:pt>
                <c:pt idx="32">
                  <c:v>189</c:v>
                </c:pt>
                <c:pt idx="33">
                  <c:v>150</c:v>
                </c:pt>
                <c:pt idx="34">
                  <c:v>150</c:v>
                </c:pt>
                <c:pt idx="35">
                  <c:v>155</c:v>
                </c:pt>
                <c:pt idx="36">
                  <c:v>159</c:v>
                </c:pt>
                <c:pt idx="37">
                  <c:v>172</c:v>
                </c:pt>
                <c:pt idx="38">
                  <c:v>160</c:v>
                </c:pt>
                <c:pt idx="39">
                  <c:v>139</c:v>
                </c:pt>
                <c:pt idx="40">
                  <c:v>123</c:v>
                </c:pt>
                <c:pt idx="41">
                  <c:v>132</c:v>
                </c:pt>
                <c:pt idx="42">
                  <c:v>113</c:v>
                </c:pt>
                <c:pt idx="43">
                  <c:v>99</c:v>
                </c:pt>
                <c:pt idx="44">
                  <c:v>91</c:v>
                </c:pt>
                <c:pt idx="45">
                  <c:v>109</c:v>
                </c:pt>
                <c:pt idx="46">
                  <c:v>97</c:v>
                </c:pt>
                <c:pt idx="47">
                  <c:v>111</c:v>
                </c:pt>
                <c:pt idx="48">
                  <c:v>87</c:v>
                </c:pt>
                <c:pt idx="49">
                  <c:v>102</c:v>
                </c:pt>
                <c:pt idx="50">
                  <c:v>88</c:v>
                </c:pt>
                <c:pt idx="51">
                  <c:v>84</c:v>
                </c:pt>
                <c:pt idx="52">
                  <c:v>90</c:v>
                </c:pt>
                <c:pt idx="53">
                  <c:v>101</c:v>
                </c:pt>
                <c:pt idx="54">
                  <c:v>88</c:v>
                </c:pt>
                <c:pt idx="55">
                  <c:v>69</c:v>
                </c:pt>
                <c:pt idx="56">
                  <c:v>73</c:v>
                </c:pt>
                <c:pt idx="57">
                  <c:v>76</c:v>
                </c:pt>
                <c:pt idx="58">
                  <c:v>68</c:v>
                </c:pt>
                <c:pt idx="59">
                  <c:v>78</c:v>
                </c:pt>
                <c:pt idx="60">
                  <c:v>74</c:v>
                </c:pt>
                <c:pt idx="61">
                  <c:v>79</c:v>
                </c:pt>
                <c:pt idx="62">
                  <c:v>67</c:v>
                </c:pt>
                <c:pt idx="63">
                  <c:v>71</c:v>
                </c:pt>
                <c:pt idx="6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F5-4A5D-A561-879143729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9927456"/>
        <c:axId val="429918752"/>
      </c:barChart>
      <c:lineChart>
        <c:grouping val="standard"/>
        <c:varyColors val="0"/>
        <c:ser>
          <c:idx val="1"/>
          <c:order val="1"/>
          <c:tx>
            <c:strRef>
              <c:f>CPG0X!$C$1</c:f>
              <c:strCache>
                <c:ptCount val="1"/>
                <c:pt idx="0">
                  <c:v>Ch2_T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noFill/>
              <a:ln w="6350">
                <a:noFill/>
              </a:ln>
            </c:spPr>
          </c:marker>
          <c:cat>
            <c:numRef>
              <c:f>CPG0X!$A$2:$A$66</c:f>
              <c:numCache>
                <c:formatCode>General</c:formatCode>
                <c:ptCount val="6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</c:numCache>
            </c:numRef>
          </c:cat>
          <c:val>
            <c:numRef>
              <c:f>CPG0X!$C$2:$C$66</c:f>
              <c:numCache>
                <c:formatCode>General</c:formatCode>
                <c:ptCount val="65"/>
                <c:pt idx="0">
                  <c:v>8160.93</c:v>
                </c:pt>
                <c:pt idx="1">
                  <c:v>3103.12</c:v>
                </c:pt>
                <c:pt idx="2">
                  <c:v>2263.92</c:v>
                </c:pt>
                <c:pt idx="3">
                  <c:v>1815.1</c:v>
                </c:pt>
                <c:pt idx="4">
                  <c:v>1520.95</c:v>
                </c:pt>
                <c:pt idx="5">
                  <c:v>1307.8900000000001</c:v>
                </c:pt>
                <c:pt idx="6">
                  <c:v>1144</c:v>
                </c:pt>
                <c:pt idx="7">
                  <c:v>1012.84</c:v>
                </c:pt>
                <c:pt idx="8">
                  <c:v>904.85799999999995</c:v>
                </c:pt>
                <c:pt idx="9">
                  <c:v>814.07500000000005</c:v>
                </c:pt>
                <c:pt idx="10">
                  <c:v>736.51300000000003</c:v>
                </c:pt>
                <c:pt idx="11">
                  <c:v>669.39700000000005</c:v>
                </c:pt>
                <c:pt idx="12">
                  <c:v>610.71799999999996</c:v>
                </c:pt>
                <c:pt idx="13">
                  <c:v>558.98099999999999</c:v>
                </c:pt>
                <c:pt idx="14">
                  <c:v>513.04</c:v>
                </c:pt>
                <c:pt idx="15">
                  <c:v>472</c:v>
                </c:pt>
                <c:pt idx="16">
                  <c:v>435.15300000000002</c:v>
                </c:pt>
                <c:pt idx="17">
                  <c:v>401.92099999999999</c:v>
                </c:pt>
                <c:pt idx="18">
                  <c:v>371.83699999999999</c:v>
                </c:pt>
                <c:pt idx="19">
                  <c:v>344.50799999999998</c:v>
                </c:pt>
                <c:pt idx="20">
                  <c:v>319.60899999999998</c:v>
                </c:pt>
                <c:pt idx="21">
                  <c:v>296.86399999999998</c:v>
                </c:pt>
                <c:pt idx="22">
                  <c:v>276.036</c:v>
                </c:pt>
                <c:pt idx="23">
                  <c:v>256.92399999999998</c:v>
                </c:pt>
                <c:pt idx="24">
                  <c:v>239.352</c:v>
                </c:pt>
                <c:pt idx="25">
                  <c:v>223.16800000000001</c:v>
                </c:pt>
                <c:pt idx="26">
                  <c:v>208.239</c:v>
                </c:pt>
                <c:pt idx="27">
                  <c:v>194.447</c:v>
                </c:pt>
                <c:pt idx="28">
                  <c:v>181.68899999999999</c:v>
                </c:pt>
                <c:pt idx="29">
                  <c:v>169.87200000000001</c:v>
                </c:pt>
                <c:pt idx="30">
                  <c:v>158.916</c:v>
                </c:pt>
                <c:pt idx="31">
                  <c:v>148.74600000000001</c:v>
                </c:pt>
                <c:pt idx="32">
                  <c:v>139.297</c:v>
                </c:pt>
                <c:pt idx="33">
                  <c:v>130.511</c:v>
                </c:pt>
                <c:pt idx="34">
                  <c:v>122.33199999999999</c:v>
                </c:pt>
                <c:pt idx="35">
                  <c:v>114.715</c:v>
                </c:pt>
                <c:pt idx="36">
                  <c:v>107.61499999999999</c:v>
                </c:pt>
                <c:pt idx="37">
                  <c:v>100.992</c:v>
                </c:pt>
                <c:pt idx="38">
                  <c:v>94.811099999999996</c:v>
                </c:pt>
                <c:pt idx="39">
                  <c:v>89.037800000000004</c:v>
                </c:pt>
                <c:pt idx="40">
                  <c:v>83.642899999999997</c:v>
                </c:pt>
                <c:pt idx="41">
                  <c:v>78.5989</c:v>
                </c:pt>
                <c:pt idx="42">
                  <c:v>73.880600000000001</c:v>
                </c:pt>
                <c:pt idx="43">
                  <c:v>69.464799999999997</c:v>
                </c:pt>
                <c:pt idx="44">
                  <c:v>65.330200000000005</c:v>
                </c:pt>
                <c:pt idx="45">
                  <c:v>61.4572</c:v>
                </c:pt>
                <c:pt idx="46">
                  <c:v>57.827800000000003</c:v>
                </c:pt>
                <c:pt idx="47">
                  <c:v>54.4253</c:v>
                </c:pt>
                <c:pt idx="48">
                  <c:v>51.234400000000001</c:v>
                </c:pt>
                <c:pt idx="49">
                  <c:v>48.2408</c:v>
                </c:pt>
                <c:pt idx="50">
                  <c:v>45.431399999999996</c:v>
                </c:pt>
                <c:pt idx="51">
                  <c:v>42.793999999999997</c:v>
                </c:pt>
                <c:pt idx="52">
                  <c:v>40.317399999999999</c:v>
                </c:pt>
                <c:pt idx="53">
                  <c:v>37.9908</c:v>
                </c:pt>
                <c:pt idx="54">
                  <c:v>35.804900000000004</c:v>
                </c:pt>
                <c:pt idx="55">
                  <c:v>33.750399999999999</c:v>
                </c:pt>
                <c:pt idx="56">
                  <c:v>31.818899999999999</c:v>
                </c:pt>
                <c:pt idx="57">
                  <c:v>30.002800000000001</c:v>
                </c:pt>
                <c:pt idx="58">
                  <c:v>28.294499999999999</c:v>
                </c:pt>
                <c:pt idx="59">
                  <c:v>26.6875</c:v>
                </c:pt>
                <c:pt idx="60">
                  <c:v>25.1752</c:v>
                </c:pt>
                <c:pt idx="61">
                  <c:v>23.751799999999999</c:v>
                </c:pt>
                <c:pt idx="62">
                  <c:v>22.411999999999999</c:v>
                </c:pt>
                <c:pt idx="63">
                  <c:v>21.150300000000001</c:v>
                </c:pt>
                <c:pt idx="64">
                  <c:v>19.962299999999999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8F5-4A5D-A561-879143729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927456"/>
        <c:axId val="429918752"/>
      </c:lineChart>
      <c:catAx>
        <c:axId val="429927456"/>
        <c:scaling>
          <c:orientation val="minMax"/>
        </c:scaling>
        <c:delete val="0"/>
        <c:axPos val="b"/>
        <c:numFmt formatCode="0.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18752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429918752"/>
        <c:scaling>
          <c:orientation val="minMax"/>
          <c:max val="8999"/>
          <c:min val="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27456"/>
        <c:crosses val="autoZero"/>
        <c:crossBetween val="between"/>
        <c:majorUnit val="4000"/>
        <c:minorUnit val="10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747113954316"/>
          <c:y val="1.6822429906542057E-2"/>
          <c:w val="0.73435365161116206"/>
          <c:h val="0.93551401869158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MisM</c:v>
                </c:pt>
              </c:strCache>
            </c:strRef>
          </c:tx>
          <c:spPr>
            <a:solidFill>
              <a:srgbClr val="000000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Data!$A$2:$A$141</c:f>
              <c:numCache>
                <c:formatCode>General</c:formatCode>
                <c:ptCount val="140"/>
                <c:pt idx="0">
                  <c:v>0.80100000000000005</c:v>
                </c:pt>
                <c:pt idx="1">
                  <c:v>0.80300000000000005</c:v>
                </c:pt>
                <c:pt idx="2">
                  <c:v>0.80500000000000005</c:v>
                </c:pt>
                <c:pt idx="3">
                  <c:v>0.80700000000000005</c:v>
                </c:pt>
                <c:pt idx="4">
                  <c:v>0.80900000000000005</c:v>
                </c:pt>
                <c:pt idx="5">
                  <c:v>0.81100000000000005</c:v>
                </c:pt>
                <c:pt idx="6">
                  <c:v>0.81299999999999994</c:v>
                </c:pt>
                <c:pt idx="7">
                  <c:v>0.81499999999999995</c:v>
                </c:pt>
                <c:pt idx="8">
                  <c:v>0.81699999999999995</c:v>
                </c:pt>
                <c:pt idx="9">
                  <c:v>0.81899999999999995</c:v>
                </c:pt>
                <c:pt idx="10">
                  <c:v>0.82099999999999995</c:v>
                </c:pt>
                <c:pt idx="11">
                  <c:v>0.82299999999999995</c:v>
                </c:pt>
                <c:pt idx="12">
                  <c:v>0.82499999999999996</c:v>
                </c:pt>
                <c:pt idx="13">
                  <c:v>0.82699999999999996</c:v>
                </c:pt>
                <c:pt idx="14">
                  <c:v>0.82899999999999996</c:v>
                </c:pt>
                <c:pt idx="15">
                  <c:v>0.83099999999999996</c:v>
                </c:pt>
                <c:pt idx="16">
                  <c:v>0.83299999999999996</c:v>
                </c:pt>
                <c:pt idx="17">
                  <c:v>0.83499999999999996</c:v>
                </c:pt>
                <c:pt idx="18">
                  <c:v>0.83699999999999997</c:v>
                </c:pt>
                <c:pt idx="19">
                  <c:v>0.83899999999999997</c:v>
                </c:pt>
                <c:pt idx="20">
                  <c:v>0.84099999999999997</c:v>
                </c:pt>
                <c:pt idx="21">
                  <c:v>0.84299999999999997</c:v>
                </c:pt>
                <c:pt idx="22">
                  <c:v>0.84499999999999997</c:v>
                </c:pt>
                <c:pt idx="23">
                  <c:v>0.84699999999999998</c:v>
                </c:pt>
                <c:pt idx="24">
                  <c:v>0.84899999999999998</c:v>
                </c:pt>
                <c:pt idx="25">
                  <c:v>0.85099999999999998</c:v>
                </c:pt>
                <c:pt idx="26">
                  <c:v>0.85299999999999998</c:v>
                </c:pt>
                <c:pt idx="27">
                  <c:v>0.85499999999999998</c:v>
                </c:pt>
                <c:pt idx="28">
                  <c:v>0.85699999999999998</c:v>
                </c:pt>
                <c:pt idx="29">
                  <c:v>0.85899999999999999</c:v>
                </c:pt>
                <c:pt idx="30">
                  <c:v>0.86099999999999999</c:v>
                </c:pt>
                <c:pt idx="31">
                  <c:v>0.86299999999999999</c:v>
                </c:pt>
                <c:pt idx="32">
                  <c:v>0.86499999999999999</c:v>
                </c:pt>
                <c:pt idx="33">
                  <c:v>0.86699999999999999</c:v>
                </c:pt>
                <c:pt idx="34">
                  <c:v>0.86899999999999999</c:v>
                </c:pt>
                <c:pt idx="35">
                  <c:v>0.871</c:v>
                </c:pt>
                <c:pt idx="36">
                  <c:v>0.873</c:v>
                </c:pt>
                <c:pt idx="37">
                  <c:v>0.875</c:v>
                </c:pt>
                <c:pt idx="38">
                  <c:v>0.877</c:v>
                </c:pt>
                <c:pt idx="39">
                  <c:v>0.879</c:v>
                </c:pt>
                <c:pt idx="40">
                  <c:v>0.88100000000000001</c:v>
                </c:pt>
                <c:pt idx="41">
                  <c:v>0.88300000000000001</c:v>
                </c:pt>
                <c:pt idx="42">
                  <c:v>0.88500000000000001</c:v>
                </c:pt>
                <c:pt idx="43">
                  <c:v>0.88700000000000001</c:v>
                </c:pt>
                <c:pt idx="44">
                  <c:v>0.88900000000000001</c:v>
                </c:pt>
                <c:pt idx="45">
                  <c:v>0.89100000000000001</c:v>
                </c:pt>
                <c:pt idx="46">
                  <c:v>0.89300000000000002</c:v>
                </c:pt>
                <c:pt idx="47">
                  <c:v>0.89500000000000002</c:v>
                </c:pt>
                <c:pt idx="48">
                  <c:v>0.89700000000000002</c:v>
                </c:pt>
                <c:pt idx="49">
                  <c:v>0.89900000000000002</c:v>
                </c:pt>
                <c:pt idx="50">
                  <c:v>0.90100000000000002</c:v>
                </c:pt>
                <c:pt idx="51">
                  <c:v>0.90300000000000002</c:v>
                </c:pt>
                <c:pt idx="52">
                  <c:v>0.90500000000000003</c:v>
                </c:pt>
                <c:pt idx="53">
                  <c:v>0.90700000000000003</c:v>
                </c:pt>
                <c:pt idx="54">
                  <c:v>0.90900000000000003</c:v>
                </c:pt>
                <c:pt idx="55">
                  <c:v>0.91100000000000003</c:v>
                </c:pt>
                <c:pt idx="56">
                  <c:v>0.91300000000000003</c:v>
                </c:pt>
                <c:pt idx="57">
                  <c:v>0.91500000000000004</c:v>
                </c:pt>
                <c:pt idx="58">
                  <c:v>0.91700000000000004</c:v>
                </c:pt>
                <c:pt idx="59">
                  <c:v>0.91900000000000004</c:v>
                </c:pt>
                <c:pt idx="60">
                  <c:v>0.92100000000000004</c:v>
                </c:pt>
                <c:pt idx="61">
                  <c:v>0.92300000000000004</c:v>
                </c:pt>
                <c:pt idx="62">
                  <c:v>0.92500000000000004</c:v>
                </c:pt>
                <c:pt idx="63">
                  <c:v>0.92700000000000005</c:v>
                </c:pt>
                <c:pt idx="64">
                  <c:v>0.92900000000000005</c:v>
                </c:pt>
                <c:pt idx="65">
                  <c:v>0.93100000000000005</c:v>
                </c:pt>
                <c:pt idx="66">
                  <c:v>0.93300000000000005</c:v>
                </c:pt>
                <c:pt idx="67">
                  <c:v>0.93500000000000005</c:v>
                </c:pt>
                <c:pt idx="68">
                  <c:v>0.93700000000000006</c:v>
                </c:pt>
                <c:pt idx="69">
                  <c:v>0.93899999999999995</c:v>
                </c:pt>
                <c:pt idx="70">
                  <c:v>0.94099999999999995</c:v>
                </c:pt>
                <c:pt idx="71">
                  <c:v>0.94299999999999995</c:v>
                </c:pt>
                <c:pt idx="72">
                  <c:v>0.94499999999999995</c:v>
                </c:pt>
                <c:pt idx="73">
                  <c:v>0.94699999999999995</c:v>
                </c:pt>
                <c:pt idx="74">
                  <c:v>0.94899999999999995</c:v>
                </c:pt>
                <c:pt idx="75">
                  <c:v>0.95099999999999996</c:v>
                </c:pt>
                <c:pt idx="76">
                  <c:v>0.95299999999999996</c:v>
                </c:pt>
                <c:pt idx="77">
                  <c:v>0.95499999999999996</c:v>
                </c:pt>
                <c:pt idx="78">
                  <c:v>0.95699999999999996</c:v>
                </c:pt>
                <c:pt idx="79">
                  <c:v>0.95899999999999996</c:v>
                </c:pt>
                <c:pt idx="80">
                  <c:v>0.96099999999999997</c:v>
                </c:pt>
                <c:pt idx="81">
                  <c:v>0.96299999999999997</c:v>
                </c:pt>
                <c:pt idx="82">
                  <c:v>0.96499999999999997</c:v>
                </c:pt>
                <c:pt idx="83">
                  <c:v>0.96699999999999997</c:v>
                </c:pt>
                <c:pt idx="84">
                  <c:v>0.96899999999999997</c:v>
                </c:pt>
                <c:pt idx="85">
                  <c:v>0.97099999999999997</c:v>
                </c:pt>
                <c:pt idx="86">
                  <c:v>0.97299999999999998</c:v>
                </c:pt>
                <c:pt idx="87">
                  <c:v>0.97499999999999998</c:v>
                </c:pt>
                <c:pt idx="88">
                  <c:v>0.97699999999999998</c:v>
                </c:pt>
                <c:pt idx="89">
                  <c:v>0.97899999999999998</c:v>
                </c:pt>
                <c:pt idx="90">
                  <c:v>0.98099999999999998</c:v>
                </c:pt>
                <c:pt idx="91">
                  <c:v>0.98299999999999998</c:v>
                </c:pt>
                <c:pt idx="92">
                  <c:v>0.98499999999999999</c:v>
                </c:pt>
                <c:pt idx="93">
                  <c:v>0.98699999999999999</c:v>
                </c:pt>
                <c:pt idx="94">
                  <c:v>0.98899999999999999</c:v>
                </c:pt>
                <c:pt idx="95">
                  <c:v>0.99099999999999999</c:v>
                </c:pt>
                <c:pt idx="96">
                  <c:v>0.99299999999999999</c:v>
                </c:pt>
                <c:pt idx="97">
                  <c:v>0.995</c:v>
                </c:pt>
                <c:pt idx="98">
                  <c:v>0.997</c:v>
                </c:pt>
                <c:pt idx="99">
                  <c:v>0.999</c:v>
                </c:pt>
                <c:pt idx="100">
                  <c:v>1.0009999999999999</c:v>
                </c:pt>
                <c:pt idx="101">
                  <c:v>1.0029999999999999</c:v>
                </c:pt>
                <c:pt idx="102">
                  <c:v>1.0049999999999999</c:v>
                </c:pt>
                <c:pt idx="103">
                  <c:v>1.0069999999999999</c:v>
                </c:pt>
                <c:pt idx="104">
                  <c:v>1.0089999999999999</c:v>
                </c:pt>
                <c:pt idx="105">
                  <c:v>1.0109999999999999</c:v>
                </c:pt>
                <c:pt idx="106">
                  <c:v>1.0129999999999999</c:v>
                </c:pt>
                <c:pt idx="107">
                  <c:v>1.0149999999999999</c:v>
                </c:pt>
                <c:pt idx="108">
                  <c:v>1.0169999999999999</c:v>
                </c:pt>
                <c:pt idx="109">
                  <c:v>1.0189999999999999</c:v>
                </c:pt>
                <c:pt idx="110">
                  <c:v>1.0209999999999999</c:v>
                </c:pt>
                <c:pt idx="111">
                  <c:v>1.0229999999999999</c:v>
                </c:pt>
                <c:pt idx="112">
                  <c:v>1.0249999999999999</c:v>
                </c:pt>
                <c:pt idx="113">
                  <c:v>1.0269999999999999</c:v>
                </c:pt>
                <c:pt idx="114">
                  <c:v>1.0289999999999999</c:v>
                </c:pt>
                <c:pt idx="115">
                  <c:v>1.0309999999999999</c:v>
                </c:pt>
                <c:pt idx="116">
                  <c:v>1.0329999999999999</c:v>
                </c:pt>
                <c:pt idx="117">
                  <c:v>1.0349999999999999</c:v>
                </c:pt>
                <c:pt idx="118">
                  <c:v>1.0369999999999999</c:v>
                </c:pt>
                <c:pt idx="119">
                  <c:v>1.0389999999999999</c:v>
                </c:pt>
                <c:pt idx="120">
                  <c:v>1.0409999999999999</c:v>
                </c:pt>
                <c:pt idx="121">
                  <c:v>1.0429999999999999</c:v>
                </c:pt>
                <c:pt idx="122">
                  <c:v>1.0449999999999999</c:v>
                </c:pt>
                <c:pt idx="123">
                  <c:v>1.0469999999999999</c:v>
                </c:pt>
                <c:pt idx="124">
                  <c:v>1.0489999999999999</c:v>
                </c:pt>
                <c:pt idx="125">
                  <c:v>1.0509999999999999</c:v>
                </c:pt>
                <c:pt idx="126">
                  <c:v>1.0529999999999999</c:v>
                </c:pt>
                <c:pt idx="127">
                  <c:v>1.0549999999999999</c:v>
                </c:pt>
                <c:pt idx="128">
                  <c:v>1.0569999999999999</c:v>
                </c:pt>
                <c:pt idx="129">
                  <c:v>1.0589999999999999</c:v>
                </c:pt>
                <c:pt idx="130">
                  <c:v>1.0609999999999999</c:v>
                </c:pt>
                <c:pt idx="131">
                  <c:v>1.0629999999999999</c:v>
                </c:pt>
                <c:pt idx="132">
                  <c:v>1.0649999999999999</c:v>
                </c:pt>
                <c:pt idx="133">
                  <c:v>1.0669999999999999</c:v>
                </c:pt>
                <c:pt idx="134">
                  <c:v>1.069</c:v>
                </c:pt>
                <c:pt idx="135">
                  <c:v>1.071</c:v>
                </c:pt>
                <c:pt idx="136">
                  <c:v>1.073</c:v>
                </c:pt>
                <c:pt idx="137">
                  <c:v>1.075</c:v>
                </c:pt>
                <c:pt idx="138">
                  <c:v>1.077</c:v>
                </c:pt>
                <c:pt idx="139">
                  <c:v>1.079</c:v>
                </c:pt>
              </c:numCache>
            </c:numRef>
          </c:cat>
          <c:val>
            <c:numRef>
              <c:f>Data!$B$2:$B$141</c:f>
              <c:numCache>
                <c:formatCode>General</c:formatCode>
                <c:ptCount val="140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7</c:v>
                </c:pt>
                <c:pt idx="21">
                  <c:v>6</c:v>
                </c:pt>
                <c:pt idx="22">
                  <c:v>8</c:v>
                </c:pt>
                <c:pt idx="23">
                  <c:v>13</c:v>
                </c:pt>
                <c:pt idx="24">
                  <c:v>6</c:v>
                </c:pt>
                <c:pt idx="25">
                  <c:v>10</c:v>
                </c:pt>
                <c:pt idx="26">
                  <c:v>13</c:v>
                </c:pt>
                <c:pt idx="27">
                  <c:v>16</c:v>
                </c:pt>
                <c:pt idx="28">
                  <c:v>10</c:v>
                </c:pt>
                <c:pt idx="29">
                  <c:v>10</c:v>
                </c:pt>
                <c:pt idx="30">
                  <c:v>17</c:v>
                </c:pt>
                <c:pt idx="31">
                  <c:v>14</c:v>
                </c:pt>
                <c:pt idx="32">
                  <c:v>19</c:v>
                </c:pt>
                <c:pt idx="33">
                  <c:v>22</c:v>
                </c:pt>
                <c:pt idx="34">
                  <c:v>23</c:v>
                </c:pt>
                <c:pt idx="35">
                  <c:v>31</c:v>
                </c:pt>
                <c:pt idx="36">
                  <c:v>37</c:v>
                </c:pt>
                <c:pt idx="37">
                  <c:v>24</c:v>
                </c:pt>
                <c:pt idx="38">
                  <c:v>35</c:v>
                </c:pt>
                <c:pt idx="39">
                  <c:v>40</c:v>
                </c:pt>
                <c:pt idx="40">
                  <c:v>43</c:v>
                </c:pt>
                <c:pt idx="41">
                  <c:v>53</c:v>
                </c:pt>
                <c:pt idx="42">
                  <c:v>70</c:v>
                </c:pt>
                <c:pt idx="43">
                  <c:v>69</c:v>
                </c:pt>
                <c:pt idx="44">
                  <c:v>68</c:v>
                </c:pt>
                <c:pt idx="45">
                  <c:v>79</c:v>
                </c:pt>
                <c:pt idx="46">
                  <c:v>98</c:v>
                </c:pt>
                <c:pt idx="47">
                  <c:v>118</c:v>
                </c:pt>
                <c:pt idx="48">
                  <c:v>124</c:v>
                </c:pt>
                <c:pt idx="49">
                  <c:v>121</c:v>
                </c:pt>
                <c:pt idx="50">
                  <c:v>130</c:v>
                </c:pt>
                <c:pt idx="51">
                  <c:v>189</c:v>
                </c:pt>
                <c:pt idx="52">
                  <c:v>190</c:v>
                </c:pt>
                <c:pt idx="53">
                  <c:v>210</c:v>
                </c:pt>
                <c:pt idx="54">
                  <c:v>236</c:v>
                </c:pt>
                <c:pt idx="55">
                  <c:v>316</c:v>
                </c:pt>
                <c:pt idx="56">
                  <c:v>320</c:v>
                </c:pt>
                <c:pt idx="57">
                  <c:v>353</c:v>
                </c:pt>
                <c:pt idx="58">
                  <c:v>404</c:v>
                </c:pt>
                <c:pt idx="59">
                  <c:v>477</c:v>
                </c:pt>
                <c:pt idx="60">
                  <c:v>562</c:v>
                </c:pt>
                <c:pt idx="61">
                  <c:v>586</c:v>
                </c:pt>
                <c:pt idx="62">
                  <c:v>713</c:v>
                </c:pt>
                <c:pt idx="63">
                  <c:v>821</c:v>
                </c:pt>
                <c:pt idx="64">
                  <c:v>876</c:v>
                </c:pt>
                <c:pt idx="65">
                  <c:v>1066</c:v>
                </c:pt>
                <c:pt idx="66">
                  <c:v>1225</c:v>
                </c:pt>
                <c:pt idx="67">
                  <c:v>1289</c:v>
                </c:pt>
                <c:pt idx="68">
                  <c:v>1365</c:v>
                </c:pt>
                <c:pt idx="69">
                  <c:v>1474</c:v>
                </c:pt>
                <c:pt idx="70">
                  <c:v>1332</c:v>
                </c:pt>
                <c:pt idx="71">
                  <c:v>1213</c:v>
                </c:pt>
                <c:pt idx="72">
                  <c:v>1135</c:v>
                </c:pt>
                <c:pt idx="73">
                  <c:v>1050</c:v>
                </c:pt>
                <c:pt idx="74">
                  <c:v>833</c:v>
                </c:pt>
                <c:pt idx="75">
                  <c:v>751</c:v>
                </c:pt>
                <c:pt idx="76">
                  <c:v>661</c:v>
                </c:pt>
                <c:pt idx="77">
                  <c:v>577</c:v>
                </c:pt>
                <c:pt idx="78">
                  <c:v>523</c:v>
                </c:pt>
                <c:pt idx="79">
                  <c:v>428</c:v>
                </c:pt>
                <c:pt idx="80">
                  <c:v>407</c:v>
                </c:pt>
                <c:pt idx="81">
                  <c:v>347</c:v>
                </c:pt>
                <c:pt idx="82">
                  <c:v>304</c:v>
                </c:pt>
                <c:pt idx="83">
                  <c:v>280</c:v>
                </c:pt>
                <c:pt idx="84">
                  <c:v>226</c:v>
                </c:pt>
                <c:pt idx="85">
                  <c:v>204</c:v>
                </c:pt>
                <c:pt idx="86">
                  <c:v>191</c:v>
                </c:pt>
                <c:pt idx="87">
                  <c:v>158</c:v>
                </c:pt>
                <c:pt idx="88">
                  <c:v>142</c:v>
                </c:pt>
                <c:pt idx="89">
                  <c:v>107</c:v>
                </c:pt>
                <c:pt idx="90">
                  <c:v>121</c:v>
                </c:pt>
                <c:pt idx="91">
                  <c:v>90</c:v>
                </c:pt>
                <c:pt idx="92">
                  <c:v>91</c:v>
                </c:pt>
                <c:pt idx="93">
                  <c:v>74</c:v>
                </c:pt>
                <c:pt idx="94">
                  <c:v>76</c:v>
                </c:pt>
                <c:pt idx="95">
                  <c:v>58</c:v>
                </c:pt>
                <c:pt idx="96">
                  <c:v>56</c:v>
                </c:pt>
                <c:pt idx="97">
                  <c:v>58</c:v>
                </c:pt>
                <c:pt idx="98">
                  <c:v>40</c:v>
                </c:pt>
                <c:pt idx="99">
                  <c:v>39</c:v>
                </c:pt>
                <c:pt idx="100">
                  <c:v>39</c:v>
                </c:pt>
                <c:pt idx="101">
                  <c:v>32</c:v>
                </c:pt>
                <c:pt idx="102">
                  <c:v>25</c:v>
                </c:pt>
                <c:pt idx="103">
                  <c:v>22</c:v>
                </c:pt>
                <c:pt idx="104">
                  <c:v>9</c:v>
                </c:pt>
                <c:pt idx="105">
                  <c:v>23</c:v>
                </c:pt>
                <c:pt idx="106">
                  <c:v>11</c:v>
                </c:pt>
                <c:pt idx="107">
                  <c:v>12</c:v>
                </c:pt>
                <c:pt idx="108">
                  <c:v>14</c:v>
                </c:pt>
                <c:pt idx="109">
                  <c:v>13</c:v>
                </c:pt>
                <c:pt idx="110">
                  <c:v>14</c:v>
                </c:pt>
                <c:pt idx="111">
                  <c:v>10</c:v>
                </c:pt>
                <c:pt idx="112">
                  <c:v>9</c:v>
                </c:pt>
                <c:pt idx="113">
                  <c:v>6</c:v>
                </c:pt>
                <c:pt idx="114">
                  <c:v>11</c:v>
                </c:pt>
                <c:pt idx="115">
                  <c:v>3</c:v>
                </c:pt>
                <c:pt idx="116">
                  <c:v>7</c:v>
                </c:pt>
                <c:pt idx="117">
                  <c:v>8</c:v>
                </c:pt>
                <c:pt idx="118">
                  <c:v>12</c:v>
                </c:pt>
                <c:pt idx="119">
                  <c:v>7</c:v>
                </c:pt>
                <c:pt idx="120">
                  <c:v>5</c:v>
                </c:pt>
                <c:pt idx="121">
                  <c:v>8</c:v>
                </c:pt>
                <c:pt idx="122">
                  <c:v>11</c:v>
                </c:pt>
                <c:pt idx="123">
                  <c:v>6</c:v>
                </c:pt>
                <c:pt idx="124">
                  <c:v>12</c:v>
                </c:pt>
                <c:pt idx="125">
                  <c:v>5</c:v>
                </c:pt>
                <c:pt idx="126">
                  <c:v>2</c:v>
                </c:pt>
                <c:pt idx="127">
                  <c:v>7</c:v>
                </c:pt>
                <c:pt idx="128">
                  <c:v>5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4</c:v>
                </c:pt>
                <c:pt idx="136">
                  <c:v>0</c:v>
                </c:pt>
                <c:pt idx="137">
                  <c:v>5</c:v>
                </c:pt>
                <c:pt idx="138">
                  <c:v>5</c:v>
                </c:pt>
                <c:pt idx="13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7C-418C-99CB-055ED13F8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9920384"/>
        <c:axId val="429924192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Data!$A$2:$A$141</c:f>
              <c:numCache>
                <c:formatCode>General</c:formatCode>
                <c:ptCount val="140"/>
                <c:pt idx="0">
                  <c:v>0.80100000000000005</c:v>
                </c:pt>
                <c:pt idx="1">
                  <c:v>0.80300000000000005</c:v>
                </c:pt>
                <c:pt idx="2">
                  <c:v>0.80500000000000005</c:v>
                </c:pt>
                <c:pt idx="3">
                  <c:v>0.80700000000000005</c:v>
                </c:pt>
                <c:pt idx="4">
                  <c:v>0.80900000000000005</c:v>
                </c:pt>
                <c:pt idx="5">
                  <c:v>0.81100000000000005</c:v>
                </c:pt>
                <c:pt idx="6">
                  <c:v>0.81299999999999994</c:v>
                </c:pt>
                <c:pt idx="7">
                  <c:v>0.81499999999999995</c:v>
                </c:pt>
                <c:pt idx="8">
                  <c:v>0.81699999999999995</c:v>
                </c:pt>
                <c:pt idx="9">
                  <c:v>0.81899999999999995</c:v>
                </c:pt>
                <c:pt idx="10">
                  <c:v>0.82099999999999995</c:v>
                </c:pt>
                <c:pt idx="11">
                  <c:v>0.82299999999999995</c:v>
                </c:pt>
                <c:pt idx="12">
                  <c:v>0.82499999999999996</c:v>
                </c:pt>
                <c:pt idx="13">
                  <c:v>0.82699999999999996</c:v>
                </c:pt>
                <c:pt idx="14">
                  <c:v>0.82899999999999996</c:v>
                </c:pt>
                <c:pt idx="15">
                  <c:v>0.83099999999999996</c:v>
                </c:pt>
                <c:pt idx="16">
                  <c:v>0.83299999999999996</c:v>
                </c:pt>
                <c:pt idx="17">
                  <c:v>0.83499999999999996</c:v>
                </c:pt>
                <c:pt idx="18">
                  <c:v>0.83699999999999997</c:v>
                </c:pt>
                <c:pt idx="19">
                  <c:v>0.83899999999999997</c:v>
                </c:pt>
                <c:pt idx="20">
                  <c:v>0.84099999999999997</c:v>
                </c:pt>
                <c:pt idx="21">
                  <c:v>0.84299999999999997</c:v>
                </c:pt>
                <c:pt idx="22">
                  <c:v>0.84499999999999997</c:v>
                </c:pt>
                <c:pt idx="23">
                  <c:v>0.84699999999999998</c:v>
                </c:pt>
                <c:pt idx="24">
                  <c:v>0.84899999999999998</c:v>
                </c:pt>
                <c:pt idx="25">
                  <c:v>0.85099999999999998</c:v>
                </c:pt>
                <c:pt idx="26">
                  <c:v>0.85299999999999998</c:v>
                </c:pt>
                <c:pt idx="27">
                  <c:v>0.85499999999999998</c:v>
                </c:pt>
                <c:pt idx="28">
                  <c:v>0.85699999999999998</c:v>
                </c:pt>
                <c:pt idx="29">
                  <c:v>0.85899999999999999</c:v>
                </c:pt>
                <c:pt idx="30">
                  <c:v>0.86099999999999999</c:v>
                </c:pt>
                <c:pt idx="31">
                  <c:v>0.86299999999999999</c:v>
                </c:pt>
                <c:pt idx="32">
                  <c:v>0.86499999999999999</c:v>
                </c:pt>
                <c:pt idx="33">
                  <c:v>0.86699999999999999</c:v>
                </c:pt>
                <c:pt idx="34">
                  <c:v>0.86899999999999999</c:v>
                </c:pt>
                <c:pt idx="35">
                  <c:v>0.871</c:v>
                </c:pt>
                <c:pt idx="36">
                  <c:v>0.873</c:v>
                </c:pt>
                <c:pt idx="37">
                  <c:v>0.875</c:v>
                </c:pt>
                <c:pt idx="38">
                  <c:v>0.877</c:v>
                </c:pt>
                <c:pt idx="39">
                  <c:v>0.879</c:v>
                </c:pt>
                <c:pt idx="40">
                  <c:v>0.88100000000000001</c:v>
                </c:pt>
                <c:pt idx="41">
                  <c:v>0.88300000000000001</c:v>
                </c:pt>
                <c:pt idx="42">
                  <c:v>0.88500000000000001</c:v>
                </c:pt>
                <c:pt idx="43">
                  <c:v>0.88700000000000001</c:v>
                </c:pt>
                <c:pt idx="44">
                  <c:v>0.88900000000000001</c:v>
                </c:pt>
                <c:pt idx="45">
                  <c:v>0.89100000000000001</c:v>
                </c:pt>
                <c:pt idx="46">
                  <c:v>0.89300000000000002</c:v>
                </c:pt>
                <c:pt idx="47">
                  <c:v>0.89500000000000002</c:v>
                </c:pt>
                <c:pt idx="48">
                  <c:v>0.89700000000000002</c:v>
                </c:pt>
                <c:pt idx="49">
                  <c:v>0.89900000000000002</c:v>
                </c:pt>
                <c:pt idx="50">
                  <c:v>0.90100000000000002</c:v>
                </c:pt>
                <c:pt idx="51">
                  <c:v>0.90300000000000002</c:v>
                </c:pt>
                <c:pt idx="52">
                  <c:v>0.90500000000000003</c:v>
                </c:pt>
                <c:pt idx="53">
                  <c:v>0.90700000000000003</c:v>
                </c:pt>
                <c:pt idx="54">
                  <c:v>0.90900000000000003</c:v>
                </c:pt>
                <c:pt idx="55">
                  <c:v>0.91100000000000003</c:v>
                </c:pt>
                <c:pt idx="56">
                  <c:v>0.91300000000000003</c:v>
                </c:pt>
                <c:pt idx="57">
                  <c:v>0.91500000000000004</c:v>
                </c:pt>
                <c:pt idx="58">
                  <c:v>0.91700000000000004</c:v>
                </c:pt>
                <c:pt idx="59">
                  <c:v>0.91900000000000004</c:v>
                </c:pt>
                <c:pt idx="60">
                  <c:v>0.92100000000000004</c:v>
                </c:pt>
                <c:pt idx="61">
                  <c:v>0.92300000000000004</c:v>
                </c:pt>
                <c:pt idx="62">
                  <c:v>0.92500000000000004</c:v>
                </c:pt>
                <c:pt idx="63">
                  <c:v>0.92700000000000005</c:v>
                </c:pt>
                <c:pt idx="64">
                  <c:v>0.92900000000000005</c:v>
                </c:pt>
                <c:pt idx="65">
                  <c:v>0.93100000000000005</c:v>
                </c:pt>
                <c:pt idx="66">
                  <c:v>0.93300000000000005</c:v>
                </c:pt>
                <c:pt idx="67">
                  <c:v>0.93500000000000005</c:v>
                </c:pt>
                <c:pt idx="68">
                  <c:v>0.93700000000000006</c:v>
                </c:pt>
                <c:pt idx="69">
                  <c:v>0.93899999999999995</c:v>
                </c:pt>
                <c:pt idx="70">
                  <c:v>0.94099999999999995</c:v>
                </c:pt>
                <c:pt idx="71">
                  <c:v>0.94299999999999995</c:v>
                </c:pt>
                <c:pt idx="72">
                  <c:v>0.94499999999999995</c:v>
                </c:pt>
                <c:pt idx="73">
                  <c:v>0.94699999999999995</c:v>
                </c:pt>
                <c:pt idx="74">
                  <c:v>0.94899999999999995</c:v>
                </c:pt>
                <c:pt idx="75">
                  <c:v>0.95099999999999996</c:v>
                </c:pt>
                <c:pt idx="76">
                  <c:v>0.95299999999999996</c:v>
                </c:pt>
                <c:pt idx="77">
                  <c:v>0.95499999999999996</c:v>
                </c:pt>
                <c:pt idx="78">
                  <c:v>0.95699999999999996</c:v>
                </c:pt>
                <c:pt idx="79">
                  <c:v>0.95899999999999996</c:v>
                </c:pt>
                <c:pt idx="80">
                  <c:v>0.96099999999999997</c:v>
                </c:pt>
                <c:pt idx="81">
                  <c:v>0.96299999999999997</c:v>
                </c:pt>
                <c:pt idx="82">
                  <c:v>0.96499999999999997</c:v>
                </c:pt>
                <c:pt idx="83">
                  <c:v>0.96699999999999997</c:v>
                </c:pt>
                <c:pt idx="84">
                  <c:v>0.96899999999999997</c:v>
                </c:pt>
                <c:pt idx="85">
                  <c:v>0.97099999999999997</c:v>
                </c:pt>
                <c:pt idx="86">
                  <c:v>0.97299999999999998</c:v>
                </c:pt>
                <c:pt idx="87">
                  <c:v>0.97499999999999998</c:v>
                </c:pt>
                <c:pt idx="88">
                  <c:v>0.97699999999999998</c:v>
                </c:pt>
                <c:pt idx="89">
                  <c:v>0.97899999999999998</c:v>
                </c:pt>
                <c:pt idx="90">
                  <c:v>0.98099999999999998</c:v>
                </c:pt>
                <c:pt idx="91">
                  <c:v>0.98299999999999998</c:v>
                </c:pt>
                <c:pt idx="92">
                  <c:v>0.98499999999999999</c:v>
                </c:pt>
                <c:pt idx="93">
                  <c:v>0.98699999999999999</c:v>
                </c:pt>
                <c:pt idx="94">
                  <c:v>0.98899999999999999</c:v>
                </c:pt>
                <c:pt idx="95">
                  <c:v>0.99099999999999999</c:v>
                </c:pt>
                <c:pt idx="96">
                  <c:v>0.99299999999999999</c:v>
                </c:pt>
                <c:pt idx="97">
                  <c:v>0.995</c:v>
                </c:pt>
                <c:pt idx="98">
                  <c:v>0.997</c:v>
                </c:pt>
                <c:pt idx="99">
                  <c:v>0.999</c:v>
                </c:pt>
                <c:pt idx="100">
                  <c:v>1.0009999999999999</c:v>
                </c:pt>
                <c:pt idx="101">
                  <c:v>1.0029999999999999</c:v>
                </c:pt>
                <c:pt idx="102">
                  <c:v>1.0049999999999999</c:v>
                </c:pt>
                <c:pt idx="103">
                  <c:v>1.0069999999999999</c:v>
                </c:pt>
                <c:pt idx="104">
                  <c:v>1.0089999999999999</c:v>
                </c:pt>
                <c:pt idx="105">
                  <c:v>1.0109999999999999</c:v>
                </c:pt>
                <c:pt idx="106">
                  <c:v>1.0129999999999999</c:v>
                </c:pt>
                <c:pt idx="107">
                  <c:v>1.0149999999999999</c:v>
                </c:pt>
                <c:pt idx="108">
                  <c:v>1.0169999999999999</c:v>
                </c:pt>
                <c:pt idx="109">
                  <c:v>1.0189999999999999</c:v>
                </c:pt>
                <c:pt idx="110">
                  <c:v>1.0209999999999999</c:v>
                </c:pt>
                <c:pt idx="111">
                  <c:v>1.0229999999999999</c:v>
                </c:pt>
                <c:pt idx="112">
                  <c:v>1.0249999999999999</c:v>
                </c:pt>
                <c:pt idx="113">
                  <c:v>1.0269999999999999</c:v>
                </c:pt>
                <c:pt idx="114">
                  <c:v>1.0289999999999999</c:v>
                </c:pt>
                <c:pt idx="115">
                  <c:v>1.0309999999999999</c:v>
                </c:pt>
                <c:pt idx="116">
                  <c:v>1.0329999999999999</c:v>
                </c:pt>
                <c:pt idx="117">
                  <c:v>1.0349999999999999</c:v>
                </c:pt>
                <c:pt idx="118">
                  <c:v>1.0369999999999999</c:v>
                </c:pt>
                <c:pt idx="119">
                  <c:v>1.0389999999999999</c:v>
                </c:pt>
                <c:pt idx="120">
                  <c:v>1.0409999999999999</c:v>
                </c:pt>
                <c:pt idx="121">
                  <c:v>1.0429999999999999</c:v>
                </c:pt>
                <c:pt idx="122">
                  <c:v>1.0449999999999999</c:v>
                </c:pt>
                <c:pt idx="123">
                  <c:v>1.0469999999999999</c:v>
                </c:pt>
                <c:pt idx="124">
                  <c:v>1.0489999999999999</c:v>
                </c:pt>
                <c:pt idx="125">
                  <c:v>1.0509999999999999</c:v>
                </c:pt>
                <c:pt idx="126">
                  <c:v>1.0529999999999999</c:v>
                </c:pt>
                <c:pt idx="127">
                  <c:v>1.0549999999999999</c:v>
                </c:pt>
                <c:pt idx="128">
                  <c:v>1.0569999999999999</c:v>
                </c:pt>
                <c:pt idx="129">
                  <c:v>1.0589999999999999</c:v>
                </c:pt>
                <c:pt idx="130">
                  <c:v>1.0609999999999999</c:v>
                </c:pt>
                <c:pt idx="131">
                  <c:v>1.0629999999999999</c:v>
                </c:pt>
                <c:pt idx="132">
                  <c:v>1.0649999999999999</c:v>
                </c:pt>
                <c:pt idx="133">
                  <c:v>1.0669999999999999</c:v>
                </c:pt>
                <c:pt idx="134">
                  <c:v>1.069</c:v>
                </c:pt>
                <c:pt idx="135">
                  <c:v>1.071</c:v>
                </c:pt>
                <c:pt idx="136">
                  <c:v>1.073</c:v>
                </c:pt>
                <c:pt idx="137">
                  <c:v>1.075</c:v>
                </c:pt>
                <c:pt idx="138">
                  <c:v>1.077</c:v>
                </c:pt>
                <c:pt idx="139">
                  <c:v>1.079</c:v>
                </c:pt>
              </c:numCache>
            </c:numRef>
          </c:cat>
          <c:val>
            <c:numRef>
              <c:f>Data!$B$2:$B$141</c:f>
              <c:numCache>
                <c:formatCode>General</c:formatCode>
                <c:ptCount val="140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7</c:v>
                </c:pt>
                <c:pt idx="21">
                  <c:v>6</c:v>
                </c:pt>
                <c:pt idx="22">
                  <c:v>8</c:v>
                </c:pt>
                <c:pt idx="23">
                  <c:v>13</c:v>
                </c:pt>
                <c:pt idx="24">
                  <c:v>6</c:v>
                </c:pt>
                <c:pt idx="25">
                  <c:v>10</c:v>
                </c:pt>
                <c:pt idx="26">
                  <c:v>13</c:v>
                </c:pt>
                <c:pt idx="27">
                  <c:v>16</c:v>
                </c:pt>
                <c:pt idx="28">
                  <c:v>10</c:v>
                </c:pt>
                <c:pt idx="29">
                  <c:v>10</c:v>
                </c:pt>
                <c:pt idx="30">
                  <c:v>17</c:v>
                </c:pt>
                <c:pt idx="31">
                  <c:v>14</c:v>
                </c:pt>
                <c:pt idx="32">
                  <c:v>19</c:v>
                </c:pt>
                <c:pt idx="33">
                  <c:v>22</c:v>
                </c:pt>
                <c:pt idx="34">
                  <c:v>23</c:v>
                </c:pt>
                <c:pt idx="35">
                  <c:v>31</c:v>
                </c:pt>
                <c:pt idx="36">
                  <c:v>37</c:v>
                </c:pt>
                <c:pt idx="37">
                  <c:v>24</c:v>
                </c:pt>
                <c:pt idx="38">
                  <c:v>35</c:v>
                </c:pt>
                <c:pt idx="39">
                  <c:v>40</c:v>
                </c:pt>
                <c:pt idx="40">
                  <c:v>43</c:v>
                </c:pt>
                <c:pt idx="41">
                  <c:v>53</c:v>
                </c:pt>
                <c:pt idx="42">
                  <c:v>70</c:v>
                </c:pt>
                <c:pt idx="43">
                  <c:v>69</c:v>
                </c:pt>
                <c:pt idx="44">
                  <c:v>68</c:v>
                </c:pt>
                <c:pt idx="45">
                  <c:v>79</c:v>
                </c:pt>
                <c:pt idx="46">
                  <c:v>98</c:v>
                </c:pt>
                <c:pt idx="47">
                  <c:v>118</c:v>
                </c:pt>
                <c:pt idx="48">
                  <c:v>124</c:v>
                </c:pt>
                <c:pt idx="49">
                  <c:v>121</c:v>
                </c:pt>
                <c:pt idx="50">
                  <c:v>130</c:v>
                </c:pt>
                <c:pt idx="51">
                  <c:v>189</c:v>
                </c:pt>
                <c:pt idx="52">
                  <c:v>190</c:v>
                </c:pt>
                <c:pt idx="53">
                  <c:v>210</c:v>
                </c:pt>
                <c:pt idx="54">
                  <c:v>236</c:v>
                </c:pt>
                <c:pt idx="55">
                  <c:v>316</c:v>
                </c:pt>
                <c:pt idx="56">
                  <c:v>320</c:v>
                </c:pt>
                <c:pt idx="57">
                  <c:v>353</c:v>
                </c:pt>
                <c:pt idx="58">
                  <c:v>404</c:v>
                </c:pt>
                <c:pt idx="59">
                  <c:v>477</c:v>
                </c:pt>
                <c:pt idx="60">
                  <c:v>562</c:v>
                </c:pt>
                <c:pt idx="61">
                  <c:v>586</c:v>
                </c:pt>
                <c:pt idx="62">
                  <c:v>713</c:v>
                </c:pt>
                <c:pt idx="63">
                  <c:v>821</c:v>
                </c:pt>
                <c:pt idx="64">
                  <c:v>876</c:v>
                </c:pt>
                <c:pt idx="65">
                  <c:v>1066</c:v>
                </c:pt>
                <c:pt idx="66">
                  <c:v>1225</c:v>
                </c:pt>
                <c:pt idx="67">
                  <c:v>1289</c:v>
                </c:pt>
                <c:pt idx="68">
                  <c:v>1365</c:v>
                </c:pt>
                <c:pt idx="69">
                  <c:v>1474</c:v>
                </c:pt>
                <c:pt idx="70">
                  <c:v>1332</c:v>
                </c:pt>
                <c:pt idx="71">
                  <c:v>1213</c:v>
                </c:pt>
                <c:pt idx="72">
                  <c:v>1135</c:v>
                </c:pt>
                <c:pt idx="73">
                  <c:v>1050</c:v>
                </c:pt>
                <c:pt idx="74">
                  <c:v>833</c:v>
                </c:pt>
                <c:pt idx="75">
                  <c:v>751</c:v>
                </c:pt>
                <c:pt idx="76">
                  <c:v>661</c:v>
                </c:pt>
                <c:pt idx="77">
                  <c:v>577</c:v>
                </c:pt>
                <c:pt idx="78">
                  <c:v>523</c:v>
                </c:pt>
                <c:pt idx="79">
                  <c:v>428</c:v>
                </c:pt>
                <c:pt idx="80">
                  <c:v>407</c:v>
                </c:pt>
                <c:pt idx="81">
                  <c:v>347</c:v>
                </c:pt>
                <c:pt idx="82">
                  <c:v>304</c:v>
                </c:pt>
                <c:pt idx="83">
                  <c:v>280</c:v>
                </c:pt>
                <c:pt idx="84">
                  <c:v>226</c:v>
                </c:pt>
                <c:pt idx="85">
                  <c:v>204</c:v>
                </c:pt>
                <c:pt idx="86">
                  <c:v>191</c:v>
                </c:pt>
                <c:pt idx="87">
                  <c:v>158</c:v>
                </c:pt>
                <c:pt idx="88">
                  <c:v>142</c:v>
                </c:pt>
                <c:pt idx="89">
                  <c:v>107</c:v>
                </c:pt>
                <c:pt idx="90">
                  <c:v>121</c:v>
                </c:pt>
                <c:pt idx="91">
                  <c:v>90</c:v>
                </c:pt>
                <c:pt idx="92">
                  <c:v>91</c:v>
                </c:pt>
                <c:pt idx="93">
                  <c:v>74</c:v>
                </c:pt>
                <c:pt idx="94">
                  <c:v>76</c:v>
                </c:pt>
                <c:pt idx="95">
                  <c:v>58</c:v>
                </c:pt>
                <c:pt idx="96">
                  <c:v>56</c:v>
                </c:pt>
                <c:pt idx="97">
                  <c:v>58</c:v>
                </c:pt>
                <c:pt idx="98">
                  <c:v>40</c:v>
                </c:pt>
                <c:pt idx="99">
                  <c:v>39</c:v>
                </c:pt>
                <c:pt idx="100">
                  <c:v>39</c:v>
                </c:pt>
                <c:pt idx="101">
                  <c:v>32</c:v>
                </c:pt>
                <c:pt idx="102">
                  <c:v>25</c:v>
                </c:pt>
                <c:pt idx="103">
                  <c:v>22</c:v>
                </c:pt>
                <c:pt idx="104">
                  <c:v>9</c:v>
                </c:pt>
                <c:pt idx="105">
                  <c:v>23</c:v>
                </c:pt>
                <c:pt idx="106">
                  <c:v>11</c:v>
                </c:pt>
                <c:pt idx="107">
                  <c:v>12</c:v>
                </c:pt>
                <c:pt idx="108">
                  <c:v>14</c:v>
                </c:pt>
                <c:pt idx="109">
                  <c:v>13</c:v>
                </c:pt>
                <c:pt idx="110">
                  <c:v>14</c:v>
                </c:pt>
                <c:pt idx="111">
                  <c:v>10</c:v>
                </c:pt>
                <c:pt idx="112">
                  <c:v>9</c:v>
                </c:pt>
                <c:pt idx="113">
                  <c:v>6</c:v>
                </c:pt>
                <c:pt idx="114">
                  <c:v>11</c:v>
                </c:pt>
                <c:pt idx="115">
                  <c:v>3</c:v>
                </c:pt>
                <c:pt idx="116">
                  <c:v>7</c:v>
                </c:pt>
                <c:pt idx="117">
                  <c:v>8</c:v>
                </c:pt>
                <c:pt idx="118">
                  <c:v>12</c:v>
                </c:pt>
                <c:pt idx="119">
                  <c:v>7</c:v>
                </c:pt>
                <c:pt idx="120">
                  <c:v>5</c:v>
                </c:pt>
                <c:pt idx="121">
                  <c:v>8</c:v>
                </c:pt>
                <c:pt idx="122">
                  <c:v>11</c:v>
                </c:pt>
                <c:pt idx="123">
                  <c:v>6</c:v>
                </c:pt>
                <c:pt idx="124">
                  <c:v>12</c:v>
                </c:pt>
                <c:pt idx="125">
                  <c:v>5</c:v>
                </c:pt>
                <c:pt idx="126">
                  <c:v>2</c:v>
                </c:pt>
                <c:pt idx="127">
                  <c:v>7</c:v>
                </c:pt>
                <c:pt idx="128">
                  <c:v>5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4</c:v>
                </c:pt>
                <c:pt idx="136">
                  <c:v>0</c:v>
                </c:pt>
                <c:pt idx="137">
                  <c:v>5</c:v>
                </c:pt>
                <c:pt idx="138">
                  <c:v>5</c:v>
                </c:pt>
                <c:pt idx="13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7C-418C-99CB-055ED13F8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9922016"/>
        <c:axId val="429921472"/>
      </c:barChart>
      <c:catAx>
        <c:axId val="42992038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24192"/>
        <c:crosses val="autoZero"/>
        <c:auto val="1"/>
        <c:lblAlgn val="ctr"/>
        <c:lblOffset val="100"/>
        <c:tickLblSkip val="70"/>
        <c:tickMarkSkip val="30"/>
        <c:noMultiLvlLbl val="0"/>
      </c:catAx>
      <c:valAx>
        <c:axId val="429924192"/>
        <c:scaling>
          <c:orientation val="minMax"/>
          <c:max val="1510"/>
          <c:min val="0"/>
        </c:scaling>
        <c:delete val="1"/>
        <c:axPos val="l"/>
        <c:numFmt formatCode="General" sourceLinked="1"/>
        <c:majorTickMark val="out"/>
        <c:minorTickMark val="out"/>
        <c:tickLblPos val="nextTo"/>
        <c:crossAx val="429920384"/>
        <c:crosses val="autoZero"/>
        <c:crossBetween val="midCat"/>
        <c:majorUnit val="500"/>
        <c:minorUnit val="500"/>
      </c:valAx>
      <c:valAx>
        <c:axId val="4299214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29922016"/>
        <c:crosses val="max"/>
        <c:crossBetween val="between"/>
      </c:valAx>
      <c:catAx>
        <c:axId val="42992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92147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1716885599636588"/>
          <c:h val="0.9166224447046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P b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DATA_CPG0!$A$3:$A$26</c:f>
              <c:numCache>
                <c:formatCode>General</c:formatCode>
                <c:ptCount val="24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</c:numCache>
            </c:numRef>
          </c:cat>
          <c:val>
            <c:numRef>
              <c:f>DATA_CPG0!$B$3:$B$26</c:f>
              <c:numCache>
                <c:formatCode>General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38</c:v>
                </c:pt>
                <c:pt idx="7">
                  <c:v>68</c:v>
                </c:pt>
                <c:pt idx="8">
                  <c:v>161</c:v>
                </c:pt>
                <c:pt idx="9">
                  <c:v>231</c:v>
                </c:pt>
                <c:pt idx="10">
                  <c:v>425</c:v>
                </c:pt>
                <c:pt idx="11">
                  <c:v>624</c:v>
                </c:pt>
                <c:pt idx="12">
                  <c:v>954</c:v>
                </c:pt>
                <c:pt idx="13">
                  <c:v>1145</c:v>
                </c:pt>
                <c:pt idx="14">
                  <c:v>1069</c:v>
                </c:pt>
                <c:pt idx="15">
                  <c:v>745</c:v>
                </c:pt>
                <c:pt idx="16">
                  <c:v>472</c:v>
                </c:pt>
                <c:pt idx="17">
                  <c:v>273</c:v>
                </c:pt>
                <c:pt idx="18">
                  <c:v>141</c:v>
                </c:pt>
                <c:pt idx="19">
                  <c:v>66</c:v>
                </c:pt>
                <c:pt idx="20">
                  <c:v>47</c:v>
                </c:pt>
                <c:pt idx="21">
                  <c:v>23</c:v>
                </c:pt>
                <c:pt idx="22">
                  <c:v>10</c:v>
                </c:pt>
                <c:pt idx="23">
                  <c:v>4</c:v>
                </c:pt>
              </c:numCache>
            </c:numRef>
          </c:val>
        </c:ser>
        <c:ser>
          <c:idx val="3"/>
          <c:order val="1"/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DATA_CPG0!$A$3:$A$26</c:f>
              <c:numCache>
                <c:formatCode>General</c:formatCode>
                <c:ptCount val="24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</c:numCache>
            </c:numRef>
          </c:cat>
          <c:val>
            <c:numRef>
              <c:f>DATA_CPG0!$B$3:$B$26</c:f>
              <c:numCache>
                <c:formatCode>General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38</c:v>
                </c:pt>
                <c:pt idx="7">
                  <c:v>68</c:v>
                </c:pt>
                <c:pt idx="8">
                  <c:v>161</c:v>
                </c:pt>
                <c:pt idx="9">
                  <c:v>231</c:v>
                </c:pt>
                <c:pt idx="10">
                  <c:v>425</c:v>
                </c:pt>
                <c:pt idx="11">
                  <c:v>624</c:v>
                </c:pt>
                <c:pt idx="12">
                  <c:v>954</c:v>
                </c:pt>
                <c:pt idx="13">
                  <c:v>1145</c:v>
                </c:pt>
                <c:pt idx="14">
                  <c:v>1069</c:v>
                </c:pt>
                <c:pt idx="15">
                  <c:v>745</c:v>
                </c:pt>
                <c:pt idx="16">
                  <c:v>472</c:v>
                </c:pt>
                <c:pt idx="17">
                  <c:v>273</c:v>
                </c:pt>
                <c:pt idx="18">
                  <c:v>141</c:v>
                </c:pt>
                <c:pt idx="19">
                  <c:v>66</c:v>
                </c:pt>
                <c:pt idx="20">
                  <c:v>47</c:v>
                </c:pt>
                <c:pt idx="21">
                  <c:v>23</c:v>
                </c:pt>
                <c:pt idx="22">
                  <c:v>10</c:v>
                </c:pt>
                <c:pt idx="2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7306720"/>
        <c:axId val="697315968"/>
      </c:barChart>
      <c:catAx>
        <c:axId val="697306720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7315968"/>
        <c:crosses val="autoZero"/>
        <c:auto val="1"/>
        <c:lblAlgn val="ctr"/>
        <c:lblOffset val="100"/>
        <c:tickLblSkip val="14"/>
        <c:tickMarkSkip val="4"/>
        <c:noMultiLvlLbl val="0"/>
      </c:catAx>
      <c:valAx>
        <c:axId val="697315968"/>
        <c:scaling>
          <c:orientation val="minMax"/>
          <c:max val="1510"/>
          <c:min val="0"/>
        </c:scaling>
        <c:delete val="1"/>
        <c:axPos val="l"/>
        <c:numFmt formatCode="0" sourceLinked="0"/>
        <c:majorTickMark val="out"/>
        <c:minorTickMark val="out"/>
        <c:tickLblPos val="nextTo"/>
        <c:crossAx val="697306720"/>
        <c:crosses val="autoZero"/>
        <c:crossBetween val="between"/>
        <c:majorUnit val="1300"/>
        <c:minorUnit val="5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40590891742927"/>
          <c:y val="4.5307143683311582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Mppip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DATA_CPG0!$A$2:$A$121</c:f>
              <c:numCache>
                <c:formatCode>0.000</c:formatCode>
                <c:ptCount val="120"/>
                <c:pt idx="0" formatCode="General">
                  <c:v>1.06</c:v>
                </c:pt>
                <c:pt idx="1">
                  <c:v>1.07</c:v>
                </c:pt>
                <c:pt idx="2">
                  <c:v>1.08</c:v>
                </c:pt>
                <c:pt idx="3">
                  <c:v>1.0900000000000001</c:v>
                </c:pt>
                <c:pt idx="4">
                  <c:v>1.1000000000000001</c:v>
                </c:pt>
                <c:pt idx="5">
                  <c:v>1.1100000000000001</c:v>
                </c:pt>
                <c:pt idx="6">
                  <c:v>1.1200000000000001</c:v>
                </c:pt>
                <c:pt idx="7">
                  <c:v>1.1299999999999999</c:v>
                </c:pt>
                <c:pt idx="8">
                  <c:v>1.1399999999999999</c:v>
                </c:pt>
                <c:pt idx="9">
                  <c:v>1.1499999999999999</c:v>
                </c:pt>
                <c:pt idx="10">
                  <c:v>1.1599999999999999</c:v>
                </c:pt>
                <c:pt idx="11">
                  <c:v>1.17</c:v>
                </c:pt>
                <c:pt idx="12">
                  <c:v>1.18</c:v>
                </c:pt>
                <c:pt idx="13">
                  <c:v>1.19</c:v>
                </c:pt>
                <c:pt idx="14">
                  <c:v>1.2</c:v>
                </c:pt>
                <c:pt idx="15">
                  <c:v>1.21</c:v>
                </c:pt>
                <c:pt idx="16">
                  <c:v>1.22</c:v>
                </c:pt>
                <c:pt idx="17">
                  <c:v>1.23</c:v>
                </c:pt>
                <c:pt idx="18">
                  <c:v>1.24</c:v>
                </c:pt>
                <c:pt idx="19">
                  <c:v>1.25</c:v>
                </c:pt>
                <c:pt idx="20">
                  <c:v>1.26</c:v>
                </c:pt>
                <c:pt idx="21">
                  <c:v>1.27</c:v>
                </c:pt>
                <c:pt idx="22">
                  <c:v>1.28</c:v>
                </c:pt>
                <c:pt idx="23">
                  <c:v>1.29</c:v>
                </c:pt>
                <c:pt idx="24">
                  <c:v>1.3</c:v>
                </c:pt>
                <c:pt idx="25">
                  <c:v>1.31</c:v>
                </c:pt>
                <c:pt idx="26">
                  <c:v>1.32</c:v>
                </c:pt>
                <c:pt idx="27">
                  <c:v>1.33</c:v>
                </c:pt>
                <c:pt idx="28">
                  <c:v>1.34</c:v>
                </c:pt>
                <c:pt idx="29">
                  <c:v>1.35</c:v>
                </c:pt>
                <c:pt idx="30">
                  <c:v>1.36</c:v>
                </c:pt>
                <c:pt idx="31">
                  <c:v>1.37</c:v>
                </c:pt>
                <c:pt idx="32">
                  <c:v>1.38</c:v>
                </c:pt>
                <c:pt idx="33">
                  <c:v>1.39</c:v>
                </c:pt>
                <c:pt idx="34">
                  <c:v>1.4</c:v>
                </c:pt>
                <c:pt idx="35">
                  <c:v>1.41</c:v>
                </c:pt>
                <c:pt idx="36">
                  <c:v>1.42</c:v>
                </c:pt>
                <c:pt idx="37">
                  <c:v>1.43</c:v>
                </c:pt>
                <c:pt idx="38">
                  <c:v>1.44</c:v>
                </c:pt>
                <c:pt idx="39">
                  <c:v>1.45</c:v>
                </c:pt>
                <c:pt idx="40">
                  <c:v>1.46</c:v>
                </c:pt>
                <c:pt idx="41">
                  <c:v>1.47</c:v>
                </c:pt>
                <c:pt idx="42">
                  <c:v>1.48</c:v>
                </c:pt>
                <c:pt idx="43">
                  <c:v>1.49</c:v>
                </c:pt>
                <c:pt idx="44">
                  <c:v>1.5</c:v>
                </c:pt>
                <c:pt idx="45">
                  <c:v>1.51</c:v>
                </c:pt>
                <c:pt idx="46">
                  <c:v>1.52</c:v>
                </c:pt>
                <c:pt idx="47">
                  <c:v>1.53</c:v>
                </c:pt>
                <c:pt idx="48">
                  <c:v>1.54</c:v>
                </c:pt>
                <c:pt idx="49">
                  <c:v>1.55</c:v>
                </c:pt>
                <c:pt idx="50">
                  <c:v>1.56</c:v>
                </c:pt>
                <c:pt idx="51">
                  <c:v>1.57</c:v>
                </c:pt>
                <c:pt idx="52">
                  <c:v>1.58</c:v>
                </c:pt>
                <c:pt idx="53">
                  <c:v>1.59</c:v>
                </c:pt>
                <c:pt idx="54">
                  <c:v>1.6</c:v>
                </c:pt>
                <c:pt idx="55">
                  <c:v>1.61</c:v>
                </c:pt>
                <c:pt idx="56">
                  <c:v>1.62</c:v>
                </c:pt>
                <c:pt idx="57">
                  <c:v>1.63</c:v>
                </c:pt>
                <c:pt idx="58">
                  <c:v>1.64</c:v>
                </c:pt>
                <c:pt idx="59">
                  <c:v>1.65</c:v>
                </c:pt>
                <c:pt idx="60">
                  <c:v>1.66</c:v>
                </c:pt>
                <c:pt idx="61">
                  <c:v>1.67</c:v>
                </c:pt>
                <c:pt idx="62">
                  <c:v>1.68</c:v>
                </c:pt>
                <c:pt idx="63">
                  <c:v>1.69</c:v>
                </c:pt>
                <c:pt idx="64">
                  <c:v>1.7</c:v>
                </c:pt>
                <c:pt idx="65">
                  <c:v>1.71</c:v>
                </c:pt>
                <c:pt idx="66">
                  <c:v>1.72</c:v>
                </c:pt>
                <c:pt idx="67">
                  <c:v>1.73</c:v>
                </c:pt>
                <c:pt idx="68">
                  <c:v>1.74</c:v>
                </c:pt>
                <c:pt idx="69">
                  <c:v>1.75</c:v>
                </c:pt>
                <c:pt idx="70">
                  <c:v>1.76</c:v>
                </c:pt>
                <c:pt idx="71">
                  <c:v>1.77</c:v>
                </c:pt>
                <c:pt idx="72">
                  <c:v>1.78</c:v>
                </c:pt>
                <c:pt idx="73">
                  <c:v>1.79</c:v>
                </c:pt>
                <c:pt idx="74">
                  <c:v>1.8</c:v>
                </c:pt>
                <c:pt idx="75">
                  <c:v>1.81</c:v>
                </c:pt>
                <c:pt idx="76">
                  <c:v>1.82</c:v>
                </c:pt>
                <c:pt idx="77">
                  <c:v>1.83</c:v>
                </c:pt>
                <c:pt idx="78">
                  <c:v>1.84</c:v>
                </c:pt>
                <c:pt idx="79">
                  <c:v>1.85</c:v>
                </c:pt>
                <c:pt idx="80" formatCode="General">
                  <c:v>1.86</c:v>
                </c:pt>
                <c:pt idx="81" formatCode="General">
                  <c:v>1.87</c:v>
                </c:pt>
                <c:pt idx="82" formatCode="General">
                  <c:v>1.88</c:v>
                </c:pt>
                <c:pt idx="83" formatCode="General">
                  <c:v>1.89</c:v>
                </c:pt>
                <c:pt idx="84" formatCode="General">
                  <c:v>1.9</c:v>
                </c:pt>
                <c:pt idx="85" formatCode="General">
                  <c:v>1.91</c:v>
                </c:pt>
                <c:pt idx="86" formatCode="General">
                  <c:v>1.92</c:v>
                </c:pt>
                <c:pt idx="87" formatCode="General">
                  <c:v>1.93</c:v>
                </c:pt>
                <c:pt idx="88" formatCode="General">
                  <c:v>1.94</c:v>
                </c:pt>
                <c:pt idx="89" formatCode="General">
                  <c:v>1.95</c:v>
                </c:pt>
                <c:pt idx="90" formatCode="General">
                  <c:v>1.96</c:v>
                </c:pt>
                <c:pt idx="91" formatCode="General">
                  <c:v>1.97</c:v>
                </c:pt>
                <c:pt idx="92" formatCode="General">
                  <c:v>1.98</c:v>
                </c:pt>
                <c:pt idx="93" formatCode="General">
                  <c:v>1.99</c:v>
                </c:pt>
                <c:pt idx="94" formatCode="General">
                  <c:v>2</c:v>
                </c:pt>
                <c:pt idx="95" formatCode="General">
                  <c:v>2.0099999999999998</c:v>
                </c:pt>
                <c:pt idx="96" formatCode="General">
                  <c:v>2.02</c:v>
                </c:pt>
                <c:pt idx="97" formatCode="General">
                  <c:v>2.0299999999999998</c:v>
                </c:pt>
                <c:pt idx="98" formatCode="General">
                  <c:v>2.04</c:v>
                </c:pt>
                <c:pt idx="99" formatCode="General">
                  <c:v>2.0499999999999998</c:v>
                </c:pt>
                <c:pt idx="100" formatCode="General">
                  <c:v>2.06</c:v>
                </c:pt>
                <c:pt idx="101" formatCode="General">
                  <c:v>2.0699999999999998</c:v>
                </c:pt>
                <c:pt idx="102" formatCode="General">
                  <c:v>2.08</c:v>
                </c:pt>
                <c:pt idx="103" formatCode="General">
                  <c:v>2.09</c:v>
                </c:pt>
                <c:pt idx="104" formatCode="General">
                  <c:v>2.1</c:v>
                </c:pt>
                <c:pt idx="105" formatCode="General">
                  <c:v>2.11</c:v>
                </c:pt>
                <c:pt idx="106" formatCode="General">
                  <c:v>2.12</c:v>
                </c:pt>
                <c:pt idx="107" formatCode="General">
                  <c:v>2.13</c:v>
                </c:pt>
                <c:pt idx="108" formatCode="General">
                  <c:v>2.14</c:v>
                </c:pt>
                <c:pt idx="109" formatCode="General">
                  <c:v>2.15</c:v>
                </c:pt>
                <c:pt idx="110" formatCode="General">
                  <c:v>2.16</c:v>
                </c:pt>
                <c:pt idx="111" formatCode="General">
                  <c:v>2.17</c:v>
                </c:pt>
                <c:pt idx="112" formatCode="General">
                  <c:v>2.1800000000000002</c:v>
                </c:pt>
                <c:pt idx="113" formatCode="General">
                  <c:v>2.19</c:v>
                </c:pt>
                <c:pt idx="114" formatCode="General">
                  <c:v>2.2000000000000002</c:v>
                </c:pt>
                <c:pt idx="115" formatCode="General">
                  <c:v>2.21</c:v>
                </c:pt>
                <c:pt idx="116" formatCode="General">
                  <c:v>2.2200000000000002</c:v>
                </c:pt>
                <c:pt idx="117" formatCode="General">
                  <c:v>2.23</c:v>
                </c:pt>
                <c:pt idx="118" formatCode="General">
                  <c:v>2.2400000000000002</c:v>
                </c:pt>
                <c:pt idx="119" formatCode="General">
                  <c:v>2.25</c:v>
                </c:pt>
              </c:numCache>
            </c:numRef>
          </c:cat>
          <c:val>
            <c:numRef>
              <c:f>DATA_CPG0!$B$2:$B$121</c:f>
              <c:numCache>
                <c:formatCode>0.000</c:formatCode>
                <c:ptCount val="120"/>
                <c:pt idx="0" formatCode="General">
                  <c:v>0</c:v>
                </c:pt>
                <c:pt idx="1">
                  <c:v>11</c:v>
                </c:pt>
                <c:pt idx="2">
                  <c:v>159</c:v>
                </c:pt>
                <c:pt idx="3">
                  <c:v>242</c:v>
                </c:pt>
                <c:pt idx="4">
                  <c:v>302</c:v>
                </c:pt>
                <c:pt idx="5">
                  <c:v>490</c:v>
                </c:pt>
                <c:pt idx="6">
                  <c:v>574</c:v>
                </c:pt>
                <c:pt idx="7">
                  <c:v>699</c:v>
                </c:pt>
                <c:pt idx="8">
                  <c:v>815</c:v>
                </c:pt>
                <c:pt idx="9">
                  <c:v>1047</c:v>
                </c:pt>
                <c:pt idx="10">
                  <c:v>1366</c:v>
                </c:pt>
                <c:pt idx="11">
                  <c:v>1722</c:v>
                </c:pt>
                <c:pt idx="12">
                  <c:v>1937</c:v>
                </c:pt>
                <c:pt idx="13">
                  <c:v>2337</c:v>
                </c:pt>
                <c:pt idx="14">
                  <c:v>2816</c:v>
                </c:pt>
                <c:pt idx="15">
                  <c:v>2744</c:v>
                </c:pt>
                <c:pt idx="16">
                  <c:v>2712</c:v>
                </c:pt>
                <c:pt idx="17">
                  <c:v>2645</c:v>
                </c:pt>
                <c:pt idx="18">
                  <c:v>2318</c:v>
                </c:pt>
                <c:pt idx="19">
                  <c:v>1977</c:v>
                </c:pt>
                <c:pt idx="20">
                  <c:v>1896</c:v>
                </c:pt>
                <c:pt idx="21">
                  <c:v>1667</c:v>
                </c:pt>
                <c:pt idx="22">
                  <c:v>1506</c:v>
                </c:pt>
                <c:pt idx="23">
                  <c:v>1319</c:v>
                </c:pt>
                <c:pt idx="24">
                  <c:v>1259</c:v>
                </c:pt>
                <c:pt idx="25">
                  <c:v>1198</c:v>
                </c:pt>
                <c:pt idx="26">
                  <c:v>1126</c:v>
                </c:pt>
                <c:pt idx="27">
                  <c:v>982</c:v>
                </c:pt>
                <c:pt idx="28">
                  <c:v>985</c:v>
                </c:pt>
                <c:pt idx="29">
                  <c:v>918</c:v>
                </c:pt>
                <c:pt idx="30">
                  <c:v>880</c:v>
                </c:pt>
                <c:pt idx="31">
                  <c:v>821</c:v>
                </c:pt>
                <c:pt idx="32">
                  <c:v>868</c:v>
                </c:pt>
                <c:pt idx="33">
                  <c:v>782</c:v>
                </c:pt>
                <c:pt idx="34">
                  <c:v>768</c:v>
                </c:pt>
                <c:pt idx="35">
                  <c:v>827</c:v>
                </c:pt>
                <c:pt idx="36">
                  <c:v>726</c:v>
                </c:pt>
                <c:pt idx="37">
                  <c:v>746</c:v>
                </c:pt>
                <c:pt idx="38">
                  <c:v>734</c:v>
                </c:pt>
                <c:pt idx="39">
                  <c:v>652</c:v>
                </c:pt>
                <c:pt idx="40">
                  <c:v>650</c:v>
                </c:pt>
                <c:pt idx="41">
                  <c:v>690</c:v>
                </c:pt>
                <c:pt idx="42">
                  <c:v>683</c:v>
                </c:pt>
                <c:pt idx="43">
                  <c:v>646</c:v>
                </c:pt>
                <c:pt idx="44">
                  <c:v>605</c:v>
                </c:pt>
                <c:pt idx="45">
                  <c:v>574</c:v>
                </c:pt>
                <c:pt idx="46">
                  <c:v>644</c:v>
                </c:pt>
                <c:pt idx="47">
                  <c:v>571</c:v>
                </c:pt>
                <c:pt idx="48">
                  <c:v>552</c:v>
                </c:pt>
                <c:pt idx="49">
                  <c:v>547</c:v>
                </c:pt>
                <c:pt idx="50">
                  <c:v>575</c:v>
                </c:pt>
                <c:pt idx="51">
                  <c:v>583</c:v>
                </c:pt>
                <c:pt idx="52">
                  <c:v>491</c:v>
                </c:pt>
                <c:pt idx="53">
                  <c:v>509</c:v>
                </c:pt>
                <c:pt idx="54">
                  <c:v>477</c:v>
                </c:pt>
                <c:pt idx="55">
                  <c:v>483</c:v>
                </c:pt>
                <c:pt idx="56">
                  <c:v>484</c:v>
                </c:pt>
                <c:pt idx="57">
                  <c:v>463</c:v>
                </c:pt>
                <c:pt idx="58">
                  <c:v>471</c:v>
                </c:pt>
                <c:pt idx="59">
                  <c:v>427</c:v>
                </c:pt>
                <c:pt idx="60">
                  <c:v>455</c:v>
                </c:pt>
                <c:pt idx="61">
                  <c:v>429</c:v>
                </c:pt>
                <c:pt idx="62">
                  <c:v>457</c:v>
                </c:pt>
                <c:pt idx="63">
                  <c:v>392</c:v>
                </c:pt>
                <c:pt idx="64">
                  <c:v>416</c:v>
                </c:pt>
                <c:pt idx="65">
                  <c:v>425</c:v>
                </c:pt>
                <c:pt idx="66">
                  <c:v>385</c:v>
                </c:pt>
                <c:pt idx="67">
                  <c:v>365</c:v>
                </c:pt>
                <c:pt idx="68">
                  <c:v>398</c:v>
                </c:pt>
                <c:pt idx="69">
                  <c:v>360</c:v>
                </c:pt>
                <c:pt idx="70">
                  <c:v>376</c:v>
                </c:pt>
                <c:pt idx="71">
                  <c:v>344</c:v>
                </c:pt>
                <c:pt idx="72">
                  <c:v>338</c:v>
                </c:pt>
                <c:pt idx="73">
                  <c:v>337</c:v>
                </c:pt>
                <c:pt idx="74">
                  <c:v>344</c:v>
                </c:pt>
                <c:pt idx="75">
                  <c:v>349</c:v>
                </c:pt>
                <c:pt idx="76">
                  <c:v>286</c:v>
                </c:pt>
                <c:pt idx="77">
                  <c:v>290</c:v>
                </c:pt>
                <c:pt idx="78">
                  <c:v>278</c:v>
                </c:pt>
                <c:pt idx="79">
                  <c:v>279</c:v>
                </c:pt>
                <c:pt idx="80" formatCode="General">
                  <c:v>250</c:v>
                </c:pt>
                <c:pt idx="81" formatCode="General">
                  <c:v>238</c:v>
                </c:pt>
                <c:pt idx="82" formatCode="General">
                  <c:v>222</c:v>
                </c:pt>
                <c:pt idx="83" formatCode="General">
                  <c:v>216</c:v>
                </c:pt>
                <c:pt idx="84" formatCode="General">
                  <c:v>224</c:v>
                </c:pt>
                <c:pt idx="85" formatCode="General">
                  <c:v>213</c:v>
                </c:pt>
                <c:pt idx="86" formatCode="General">
                  <c:v>215</c:v>
                </c:pt>
                <c:pt idx="87" formatCode="General">
                  <c:v>193</c:v>
                </c:pt>
                <c:pt idx="88" formatCode="General">
                  <c:v>194</c:v>
                </c:pt>
                <c:pt idx="89" formatCode="General">
                  <c:v>178</c:v>
                </c:pt>
                <c:pt idx="90" formatCode="General">
                  <c:v>152</c:v>
                </c:pt>
                <c:pt idx="91" formatCode="General">
                  <c:v>161</c:v>
                </c:pt>
                <c:pt idx="92" formatCode="General">
                  <c:v>142</c:v>
                </c:pt>
                <c:pt idx="93" formatCode="General">
                  <c:v>125</c:v>
                </c:pt>
                <c:pt idx="94" formatCode="General">
                  <c:v>130</c:v>
                </c:pt>
                <c:pt idx="95" formatCode="General">
                  <c:v>122</c:v>
                </c:pt>
                <c:pt idx="96" formatCode="General">
                  <c:v>98</c:v>
                </c:pt>
                <c:pt idx="97" formatCode="General">
                  <c:v>94</c:v>
                </c:pt>
                <c:pt idx="98" formatCode="General">
                  <c:v>84</c:v>
                </c:pt>
                <c:pt idx="99" formatCode="General">
                  <c:v>86</c:v>
                </c:pt>
                <c:pt idx="100" formatCode="General">
                  <c:v>56</c:v>
                </c:pt>
                <c:pt idx="101" formatCode="General">
                  <c:v>63</c:v>
                </c:pt>
                <c:pt idx="102" formatCode="General">
                  <c:v>52</c:v>
                </c:pt>
                <c:pt idx="103" formatCode="General">
                  <c:v>44</c:v>
                </c:pt>
                <c:pt idx="104" formatCode="General">
                  <c:v>41</c:v>
                </c:pt>
                <c:pt idx="105" formatCode="General">
                  <c:v>39</c:v>
                </c:pt>
                <c:pt idx="106" formatCode="General">
                  <c:v>50</c:v>
                </c:pt>
                <c:pt idx="107" formatCode="General">
                  <c:v>31</c:v>
                </c:pt>
                <c:pt idx="108" formatCode="General">
                  <c:v>28</c:v>
                </c:pt>
                <c:pt idx="109" formatCode="General">
                  <c:v>22</c:v>
                </c:pt>
                <c:pt idx="110" formatCode="General">
                  <c:v>34</c:v>
                </c:pt>
                <c:pt idx="111" formatCode="General">
                  <c:v>23</c:v>
                </c:pt>
                <c:pt idx="112" formatCode="General">
                  <c:v>16</c:v>
                </c:pt>
                <c:pt idx="113" formatCode="General">
                  <c:v>9</c:v>
                </c:pt>
                <c:pt idx="114" formatCode="General">
                  <c:v>11</c:v>
                </c:pt>
                <c:pt idx="115" formatCode="General">
                  <c:v>11</c:v>
                </c:pt>
                <c:pt idx="116" formatCode="General">
                  <c:v>8</c:v>
                </c:pt>
                <c:pt idx="117" formatCode="General">
                  <c:v>4</c:v>
                </c:pt>
                <c:pt idx="118" formatCode="General">
                  <c:v>3</c:v>
                </c:pt>
                <c:pt idx="119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9D-428D-8F30-65109EF534DF}"/>
            </c:ext>
          </c:extLst>
        </c:ser>
        <c:ser>
          <c:idx val="3"/>
          <c:order val="1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DATA_CPG0!$A$2:$A$121</c:f>
              <c:numCache>
                <c:formatCode>0.000</c:formatCode>
                <c:ptCount val="120"/>
                <c:pt idx="0" formatCode="General">
                  <c:v>1.06</c:v>
                </c:pt>
                <c:pt idx="1">
                  <c:v>1.07</c:v>
                </c:pt>
                <c:pt idx="2">
                  <c:v>1.08</c:v>
                </c:pt>
                <c:pt idx="3">
                  <c:v>1.0900000000000001</c:v>
                </c:pt>
                <c:pt idx="4">
                  <c:v>1.1000000000000001</c:v>
                </c:pt>
                <c:pt idx="5">
                  <c:v>1.1100000000000001</c:v>
                </c:pt>
                <c:pt idx="6">
                  <c:v>1.1200000000000001</c:v>
                </c:pt>
                <c:pt idx="7">
                  <c:v>1.1299999999999999</c:v>
                </c:pt>
                <c:pt idx="8">
                  <c:v>1.1399999999999999</c:v>
                </c:pt>
                <c:pt idx="9">
                  <c:v>1.1499999999999999</c:v>
                </c:pt>
                <c:pt idx="10">
                  <c:v>1.1599999999999999</c:v>
                </c:pt>
                <c:pt idx="11">
                  <c:v>1.17</c:v>
                </c:pt>
                <c:pt idx="12">
                  <c:v>1.18</c:v>
                </c:pt>
                <c:pt idx="13">
                  <c:v>1.19</c:v>
                </c:pt>
                <c:pt idx="14">
                  <c:v>1.2</c:v>
                </c:pt>
                <c:pt idx="15">
                  <c:v>1.21</c:v>
                </c:pt>
                <c:pt idx="16">
                  <c:v>1.22</c:v>
                </c:pt>
                <c:pt idx="17">
                  <c:v>1.23</c:v>
                </c:pt>
                <c:pt idx="18">
                  <c:v>1.24</c:v>
                </c:pt>
                <c:pt idx="19">
                  <c:v>1.25</c:v>
                </c:pt>
                <c:pt idx="20">
                  <c:v>1.26</c:v>
                </c:pt>
                <c:pt idx="21">
                  <c:v>1.27</c:v>
                </c:pt>
                <c:pt idx="22">
                  <c:v>1.28</c:v>
                </c:pt>
                <c:pt idx="23">
                  <c:v>1.29</c:v>
                </c:pt>
                <c:pt idx="24">
                  <c:v>1.3</c:v>
                </c:pt>
                <c:pt idx="25">
                  <c:v>1.31</c:v>
                </c:pt>
                <c:pt idx="26">
                  <c:v>1.32</c:v>
                </c:pt>
                <c:pt idx="27">
                  <c:v>1.33</c:v>
                </c:pt>
                <c:pt idx="28">
                  <c:v>1.34</c:v>
                </c:pt>
                <c:pt idx="29">
                  <c:v>1.35</c:v>
                </c:pt>
                <c:pt idx="30">
                  <c:v>1.36</c:v>
                </c:pt>
                <c:pt idx="31">
                  <c:v>1.37</c:v>
                </c:pt>
                <c:pt idx="32">
                  <c:v>1.38</c:v>
                </c:pt>
                <c:pt idx="33">
                  <c:v>1.39</c:v>
                </c:pt>
                <c:pt idx="34">
                  <c:v>1.4</c:v>
                </c:pt>
                <c:pt idx="35">
                  <c:v>1.41</c:v>
                </c:pt>
                <c:pt idx="36">
                  <c:v>1.42</c:v>
                </c:pt>
                <c:pt idx="37">
                  <c:v>1.43</c:v>
                </c:pt>
                <c:pt idx="38">
                  <c:v>1.44</c:v>
                </c:pt>
                <c:pt idx="39">
                  <c:v>1.45</c:v>
                </c:pt>
                <c:pt idx="40">
                  <c:v>1.46</c:v>
                </c:pt>
                <c:pt idx="41">
                  <c:v>1.47</c:v>
                </c:pt>
                <c:pt idx="42">
                  <c:v>1.48</c:v>
                </c:pt>
                <c:pt idx="43">
                  <c:v>1.49</c:v>
                </c:pt>
                <c:pt idx="44">
                  <c:v>1.5</c:v>
                </c:pt>
                <c:pt idx="45">
                  <c:v>1.51</c:v>
                </c:pt>
                <c:pt idx="46">
                  <c:v>1.52</c:v>
                </c:pt>
                <c:pt idx="47">
                  <c:v>1.53</c:v>
                </c:pt>
                <c:pt idx="48">
                  <c:v>1.54</c:v>
                </c:pt>
                <c:pt idx="49">
                  <c:v>1.55</c:v>
                </c:pt>
                <c:pt idx="50">
                  <c:v>1.56</c:v>
                </c:pt>
                <c:pt idx="51">
                  <c:v>1.57</c:v>
                </c:pt>
                <c:pt idx="52">
                  <c:v>1.58</c:v>
                </c:pt>
                <c:pt idx="53">
                  <c:v>1.59</c:v>
                </c:pt>
                <c:pt idx="54">
                  <c:v>1.6</c:v>
                </c:pt>
                <c:pt idx="55">
                  <c:v>1.61</c:v>
                </c:pt>
                <c:pt idx="56">
                  <c:v>1.62</c:v>
                </c:pt>
                <c:pt idx="57">
                  <c:v>1.63</c:v>
                </c:pt>
                <c:pt idx="58">
                  <c:v>1.64</c:v>
                </c:pt>
                <c:pt idx="59">
                  <c:v>1.65</c:v>
                </c:pt>
                <c:pt idx="60">
                  <c:v>1.66</c:v>
                </c:pt>
                <c:pt idx="61">
                  <c:v>1.67</c:v>
                </c:pt>
                <c:pt idx="62">
                  <c:v>1.68</c:v>
                </c:pt>
                <c:pt idx="63">
                  <c:v>1.69</c:v>
                </c:pt>
                <c:pt idx="64">
                  <c:v>1.7</c:v>
                </c:pt>
                <c:pt idx="65">
                  <c:v>1.71</c:v>
                </c:pt>
                <c:pt idx="66">
                  <c:v>1.72</c:v>
                </c:pt>
                <c:pt idx="67">
                  <c:v>1.73</c:v>
                </c:pt>
                <c:pt idx="68">
                  <c:v>1.74</c:v>
                </c:pt>
                <c:pt idx="69">
                  <c:v>1.75</c:v>
                </c:pt>
                <c:pt idx="70">
                  <c:v>1.76</c:v>
                </c:pt>
                <c:pt idx="71">
                  <c:v>1.77</c:v>
                </c:pt>
                <c:pt idx="72">
                  <c:v>1.78</c:v>
                </c:pt>
                <c:pt idx="73">
                  <c:v>1.79</c:v>
                </c:pt>
                <c:pt idx="74">
                  <c:v>1.8</c:v>
                </c:pt>
                <c:pt idx="75">
                  <c:v>1.81</c:v>
                </c:pt>
                <c:pt idx="76">
                  <c:v>1.82</c:v>
                </c:pt>
                <c:pt idx="77">
                  <c:v>1.83</c:v>
                </c:pt>
                <c:pt idx="78">
                  <c:v>1.84</c:v>
                </c:pt>
                <c:pt idx="79">
                  <c:v>1.85</c:v>
                </c:pt>
                <c:pt idx="80" formatCode="General">
                  <c:v>1.86</c:v>
                </c:pt>
                <c:pt idx="81" formatCode="General">
                  <c:v>1.87</c:v>
                </c:pt>
                <c:pt idx="82" formatCode="General">
                  <c:v>1.88</c:v>
                </c:pt>
                <c:pt idx="83" formatCode="General">
                  <c:v>1.89</c:v>
                </c:pt>
                <c:pt idx="84" formatCode="General">
                  <c:v>1.9</c:v>
                </c:pt>
                <c:pt idx="85" formatCode="General">
                  <c:v>1.91</c:v>
                </c:pt>
                <c:pt idx="86" formatCode="General">
                  <c:v>1.92</c:v>
                </c:pt>
                <c:pt idx="87" formatCode="General">
                  <c:v>1.93</c:v>
                </c:pt>
                <c:pt idx="88" formatCode="General">
                  <c:v>1.94</c:v>
                </c:pt>
                <c:pt idx="89" formatCode="General">
                  <c:v>1.95</c:v>
                </c:pt>
                <c:pt idx="90" formatCode="General">
                  <c:v>1.96</c:v>
                </c:pt>
                <c:pt idx="91" formatCode="General">
                  <c:v>1.97</c:v>
                </c:pt>
                <c:pt idx="92" formatCode="General">
                  <c:v>1.98</c:v>
                </c:pt>
                <c:pt idx="93" formatCode="General">
                  <c:v>1.99</c:v>
                </c:pt>
                <c:pt idx="94" formatCode="General">
                  <c:v>2</c:v>
                </c:pt>
                <c:pt idx="95" formatCode="General">
                  <c:v>2.0099999999999998</c:v>
                </c:pt>
                <c:pt idx="96" formatCode="General">
                  <c:v>2.02</c:v>
                </c:pt>
                <c:pt idx="97" formatCode="General">
                  <c:v>2.0299999999999998</c:v>
                </c:pt>
                <c:pt idx="98" formatCode="General">
                  <c:v>2.04</c:v>
                </c:pt>
                <c:pt idx="99" formatCode="General">
                  <c:v>2.0499999999999998</c:v>
                </c:pt>
                <c:pt idx="100" formatCode="General">
                  <c:v>2.06</c:v>
                </c:pt>
                <c:pt idx="101" formatCode="General">
                  <c:v>2.0699999999999998</c:v>
                </c:pt>
                <c:pt idx="102" formatCode="General">
                  <c:v>2.08</c:v>
                </c:pt>
                <c:pt idx="103" formatCode="General">
                  <c:v>2.09</c:v>
                </c:pt>
                <c:pt idx="104" formatCode="General">
                  <c:v>2.1</c:v>
                </c:pt>
                <c:pt idx="105" formatCode="General">
                  <c:v>2.11</c:v>
                </c:pt>
                <c:pt idx="106" formatCode="General">
                  <c:v>2.12</c:v>
                </c:pt>
                <c:pt idx="107" formatCode="General">
                  <c:v>2.13</c:v>
                </c:pt>
                <c:pt idx="108" formatCode="General">
                  <c:v>2.14</c:v>
                </c:pt>
                <c:pt idx="109" formatCode="General">
                  <c:v>2.15</c:v>
                </c:pt>
                <c:pt idx="110" formatCode="General">
                  <c:v>2.16</c:v>
                </c:pt>
                <c:pt idx="111" formatCode="General">
                  <c:v>2.17</c:v>
                </c:pt>
                <c:pt idx="112" formatCode="General">
                  <c:v>2.1800000000000002</c:v>
                </c:pt>
                <c:pt idx="113" formatCode="General">
                  <c:v>2.19</c:v>
                </c:pt>
                <c:pt idx="114" formatCode="General">
                  <c:v>2.2000000000000002</c:v>
                </c:pt>
                <c:pt idx="115" formatCode="General">
                  <c:v>2.21</c:v>
                </c:pt>
                <c:pt idx="116" formatCode="General">
                  <c:v>2.2200000000000002</c:v>
                </c:pt>
                <c:pt idx="117" formatCode="General">
                  <c:v>2.23</c:v>
                </c:pt>
                <c:pt idx="118" formatCode="General">
                  <c:v>2.2400000000000002</c:v>
                </c:pt>
                <c:pt idx="119" formatCode="General">
                  <c:v>2.25</c:v>
                </c:pt>
              </c:numCache>
            </c:numRef>
          </c:cat>
          <c:val>
            <c:numRef>
              <c:f>DATA_CPG0!$B$2:$B$121</c:f>
              <c:numCache>
                <c:formatCode>0.000</c:formatCode>
                <c:ptCount val="120"/>
                <c:pt idx="0" formatCode="General">
                  <c:v>0</c:v>
                </c:pt>
                <c:pt idx="1">
                  <c:v>11</c:v>
                </c:pt>
                <c:pt idx="2">
                  <c:v>159</c:v>
                </c:pt>
                <c:pt idx="3">
                  <c:v>242</c:v>
                </c:pt>
                <c:pt idx="4">
                  <c:v>302</c:v>
                </c:pt>
                <c:pt idx="5">
                  <c:v>490</c:v>
                </c:pt>
                <c:pt idx="6">
                  <c:v>574</c:v>
                </c:pt>
                <c:pt idx="7">
                  <c:v>699</c:v>
                </c:pt>
                <c:pt idx="8">
                  <c:v>815</c:v>
                </c:pt>
                <c:pt idx="9">
                  <c:v>1047</c:v>
                </c:pt>
                <c:pt idx="10">
                  <c:v>1366</c:v>
                </c:pt>
                <c:pt idx="11">
                  <c:v>1722</c:v>
                </c:pt>
                <c:pt idx="12">
                  <c:v>1937</c:v>
                </c:pt>
                <c:pt idx="13">
                  <c:v>2337</c:v>
                </c:pt>
                <c:pt idx="14">
                  <c:v>2816</c:v>
                </c:pt>
                <c:pt idx="15">
                  <c:v>2744</c:v>
                </c:pt>
                <c:pt idx="16">
                  <c:v>2712</c:v>
                </c:pt>
                <c:pt idx="17">
                  <c:v>2645</c:v>
                </c:pt>
                <c:pt idx="18">
                  <c:v>2318</c:v>
                </c:pt>
                <c:pt idx="19">
                  <c:v>1977</c:v>
                </c:pt>
                <c:pt idx="20">
                  <c:v>1896</c:v>
                </c:pt>
                <c:pt idx="21">
                  <c:v>1667</c:v>
                </c:pt>
                <c:pt idx="22">
                  <c:v>1506</c:v>
                </c:pt>
                <c:pt idx="23">
                  <c:v>1319</c:v>
                </c:pt>
                <c:pt idx="24">
                  <c:v>1259</c:v>
                </c:pt>
                <c:pt idx="25">
                  <c:v>1198</c:v>
                </c:pt>
                <c:pt idx="26">
                  <c:v>1126</c:v>
                </c:pt>
                <c:pt idx="27">
                  <c:v>982</c:v>
                </c:pt>
                <c:pt idx="28">
                  <c:v>985</c:v>
                </c:pt>
                <c:pt idx="29">
                  <c:v>918</c:v>
                </c:pt>
                <c:pt idx="30">
                  <c:v>880</c:v>
                </c:pt>
                <c:pt idx="31">
                  <c:v>821</c:v>
                </c:pt>
                <c:pt idx="32">
                  <c:v>868</c:v>
                </c:pt>
                <c:pt idx="33">
                  <c:v>782</c:v>
                </c:pt>
                <c:pt idx="34">
                  <c:v>768</c:v>
                </c:pt>
                <c:pt idx="35">
                  <c:v>827</c:v>
                </c:pt>
                <c:pt idx="36">
                  <c:v>726</c:v>
                </c:pt>
                <c:pt idx="37">
                  <c:v>746</c:v>
                </c:pt>
                <c:pt idx="38">
                  <c:v>734</c:v>
                </c:pt>
                <c:pt idx="39">
                  <c:v>652</c:v>
                </c:pt>
                <c:pt idx="40">
                  <c:v>650</c:v>
                </c:pt>
                <c:pt idx="41">
                  <c:v>690</c:v>
                </c:pt>
                <c:pt idx="42">
                  <c:v>683</c:v>
                </c:pt>
                <c:pt idx="43">
                  <c:v>646</c:v>
                </c:pt>
                <c:pt idx="44">
                  <c:v>605</c:v>
                </c:pt>
                <c:pt idx="45">
                  <c:v>574</c:v>
                </c:pt>
                <c:pt idx="46">
                  <c:v>644</c:v>
                </c:pt>
                <c:pt idx="47">
                  <c:v>571</c:v>
                </c:pt>
                <c:pt idx="48">
                  <c:v>552</c:v>
                </c:pt>
                <c:pt idx="49">
                  <c:v>547</c:v>
                </c:pt>
                <c:pt idx="50">
                  <c:v>575</c:v>
                </c:pt>
                <c:pt idx="51">
                  <c:v>583</c:v>
                </c:pt>
                <c:pt idx="52">
                  <c:v>491</c:v>
                </c:pt>
                <c:pt idx="53">
                  <c:v>509</c:v>
                </c:pt>
                <c:pt idx="54">
                  <c:v>477</c:v>
                </c:pt>
                <c:pt idx="55">
                  <c:v>483</c:v>
                </c:pt>
                <c:pt idx="56">
                  <c:v>484</c:v>
                </c:pt>
                <c:pt idx="57">
                  <c:v>463</c:v>
                </c:pt>
                <c:pt idx="58">
                  <c:v>471</c:v>
                </c:pt>
                <c:pt idx="59">
                  <c:v>427</c:v>
                </c:pt>
                <c:pt idx="60">
                  <c:v>455</c:v>
                </c:pt>
                <c:pt idx="61">
                  <c:v>429</c:v>
                </c:pt>
                <c:pt idx="62">
                  <c:v>457</c:v>
                </c:pt>
                <c:pt idx="63">
                  <c:v>392</c:v>
                </c:pt>
                <c:pt idx="64">
                  <c:v>416</c:v>
                </c:pt>
                <c:pt idx="65">
                  <c:v>425</c:v>
                </c:pt>
                <c:pt idx="66">
                  <c:v>385</c:v>
                </c:pt>
                <c:pt idx="67">
                  <c:v>365</c:v>
                </c:pt>
                <c:pt idx="68">
                  <c:v>398</c:v>
                </c:pt>
                <c:pt idx="69">
                  <c:v>360</c:v>
                </c:pt>
                <c:pt idx="70">
                  <c:v>376</c:v>
                </c:pt>
                <c:pt idx="71">
                  <c:v>344</c:v>
                </c:pt>
                <c:pt idx="72">
                  <c:v>338</c:v>
                </c:pt>
                <c:pt idx="73">
                  <c:v>337</c:v>
                </c:pt>
                <c:pt idx="74">
                  <c:v>344</c:v>
                </c:pt>
                <c:pt idx="75">
                  <c:v>349</c:v>
                </c:pt>
                <c:pt idx="76">
                  <c:v>286</c:v>
                </c:pt>
                <c:pt idx="77">
                  <c:v>290</c:v>
                </c:pt>
                <c:pt idx="78">
                  <c:v>278</c:v>
                </c:pt>
                <c:pt idx="79">
                  <c:v>279</c:v>
                </c:pt>
                <c:pt idx="80" formatCode="General">
                  <c:v>250</c:v>
                </c:pt>
                <c:pt idx="81" formatCode="General">
                  <c:v>238</c:v>
                </c:pt>
                <c:pt idx="82" formatCode="General">
                  <c:v>222</c:v>
                </c:pt>
                <c:pt idx="83" formatCode="General">
                  <c:v>216</c:v>
                </c:pt>
                <c:pt idx="84" formatCode="General">
                  <c:v>224</c:v>
                </c:pt>
                <c:pt idx="85" formatCode="General">
                  <c:v>213</c:v>
                </c:pt>
                <c:pt idx="86" formatCode="General">
                  <c:v>215</c:v>
                </c:pt>
                <c:pt idx="87" formatCode="General">
                  <c:v>193</c:v>
                </c:pt>
                <c:pt idx="88" formatCode="General">
                  <c:v>194</c:v>
                </c:pt>
                <c:pt idx="89" formatCode="General">
                  <c:v>178</c:v>
                </c:pt>
                <c:pt idx="90" formatCode="General">
                  <c:v>152</c:v>
                </c:pt>
                <c:pt idx="91" formatCode="General">
                  <c:v>161</c:v>
                </c:pt>
                <c:pt idx="92" formatCode="General">
                  <c:v>142</c:v>
                </c:pt>
                <c:pt idx="93" formatCode="General">
                  <c:v>125</c:v>
                </c:pt>
                <c:pt idx="94" formatCode="General">
                  <c:v>130</c:v>
                </c:pt>
                <c:pt idx="95" formatCode="General">
                  <c:v>122</c:v>
                </c:pt>
                <c:pt idx="96" formatCode="General">
                  <c:v>98</c:v>
                </c:pt>
                <c:pt idx="97" formatCode="General">
                  <c:v>94</c:v>
                </c:pt>
                <c:pt idx="98" formatCode="General">
                  <c:v>84</c:v>
                </c:pt>
                <c:pt idx="99" formatCode="General">
                  <c:v>86</c:v>
                </c:pt>
                <c:pt idx="100" formatCode="General">
                  <c:v>56</c:v>
                </c:pt>
                <c:pt idx="101" formatCode="General">
                  <c:v>63</c:v>
                </c:pt>
                <c:pt idx="102" formatCode="General">
                  <c:v>52</c:v>
                </c:pt>
                <c:pt idx="103" formatCode="General">
                  <c:v>44</c:v>
                </c:pt>
                <c:pt idx="104" formatCode="General">
                  <c:v>41</c:v>
                </c:pt>
                <c:pt idx="105" formatCode="General">
                  <c:v>39</c:v>
                </c:pt>
                <c:pt idx="106" formatCode="General">
                  <c:v>50</c:v>
                </c:pt>
                <c:pt idx="107" formatCode="General">
                  <c:v>31</c:v>
                </c:pt>
                <c:pt idx="108" formatCode="General">
                  <c:v>28</c:v>
                </c:pt>
                <c:pt idx="109" formatCode="General">
                  <c:v>22</c:v>
                </c:pt>
                <c:pt idx="110" formatCode="General">
                  <c:v>34</c:v>
                </c:pt>
                <c:pt idx="111" formatCode="General">
                  <c:v>23</c:v>
                </c:pt>
                <c:pt idx="112" formatCode="General">
                  <c:v>16</c:v>
                </c:pt>
                <c:pt idx="113" formatCode="General">
                  <c:v>9</c:v>
                </c:pt>
                <c:pt idx="114" formatCode="General">
                  <c:v>11</c:v>
                </c:pt>
                <c:pt idx="115" formatCode="General">
                  <c:v>11</c:v>
                </c:pt>
                <c:pt idx="116" formatCode="General">
                  <c:v>8</c:v>
                </c:pt>
                <c:pt idx="117" formatCode="General">
                  <c:v>4</c:v>
                </c:pt>
                <c:pt idx="118" formatCode="General">
                  <c:v>3</c:v>
                </c:pt>
                <c:pt idx="119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9D-428D-8F30-65109EF534DF}"/>
            </c:ext>
          </c:extLst>
        </c:ser>
        <c:ser>
          <c:idx val="1"/>
          <c:order val="2"/>
          <c:tx>
            <c:strRef>
              <c:f>DATA_CPG0!$C$1</c:f>
              <c:strCache>
                <c:ptCount val="1"/>
                <c:pt idx="0">
                  <c:v>Mppip 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DATA_CPG0!$A$2:$A$121</c:f>
              <c:numCache>
                <c:formatCode>0.000</c:formatCode>
                <c:ptCount val="120"/>
                <c:pt idx="0" formatCode="General">
                  <c:v>1.06</c:v>
                </c:pt>
                <c:pt idx="1">
                  <c:v>1.07</c:v>
                </c:pt>
                <c:pt idx="2">
                  <c:v>1.08</c:v>
                </c:pt>
                <c:pt idx="3">
                  <c:v>1.0900000000000001</c:v>
                </c:pt>
                <c:pt idx="4">
                  <c:v>1.1000000000000001</c:v>
                </c:pt>
                <c:pt idx="5">
                  <c:v>1.1100000000000001</c:v>
                </c:pt>
                <c:pt idx="6">
                  <c:v>1.1200000000000001</c:v>
                </c:pt>
                <c:pt idx="7">
                  <c:v>1.1299999999999999</c:v>
                </c:pt>
                <c:pt idx="8">
                  <c:v>1.1399999999999999</c:v>
                </c:pt>
                <c:pt idx="9">
                  <c:v>1.1499999999999999</c:v>
                </c:pt>
                <c:pt idx="10">
                  <c:v>1.1599999999999999</c:v>
                </c:pt>
                <c:pt idx="11">
                  <c:v>1.17</c:v>
                </c:pt>
                <c:pt idx="12">
                  <c:v>1.18</c:v>
                </c:pt>
                <c:pt idx="13">
                  <c:v>1.19</c:v>
                </c:pt>
                <c:pt idx="14">
                  <c:v>1.2</c:v>
                </c:pt>
                <c:pt idx="15">
                  <c:v>1.21</c:v>
                </c:pt>
                <c:pt idx="16">
                  <c:v>1.22</c:v>
                </c:pt>
                <c:pt idx="17">
                  <c:v>1.23</c:v>
                </c:pt>
                <c:pt idx="18">
                  <c:v>1.24</c:v>
                </c:pt>
                <c:pt idx="19">
                  <c:v>1.25</c:v>
                </c:pt>
                <c:pt idx="20">
                  <c:v>1.26</c:v>
                </c:pt>
                <c:pt idx="21">
                  <c:v>1.27</c:v>
                </c:pt>
                <c:pt idx="22">
                  <c:v>1.28</c:v>
                </c:pt>
                <c:pt idx="23">
                  <c:v>1.29</c:v>
                </c:pt>
                <c:pt idx="24">
                  <c:v>1.3</c:v>
                </c:pt>
                <c:pt idx="25">
                  <c:v>1.31</c:v>
                </c:pt>
                <c:pt idx="26">
                  <c:v>1.32</c:v>
                </c:pt>
                <c:pt idx="27">
                  <c:v>1.33</c:v>
                </c:pt>
                <c:pt idx="28">
                  <c:v>1.34</c:v>
                </c:pt>
                <c:pt idx="29">
                  <c:v>1.35</c:v>
                </c:pt>
                <c:pt idx="30">
                  <c:v>1.36</c:v>
                </c:pt>
                <c:pt idx="31">
                  <c:v>1.37</c:v>
                </c:pt>
                <c:pt idx="32">
                  <c:v>1.38</c:v>
                </c:pt>
                <c:pt idx="33">
                  <c:v>1.39</c:v>
                </c:pt>
                <c:pt idx="34">
                  <c:v>1.4</c:v>
                </c:pt>
                <c:pt idx="35">
                  <c:v>1.41</c:v>
                </c:pt>
                <c:pt idx="36">
                  <c:v>1.42</c:v>
                </c:pt>
                <c:pt idx="37">
                  <c:v>1.43</c:v>
                </c:pt>
                <c:pt idx="38">
                  <c:v>1.44</c:v>
                </c:pt>
                <c:pt idx="39">
                  <c:v>1.45</c:v>
                </c:pt>
                <c:pt idx="40">
                  <c:v>1.46</c:v>
                </c:pt>
                <c:pt idx="41">
                  <c:v>1.47</c:v>
                </c:pt>
                <c:pt idx="42">
                  <c:v>1.48</c:v>
                </c:pt>
                <c:pt idx="43">
                  <c:v>1.49</c:v>
                </c:pt>
                <c:pt idx="44">
                  <c:v>1.5</c:v>
                </c:pt>
                <c:pt idx="45">
                  <c:v>1.51</c:v>
                </c:pt>
                <c:pt idx="46">
                  <c:v>1.52</c:v>
                </c:pt>
                <c:pt idx="47">
                  <c:v>1.53</c:v>
                </c:pt>
                <c:pt idx="48">
                  <c:v>1.54</c:v>
                </c:pt>
                <c:pt idx="49">
                  <c:v>1.55</c:v>
                </c:pt>
                <c:pt idx="50">
                  <c:v>1.56</c:v>
                </c:pt>
                <c:pt idx="51">
                  <c:v>1.57</c:v>
                </c:pt>
                <c:pt idx="52">
                  <c:v>1.58</c:v>
                </c:pt>
                <c:pt idx="53">
                  <c:v>1.59</c:v>
                </c:pt>
                <c:pt idx="54">
                  <c:v>1.6</c:v>
                </c:pt>
                <c:pt idx="55">
                  <c:v>1.61</c:v>
                </c:pt>
                <c:pt idx="56">
                  <c:v>1.62</c:v>
                </c:pt>
                <c:pt idx="57">
                  <c:v>1.63</c:v>
                </c:pt>
                <c:pt idx="58">
                  <c:v>1.64</c:v>
                </c:pt>
                <c:pt idx="59">
                  <c:v>1.65</c:v>
                </c:pt>
                <c:pt idx="60">
                  <c:v>1.66</c:v>
                </c:pt>
                <c:pt idx="61">
                  <c:v>1.67</c:v>
                </c:pt>
                <c:pt idx="62">
                  <c:v>1.68</c:v>
                </c:pt>
                <c:pt idx="63">
                  <c:v>1.69</c:v>
                </c:pt>
                <c:pt idx="64">
                  <c:v>1.7</c:v>
                </c:pt>
                <c:pt idx="65">
                  <c:v>1.71</c:v>
                </c:pt>
                <c:pt idx="66">
                  <c:v>1.72</c:v>
                </c:pt>
                <c:pt idx="67">
                  <c:v>1.73</c:v>
                </c:pt>
                <c:pt idx="68">
                  <c:v>1.74</c:v>
                </c:pt>
                <c:pt idx="69">
                  <c:v>1.75</c:v>
                </c:pt>
                <c:pt idx="70">
                  <c:v>1.76</c:v>
                </c:pt>
                <c:pt idx="71">
                  <c:v>1.77</c:v>
                </c:pt>
                <c:pt idx="72">
                  <c:v>1.78</c:v>
                </c:pt>
                <c:pt idx="73">
                  <c:v>1.79</c:v>
                </c:pt>
                <c:pt idx="74">
                  <c:v>1.8</c:v>
                </c:pt>
                <c:pt idx="75">
                  <c:v>1.81</c:v>
                </c:pt>
                <c:pt idx="76">
                  <c:v>1.82</c:v>
                </c:pt>
                <c:pt idx="77">
                  <c:v>1.83</c:v>
                </c:pt>
                <c:pt idx="78">
                  <c:v>1.84</c:v>
                </c:pt>
                <c:pt idx="79">
                  <c:v>1.85</c:v>
                </c:pt>
                <c:pt idx="80" formatCode="General">
                  <c:v>1.86</c:v>
                </c:pt>
                <c:pt idx="81" formatCode="General">
                  <c:v>1.87</c:v>
                </c:pt>
                <c:pt idx="82" formatCode="General">
                  <c:v>1.88</c:v>
                </c:pt>
                <c:pt idx="83" formatCode="General">
                  <c:v>1.89</c:v>
                </c:pt>
                <c:pt idx="84" formatCode="General">
                  <c:v>1.9</c:v>
                </c:pt>
                <c:pt idx="85" formatCode="General">
                  <c:v>1.91</c:v>
                </c:pt>
                <c:pt idx="86" formatCode="General">
                  <c:v>1.92</c:v>
                </c:pt>
                <c:pt idx="87" formatCode="General">
                  <c:v>1.93</c:v>
                </c:pt>
                <c:pt idx="88" formatCode="General">
                  <c:v>1.94</c:v>
                </c:pt>
                <c:pt idx="89" formatCode="General">
                  <c:v>1.95</c:v>
                </c:pt>
                <c:pt idx="90" formatCode="General">
                  <c:v>1.96</c:v>
                </c:pt>
                <c:pt idx="91" formatCode="General">
                  <c:v>1.97</c:v>
                </c:pt>
                <c:pt idx="92" formatCode="General">
                  <c:v>1.98</c:v>
                </c:pt>
                <c:pt idx="93" formatCode="General">
                  <c:v>1.99</c:v>
                </c:pt>
                <c:pt idx="94" formatCode="General">
                  <c:v>2</c:v>
                </c:pt>
                <c:pt idx="95" formatCode="General">
                  <c:v>2.0099999999999998</c:v>
                </c:pt>
                <c:pt idx="96" formatCode="General">
                  <c:v>2.02</c:v>
                </c:pt>
                <c:pt idx="97" formatCode="General">
                  <c:v>2.0299999999999998</c:v>
                </c:pt>
                <c:pt idx="98" formatCode="General">
                  <c:v>2.04</c:v>
                </c:pt>
                <c:pt idx="99" formatCode="General">
                  <c:v>2.0499999999999998</c:v>
                </c:pt>
                <c:pt idx="100" formatCode="General">
                  <c:v>2.06</c:v>
                </c:pt>
                <c:pt idx="101" formatCode="General">
                  <c:v>2.0699999999999998</c:v>
                </c:pt>
                <c:pt idx="102" formatCode="General">
                  <c:v>2.08</c:v>
                </c:pt>
                <c:pt idx="103" formatCode="General">
                  <c:v>2.09</c:v>
                </c:pt>
                <c:pt idx="104" formatCode="General">
                  <c:v>2.1</c:v>
                </c:pt>
                <c:pt idx="105" formatCode="General">
                  <c:v>2.11</c:v>
                </c:pt>
                <c:pt idx="106" formatCode="General">
                  <c:v>2.12</c:v>
                </c:pt>
                <c:pt idx="107" formatCode="General">
                  <c:v>2.13</c:v>
                </c:pt>
                <c:pt idx="108" formatCode="General">
                  <c:v>2.14</c:v>
                </c:pt>
                <c:pt idx="109" formatCode="General">
                  <c:v>2.15</c:v>
                </c:pt>
                <c:pt idx="110" formatCode="General">
                  <c:v>2.16</c:v>
                </c:pt>
                <c:pt idx="111" formatCode="General">
                  <c:v>2.17</c:v>
                </c:pt>
                <c:pt idx="112" formatCode="General">
                  <c:v>2.1800000000000002</c:v>
                </c:pt>
                <c:pt idx="113" formatCode="General">
                  <c:v>2.19</c:v>
                </c:pt>
                <c:pt idx="114" formatCode="General">
                  <c:v>2.2000000000000002</c:v>
                </c:pt>
                <c:pt idx="115" formatCode="General">
                  <c:v>2.21</c:v>
                </c:pt>
                <c:pt idx="116" formatCode="General">
                  <c:v>2.2200000000000002</c:v>
                </c:pt>
                <c:pt idx="117" formatCode="General">
                  <c:v>2.23</c:v>
                </c:pt>
                <c:pt idx="118" formatCode="General">
                  <c:v>2.2400000000000002</c:v>
                </c:pt>
                <c:pt idx="119" formatCode="General">
                  <c:v>2.25</c:v>
                </c:pt>
              </c:numCache>
            </c:numRef>
          </c:cat>
          <c:val>
            <c:numRef>
              <c:f>DATA_CPG0!$C$2:$C$121</c:f>
              <c:numCache>
                <c:formatCode>0.000</c:formatCode>
                <c:ptCount val="120"/>
                <c:pt idx="0" formatCode="General">
                  <c:v>0</c:v>
                </c:pt>
                <c:pt idx="1">
                  <c:v>0</c:v>
                </c:pt>
                <c:pt idx="2">
                  <c:v>44</c:v>
                </c:pt>
                <c:pt idx="3">
                  <c:v>44</c:v>
                </c:pt>
                <c:pt idx="4">
                  <c:v>100</c:v>
                </c:pt>
                <c:pt idx="5">
                  <c:v>176</c:v>
                </c:pt>
                <c:pt idx="6">
                  <c:v>236</c:v>
                </c:pt>
                <c:pt idx="7">
                  <c:v>268</c:v>
                </c:pt>
                <c:pt idx="8">
                  <c:v>373</c:v>
                </c:pt>
                <c:pt idx="9">
                  <c:v>569</c:v>
                </c:pt>
                <c:pt idx="10">
                  <c:v>776</c:v>
                </c:pt>
                <c:pt idx="11">
                  <c:v>1090</c:v>
                </c:pt>
                <c:pt idx="12">
                  <c:v>1269</c:v>
                </c:pt>
                <c:pt idx="13">
                  <c:v>1615</c:v>
                </c:pt>
                <c:pt idx="14">
                  <c:v>1861</c:v>
                </c:pt>
                <c:pt idx="15">
                  <c:v>1826</c:v>
                </c:pt>
                <c:pt idx="16">
                  <c:v>1743</c:v>
                </c:pt>
                <c:pt idx="17">
                  <c:v>1712</c:v>
                </c:pt>
                <c:pt idx="18">
                  <c:v>1438</c:v>
                </c:pt>
                <c:pt idx="19">
                  <c:v>1221</c:v>
                </c:pt>
                <c:pt idx="20">
                  <c:v>1085</c:v>
                </c:pt>
                <c:pt idx="21">
                  <c:v>904</c:v>
                </c:pt>
                <c:pt idx="22">
                  <c:v>787</c:v>
                </c:pt>
                <c:pt idx="23">
                  <c:v>664</c:v>
                </c:pt>
                <c:pt idx="24">
                  <c:v>576</c:v>
                </c:pt>
                <c:pt idx="25">
                  <c:v>480</c:v>
                </c:pt>
                <c:pt idx="26">
                  <c:v>444</c:v>
                </c:pt>
                <c:pt idx="27">
                  <c:v>324</c:v>
                </c:pt>
                <c:pt idx="28">
                  <c:v>340</c:v>
                </c:pt>
                <c:pt idx="29">
                  <c:v>313</c:v>
                </c:pt>
                <c:pt idx="30">
                  <c:v>284</c:v>
                </c:pt>
                <c:pt idx="31">
                  <c:v>236</c:v>
                </c:pt>
                <c:pt idx="32">
                  <c:v>192</c:v>
                </c:pt>
                <c:pt idx="33">
                  <c:v>181</c:v>
                </c:pt>
                <c:pt idx="34">
                  <c:v>200</c:v>
                </c:pt>
                <c:pt idx="35">
                  <c:v>182</c:v>
                </c:pt>
                <c:pt idx="36">
                  <c:v>172</c:v>
                </c:pt>
                <c:pt idx="37">
                  <c:v>152</c:v>
                </c:pt>
                <c:pt idx="38">
                  <c:v>148</c:v>
                </c:pt>
                <c:pt idx="39">
                  <c:v>161</c:v>
                </c:pt>
                <c:pt idx="40">
                  <c:v>124</c:v>
                </c:pt>
                <c:pt idx="41">
                  <c:v>100</c:v>
                </c:pt>
                <c:pt idx="42">
                  <c:v>121</c:v>
                </c:pt>
                <c:pt idx="43">
                  <c:v>132</c:v>
                </c:pt>
                <c:pt idx="44">
                  <c:v>96</c:v>
                </c:pt>
                <c:pt idx="45">
                  <c:v>112</c:v>
                </c:pt>
                <c:pt idx="46">
                  <c:v>61</c:v>
                </c:pt>
                <c:pt idx="47">
                  <c:v>105</c:v>
                </c:pt>
                <c:pt idx="48">
                  <c:v>80</c:v>
                </c:pt>
                <c:pt idx="49">
                  <c:v>89</c:v>
                </c:pt>
                <c:pt idx="50">
                  <c:v>132</c:v>
                </c:pt>
                <c:pt idx="51">
                  <c:v>56</c:v>
                </c:pt>
                <c:pt idx="52">
                  <c:v>64</c:v>
                </c:pt>
                <c:pt idx="53">
                  <c:v>78</c:v>
                </c:pt>
                <c:pt idx="54">
                  <c:v>64</c:v>
                </c:pt>
                <c:pt idx="55">
                  <c:v>56</c:v>
                </c:pt>
                <c:pt idx="56">
                  <c:v>76</c:v>
                </c:pt>
                <c:pt idx="57">
                  <c:v>56</c:v>
                </c:pt>
                <c:pt idx="58">
                  <c:v>38</c:v>
                </c:pt>
                <c:pt idx="59">
                  <c:v>36</c:v>
                </c:pt>
                <c:pt idx="60">
                  <c:v>40</c:v>
                </c:pt>
                <c:pt idx="61">
                  <c:v>40</c:v>
                </c:pt>
                <c:pt idx="62">
                  <c:v>53</c:v>
                </c:pt>
                <c:pt idx="63">
                  <c:v>38</c:v>
                </c:pt>
                <c:pt idx="64">
                  <c:v>44</c:v>
                </c:pt>
                <c:pt idx="65">
                  <c:v>20</c:v>
                </c:pt>
                <c:pt idx="66">
                  <c:v>41</c:v>
                </c:pt>
                <c:pt idx="67">
                  <c:v>49</c:v>
                </c:pt>
                <c:pt idx="68">
                  <c:v>33</c:v>
                </c:pt>
                <c:pt idx="69">
                  <c:v>40</c:v>
                </c:pt>
                <c:pt idx="70">
                  <c:v>41</c:v>
                </c:pt>
                <c:pt idx="71">
                  <c:v>29</c:v>
                </c:pt>
                <c:pt idx="72">
                  <c:v>40</c:v>
                </c:pt>
                <c:pt idx="73">
                  <c:v>29</c:v>
                </c:pt>
                <c:pt idx="74">
                  <c:v>40</c:v>
                </c:pt>
                <c:pt idx="75">
                  <c:v>38</c:v>
                </c:pt>
                <c:pt idx="76">
                  <c:v>24</c:v>
                </c:pt>
                <c:pt idx="77">
                  <c:v>12</c:v>
                </c:pt>
                <c:pt idx="78">
                  <c:v>28</c:v>
                </c:pt>
                <c:pt idx="79">
                  <c:v>41</c:v>
                </c:pt>
                <c:pt idx="80" formatCode="General">
                  <c:v>16</c:v>
                </c:pt>
                <c:pt idx="81" formatCode="General">
                  <c:v>24</c:v>
                </c:pt>
                <c:pt idx="82" formatCode="General">
                  <c:v>32</c:v>
                </c:pt>
                <c:pt idx="83" formatCode="General">
                  <c:v>9</c:v>
                </c:pt>
                <c:pt idx="84" formatCode="General">
                  <c:v>12</c:v>
                </c:pt>
                <c:pt idx="85" formatCode="General">
                  <c:v>16</c:v>
                </c:pt>
                <c:pt idx="86" formatCode="General">
                  <c:v>25</c:v>
                </c:pt>
                <c:pt idx="87" formatCode="General">
                  <c:v>12</c:v>
                </c:pt>
                <c:pt idx="88" formatCode="General">
                  <c:v>12</c:v>
                </c:pt>
                <c:pt idx="89" formatCode="General">
                  <c:v>16</c:v>
                </c:pt>
                <c:pt idx="90" formatCode="General">
                  <c:v>4</c:v>
                </c:pt>
                <c:pt idx="91" formatCode="General">
                  <c:v>12</c:v>
                </c:pt>
                <c:pt idx="92" formatCode="General">
                  <c:v>12</c:v>
                </c:pt>
                <c:pt idx="93" formatCode="General">
                  <c:v>0</c:v>
                </c:pt>
                <c:pt idx="94" formatCode="General">
                  <c:v>12</c:v>
                </c:pt>
                <c:pt idx="95" formatCode="General">
                  <c:v>4</c:v>
                </c:pt>
                <c:pt idx="96" formatCode="General">
                  <c:v>4</c:v>
                </c:pt>
                <c:pt idx="97" formatCode="General">
                  <c:v>4</c:v>
                </c:pt>
                <c:pt idx="98" formatCode="General">
                  <c:v>4</c:v>
                </c:pt>
                <c:pt idx="99" formatCode="General">
                  <c:v>0</c:v>
                </c:pt>
                <c:pt idx="100" formatCode="General">
                  <c:v>8</c:v>
                </c:pt>
                <c:pt idx="101" formatCode="General">
                  <c:v>0</c:v>
                </c:pt>
                <c:pt idx="102" formatCode="General">
                  <c:v>4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4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4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9D-428D-8F30-65109EF53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9926912"/>
        <c:axId val="213859584"/>
      </c:barChart>
      <c:catAx>
        <c:axId val="429926912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3859584"/>
        <c:crosses val="autoZero"/>
        <c:auto val="1"/>
        <c:lblAlgn val="ctr"/>
        <c:lblOffset val="100"/>
        <c:tickLblSkip val="20"/>
        <c:tickMarkSkip val="5"/>
        <c:noMultiLvlLbl val="0"/>
      </c:catAx>
      <c:valAx>
        <c:axId val="213859584"/>
        <c:scaling>
          <c:orientation val="minMax"/>
          <c:max val="3000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9926912"/>
        <c:crosses val="autoZero"/>
        <c:crossBetween val="between"/>
        <c:majorUnit val="1000"/>
        <c:minorUnit val="2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3964642640824E-2"/>
          <c:y val="2.8000021484354019E-2"/>
          <c:w val="0.82498006662097145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DATA_CPG0!$E$2:$E$30</c:f>
                <c:numCache>
                  <c:formatCode>General</c:formatCode>
                  <c:ptCount val="29"/>
                  <c:pt idx="5">
                    <c:v>21.656410000000001</c:v>
                  </c:pt>
                  <c:pt idx="9">
                    <c:v>20.566960000000002</c:v>
                  </c:pt>
                </c:numCache>
              </c:numRef>
            </c:plus>
            <c:minus>
              <c:numRef>
                <c:f>DATA_CPG0!$E$2:$E$30</c:f>
                <c:numCache>
                  <c:formatCode>General</c:formatCode>
                  <c:ptCount val="29"/>
                  <c:pt idx="5">
                    <c:v>21.656410000000001</c:v>
                  </c:pt>
                  <c:pt idx="9">
                    <c:v>20.566960000000002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166</c:v>
                </c:pt>
                <c:pt idx="1">
                  <c:v>354</c:v>
                </c:pt>
                <c:pt idx="2">
                  <c:v>429</c:v>
                </c:pt>
                <c:pt idx="3">
                  <c:v>404</c:v>
                </c:pt>
                <c:pt idx="4">
                  <c:v>513</c:v>
                </c:pt>
                <c:pt idx="5">
                  <c:v>469</c:v>
                </c:pt>
                <c:pt idx="6">
                  <c:v>475</c:v>
                </c:pt>
                <c:pt idx="7">
                  <c:v>392</c:v>
                </c:pt>
                <c:pt idx="8">
                  <c:v>398</c:v>
                </c:pt>
                <c:pt idx="9">
                  <c:v>423</c:v>
                </c:pt>
                <c:pt idx="10">
                  <c:v>393</c:v>
                </c:pt>
                <c:pt idx="11">
                  <c:v>360</c:v>
                </c:pt>
                <c:pt idx="12">
                  <c:v>311</c:v>
                </c:pt>
                <c:pt idx="13">
                  <c:v>295</c:v>
                </c:pt>
                <c:pt idx="14">
                  <c:v>244</c:v>
                </c:pt>
                <c:pt idx="15">
                  <c:v>231</c:v>
                </c:pt>
                <c:pt idx="16">
                  <c:v>196</c:v>
                </c:pt>
                <c:pt idx="17">
                  <c:v>149</c:v>
                </c:pt>
                <c:pt idx="18">
                  <c:v>126</c:v>
                </c:pt>
                <c:pt idx="19">
                  <c:v>86</c:v>
                </c:pt>
                <c:pt idx="20">
                  <c:v>56</c:v>
                </c:pt>
                <c:pt idx="21">
                  <c:v>48</c:v>
                </c:pt>
                <c:pt idx="22">
                  <c:v>27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C-4447-B250-581EF6DD571E}"/>
            </c:ext>
          </c:extLst>
        </c:ser>
        <c:ser>
          <c:idx val="3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7E-45F2-AA98-A3DEBA7E26BB}"/>
              </c:ext>
            </c:extLst>
          </c:dPt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DATA_CPG0!$B$2:$B$30</c:f>
              <c:numCache>
                <c:formatCode>General</c:formatCode>
                <c:ptCount val="29"/>
                <c:pt idx="0">
                  <c:v>166</c:v>
                </c:pt>
                <c:pt idx="1">
                  <c:v>354</c:v>
                </c:pt>
                <c:pt idx="2">
                  <c:v>429</c:v>
                </c:pt>
                <c:pt idx="3">
                  <c:v>404</c:v>
                </c:pt>
                <c:pt idx="4">
                  <c:v>513</c:v>
                </c:pt>
                <c:pt idx="5">
                  <c:v>469</c:v>
                </c:pt>
                <c:pt idx="6">
                  <c:v>475</c:v>
                </c:pt>
                <c:pt idx="7">
                  <c:v>392</c:v>
                </c:pt>
                <c:pt idx="8">
                  <c:v>398</c:v>
                </c:pt>
                <c:pt idx="9">
                  <c:v>423</c:v>
                </c:pt>
                <c:pt idx="10">
                  <c:v>393</c:v>
                </c:pt>
                <c:pt idx="11">
                  <c:v>360</c:v>
                </c:pt>
                <c:pt idx="12">
                  <c:v>311</c:v>
                </c:pt>
                <c:pt idx="13">
                  <c:v>295</c:v>
                </c:pt>
                <c:pt idx="14">
                  <c:v>244</c:v>
                </c:pt>
                <c:pt idx="15">
                  <c:v>231</c:v>
                </c:pt>
                <c:pt idx="16">
                  <c:v>196</c:v>
                </c:pt>
                <c:pt idx="17">
                  <c:v>149</c:v>
                </c:pt>
                <c:pt idx="18">
                  <c:v>126</c:v>
                </c:pt>
                <c:pt idx="19">
                  <c:v>86</c:v>
                </c:pt>
                <c:pt idx="20">
                  <c:v>56</c:v>
                </c:pt>
                <c:pt idx="21">
                  <c:v>48</c:v>
                </c:pt>
                <c:pt idx="22">
                  <c:v>27</c:v>
                </c:pt>
                <c:pt idx="23">
                  <c:v>9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C-4447-B250-581EF6DD5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0336"/>
        <c:axId val="480421968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DATA_CPG0!$A$2:$A$30</c:f>
              <c:numCache>
                <c:formatCode>General</c:formatCode>
                <c:ptCount val="2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</c:numCache>
            </c:numRef>
          </c:cat>
          <c:val>
            <c:numRef>
              <c:f>DATA_CPG0!$D$2:$D$30</c:f>
              <c:numCache>
                <c:formatCode>General</c:formatCode>
                <c:ptCount val="29"/>
                <c:pt idx="7" formatCode="0.000">
                  <c:v>1867</c:v>
                </c:pt>
                <c:pt idx="8" formatCode="0.000">
                  <c:v>1870</c:v>
                </c:pt>
                <c:pt idx="9" formatCode="0.000">
                  <c:v>1875</c:v>
                </c:pt>
                <c:pt idx="10" formatCode="0.000">
                  <c:v>1880</c:v>
                </c:pt>
                <c:pt idx="11" formatCode="0.000">
                  <c:v>1888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F9C-4447-B250-581EF6DD5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0336"/>
        <c:axId val="480421968"/>
      </c:lineChart>
      <c:catAx>
        <c:axId val="480420336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1968"/>
        <c:crosses val="autoZero"/>
        <c:auto val="1"/>
        <c:lblAlgn val="ctr"/>
        <c:lblOffset val="100"/>
        <c:tickLblSkip val="5"/>
        <c:tickMarkSkip val="4"/>
        <c:noMultiLvlLbl val="0"/>
      </c:catAx>
      <c:valAx>
        <c:axId val="480421968"/>
        <c:scaling>
          <c:orientation val="minMax"/>
          <c:max val="599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0336"/>
        <c:crosses val="autoZero"/>
        <c:crossBetween val="between"/>
        <c:majorUnit val="100"/>
        <c:minorUnit val="5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DATA_CPG0!$E$2:$E$61</c:f>
                <c:numCache>
                  <c:formatCode>General</c:formatCode>
                  <c:ptCount val="60"/>
                  <c:pt idx="8">
                    <c:v>15.6205</c:v>
                  </c:pt>
                </c:numCache>
              </c:numRef>
            </c:plus>
            <c:minus>
              <c:numRef>
                <c:f>DATA_CPG0!$E$2:$E$61</c:f>
                <c:numCache>
                  <c:formatCode>General</c:formatCode>
                  <c:ptCount val="60"/>
                  <c:pt idx="8">
                    <c:v>15.6205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DATA_CPG0!$A$2:$A$61</c:f>
              <c:numCache>
                <c:formatCode>General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0.000</c:formatCode>
                <c:ptCount val="60"/>
                <c:pt idx="0">
                  <c:v>27</c:v>
                </c:pt>
                <c:pt idx="1">
                  <c:v>91</c:v>
                </c:pt>
                <c:pt idx="2">
                  <c:v>139</c:v>
                </c:pt>
                <c:pt idx="3">
                  <c:v>167</c:v>
                </c:pt>
                <c:pt idx="4">
                  <c:v>196</c:v>
                </c:pt>
                <c:pt idx="5">
                  <c:v>206</c:v>
                </c:pt>
                <c:pt idx="6">
                  <c:v>207</c:v>
                </c:pt>
                <c:pt idx="7">
                  <c:v>208</c:v>
                </c:pt>
                <c:pt idx="8">
                  <c:v>244</c:v>
                </c:pt>
                <c:pt idx="9">
                  <c:v>228</c:v>
                </c:pt>
                <c:pt idx="10">
                  <c:v>209</c:v>
                </c:pt>
                <c:pt idx="11">
                  <c:v>205</c:v>
                </c:pt>
                <c:pt idx="12">
                  <c:v>205</c:v>
                </c:pt>
                <c:pt idx="13">
                  <c:v>208</c:v>
                </c:pt>
                <c:pt idx="14">
                  <c:v>196</c:v>
                </c:pt>
                <c:pt idx="15">
                  <c:v>193</c:v>
                </c:pt>
                <c:pt idx="16">
                  <c:v>190</c:v>
                </c:pt>
                <c:pt idx="17">
                  <c:v>191</c:v>
                </c:pt>
                <c:pt idx="18">
                  <c:v>185</c:v>
                </c:pt>
                <c:pt idx="19">
                  <c:v>174</c:v>
                </c:pt>
                <c:pt idx="20">
                  <c:v>174</c:v>
                </c:pt>
                <c:pt idx="21">
                  <c:v>166</c:v>
                </c:pt>
                <c:pt idx="22">
                  <c:v>150</c:v>
                </c:pt>
                <c:pt idx="23">
                  <c:v>143</c:v>
                </c:pt>
                <c:pt idx="24">
                  <c:v>124</c:v>
                </c:pt>
                <c:pt idx="25">
                  <c:v>148</c:v>
                </c:pt>
                <c:pt idx="26">
                  <c:v>128</c:v>
                </c:pt>
                <c:pt idx="27">
                  <c:v>125</c:v>
                </c:pt>
                <c:pt idx="28">
                  <c:v>129</c:v>
                </c:pt>
                <c:pt idx="29">
                  <c:v>103</c:v>
                </c:pt>
                <c:pt idx="30">
                  <c:v>85</c:v>
                </c:pt>
                <c:pt idx="31">
                  <c:v>107</c:v>
                </c:pt>
                <c:pt idx="32">
                  <c:v>93</c:v>
                </c:pt>
                <c:pt idx="33">
                  <c:v>67</c:v>
                </c:pt>
                <c:pt idx="34">
                  <c:v>72</c:v>
                </c:pt>
                <c:pt idx="35">
                  <c:v>67</c:v>
                </c:pt>
                <c:pt idx="36">
                  <c:v>58</c:v>
                </c:pt>
                <c:pt idx="37">
                  <c:v>46</c:v>
                </c:pt>
                <c:pt idx="38">
                  <c:v>54</c:v>
                </c:pt>
                <c:pt idx="39">
                  <c:v>42</c:v>
                </c:pt>
                <c:pt idx="40">
                  <c:v>47</c:v>
                </c:pt>
                <c:pt idx="41">
                  <c:v>37</c:v>
                </c:pt>
                <c:pt idx="42">
                  <c:v>33</c:v>
                </c:pt>
                <c:pt idx="43">
                  <c:v>27</c:v>
                </c:pt>
                <c:pt idx="44">
                  <c:v>16</c:v>
                </c:pt>
                <c:pt idx="45">
                  <c:v>22</c:v>
                </c:pt>
                <c:pt idx="46">
                  <c:v>10</c:v>
                </c:pt>
                <c:pt idx="47">
                  <c:v>13</c:v>
                </c:pt>
                <c:pt idx="48">
                  <c:v>15</c:v>
                </c:pt>
                <c:pt idx="49">
                  <c:v>6</c:v>
                </c:pt>
                <c:pt idx="50">
                  <c:v>7</c:v>
                </c:pt>
                <c:pt idx="51">
                  <c:v>5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E9-4166-B2DD-739CEE3AAFA1}"/>
            </c:ext>
          </c:extLst>
        </c:ser>
        <c:ser>
          <c:idx val="3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7C-4577-8E9A-10AF1B659326}"/>
              </c:ext>
            </c:extLst>
          </c:dPt>
          <c:cat>
            <c:numRef>
              <c:f>DATA_CPG0!$A$2:$A$61</c:f>
              <c:numCache>
                <c:formatCode>General</c:formatCode>
                <c:ptCount val="60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  <c:pt idx="52">
                  <c:v>1.05</c:v>
                </c:pt>
                <c:pt idx="53">
                  <c:v>1.0649999999999999</c:v>
                </c:pt>
                <c:pt idx="54">
                  <c:v>1.08</c:v>
                </c:pt>
                <c:pt idx="55">
                  <c:v>1.095</c:v>
                </c:pt>
                <c:pt idx="56">
                  <c:v>1.1100000000000001</c:v>
                </c:pt>
                <c:pt idx="57">
                  <c:v>1.125</c:v>
                </c:pt>
                <c:pt idx="58">
                  <c:v>1.1399999999999999</c:v>
                </c:pt>
                <c:pt idx="59">
                  <c:v>1.155</c:v>
                </c:pt>
              </c:numCache>
            </c:numRef>
          </c:cat>
          <c:val>
            <c:numRef>
              <c:f>DATA_CPG0!$B$2:$B$61</c:f>
              <c:numCache>
                <c:formatCode>0.000</c:formatCode>
                <c:ptCount val="60"/>
                <c:pt idx="0">
                  <c:v>27</c:v>
                </c:pt>
                <c:pt idx="1">
                  <c:v>91</c:v>
                </c:pt>
                <c:pt idx="2">
                  <c:v>139</c:v>
                </c:pt>
                <c:pt idx="3">
                  <c:v>167</c:v>
                </c:pt>
                <c:pt idx="4">
                  <c:v>196</c:v>
                </c:pt>
                <c:pt idx="5">
                  <c:v>206</c:v>
                </c:pt>
                <c:pt idx="6">
                  <c:v>207</c:v>
                </c:pt>
                <c:pt idx="7">
                  <c:v>208</c:v>
                </c:pt>
                <c:pt idx="8">
                  <c:v>244</c:v>
                </c:pt>
                <c:pt idx="9">
                  <c:v>228</c:v>
                </c:pt>
                <c:pt idx="10">
                  <c:v>209</c:v>
                </c:pt>
                <c:pt idx="11">
                  <c:v>205</c:v>
                </c:pt>
                <c:pt idx="12">
                  <c:v>205</c:v>
                </c:pt>
                <c:pt idx="13">
                  <c:v>208</c:v>
                </c:pt>
                <c:pt idx="14">
                  <c:v>196</c:v>
                </c:pt>
                <c:pt idx="15">
                  <c:v>193</c:v>
                </c:pt>
                <c:pt idx="16">
                  <c:v>190</c:v>
                </c:pt>
                <c:pt idx="17">
                  <c:v>191</c:v>
                </c:pt>
                <c:pt idx="18">
                  <c:v>185</c:v>
                </c:pt>
                <c:pt idx="19">
                  <c:v>174</c:v>
                </c:pt>
                <c:pt idx="20">
                  <c:v>174</c:v>
                </c:pt>
                <c:pt idx="21">
                  <c:v>166</c:v>
                </c:pt>
                <c:pt idx="22">
                  <c:v>150</c:v>
                </c:pt>
                <c:pt idx="23">
                  <c:v>143</c:v>
                </c:pt>
                <c:pt idx="24">
                  <c:v>124</c:v>
                </c:pt>
                <c:pt idx="25">
                  <c:v>148</c:v>
                </c:pt>
                <c:pt idx="26">
                  <c:v>128</c:v>
                </c:pt>
                <c:pt idx="27">
                  <c:v>125</c:v>
                </c:pt>
                <c:pt idx="28">
                  <c:v>129</c:v>
                </c:pt>
                <c:pt idx="29">
                  <c:v>103</c:v>
                </c:pt>
                <c:pt idx="30">
                  <c:v>85</c:v>
                </c:pt>
                <c:pt idx="31">
                  <c:v>107</c:v>
                </c:pt>
                <c:pt idx="32">
                  <c:v>93</c:v>
                </c:pt>
                <c:pt idx="33">
                  <c:v>67</c:v>
                </c:pt>
                <c:pt idx="34">
                  <c:v>72</c:v>
                </c:pt>
                <c:pt idx="35">
                  <c:v>67</c:v>
                </c:pt>
                <c:pt idx="36">
                  <c:v>58</c:v>
                </c:pt>
                <c:pt idx="37">
                  <c:v>46</c:v>
                </c:pt>
                <c:pt idx="38">
                  <c:v>54</c:v>
                </c:pt>
                <c:pt idx="39">
                  <c:v>42</c:v>
                </c:pt>
                <c:pt idx="40">
                  <c:v>47</c:v>
                </c:pt>
                <c:pt idx="41">
                  <c:v>37</c:v>
                </c:pt>
                <c:pt idx="42">
                  <c:v>33</c:v>
                </c:pt>
                <c:pt idx="43">
                  <c:v>27</c:v>
                </c:pt>
                <c:pt idx="44">
                  <c:v>16</c:v>
                </c:pt>
                <c:pt idx="45">
                  <c:v>22</c:v>
                </c:pt>
                <c:pt idx="46">
                  <c:v>10</c:v>
                </c:pt>
                <c:pt idx="47">
                  <c:v>13</c:v>
                </c:pt>
                <c:pt idx="48">
                  <c:v>15</c:v>
                </c:pt>
                <c:pt idx="49">
                  <c:v>6</c:v>
                </c:pt>
                <c:pt idx="50">
                  <c:v>7</c:v>
                </c:pt>
                <c:pt idx="51">
                  <c:v>5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E9-4166-B2DD-739CEE3AA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3600"/>
        <c:axId val="480416528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General</c:formatCode>
                <c:ptCount val="52"/>
                <c:pt idx="0">
                  <c:v>0.27</c:v>
                </c:pt>
                <c:pt idx="1">
                  <c:v>0.28499999999999998</c:v>
                </c:pt>
                <c:pt idx="2">
                  <c:v>0.3</c:v>
                </c:pt>
                <c:pt idx="3">
                  <c:v>0.315</c:v>
                </c:pt>
                <c:pt idx="4">
                  <c:v>0.33</c:v>
                </c:pt>
                <c:pt idx="5">
                  <c:v>0.34499999999999997</c:v>
                </c:pt>
                <c:pt idx="6">
                  <c:v>0.36</c:v>
                </c:pt>
                <c:pt idx="7">
                  <c:v>0.375</c:v>
                </c:pt>
                <c:pt idx="8">
                  <c:v>0.39</c:v>
                </c:pt>
                <c:pt idx="9">
                  <c:v>0.40500000000000003</c:v>
                </c:pt>
                <c:pt idx="10">
                  <c:v>0.42</c:v>
                </c:pt>
                <c:pt idx="11">
                  <c:v>0.435</c:v>
                </c:pt>
                <c:pt idx="12">
                  <c:v>0.45</c:v>
                </c:pt>
                <c:pt idx="13">
                  <c:v>0.46500000000000002</c:v>
                </c:pt>
                <c:pt idx="14">
                  <c:v>0.48</c:v>
                </c:pt>
                <c:pt idx="15">
                  <c:v>0.495</c:v>
                </c:pt>
                <c:pt idx="16">
                  <c:v>0.51</c:v>
                </c:pt>
                <c:pt idx="17">
                  <c:v>0.52500000000000002</c:v>
                </c:pt>
                <c:pt idx="18">
                  <c:v>0.54</c:v>
                </c:pt>
                <c:pt idx="19">
                  <c:v>0.55500000000000005</c:v>
                </c:pt>
                <c:pt idx="20">
                  <c:v>0.56999999999999995</c:v>
                </c:pt>
                <c:pt idx="21">
                  <c:v>0.58499999999999996</c:v>
                </c:pt>
                <c:pt idx="22">
                  <c:v>0.6</c:v>
                </c:pt>
                <c:pt idx="23">
                  <c:v>0.61499999999999999</c:v>
                </c:pt>
                <c:pt idx="24">
                  <c:v>0.63</c:v>
                </c:pt>
                <c:pt idx="25">
                  <c:v>0.64500000000000002</c:v>
                </c:pt>
                <c:pt idx="26">
                  <c:v>0.66</c:v>
                </c:pt>
                <c:pt idx="27">
                  <c:v>0.67500000000000004</c:v>
                </c:pt>
                <c:pt idx="28">
                  <c:v>0.69</c:v>
                </c:pt>
                <c:pt idx="29">
                  <c:v>0.70499999999999996</c:v>
                </c:pt>
                <c:pt idx="30">
                  <c:v>0.72</c:v>
                </c:pt>
                <c:pt idx="31">
                  <c:v>0.73499999999999999</c:v>
                </c:pt>
                <c:pt idx="32">
                  <c:v>0.75</c:v>
                </c:pt>
                <c:pt idx="33">
                  <c:v>0.76500000000000001</c:v>
                </c:pt>
                <c:pt idx="34">
                  <c:v>0.78</c:v>
                </c:pt>
                <c:pt idx="35">
                  <c:v>0.79500000000000004</c:v>
                </c:pt>
                <c:pt idx="36">
                  <c:v>0.81</c:v>
                </c:pt>
                <c:pt idx="37">
                  <c:v>0.82499999999999996</c:v>
                </c:pt>
                <c:pt idx="38">
                  <c:v>0.84</c:v>
                </c:pt>
                <c:pt idx="39">
                  <c:v>0.85499999999999998</c:v>
                </c:pt>
                <c:pt idx="40">
                  <c:v>0.87</c:v>
                </c:pt>
                <c:pt idx="41">
                  <c:v>0.88500000000000001</c:v>
                </c:pt>
                <c:pt idx="42">
                  <c:v>0.9</c:v>
                </c:pt>
                <c:pt idx="43">
                  <c:v>0.91500000000000004</c:v>
                </c:pt>
                <c:pt idx="44">
                  <c:v>0.93</c:v>
                </c:pt>
                <c:pt idx="45">
                  <c:v>0.94499999999999995</c:v>
                </c:pt>
                <c:pt idx="46">
                  <c:v>0.96</c:v>
                </c:pt>
                <c:pt idx="47">
                  <c:v>0.97499999999999998</c:v>
                </c:pt>
                <c:pt idx="48">
                  <c:v>0.99</c:v>
                </c:pt>
                <c:pt idx="49">
                  <c:v>1.0049999999999999</c:v>
                </c:pt>
                <c:pt idx="50">
                  <c:v>1.02</c:v>
                </c:pt>
                <c:pt idx="51">
                  <c:v>1.0349999999999999</c:v>
                </c:pt>
              </c:numCache>
            </c:numRef>
          </c:cat>
          <c:val>
            <c:numRef>
              <c:f>DATA_CPG0!$D$2:$D$61</c:f>
              <c:numCache>
                <c:formatCode>General</c:formatCode>
                <c:ptCount val="60"/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2E9-4166-B2DD-739CEE3AA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3600"/>
        <c:axId val="480416528"/>
      </c:lineChart>
      <c:catAx>
        <c:axId val="480423600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1652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80416528"/>
        <c:scaling>
          <c:orientation val="minMax"/>
          <c:max val="299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3600"/>
        <c:crosses val="autoZero"/>
        <c:crossBetween val="between"/>
        <c:majorUnit val="50"/>
        <c:minorUnit val="2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4155844155844E-2"/>
          <c:y val="2.8000000000000001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9">
                    <c:v>44.317039999999999</c:v>
                  </c:pt>
                  <c:pt idx="31">
                    <c:v>36.304270000000002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0.000</c:formatCode>
                <c:ptCount val="79"/>
                <c:pt idx="0">
                  <c:v>432</c:v>
                </c:pt>
                <c:pt idx="1">
                  <c:v>987</c:v>
                </c:pt>
                <c:pt idx="2">
                  <c:v>1211</c:v>
                </c:pt>
                <c:pt idx="3">
                  <c:v>1419</c:v>
                </c:pt>
                <c:pt idx="4">
                  <c:v>1618</c:v>
                </c:pt>
                <c:pt idx="5">
                  <c:v>1749</c:v>
                </c:pt>
                <c:pt idx="6">
                  <c:v>1762</c:v>
                </c:pt>
                <c:pt idx="7">
                  <c:v>1867</c:v>
                </c:pt>
                <c:pt idx="8">
                  <c:v>1982</c:v>
                </c:pt>
                <c:pt idx="9">
                  <c:v>1964</c:v>
                </c:pt>
                <c:pt idx="10">
                  <c:v>1944</c:v>
                </c:pt>
                <c:pt idx="11">
                  <c:v>1888</c:v>
                </c:pt>
                <c:pt idx="12">
                  <c:v>1933</c:v>
                </c:pt>
                <c:pt idx="13">
                  <c:v>1868</c:v>
                </c:pt>
                <c:pt idx="14">
                  <c:v>1929</c:v>
                </c:pt>
                <c:pt idx="15">
                  <c:v>1930</c:v>
                </c:pt>
                <c:pt idx="16">
                  <c:v>1853</c:v>
                </c:pt>
                <c:pt idx="17">
                  <c:v>1834</c:v>
                </c:pt>
                <c:pt idx="18">
                  <c:v>1726</c:v>
                </c:pt>
                <c:pt idx="19">
                  <c:v>1675</c:v>
                </c:pt>
                <c:pt idx="20">
                  <c:v>1738</c:v>
                </c:pt>
                <c:pt idx="21">
                  <c:v>1660</c:v>
                </c:pt>
                <c:pt idx="22">
                  <c:v>1520</c:v>
                </c:pt>
                <c:pt idx="23">
                  <c:v>1568</c:v>
                </c:pt>
                <c:pt idx="24">
                  <c:v>1538</c:v>
                </c:pt>
                <c:pt idx="25">
                  <c:v>1462</c:v>
                </c:pt>
                <c:pt idx="26">
                  <c:v>1388</c:v>
                </c:pt>
                <c:pt idx="27">
                  <c:v>1354</c:v>
                </c:pt>
                <c:pt idx="28">
                  <c:v>1325</c:v>
                </c:pt>
                <c:pt idx="29">
                  <c:v>1360</c:v>
                </c:pt>
                <c:pt idx="30">
                  <c:v>1293</c:v>
                </c:pt>
                <c:pt idx="31">
                  <c:v>1318</c:v>
                </c:pt>
                <c:pt idx="32">
                  <c:v>1238</c:v>
                </c:pt>
                <c:pt idx="33">
                  <c:v>1115</c:v>
                </c:pt>
                <c:pt idx="34">
                  <c:v>1063</c:v>
                </c:pt>
                <c:pt idx="35">
                  <c:v>1031</c:v>
                </c:pt>
                <c:pt idx="36">
                  <c:v>956</c:v>
                </c:pt>
                <c:pt idx="37">
                  <c:v>920</c:v>
                </c:pt>
                <c:pt idx="38">
                  <c:v>852</c:v>
                </c:pt>
                <c:pt idx="39">
                  <c:v>819</c:v>
                </c:pt>
                <c:pt idx="40">
                  <c:v>780</c:v>
                </c:pt>
                <c:pt idx="41">
                  <c:v>750</c:v>
                </c:pt>
                <c:pt idx="42">
                  <c:v>685</c:v>
                </c:pt>
                <c:pt idx="43">
                  <c:v>639</c:v>
                </c:pt>
                <c:pt idx="44">
                  <c:v>626</c:v>
                </c:pt>
                <c:pt idx="45">
                  <c:v>566</c:v>
                </c:pt>
                <c:pt idx="46">
                  <c:v>567</c:v>
                </c:pt>
                <c:pt idx="47">
                  <c:v>519</c:v>
                </c:pt>
                <c:pt idx="48">
                  <c:v>513</c:v>
                </c:pt>
                <c:pt idx="49">
                  <c:v>463</c:v>
                </c:pt>
                <c:pt idx="50">
                  <c:v>451</c:v>
                </c:pt>
                <c:pt idx="51">
                  <c:v>427</c:v>
                </c:pt>
                <c:pt idx="52">
                  <c:v>382</c:v>
                </c:pt>
                <c:pt idx="53">
                  <c:v>360</c:v>
                </c:pt>
                <c:pt idx="54">
                  <c:v>318</c:v>
                </c:pt>
                <c:pt idx="55">
                  <c:v>293</c:v>
                </c:pt>
                <c:pt idx="56">
                  <c:v>260</c:v>
                </c:pt>
                <c:pt idx="57">
                  <c:v>285</c:v>
                </c:pt>
                <c:pt idx="58">
                  <c:v>220</c:v>
                </c:pt>
                <c:pt idx="59">
                  <c:v>230</c:v>
                </c:pt>
                <c:pt idx="60">
                  <c:v>195</c:v>
                </c:pt>
                <c:pt idx="61">
                  <c:v>163</c:v>
                </c:pt>
                <c:pt idx="62">
                  <c:v>175</c:v>
                </c:pt>
                <c:pt idx="63">
                  <c:v>147</c:v>
                </c:pt>
                <c:pt idx="64">
                  <c:v>127</c:v>
                </c:pt>
                <c:pt idx="65">
                  <c:v>121</c:v>
                </c:pt>
                <c:pt idx="66">
                  <c:v>82</c:v>
                </c:pt>
                <c:pt idx="67">
                  <c:v>89</c:v>
                </c:pt>
                <c:pt idx="68">
                  <c:v>67</c:v>
                </c:pt>
                <c:pt idx="69">
                  <c:v>55</c:v>
                </c:pt>
                <c:pt idx="70">
                  <c:v>62</c:v>
                </c:pt>
                <c:pt idx="71">
                  <c:v>36</c:v>
                </c:pt>
                <c:pt idx="72">
                  <c:v>34</c:v>
                </c:pt>
                <c:pt idx="73">
                  <c:v>23</c:v>
                </c:pt>
                <c:pt idx="74">
                  <c:v>23</c:v>
                </c:pt>
                <c:pt idx="75">
                  <c:v>26</c:v>
                </c:pt>
                <c:pt idx="76">
                  <c:v>17</c:v>
                </c:pt>
                <c:pt idx="77">
                  <c:v>10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3E-4F6B-81D3-F4ED4F023434}"/>
            </c:ext>
          </c:extLst>
        </c:ser>
        <c:ser>
          <c:idx val="3"/>
          <c:order val="2"/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76-4197-96DA-501D046960A8}"/>
              </c:ext>
            </c:extLst>
          </c:dPt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0.000</c:formatCode>
                <c:ptCount val="79"/>
                <c:pt idx="0">
                  <c:v>432</c:v>
                </c:pt>
                <c:pt idx="1">
                  <c:v>987</c:v>
                </c:pt>
                <c:pt idx="2">
                  <c:v>1211</c:v>
                </c:pt>
                <c:pt idx="3">
                  <c:v>1419</c:v>
                </c:pt>
                <c:pt idx="4">
                  <c:v>1618</c:v>
                </c:pt>
                <c:pt idx="5">
                  <c:v>1749</c:v>
                </c:pt>
                <c:pt idx="6">
                  <c:v>1762</c:v>
                </c:pt>
                <c:pt idx="7">
                  <c:v>1867</c:v>
                </c:pt>
                <c:pt idx="8">
                  <c:v>1982</c:v>
                </c:pt>
                <c:pt idx="9">
                  <c:v>1964</c:v>
                </c:pt>
                <c:pt idx="10">
                  <c:v>1944</c:v>
                </c:pt>
                <c:pt idx="11">
                  <c:v>1888</c:v>
                </c:pt>
                <c:pt idx="12">
                  <c:v>1933</c:v>
                </c:pt>
                <c:pt idx="13">
                  <c:v>1868</c:v>
                </c:pt>
                <c:pt idx="14">
                  <c:v>1929</c:v>
                </c:pt>
                <c:pt idx="15">
                  <c:v>1930</c:v>
                </c:pt>
                <c:pt idx="16">
                  <c:v>1853</c:v>
                </c:pt>
                <c:pt idx="17">
                  <c:v>1834</c:v>
                </c:pt>
                <c:pt idx="18">
                  <c:v>1726</c:v>
                </c:pt>
                <c:pt idx="19">
                  <c:v>1675</c:v>
                </c:pt>
                <c:pt idx="20">
                  <c:v>1738</c:v>
                </c:pt>
                <c:pt idx="21">
                  <c:v>1660</c:v>
                </c:pt>
                <c:pt idx="22">
                  <c:v>1520</c:v>
                </c:pt>
                <c:pt idx="23">
                  <c:v>1568</c:v>
                </c:pt>
                <c:pt idx="24">
                  <c:v>1538</c:v>
                </c:pt>
                <c:pt idx="25">
                  <c:v>1462</c:v>
                </c:pt>
                <c:pt idx="26">
                  <c:v>1388</c:v>
                </c:pt>
                <c:pt idx="27">
                  <c:v>1354</c:v>
                </c:pt>
                <c:pt idx="28">
                  <c:v>1325</c:v>
                </c:pt>
                <c:pt idx="29">
                  <c:v>1360</c:v>
                </c:pt>
                <c:pt idx="30">
                  <c:v>1293</c:v>
                </c:pt>
                <c:pt idx="31">
                  <c:v>1318</c:v>
                </c:pt>
                <c:pt idx="32">
                  <c:v>1238</c:v>
                </c:pt>
                <c:pt idx="33">
                  <c:v>1115</c:v>
                </c:pt>
                <c:pt idx="34">
                  <c:v>1063</c:v>
                </c:pt>
                <c:pt idx="35">
                  <c:v>1031</c:v>
                </c:pt>
                <c:pt idx="36">
                  <c:v>956</c:v>
                </c:pt>
                <c:pt idx="37">
                  <c:v>920</c:v>
                </c:pt>
                <c:pt idx="38">
                  <c:v>852</c:v>
                </c:pt>
                <c:pt idx="39">
                  <c:v>819</c:v>
                </c:pt>
                <c:pt idx="40">
                  <c:v>780</c:v>
                </c:pt>
                <c:pt idx="41">
                  <c:v>750</c:v>
                </c:pt>
                <c:pt idx="42">
                  <c:v>685</c:v>
                </c:pt>
                <c:pt idx="43">
                  <c:v>639</c:v>
                </c:pt>
                <c:pt idx="44">
                  <c:v>626</c:v>
                </c:pt>
                <c:pt idx="45">
                  <c:v>566</c:v>
                </c:pt>
                <c:pt idx="46">
                  <c:v>567</c:v>
                </c:pt>
                <c:pt idx="47">
                  <c:v>519</c:v>
                </c:pt>
                <c:pt idx="48">
                  <c:v>513</c:v>
                </c:pt>
                <c:pt idx="49">
                  <c:v>463</c:v>
                </c:pt>
                <c:pt idx="50">
                  <c:v>451</c:v>
                </c:pt>
                <c:pt idx="51">
                  <c:v>427</c:v>
                </c:pt>
                <c:pt idx="52">
                  <c:v>382</c:v>
                </c:pt>
                <c:pt idx="53">
                  <c:v>360</c:v>
                </c:pt>
                <c:pt idx="54">
                  <c:v>318</c:v>
                </c:pt>
                <c:pt idx="55">
                  <c:v>293</c:v>
                </c:pt>
                <c:pt idx="56">
                  <c:v>260</c:v>
                </c:pt>
                <c:pt idx="57">
                  <c:v>285</c:v>
                </c:pt>
                <c:pt idx="58">
                  <c:v>220</c:v>
                </c:pt>
                <c:pt idx="59">
                  <c:v>230</c:v>
                </c:pt>
                <c:pt idx="60">
                  <c:v>195</c:v>
                </c:pt>
                <c:pt idx="61">
                  <c:v>163</c:v>
                </c:pt>
                <c:pt idx="62">
                  <c:v>175</c:v>
                </c:pt>
                <c:pt idx="63">
                  <c:v>147</c:v>
                </c:pt>
                <c:pt idx="64">
                  <c:v>127</c:v>
                </c:pt>
                <c:pt idx="65">
                  <c:v>121</c:v>
                </c:pt>
                <c:pt idx="66">
                  <c:v>82</c:v>
                </c:pt>
                <c:pt idx="67">
                  <c:v>89</c:v>
                </c:pt>
                <c:pt idx="68">
                  <c:v>67</c:v>
                </c:pt>
                <c:pt idx="69">
                  <c:v>55</c:v>
                </c:pt>
                <c:pt idx="70">
                  <c:v>62</c:v>
                </c:pt>
                <c:pt idx="71">
                  <c:v>36</c:v>
                </c:pt>
                <c:pt idx="72">
                  <c:v>34</c:v>
                </c:pt>
                <c:pt idx="73">
                  <c:v>23</c:v>
                </c:pt>
                <c:pt idx="74">
                  <c:v>23</c:v>
                </c:pt>
                <c:pt idx="75">
                  <c:v>26</c:v>
                </c:pt>
                <c:pt idx="76">
                  <c:v>17</c:v>
                </c:pt>
                <c:pt idx="77">
                  <c:v>10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3E-4F6B-81D3-F4ED4F023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21424"/>
        <c:axId val="480422512"/>
      </c:barChart>
      <c:lineChart>
        <c:grouping val="standard"/>
        <c:varyColors val="0"/>
        <c:ser>
          <c:idx val="2"/>
          <c:order val="1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DATA_CPG0!$D$2:$D$80</c:f>
              <c:numCache>
                <c:formatCode>General</c:formatCode>
                <c:ptCount val="79"/>
                <c:pt idx="7" formatCode="0.000">
                  <c:v>1867</c:v>
                </c:pt>
                <c:pt idx="8" formatCode="0.000">
                  <c:v>1870</c:v>
                </c:pt>
                <c:pt idx="9" formatCode="0.000">
                  <c:v>1875</c:v>
                </c:pt>
                <c:pt idx="10" formatCode="0.000">
                  <c:v>1880</c:v>
                </c:pt>
                <c:pt idx="11" formatCode="0.000">
                  <c:v>1888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83E-4F6B-81D3-F4ED4F023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21424"/>
        <c:axId val="480422512"/>
      </c:lineChart>
      <c:catAx>
        <c:axId val="480421424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251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80422512"/>
        <c:scaling>
          <c:orientation val="minMax"/>
          <c:max val="2200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21424"/>
        <c:crosses val="autoZero"/>
        <c:crossBetween val="between"/>
        <c:majorUnit val="500"/>
        <c:minorUnit val="2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864245596533"/>
          <c:y val="3.827077266026678E-2"/>
          <c:w val="0.90993509784049276"/>
          <c:h val="0.8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DATA_CPG0!$B$1</c:f>
              <c:strCache>
                <c:ptCount val="1"/>
                <c:pt idx="0">
                  <c:v>Mpipi</c:v>
                </c:pt>
              </c:strCache>
            </c:strRef>
          </c:tx>
          <c:spPr>
            <a:solidFill>
              <a:srgbClr val="FFFF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plus>
            <c:minus>
              <c:numRef>
                <c:f>DATA_CPG0!$E$2:$E$79</c:f>
                <c:numCache>
                  <c:formatCode>General</c:formatCode>
                  <c:ptCount val="78"/>
                  <c:pt idx="8">
                    <c:v>40.533999999999999</c:v>
                  </c:pt>
                  <c:pt idx="31">
                    <c:v>33.511200000000002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7-4D68-97F0-46790AEBE815}"/>
            </c:ext>
          </c:extLst>
        </c:ser>
        <c:ser>
          <c:idx val="3"/>
          <c:order val="3"/>
          <c:spPr>
            <a:solidFill>
              <a:srgbClr val="FFFFFF"/>
            </a:solidFill>
            <a:ln w="25400">
              <a:noFill/>
            </a:ln>
          </c:spPr>
          <c:invertIfNegative val="0"/>
          <c:cat>
            <c:numRef>
              <c:f>DATA_CPG0!$A$2:$A$80</c:f>
              <c:numCache>
                <c:formatCode>0.000</c:formatCode>
                <c:ptCount val="79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  <c:pt idx="52">
                  <c:v>1.0549999999999999</c:v>
                </c:pt>
                <c:pt idx="53">
                  <c:v>1.07</c:v>
                </c:pt>
                <c:pt idx="54">
                  <c:v>1.085</c:v>
                </c:pt>
                <c:pt idx="55">
                  <c:v>1.1000000000000001</c:v>
                </c:pt>
                <c:pt idx="56">
                  <c:v>1.115</c:v>
                </c:pt>
                <c:pt idx="57">
                  <c:v>1.1299999999999999</c:v>
                </c:pt>
                <c:pt idx="58">
                  <c:v>1.145</c:v>
                </c:pt>
                <c:pt idx="59">
                  <c:v>1.1599999999999999</c:v>
                </c:pt>
                <c:pt idx="60">
                  <c:v>1.175</c:v>
                </c:pt>
                <c:pt idx="61">
                  <c:v>1.19</c:v>
                </c:pt>
                <c:pt idx="62">
                  <c:v>1.2050000000000001</c:v>
                </c:pt>
                <c:pt idx="63">
                  <c:v>1.22</c:v>
                </c:pt>
                <c:pt idx="64">
                  <c:v>1.2350000000000001</c:v>
                </c:pt>
                <c:pt idx="65">
                  <c:v>1.25</c:v>
                </c:pt>
                <c:pt idx="66">
                  <c:v>1.2649999999999999</c:v>
                </c:pt>
                <c:pt idx="67">
                  <c:v>1.28</c:v>
                </c:pt>
                <c:pt idx="68">
                  <c:v>1.2949999999999999</c:v>
                </c:pt>
                <c:pt idx="69">
                  <c:v>1.31</c:v>
                </c:pt>
                <c:pt idx="70">
                  <c:v>1.325</c:v>
                </c:pt>
                <c:pt idx="71">
                  <c:v>1.34</c:v>
                </c:pt>
                <c:pt idx="72">
                  <c:v>1.355</c:v>
                </c:pt>
                <c:pt idx="73">
                  <c:v>1.37</c:v>
                </c:pt>
                <c:pt idx="74">
                  <c:v>1.385</c:v>
                </c:pt>
                <c:pt idx="75">
                  <c:v>1.4</c:v>
                </c:pt>
                <c:pt idx="76">
                  <c:v>1.415</c:v>
                </c:pt>
                <c:pt idx="77">
                  <c:v>1.43</c:v>
                </c:pt>
                <c:pt idx="78">
                  <c:v>1.4450000000000001</c:v>
                </c:pt>
              </c:numCache>
            </c:numRef>
          </c:cat>
          <c:val>
            <c:numRef>
              <c:f>DATA_CPG0!$B$2:$B$80</c:f>
              <c:numCache>
                <c:formatCode>0</c:formatCode>
                <c:ptCount val="79"/>
                <c:pt idx="0">
                  <c:v>226</c:v>
                </c:pt>
                <c:pt idx="1">
                  <c:v>495</c:v>
                </c:pt>
                <c:pt idx="2">
                  <c:v>594</c:v>
                </c:pt>
                <c:pt idx="3">
                  <c:v>650</c:v>
                </c:pt>
                <c:pt idx="4">
                  <c:v>749</c:v>
                </c:pt>
                <c:pt idx="5">
                  <c:v>837</c:v>
                </c:pt>
                <c:pt idx="6">
                  <c:v>805</c:v>
                </c:pt>
                <c:pt idx="7">
                  <c:v>892</c:v>
                </c:pt>
                <c:pt idx="8">
                  <c:v>984</c:v>
                </c:pt>
                <c:pt idx="9">
                  <c:v>916</c:v>
                </c:pt>
                <c:pt idx="10">
                  <c:v>859</c:v>
                </c:pt>
                <c:pt idx="11">
                  <c:v>784</c:v>
                </c:pt>
                <c:pt idx="12">
                  <c:v>861</c:v>
                </c:pt>
                <c:pt idx="13">
                  <c:v>827</c:v>
                </c:pt>
                <c:pt idx="14">
                  <c:v>869</c:v>
                </c:pt>
                <c:pt idx="15">
                  <c:v>862</c:v>
                </c:pt>
                <c:pt idx="16">
                  <c:v>867</c:v>
                </c:pt>
                <c:pt idx="17">
                  <c:v>842</c:v>
                </c:pt>
                <c:pt idx="18">
                  <c:v>746</c:v>
                </c:pt>
                <c:pt idx="19">
                  <c:v>802</c:v>
                </c:pt>
                <c:pt idx="20">
                  <c:v>797</c:v>
                </c:pt>
                <c:pt idx="21">
                  <c:v>754</c:v>
                </c:pt>
                <c:pt idx="22">
                  <c:v>684</c:v>
                </c:pt>
                <c:pt idx="23">
                  <c:v>763</c:v>
                </c:pt>
                <c:pt idx="24">
                  <c:v>689</c:v>
                </c:pt>
                <c:pt idx="25">
                  <c:v>644</c:v>
                </c:pt>
                <c:pt idx="26">
                  <c:v>594</c:v>
                </c:pt>
                <c:pt idx="27">
                  <c:v>581</c:v>
                </c:pt>
                <c:pt idx="28">
                  <c:v>606</c:v>
                </c:pt>
                <c:pt idx="29">
                  <c:v>643</c:v>
                </c:pt>
                <c:pt idx="30">
                  <c:v>629</c:v>
                </c:pt>
                <c:pt idx="31">
                  <c:v>624</c:v>
                </c:pt>
                <c:pt idx="32">
                  <c:v>592</c:v>
                </c:pt>
                <c:pt idx="33">
                  <c:v>504</c:v>
                </c:pt>
                <c:pt idx="34">
                  <c:v>488</c:v>
                </c:pt>
                <c:pt idx="35">
                  <c:v>461</c:v>
                </c:pt>
                <c:pt idx="36">
                  <c:v>409</c:v>
                </c:pt>
                <c:pt idx="37">
                  <c:v>389</c:v>
                </c:pt>
                <c:pt idx="38">
                  <c:v>378</c:v>
                </c:pt>
                <c:pt idx="39">
                  <c:v>331</c:v>
                </c:pt>
                <c:pt idx="40">
                  <c:v>354</c:v>
                </c:pt>
                <c:pt idx="41">
                  <c:v>341</c:v>
                </c:pt>
                <c:pt idx="42">
                  <c:v>279</c:v>
                </c:pt>
                <c:pt idx="43">
                  <c:v>266</c:v>
                </c:pt>
                <c:pt idx="44">
                  <c:v>266</c:v>
                </c:pt>
                <c:pt idx="45">
                  <c:v>221</c:v>
                </c:pt>
                <c:pt idx="46">
                  <c:v>249</c:v>
                </c:pt>
                <c:pt idx="47">
                  <c:v>210</c:v>
                </c:pt>
                <c:pt idx="48">
                  <c:v>194</c:v>
                </c:pt>
                <c:pt idx="49">
                  <c:v>184</c:v>
                </c:pt>
                <c:pt idx="50">
                  <c:v>171</c:v>
                </c:pt>
                <c:pt idx="51">
                  <c:v>183</c:v>
                </c:pt>
                <c:pt idx="52">
                  <c:v>158</c:v>
                </c:pt>
                <c:pt idx="53">
                  <c:v>152</c:v>
                </c:pt>
                <c:pt idx="54">
                  <c:v>131</c:v>
                </c:pt>
                <c:pt idx="55">
                  <c:v>130</c:v>
                </c:pt>
                <c:pt idx="56">
                  <c:v>121</c:v>
                </c:pt>
                <c:pt idx="57">
                  <c:v>156</c:v>
                </c:pt>
                <c:pt idx="58">
                  <c:v>116</c:v>
                </c:pt>
                <c:pt idx="59">
                  <c:v>125</c:v>
                </c:pt>
                <c:pt idx="60">
                  <c:v>91</c:v>
                </c:pt>
                <c:pt idx="61">
                  <c:v>85</c:v>
                </c:pt>
                <c:pt idx="62">
                  <c:v>117</c:v>
                </c:pt>
                <c:pt idx="63">
                  <c:v>85</c:v>
                </c:pt>
                <c:pt idx="64">
                  <c:v>80</c:v>
                </c:pt>
                <c:pt idx="65">
                  <c:v>78</c:v>
                </c:pt>
                <c:pt idx="66">
                  <c:v>61</c:v>
                </c:pt>
                <c:pt idx="67">
                  <c:v>55</c:v>
                </c:pt>
                <c:pt idx="68">
                  <c:v>49</c:v>
                </c:pt>
                <c:pt idx="69">
                  <c:v>44</c:v>
                </c:pt>
                <c:pt idx="70">
                  <c:v>49</c:v>
                </c:pt>
                <c:pt idx="71">
                  <c:v>26</c:v>
                </c:pt>
                <c:pt idx="72">
                  <c:v>26</c:v>
                </c:pt>
                <c:pt idx="73">
                  <c:v>19</c:v>
                </c:pt>
                <c:pt idx="74">
                  <c:v>22</c:v>
                </c:pt>
                <c:pt idx="75">
                  <c:v>25</c:v>
                </c:pt>
                <c:pt idx="76">
                  <c:v>17</c:v>
                </c:pt>
                <c:pt idx="77">
                  <c:v>8</c:v>
                </c:pt>
                <c:pt idx="7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B7-4D68-97F0-46790AEBE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0430672"/>
        <c:axId val="480431216"/>
      </c:barChart>
      <c:lineChart>
        <c:grouping val="standard"/>
        <c:varyColors val="0"/>
        <c:ser>
          <c:idx val="1"/>
          <c:order val="1"/>
          <c:tx>
            <c:strRef>
              <c:f>DATA_CPG0!$C$1</c:f>
              <c:strCache>
                <c:ptCount val="1"/>
                <c:pt idx="0">
                  <c:v>Res</c:v>
                </c:pt>
              </c:strCache>
            </c:strRef>
          </c:tx>
          <c:spPr>
            <a:ln w="38100">
              <a:solidFill>
                <a:srgbClr val="FF0000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DATA_CPG0!$C$2:$C$80</c:f>
              <c:numCache>
                <c:formatCode>0.000</c:formatCode>
                <c:ptCount val="79"/>
                <c:pt idx="0">
                  <c:v>250.339</c:v>
                </c:pt>
                <c:pt idx="1">
                  <c:v>492.30099999999999</c:v>
                </c:pt>
                <c:pt idx="2">
                  <c:v>589.58100000000002</c:v>
                </c:pt>
                <c:pt idx="3">
                  <c:v>652.49099999999999</c:v>
                </c:pt>
                <c:pt idx="4">
                  <c:v>716.06500000000005</c:v>
                </c:pt>
                <c:pt idx="5">
                  <c:v>758.96699999999998</c:v>
                </c:pt>
                <c:pt idx="6">
                  <c:v>811.83199999999999</c:v>
                </c:pt>
                <c:pt idx="7">
                  <c:v>904.68399999999997</c:v>
                </c:pt>
                <c:pt idx="8">
                  <c:v>981.1</c:v>
                </c:pt>
                <c:pt idx="9">
                  <c:v>907.65</c:v>
                </c:pt>
                <c:pt idx="10">
                  <c:v>873.53499999999997</c:v>
                </c:pt>
                <c:pt idx="11">
                  <c:v>865.18799999999999</c:v>
                </c:pt>
                <c:pt idx="12">
                  <c:v>861.476</c:v>
                </c:pt>
                <c:pt idx="13">
                  <c:v>857.12599999999998</c:v>
                </c:pt>
                <c:pt idx="14">
                  <c:v>850.73299999999995</c:v>
                </c:pt>
                <c:pt idx="15">
                  <c:v>841.971</c:v>
                </c:pt>
                <c:pt idx="16">
                  <c:v>830.87199999999996</c:v>
                </c:pt>
                <c:pt idx="17">
                  <c:v>817.60500000000002</c:v>
                </c:pt>
                <c:pt idx="18">
                  <c:v>802.39800000000002</c:v>
                </c:pt>
                <c:pt idx="19">
                  <c:v>785.495</c:v>
                </c:pt>
                <c:pt idx="20">
                  <c:v>767.15800000000002</c:v>
                </c:pt>
                <c:pt idx="21">
                  <c:v>747.64800000000002</c:v>
                </c:pt>
                <c:pt idx="22">
                  <c:v>727.24300000000005</c:v>
                </c:pt>
                <c:pt idx="23">
                  <c:v>706.24800000000005</c:v>
                </c:pt>
                <c:pt idx="24">
                  <c:v>685.02099999999996</c:v>
                </c:pt>
                <c:pt idx="25">
                  <c:v>664.04499999999996</c:v>
                </c:pt>
                <c:pt idx="26">
                  <c:v>644.06200000000001</c:v>
                </c:pt>
                <c:pt idx="27">
                  <c:v>626.41999999999996</c:v>
                </c:pt>
                <c:pt idx="28">
                  <c:v>613.87800000000004</c:v>
                </c:pt>
                <c:pt idx="29">
                  <c:v>612.22900000000004</c:v>
                </c:pt>
                <c:pt idx="30">
                  <c:v>627.85</c:v>
                </c:pt>
                <c:pt idx="31">
                  <c:v>633.91700000000003</c:v>
                </c:pt>
                <c:pt idx="32">
                  <c:v>583.04399999999998</c:v>
                </c:pt>
                <c:pt idx="33">
                  <c:v>520.447</c:v>
                </c:pt>
                <c:pt idx="34">
                  <c:v>475.41500000000002</c:v>
                </c:pt>
                <c:pt idx="35">
                  <c:v>442.09899999999999</c:v>
                </c:pt>
                <c:pt idx="36">
                  <c:v>414.738</c:v>
                </c:pt>
                <c:pt idx="37">
                  <c:v>390.66300000000001</c:v>
                </c:pt>
                <c:pt idx="38">
                  <c:v>368.67700000000002</c:v>
                </c:pt>
                <c:pt idx="39">
                  <c:v>348.21</c:v>
                </c:pt>
                <c:pt idx="40">
                  <c:v>328.97</c:v>
                </c:pt>
                <c:pt idx="41">
                  <c:v>310.79300000000001</c:v>
                </c:pt>
                <c:pt idx="42">
                  <c:v>293.58</c:v>
                </c:pt>
                <c:pt idx="43">
                  <c:v>277.26799999999997</c:v>
                </c:pt>
                <c:pt idx="44">
                  <c:v>261.80599999999998</c:v>
                </c:pt>
                <c:pt idx="45">
                  <c:v>247.15799999999999</c:v>
                </c:pt>
                <c:pt idx="46">
                  <c:v>233.28700000000001</c:v>
                </c:pt>
                <c:pt idx="47">
                  <c:v>220.15600000000001</c:v>
                </c:pt>
                <c:pt idx="48">
                  <c:v>207.732</c:v>
                </c:pt>
                <c:pt idx="49">
                  <c:v>195.98</c:v>
                </c:pt>
                <c:pt idx="50">
                  <c:v>184.863</c:v>
                </c:pt>
                <c:pt idx="51">
                  <c:v>174.34299999999999</c:v>
                </c:pt>
                <c:pt idx="52">
                  <c:v>164.38200000000001</c:v>
                </c:pt>
                <c:pt idx="53">
                  <c:v>154.94</c:v>
                </c:pt>
                <c:pt idx="54">
                  <c:v>145.97800000000001</c:v>
                </c:pt>
                <c:pt idx="55">
                  <c:v>137.45699999999999</c:v>
                </c:pt>
                <c:pt idx="56">
                  <c:v>129.33699999999999</c:v>
                </c:pt>
                <c:pt idx="57">
                  <c:v>121.578</c:v>
                </c:pt>
                <c:pt idx="58">
                  <c:v>114.145</c:v>
                </c:pt>
                <c:pt idx="59">
                  <c:v>107.001</c:v>
                </c:pt>
                <c:pt idx="60">
                  <c:v>100.113</c:v>
                </c:pt>
                <c:pt idx="61">
                  <c:v>93.448899999999995</c:v>
                </c:pt>
                <c:pt idx="62">
                  <c:v>86.980800000000002</c:v>
                </c:pt>
                <c:pt idx="63">
                  <c:v>80.684100000000001</c:v>
                </c:pt>
                <c:pt idx="64">
                  <c:v>74.537800000000004</c:v>
                </c:pt>
                <c:pt idx="65">
                  <c:v>68.525499999999994</c:v>
                </c:pt>
                <c:pt idx="66">
                  <c:v>62.635599999999997</c:v>
                </c:pt>
                <c:pt idx="67">
                  <c:v>56.861800000000002</c:v>
                </c:pt>
                <c:pt idx="68">
                  <c:v>51.203600000000002</c:v>
                </c:pt>
                <c:pt idx="69">
                  <c:v>45.666600000000003</c:v>
                </c:pt>
                <c:pt idx="70">
                  <c:v>40.263399999999997</c:v>
                </c:pt>
                <c:pt idx="71">
                  <c:v>35.013599999999997</c:v>
                </c:pt>
                <c:pt idx="72">
                  <c:v>29.944700000000001</c:v>
                </c:pt>
                <c:pt idx="73">
                  <c:v>25.092099999999999</c:v>
                </c:pt>
                <c:pt idx="74">
                  <c:v>20.4999</c:v>
                </c:pt>
                <c:pt idx="75">
                  <c:v>16.221399999999999</c:v>
                </c:pt>
                <c:pt idx="76">
                  <c:v>12.319599999999999</c:v>
                </c:pt>
                <c:pt idx="77">
                  <c:v>8.8671799999999994</c:v>
                </c:pt>
                <c:pt idx="78">
                  <c:v>5.9476100000000001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BB7-4D68-97F0-46790AEBE815}"/>
            </c:ext>
          </c:extLst>
        </c:ser>
        <c:ser>
          <c:idx val="2"/>
          <c:order val="2"/>
          <c:tx>
            <c:strRef>
              <c:f>DATA_CPG0!$D$1</c:f>
              <c:strCache>
                <c:ptCount val="1"/>
                <c:pt idx="0">
                  <c:v>Pl</c:v>
                </c:pt>
              </c:strCache>
            </c:strRef>
          </c:tx>
          <c:spPr>
            <a:ln w="38100">
              <a:solidFill>
                <a:srgbClr val="339966">
                  <a:alpha val="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DATA_CPG0!$A$2:$A$53</c:f>
              <c:numCache>
                <c:formatCode>0.000</c:formatCode>
                <c:ptCount val="52"/>
                <c:pt idx="0">
                  <c:v>0.27500000000000002</c:v>
                </c:pt>
                <c:pt idx="1">
                  <c:v>0.28999999999999998</c:v>
                </c:pt>
                <c:pt idx="2">
                  <c:v>0.30499999999999999</c:v>
                </c:pt>
                <c:pt idx="3">
                  <c:v>0.32</c:v>
                </c:pt>
                <c:pt idx="4">
                  <c:v>0.33500000000000002</c:v>
                </c:pt>
                <c:pt idx="5">
                  <c:v>0.35</c:v>
                </c:pt>
                <c:pt idx="6">
                  <c:v>0.36499999999999999</c:v>
                </c:pt>
                <c:pt idx="7">
                  <c:v>0.38</c:v>
                </c:pt>
                <c:pt idx="8">
                  <c:v>0.39500000000000002</c:v>
                </c:pt>
                <c:pt idx="9">
                  <c:v>0.41</c:v>
                </c:pt>
                <c:pt idx="10">
                  <c:v>0.42499999999999999</c:v>
                </c:pt>
                <c:pt idx="11">
                  <c:v>0.44</c:v>
                </c:pt>
                <c:pt idx="12">
                  <c:v>0.45500000000000002</c:v>
                </c:pt>
                <c:pt idx="13">
                  <c:v>0.47</c:v>
                </c:pt>
                <c:pt idx="14">
                  <c:v>0.48499999999999999</c:v>
                </c:pt>
                <c:pt idx="15">
                  <c:v>0.5</c:v>
                </c:pt>
                <c:pt idx="16">
                  <c:v>0.51500000000000001</c:v>
                </c:pt>
                <c:pt idx="17">
                  <c:v>0.53</c:v>
                </c:pt>
                <c:pt idx="18">
                  <c:v>0.54500000000000004</c:v>
                </c:pt>
                <c:pt idx="19">
                  <c:v>0.56000000000000005</c:v>
                </c:pt>
                <c:pt idx="20">
                  <c:v>0.57499999999999996</c:v>
                </c:pt>
                <c:pt idx="21">
                  <c:v>0.59</c:v>
                </c:pt>
                <c:pt idx="22">
                  <c:v>0.60499999999999998</c:v>
                </c:pt>
                <c:pt idx="23">
                  <c:v>0.62</c:v>
                </c:pt>
                <c:pt idx="24">
                  <c:v>0.63500000000000001</c:v>
                </c:pt>
                <c:pt idx="25">
                  <c:v>0.65</c:v>
                </c:pt>
                <c:pt idx="26">
                  <c:v>0.66500000000000004</c:v>
                </c:pt>
                <c:pt idx="27">
                  <c:v>0.68</c:v>
                </c:pt>
                <c:pt idx="28">
                  <c:v>0.69499999999999995</c:v>
                </c:pt>
                <c:pt idx="29">
                  <c:v>0.71</c:v>
                </c:pt>
                <c:pt idx="30">
                  <c:v>0.72499999999999998</c:v>
                </c:pt>
                <c:pt idx="31">
                  <c:v>0.74</c:v>
                </c:pt>
                <c:pt idx="32">
                  <c:v>0.755</c:v>
                </c:pt>
                <c:pt idx="33">
                  <c:v>0.77</c:v>
                </c:pt>
                <c:pt idx="34">
                  <c:v>0.78500000000000003</c:v>
                </c:pt>
                <c:pt idx="35">
                  <c:v>0.8</c:v>
                </c:pt>
                <c:pt idx="36">
                  <c:v>0.81499999999999995</c:v>
                </c:pt>
                <c:pt idx="37">
                  <c:v>0.83</c:v>
                </c:pt>
                <c:pt idx="38">
                  <c:v>0.84499999999999997</c:v>
                </c:pt>
                <c:pt idx="39">
                  <c:v>0.86</c:v>
                </c:pt>
                <c:pt idx="40">
                  <c:v>0.875</c:v>
                </c:pt>
                <c:pt idx="41">
                  <c:v>0.89</c:v>
                </c:pt>
                <c:pt idx="42">
                  <c:v>0.90500000000000003</c:v>
                </c:pt>
                <c:pt idx="43">
                  <c:v>0.92</c:v>
                </c:pt>
                <c:pt idx="44">
                  <c:v>0.93500000000000005</c:v>
                </c:pt>
                <c:pt idx="45">
                  <c:v>0.95</c:v>
                </c:pt>
                <c:pt idx="46">
                  <c:v>0.96499999999999997</c:v>
                </c:pt>
                <c:pt idx="47">
                  <c:v>0.98</c:v>
                </c:pt>
                <c:pt idx="48">
                  <c:v>0.995</c:v>
                </c:pt>
                <c:pt idx="49">
                  <c:v>1.01</c:v>
                </c:pt>
                <c:pt idx="50">
                  <c:v>1.0249999999999999</c:v>
                </c:pt>
                <c:pt idx="51">
                  <c:v>1.04</c:v>
                </c:pt>
              </c:numCache>
            </c:numRef>
          </c:cat>
          <c:val>
            <c:numRef>
              <c:f>DATA_CPG0!$D$2:$D$80</c:f>
              <c:numCache>
                <c:formatCode>0.000</c:formatCode>
                <c:ptCount val="79"/>
                <c:pt idx="0">
                  <c:v>247.203</c:v>
                </c:pt>
                <c:pt idx="1">
                  <c:v>488.28100000000001</c:v>
                </c:pt>
                <c:pt idx="2">
                  <c:v>584.20799999999997</c:v>
                </c:pt>
                <c:pt idx="3">
                  <c:v>644.88300000000004</c:v>
                </c:pt>
                <c:pt idx="4">
                  <c:v>704.37300000000005</c:v>
                </c:pt>
                <c:pt idx="5">
                  <c:v>738.62900000000002</c:v>
                </c:pt>
                <c:pt idx="6">
                  <c:v>768.87099999999998</c:v>
                </c:pt>
                <c:pt idx="7">
                  <c:v>792.66300000000001</c:v>
                </c:pt>
                <c:pt idx="8">
                  <c:v>814.43899999999996</c:v>
                </c:pt>
                <c:pt idx="9">
                  <c:v>830.73599999999999</c:v>
                </c:pt>
                <c:pt idx="10">
                  <c:v>842.00699999999995</c:v>
                </c:pt>
                <c:pt idx="11">
                  <c:v>848.68299999999999</c:v>
                </c:pt>
                <c:pt idx="12">
                  <c:v>851.17200000000003</c:v>
                </c:pt>
                <c:pt idx="13">
                  <c:v>849.86400000000003</c:v>
                </c:pt>
                <c:pt idx="14">
                  <c:v>845.13</c:v>
                </c:pt>
                <c:pt idx="15">
                  <c:v>837.32100000000003</c:v>
                </c:pt>
                <c:pt idx="16">
                  <c:v>826.76499999999999</c:v>
                </c:pt>
                <c:pt idx="17">
                  <c:v>813.77700000000004</c:v>
                </c:pt>
                <c:pt idx="18">
                  <c:v>798.65200000000004</c:v>
                </c:pt>
                <c:pt idx="19">
                  <c:v>781.66399999999999</c:v>
                </c:pt>
                <c:pt idx="20">
                  <c:v>763.077</c:v>
                </c:pt>
                <c:pt idx="21">
                  <c:v>743.13199999999995</c:v>
                </c:pt>
                <c:pt idx="22">
                  <c:v>722.05499999999995</c:v>
                </c:pt>
                <c:pt idx="23">
                  <c:v>700.06200000000001</c:v>
                </c:pt>
                <c:pt idx="24">
                  <c:v>677.34500000000003</c:v>
                </c:pt>
                <c:pt idx="25">
                  <c:v>654.08799999999997</c:v>
                </c:pt>
                <c:pt idx="26">
                  <c:v>630.45699999999999</c:v>
                </c:pt>
                <c:pt idx="27">
                  <c:v>606.60699999999997</c:v>
                </c:pt>
                <c:pt idx="28">
                  <c:v>582.67700000000002</c:v>
                </c:pt>
                <c:pt idx="29">
                  <c:v>558.79700000000003</c:v>
                </c:pt>
                <c:pt idx="30">
                  <c:v>535.08000000000004</c:v>
                </c:pt>
                <c:pt idx="31">
                  <c:v>511.63</c:v>
                </c:pt>
                <c:pt idx="32">
                  <c:v>488.53899999999999</c:v>
                </c:pt>
                <c:pt idx="33">
                  <c:v>465.89</c:v>
                </c:pt>
                <c:pt idx="34">
                  <c:v>443.75099999999998</c:v>
                </c:pt>
                <c:pt idx="35">
                  <c:v>422.185</c:v>
                </c:pt>
                <c:pt idx="36">
                  <c:v>401.24099999999999</c:v>
                </c:pt>
                <c:pt idx="37">
                  <c:v>380.96300000000002</c:v>
                </c:pt>
                <c:pt idx="38">
                  <c:v>361.38499999999999</c:v>
                </c:pt>
                <c:pt idx="39">
                  <c:v>342.53100000000001</c:v>
                </c:pt>
                <c:pt idx="40">
                  <c:v>324.42200000000003</c:v>
                </c:pt>
                <c:pt idx="41">
                  <c:v>307.06700000000001</c:v>
                </c:pt>
                <c:pt idx="42">
                  <c:v>290.47000000000003</c:v>
                </c:pt>
                <c:pt idx="43">
                  <c:v>274.63200000000001</c:v>
                </c:pt>
                <c:pt idx="44">
                  <c:v>259.54300000000001</c:v>
                </c:pt>
                <c:pt idx="45">
                  <c:v>245.19200000000001</c:v>
                </c:pt>
                <c:pt idx="46">
                  <c:v>231.56200000000001</c:v>
                </c:pt>
                <c:pt idx="47">
                  <c:v>218.63</c:v>
                </c:pt>
                <c:pt idx="48">
                  <c:v>206.37200000000001</c:v>
                </c:pt>
                <c:pt idx="49">
                  <c:v>194.75899999999999</c:v>
                </c:pt>
                <c:pt idx="50">
                  <c:v>183.761</c:v>
                </c:pt>
                <c:pt idx="51">
                  <c:v>173.34299999999999</c:v>
                </c:pt>
                <c:pt idx="52">
                  <c:v>163.47</c:v>
                </c:pt>
                <c:pt idx="53">
                  <c:v>154.10499999999999</c:v>
                </c:pt>
                <c:pt idx="54">
                  <c:v>145.21100000000001</c:v>
                </c:pt>
                <c:pt idx="55">
                  <c:v>136.74799999999999</c:v>
                </c:pt>
                <c:pt idx="56">
                  <c:v>128.68100000000001</c:v>
                </c:pt>
                <c:pt idx="57">
                  <c:v>120.96899999999999</c:v>
                </c:pt>
                <c:pt idx="58">
                  <c:v>113.578</c:v>
                </c:pt>
                <c:pt idx="59">
                  <c:v>106.471</c:v>
                </c:pt>
                <c:pt idx="60">
                  <c:v>99.616900000000001</c:v>
                </c:pt>
                <c:pt idx="61">
                  <c:v>92.983599999999996</c:v>
                </c:pt>
                <c:pt idx="62">
                  <c:v>86.543400000000005</c:v>
                </c:pt>
                <c:pt idx="63">
                  <c:v>80.272099999999995</c:v>
                </c:pt>
                <c:pt idx="64">
                  <c:v>74.148899999999998</c:v>
                </c:pt>
                <c:pt idx="65">
                  <c:v>68.158000000000001</c:v>
                </c:pt>
                <c:pt idx="66">
                  <c:v>62.287599999999998</c:v>
                </c:pt>
                <c:pt idx="67">
                  <c:v>56.531799999999997</c:v>
                </c:pt>
                <c:pt idx="68">
                  <c:v>50.890099999999997</c:v>
                </c:pt>
                <c:pt idx="69">
                  <c:v>45.368400000000001</c:v>
                </c:pt>
                <c:pt idx="70">
                  <c:v>39.979500000000002</c:v>
                </c:pt>
                <c:pt idx="71">
                  <c:v>34.743000000000002</c:v>
                </c:pt>
                <c:pt idx="72">
                  <c:v>29.686299999999999</c:v>
                </c:pt>
                <c:pt idx="73">
                  <c:v>24.845199999999998</c:v>
                </c:pt>
                <c:pt idx="74">
                  <c:v>20.2636</c:v>
                </c:pt>
                <c:pt idx="75">
                  <c:v>15.995200000000001</c:v>
                </c:pt>
                <c:pt idx="76">
                  <c:v>12.1028</c:v>
                </c:pt>
                <c:pt idx="77">
                  <c:v>8.6591400000000007</c:v>
                </c:pt>
                <c:pt idx="78">
                  <c:v>5.7478300000000004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BB7-4D68-97F0-46790AEBE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30672"/>
        <c:axId val="480431216"/>
      </c:lineChart>
      <c:catAx>
        <c:axId val="480430672"/>
        <c:scaling>
          <c:orientation val="minMax"/>
        </c:scaling>
        <c:delete val="0"/>
        <c:axPos val="b"/>
        <c:numFmt formatCode="0.00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31216"/>
        <c:crosses val="autoZero"/>
        <c:auto val="1"/>
        <c:lblAlgn val="ctr"/>
        <c:lblOffset val="100"/>
        <c:tickLblSkip val="15"/>
        <c:tickMarkSkip val="5"/>
        <c:noMultiLvlLbl val="0"/>
      </c:catAx>
      <c:valAx>
        <c:axId val="480431216"/>
        <c:scaling>
          <c:orientation val="minMax"/>
          <c:max val="1199"/>
          <c:min val="0"/>
        </c:scaling>
        <c:delete val="0"/>
        <c:axPos val="l"/>
        <c:numFmt formatCode="0" sourceLinked="1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0430672"/>
        <c:crosses val="autoZero"/>
        <c:crossBetween val="between"/>
        <c:majorUnit val="400"/>
        <c:minorUnit val="1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6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8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8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1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D944-DF9C-43E7-A16C-C92A3818519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635D-6681-47EF-A0E0-C8EA01120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2.wdp"/><Relationship Id="rId7" Type="http://schemas.openxmlformats.org/officeDocument/2006/relationships/chart" Target="../charts/chart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package" Target="../embeddings/_________Microsoft_Word1.docx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xiv.org/pdf/1102.1574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15583-B9F1-4203-BD61-F8EC64AF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627" y="1356496"/>
            <a:ext cx="9144000" cy="13269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Наблюдение резонансного состояния в системе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34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40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массой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-1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-4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baseline="-25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≈ 410 МэВ/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в реакции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np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34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sz="2800" b="1" baseline="40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 импульсе нейтрона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="1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= 2.23, 3.83, 5.20 (ГэВ/с)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0B10EF-903F-4BF8-B0CE-E0F365E2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627" y="2928595"/>
            <a:ext cx="9144000" cy="500405"/>
          </a:xfrm>
        </p:spPr>
        <p:txBody>
          <a:bodyPr/>
          <a:lstStyle/>
          <a:p>
            <a:r>
              <a:rPr lang="ru-RU" dirty="0"/>
              <a:t>С.Г Аракелян, </a:t>
            </a:r>
            <a:r>
              <a:rPr lang="ru-RU" dirty="0" err="1"/>
              <a:t>А.П.Иерусалимов</a:t>
            </a:r>
            <a:r>
              <a:rPr lang="ru-RU" dirty="0"/>
              <a:t>, </a:t>
            </a:r>
            <a:r>
              <a:rPr lang="ru-RU" u="sng" dirty="0" err="1"/>
              <a:t>А.Ю.Троян</a:t>
            </a:r>
            <a:endParaRPr lang="en-US" u="sng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500FFF9A-A53D-43AC-83D7-37071181646F}"/>
              </a:ext>
            </a:extLst>
          </p:cNvPr>
          <p:cNvSpPr txBox="1">
            <a:spLocks/>
          </p:cNvSpPr>
          <p:nvPr/>
        </p:nvSpPr>
        <p:spPr>
          <a:xfrm>
            <a:off x="1062681" y="5371114"/>
            <a:ext cx="9144000" cy="50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Семинар ЛФВЭ, 31.01.2025</a:t>
            </a:r>
            <a:endParaRPr lang="en-US" sz="1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63388" y="463463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 400 MeV/c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394CAC-854C-4D7C-AAC1-E7A3D3C3AA44}"/>
              </a:ext>
            </a:extLst>
          </p:cNvPr>
          <p:cNvSpPr txBox="1"/>
          <p:nvPr/>
        </p:nvSpPr>
        <p:spPr>
          <a:xfrm>
            <a:off x="363388" y="925128"/>
            <a:ext cx="1166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ym typeface="Symbol" panose="05050102010706020507" pitchFamily="18" charset="2"/>
              </a:rPr>
              <a:t>Дальнейшее изложение посвящено наблюдению </a:t>
            </a:r>
            <a:r>
              <a:rPr lang="ru-RU" b="1" dirty="0">
                <a:cs typeface="Times New Roman" panose="02020603050405020304" pitchFamily="18" charset="0"/>
                <a:sym typeface="Symbol" panose="05050102010706020507" pitchFamily="18" charset="2"/>
              </a:rPr>
              <a:t>узкого пика с </a:t>
            </a:r>
            <a:r>
              <a:rPr lang="en-US" b="1" dirty="0"/>
              <a:t>M 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-</a:t>
            </a:r>
            <a:r>
              <a:rPr lang="en-US" b="1" dirty="0">
                <a:sym typeface="Symbol" panose="05050102010706020507" pitchFamily="18" charset="2"/>
              </a:rPr>
              <a:t>  </a:t>
            </a:r>
            <a:r>
              <a:rPr lang="en-US" b="1" dirty="0" smtClean="0">
                <a:sym typeface="Symbol" panose="05050102010706020507" pitchFamily="18" charset="2"/>
              </a:rPr>
              <a:t>410 </a:t>
            </a:r>
            <a:r>
              <a:rPr lang="en-US" b="1" dirty="0">
                <a:sym typeface="Symbol" panose="05050102010706020507" pitchFamily="18" charset="2"/>
              </a:rPr>
              <a:t>MeV/c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ru-RU" b="1" dirty="0">
                <a:sym typeface="Symbol" panose="05050102010706020507" pitchFamily="18" charset="2"/>
              </a:rPr>
              <a:t> в реакции </a:t>
            </a:r>
            <a:r>
              <a:rPr lang="en-US" b="1" dirty="0"/>
              <a:t>np </a:t>
            </a:r>
            <a:r>
              <a:rPr lang="en-US" b="1" dirty="0">
                <a:sym typeface="Symbol" panose="05050102010706020507" pitchFamily="18" charset="2"/>
              </a:rPr>
              <a:t> np</a:t>
            </a:r>
            <a:r>
              <a:rPr lang="en-US" sz="2400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при </a:t>
            </a:r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2,23</a:t>
            </a:r>
            <a:r>
              <a:rPr lang="ru-RU" b="1" dirty="0"/>
              <a:t>; 3,83 и 5,2 (</a:t>
            </a:r>
            <a:r>
              <a:rPr lang="en-US" b="1" dirty="0">
                <a:sym typeface="Symbol" panose="05050102010706020507" pitchFamily="18" charset="2"/>
              </a:rPr>
              <a:t>GeV/c</a:t>
            </a:r>
            <a:r>
              <a:rPr lang="ru-RU" b="1" dirty="0">
                <a:sym typeface="Symbol" panose="05050102010706020507" pitchFamily="18" charset="2"/>
              </a:rPr>
              <a:t>). 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09901"/>
              </p:ext>
            </p:extLst>
          </p:nvPr>
        </p:nvGraphicFramePr>
        <p:xfrm>
          <a:off x="1105632" y="2418927"/>
          <a:ext cx="3288454" cy="220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74982"/>
              </p:ext>
            </p:extLst>
          </p:nvPr>
        </p:nvGraphicFramePr>
        <p:xfrm>
          <a:off x="4362096" y="2366231"/>
          <a:ext cx="3542383" cy="226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63611"/>
              </p:ext>
            </p:extLst>
          </p:nvPr>
        </p:nvGraphicFramePr>
        <p:xfrm>
          <a:off x="7731760" y="2336799"/>
          <a:ext cx="4460240" cy="2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0960" y="1802291"/>
            <a:ext cx="191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GeV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/c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  <a:endParaRPr lang="ru-RU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952" y="4765428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2,23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924946" y="4765428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3,83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86042" y="4765428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5,20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301B61C6-5BDA-4E71-93F3-19E685098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79414"/>
              </p:ext>
            </p:extLst>
          </p:nvPr>
        </p:nvGraphicFramePr>
        <p:xfrm>
          <a:off x="2205595" y="5327171"/>
          <a:ext cx="75315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691597488"/>
                    </a:ext>
                  </a:extLst>
                </a:gridCol>
                <a:gridCol w="7323249">
                  <a:extLst>
                    <a:ext uri="{9D8B030D-6E8A-4147-A177-3AD203B41FA5}">
                      <a16:colId xmlns:a16="http://schemas.microsoft.com/office/drawing/2014/main" xmlns="" val="106030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максимум теоретического распределения по фазовому объёму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51036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360" y="2509520"/>
            <a:ext cx="430887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/>
              <a:t>Соб.</a:t>
            </a:r>
            <a:r>
              <a:rPr lang="en-US" sz="1600" b="1" dirty="0"/>
              <a:t>/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ru-RU" sz="1600" b="1" dirty="0">
                <a:sym typeface="Symbol" panose="05050102010706020507" pitchFamily="18" charset="2"/>
              </a:rPr>
              <a:t>0,</a:t>
            </a:r>
            <a:r>
              <a:rPr lang="en-US" sz="1600" b="1" dirty="0">
                <a:sym typeface="Symbol" panose="05050102010706020507" pitchFamily="18" charset="2"/>
              </a:rPr>
              <a:t>15</a:t>
            </a:r>
            <a:r>
              <a:rPr lang="ru-RU" sz="1600" b="1" dirty="0">
                <a:sym typeface="Symbol" panose="05050102010706020507" pitchFamily="18" charset="2"/>
              </a:rPr>
              <a:t> </a:t>
            </a:r>
            <a:r>
              <a:rPr lang="en-US" sz="1600" b="1" dirty="0">
                <a:sym typeface="Symbol" panose="05050102010706020507" pitchFamily="18" charset="2"/>
              </a:rPr>
              <a:t>GeV/c</a:t>
            </a:r>
            <a:r>
              <a:rPr lang="en-US" sz="1600" b="1" baseline="30000" dirty="0">
                <a:sym typeface="Symbol" panose="05050102010706020507" pitchFamily="18" charset="2"/>
              </a:rPr>
              <a:t>2</a:t>
            </a:r>
            <a:endParaRPr lang="ru-RU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2912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63388" y="463463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B9307A9-F07C-4609-B86D-7E91A5D25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09071"/>
              </p:ext>
            </p:extLst>
          </p:nvPr>
        </p:nvGraphicFramePr>
        <p:xfrm>
          <a:off x="8350876" y="3174057"/>
          <a:ext cx="2914156" cy="185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3FE49A1-8ED4-491A-A025-589DA1E74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13547"/>
              </p:ext>
            </p:extLst>
          </p:nvPr>
        </p:nvGraphicFramePr>
        <p:xfrm>
          <a:off x="8350875" y="1466813"/>
          <a:ext cx="2744473" cy="15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EA4FD7CE-30EF-43CE-BD90-98B4A950A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60050"/>
              </p:ext>
            </p:extLst>
          </p:nvPr>
        </p:nvGraphicFramePr>
        <p:xfrm>
          <a:off x="4503403" y="1495160"/>
          <a:ext cx="2668018" cy="177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B7776BA-CC21-4BF9-AE26-846389F76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8560"/>
              </p:ext>
            </p:extLst>
          </p:nvPr>
        </p:nvGraphicFramePr>
        <p:xfrm>
          <a:off x="4434804" y="3340429"/>
          <a:ext cx="2757873" cy="170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78AF26-C83F-4F1F-949B-6A400384D288}"/>
              </a:ext>
            </a:extLst>
          </p:cNvPr>
          <p:cNvSpPr txBox="1"/>
          <p:nvPr/>
        </p:nvSpPr>
        <p:spPr>
          <a:xfrm>
            <a:off x="4882374" y="1056214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3,83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EBECE9-EE63-4E4E-A434-396D0948437A}"/>
              </a:ext>
            </a:extLst>
          </p:cNvPr>
          <p:cNvSpPr txBox="1"/>
          <p:nvPr/>
        </p:nvSpPr>
        <p:spPr>
          <a:xfrm>
            <a:off x="9018920" y="10286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5,20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A4239A-D286-457C-9971-B92D00280D62}"/>
              </a:ext>
            </a:extLst>
          </p:cNvPr>
          <p:cNvSpPr txBox="1"/>
          <p:nvPr/>
        </p:nvSpPr>
        <p:spPr>
          <a:xfrm>
            <a:off x="4367873" y="5099956"/>
            <a:ext cx="274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без </a:t>
            </a:r>
            <a:r>
              <a:rPr lang="ru-RU" sz="1600" b="1" dirty="0">
                <a:sym typeface="Symbol" panose="05050102010706020507" pitchFamily="18" charset="2"/>
              </a:rPr>
              <a:t></a:t>
            </a:r>
            <a:r>
              <a:rPr lang="ru-RU" sz="1600" b="1" baseline="3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,  </a:t>
            </a:r>
            <a:r>
              <a:rPr lang="en-US" sz="1600" b="1" dirty="0"/>
              <a:t>|X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6000" dirty="0">
                <a:sym typeface="Symbol" panose="05050102010706020507" pitchFamily="18" charset="2"/>
              </a:rPr>
              <a:t>+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4000" dirty="0">
                <a:sym typeface="Symbol" panose="05050102010706020507" pitchFamily="18" charset="2"/>
              </a:rPr>
              <a:t>-</a:t>
            </a:r>
            <a:r>
              <a:rPr lang="en-US" sz="1600" b="1" dirty="0"/>
              <a:t> | &lt; 0,8</a:t>
            </a:r>
            <a:endParaRPr lang="ru-RU" b="1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855FBB-C998-4DA7-BCB5-CC23DF9501C5}"/>
              </a:ext>
            </a:extLst>
          </p:cNvPr>
          <p:cNvSpPr txBox="1"/>
          <p:nvPr/>
        </p:nvSpPr>
        <p:spPr>
          <a:xfrm>
            <a:off x="8601724" y="5099956"/>
            <a:ext cx="274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без </a:t>
            </a:r>
            <a:r>
              <a:rPr lang="ru-RU" sz="1600" b="1" dirty="0">
                <a:sym typeface="Symbol" panose="05050102010706020507" pitchFamily="18" charset="2"/>
              </a:rPr>
              <a:t></a:t>
            </a:r>
            <a:r>
              <a:rPr lang="ru-RU" sz="1600" b="1" baseline="3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,  </a:t>
            </a:r>
            <a:r>
              <a:rPr lang="en-US" sz="1600" b="1" dirty="0"/>
              <a:t>|X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6000" dirty="0">
                <a:sym typeface="Symbol" panose="05050102010706020507" pitchFamily="18" charset="2"/>
              </a:rPr>
              <a:t>+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4000" dirty="0">
                <a:sym typeface="Symbol" panose="05050102010706020507" pitchFamily="18" charset="2"/>
              </a:rPr>
              <a:t>-</a:t>
            </a:r>
            <a:r>
              <a:rPr lang="en-US" sz="1600" b="1" dirty="0"/>
              <a:t> | &lt; 0,</a:t>
            </a:r>
            <a:r>
              <a:rPr lang="ru-RU" sz="1600" b="1" dirty="0"/>
              <a:t>5</a:t>
            </a:r>
            <a:endParaRPr lang="ru-RU" b="1" baseline="30000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D3B15D39-55E7-41D1-9128-998A17023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89927"/>
              </p:ext>
            </p:extLst>
          </p:nvPr>
        </p:nvGraphicFramePr>
        <p:xfrm>
          <a:off x="859384" y="4688805"/>
          <a:ext cx="2730894" cy="15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855287F5-8201-47E1-9862-3BF1A62AE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40506"/>
              </p:ext>
            </p:extLst>
          </p:nvPr>
        </p:nvGraphicFramePr>
        <p:xfrm>
          <a:off x="930947" y="1325697"/>
          <a:ext cx="2668018" cy="15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075DA7F9-B7C6-4B14-BCF3-E5C9C0DA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95298"/>
              </p:ext>
            </p:extLst>
          </p:nvPr>
        </p:nvGraphicFramePr>
        <p:xfrm>
          <a:off x="841092" y="2821770"/>
          <a:ext cx="2757873" cy="148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FEB811-A526-4240-A1F6-167911BFB9D1}"/>
              </a:ext>
            </a:extLst>
          </p:cNvPr>
          <p:cNvSpPr txBox="1"/>
          <p:nvPr/>
        </p:nvSpPr>
        <p:spPr>
          <a:xfrm>
            <a:off x="1312496" y="10286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</a:t>
            </a:r>
            <a:r>
              <a:rPr lang="ru-RU" b="1" dirty="0"/>
              <a:t>2</a:t>
            </a:r>
            <a:r>
              <a:rPr lang="en-US" b="1" dirty="0"/>
              <a:t>,</a:t>
            </a:r>
            <a:r>
              <a:rPr lang="ru-RU" b="1" dirty="0"/>
              <a:t>2</a:t>
            </a:r>
            <a:r>
              <a:rPr lang="en-US" b="1" dirty="0"/>
              <a:t>3 </a:t>
            </a:r>
            <a:r>
              <a:rPr lang="en-US" b="1" dirty="0">
                <a:sym typeface="Symbol" panose="05050102010706020507" pitchFamily="18" charset="2"/>
              </a:rPr>
              <a:t>GeV/c</a:t>
            </a:r>
            <a:endParaRPr lang="ru-RU" b="1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AE9B94-5FFE-4316-82C9-6B5B7F682627}"/>
              </a:ext>
            </a:extLst>
          </p:cNvPr>
          <p:cNvSpPr txBox="1"/>
          <p:nvPr/>
        </p:nvSpPr>
        <p:spPr>
          <a:xfrm>
            <a:off x="1174286" y="4341573"/>
            <a:ext cx="160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без </a:t>
            </a:r>
            <a:r>
              <a:rPr lang="ru-RU" sz="1600" b="1" dirty="0">
                <a:sym typeface="Symbol" panose="05050102010706020507" pitchFamily="18" charset="2"/>
              </a:rPr>
              <a:t></a:t>
            </a:r>
            <a:r>
              <a:rPr lang="ru-RU" sz="1600" b="1" baseline="3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</a:t>
            </a:r>
            <a:endParaRPr lang="ru-RU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B9F159-4CAD-46E5-B9DA-9988801F965F}"/>
              </a:ext>
            </a:extLst>
          </p:cNvPr>
          <p:cNvSpPr txBox="1"/>
          <p:nvPr/>
        </p:nvSpPr>
        <p:spPr>
          <a:xfrm>
            <a:off x="854493" y="6306874"/>
            <a:ext cx="274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без </a:t>
            </a:r>
            <a:r>
              <a:rPr lang="ru-RU" sz="1600" b="1" dirty="0">
                <a:sym typeface="Symbol" panose="05050102010706020507" pitchFamily="18" charset="2"/>
              </a:rPr>
              <a:t></a:t>
            </a:r>
            <a:r>
              <a:rPr lang="ru-RU" sz="1600" b="1" baseline="3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,  </a:t>
            </a:r>
            <a:r>
              <a:rPr lang="en-US" sz="1600" b="1" dirty="0"/>
              <a:t>|X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6000" dirty="0">
                <a:sym typeface="Symbol" panose="05050102010706020507" pitchFamily="18" charset="2"/>
              </a:rPr>
              <a:t>+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4000" dirty="0">
                <a:sym typeface="Symbol" panose="05050102010706020507" pitchFamily="18" charset="2"/>
              </a:rPr>
              <a:t>-</a:t>
            </a:r>
            <a:r>
              <a:rPr lang="en-US" sz="1600" b="1" dirty="0"/>
              <a:t> | &lt; 0,</a:t>
            </a:r>
            <a:r>
              <a:rPr lang="ru-RU" sz="1600" b="1" dirty="0"/>
              <a:t>5</a:t>
            </a:r>
            <a:endParaRPr lang="ru-RU" b="1" baseline="30000" dirty="0"/>
          </a:p>
        </p:txBody>
      </p:sp>
    </p:spTree>
    <p:extLst>
      <p:ext uri="{BB962C8B-B14F-4D97-AF65-F5344CB8AC3E}">
        <p14:creationId xmlns:p14="http://schemas.microsoft.com/office/powerpoint/2010/main" val="246347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2400" y="583585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2,23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9680" y="567175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3,83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1240" y="519807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5,20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99713"/>
              </p:ext>
            </p:extLst>
          </p:nvPr>
        </p:nvGraphicFramePr>
        <p:xfrm>
          <a:off x="7589520" y="822960"/>
          <a:ext cx="3962400" cy="22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54720"/>
              </p:ext>
            </p:extLst>
          </p:nvPr>
        </p:nvGraphicFramePr>
        <p:xfrm>
          <a:off x="4114800" y="822960"/>
          <a:ext cx="3688080" cy="231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26793"/>
              </p:ext>
            </p:extLst>
          </p:nvPr>
        </p:nvGraphicFramePr>
        <p:xfrm>
          <a:off x="640080" y="822960"/>
          <a:ext cx="3525520" cy="238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F552D07-7709-417E-A0E8-57E9BBE2CF27}"/>
              </a:ext>
            </a:extLst>
          </p:cNvPr>
          <p:cNvSpPr txBox="1"/>
          <p:nvPr/>
        </p:nvSpPr>
        <p:spPr>
          <a:xfrm>
            <a:off x="1656080" y="3261825"/>
            <a:ext cx="164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en-US" sz="1600" b="1" dirty="0">
                <a:sym typeface="Symbol" panose="05050102010706020507" pitchFamily="18" charset="2"/>
              </a:rPr>
              <a:t>  (GeV/c</a:t>
            </a:r>
            <a:r>
              <a:rPr lang="en-US" sz="1600" b="1" baseline="30000" dirty="0">
                <a:sym typeface="Symbol" panose="05050102010706020507" pitchFamily="18" charset="2"/>
              </a:rPr>
              <a:t>2</a:t>
            </a:r>
            <a:r>
              <a:rPr lang="en-US" sz="1600" b="1" dirty="0">
                <a:sym typeface="Symbol" panose="05050102010706020507" pitchFamily="18" charset="2"/>
              </a:rPr>
              <a:t>)</a:t>
            </a:r>
            <a:endParaRPr lang="ru-RU" sz="1600" b="1" dirty="0">
              <a:sym typeface="Symbol" panose="05050102010706020507" pitchFamily="18" charset="2"/>
            </a:endParaRPr>
          </a:p>
          <a:p>
            <a:r>
              <a:rPr lang="ru-RU" sz="1600" b="1" dirty="0">
                <a:sym typeface="Symbol" panose="05050102010706020507" pitchFamily="18" charset="2"/>
              </a:rPr>
              <a:t>4478 событий</a:t>
            </a:r>
            <a:r>
              <a:rPr lang="en-US" sz="1600" b="1" dirty="0">
                <a:sym typeface="Symbol" panose="05050102010706020507" pitchFamily="18" charset="2"/>
              </a:rPr>
              <a:t>  </a:t>
            </a:r>
            <a:endParaRPr lang="ru-RU" sz="1600" b="1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DF5AFF-2C9F-45F7-95E7-BEEFDD1A635D}"/>
              </a:ext>
            </a:extLst>
          </p:cNvPr>
          <p:cNvSpPr txBox="1"/>
          <p:nvPr/>
        </p:nvSpPr>
        <p:spPr>
          <a:xfrm>
            <a:off x="5053292" y="3212128"/>
            <a:ext cx="164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en-US" sz="1600" b="1" dirty="0">
                <a:sym typeface="Symbol" panose="05050102010706020507" pitchFamily="18" charset="2"/>
              </a:rPr>
              <a:t>  (GeV/c</a:t>
            </a:r>
            <a:r>
              <a:rPr lang="en-US" sz="1600" b="1" baseline="30000" dirty="0">
                <a:sym typeface="Symbol" panose="05050102010706020507" pitchFamily="18" charset="2"/>
              </a:rPr>
              <a:t>2</a:t>
            </a:r>
            <a:r>
              <a:rPr lang="en-US" sz="1600" b="1" dirty="0">
                <a:sym typeface="Symbol" panose="05050102010706020507" pitchFamily="18" charset="2"/>
              </a:rPr>
              <a:t>)</a:t>
            </a:r>
            <a:endParaRPr lang="ru-RU" sz="1600" b="1" dirty="0">
              <a:sym typeface="Symbol" panose="05050102010706020507" pitchFamily="18" charset="2"/>
            </a:endParaRPr>
          </a:p>
          <a:p>
            <a:r>
              <a:rPr lang="ru-RU" sz="1600" b="1" dirty="0">
                <a:sym typeface="Symbol" panose="05050102010706020507" pitchFamily="18" charset="2"/>
              </a:rPr>
              <a:t>3345 событий</a:t>
            </a:r>
            <a:r>
              <a:rPr lang="en-US" sz="1600" b="1" dirty="0">
                <a:sym typeface="Symbol" panose="05050102010706020507" pitchFamily="18" charset="2"/>
              </a:rPr>
              <a:t>  </a:t>
            </a:r>
            <a:endParaRPr lang="ru-RU" sz="1600" b="1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405E54-75C7-4EB4-9B60-3160C0D6CD13}"/>
              </a:ext>
            </a:extLst>
          </p:cNvPr>
          <p:cNvSpPr txBox="1"/>
          <p:nvPr/>
        </p:nvSpPr>
        <p:spPr>
          <a:xfrm>
            <a:off x="8889997" y="3193275"/>
            <a:ext cx="164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en-US" sz="1600" b="1" dirty="0">
                <a:sym typeface="Symbol" panose="05050102010706020507" pitchFamily="18" charset="2"/>
              </a:rPr>
              <a:t>  (GeV/c</a:t>
            </a:r>
            <a:r>
              <a:rPr lang="en-US" sz="1600" b="1" baseline="30000" dirty="0">
                <a:sym typeface="Symbol" panose="05050102010706020507" pitchFamily="18" charset="2"/>
              </a:rPr>
              <a:t>2</a:t>
            </a:r>
            <a:r>
              <a:rPr lang="en-US" sz="1600" b="1" dirty="0">
                <a:sym typeface="Symbol" panose="05050102010706020507" pitchFamily="18" charset="2"/>
              </a:rPr>
              <a:t>)</a:t>
            </a:r>
            <a:endParaRPr lang="ru-RU" sz="1600" b="1" dirty="0">
              <a:sym typeface="Symbol" panose="05050102010706020507" pitchFamily="18" charset="2"/>
            </a:endParaRPr>
          </a:p>
          <a:p>
            <a:r>
              <a:rPr lang="ru-RU" sz="1600" b="1" dirty="0">
                <a:sym typeface="Symbol" panose="05050102010706020507" pitchFamily="18" charset="2"/>
              </a:rPr>
              <a:t>32000 событий</a:t>
            </a:r>
            <a:r>
              <a:rPr lang="en-US" sz="1600" b="1" dirty="0">
                <a:sym typeface="Symbol" panose="05050102010706020507" pitchFamily="18" charset="2"/>
              </a:rPr>
              <a:t>  </a:t>
            </a:r>
            <a:endParaRPr lang="ru-RU" sz="1600" b="1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705B36-FD86-433E-B4F7-25872AFA96E1}"/>
              </a:ext>
            </a:extLst>
          </p:cNvPr>
          <p:cNvSpPr txBox="1"/>
          <p:nvPr/>
        </p:nvSpPr>
        <p:spPr>
          <a:xfrm>
            <a:off x="259993" y="822960"/>
            <a:ext cx="430887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/>
              <a:t>Соб.</a:t>
            </a:r>
            <a:r>
              <a:rPr lang="en-US" sz="1600" b="1" dirty="0"/>
              <a:t>/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ru-RU" sz="1600" b="1" dirty="0">
                <a:sym typeface="Symbol" panose="05050102010706020507" pitchFamily="18" charset="2"/>
              </a:rPr>
              <a:t>0,</a:t>
            </a:r>
            <a:r>
              <a:rPr lang="en-US" sz="1600" b="1" dirty="0">
                <a:sym typeface="Symbol" panose="05050102010706020507" pitchFamily="18" charset="2"/>
              </a:rPr>
              <a:t>15</a:t>
            </a:r>
            <a:r>
              <a:rPr lang="ru-RU" sz="1600" b="1" dirty="0">
                <a:sym typeface="Symbol" panose="05050102010706020507" pitchFamily="18" charset="2"/>
              </a:rPr>
              <a:t> </a:t>
            </a:r>
            <a:r>
              <a:rPr lang="en-US" sz="1600" b="1" dirty="0">
                <a:sym typeface="Symbol" panose="05050102010706020507" pitchFamily="18" charset="2"/>
              </a:rPr>
              <a:t>GeV/c</a:t>
            </a:r>
            <a:r>
              <a:rPr lang="en-US" sz="1600" b="1" baseline="30000" dirty="0">
                <a:sym typeface="Symbol" panose="05050102010706020507" pitchFamily="18" charset="2"/>
              </a:rPr>
              <a:t>2</a:t>
            </a:r>
            <a:endParaRPr lang="ru-RU" sz="1600" b="1" baseline="3000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C1E85CC1-2D81-4AEA-BB2B-1FF7BDE7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95362"/>
              </p:ext>
            </p:extLst>
          </p:nvPr>
        </p:nvGraphicFramePr>
        <p:xfrm>
          <a:off x="3265945" y="3923325"/>
          <a:ext cx="6574510" cy="199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89">
                  <a:extLst>
                    <a:ext uri="{9D8B030D-6E8A-4147-A177-3AD203B41FA5}">
                      <a16:colId xmlns:a16="http://schemas.microsoft.com/office/drawing/2014/main" xmlns="" val="1140298221"/>
                    </a:ext>
                  </a:extLst>
                </a:gridCol>
                <a:gridCol w="1028821">
                  <a:extLst>
                    <a:ext uri="{9D8B030D-6E8A-4147-A177-3AD203B41FA5}">
                      <a16:colId xmlns:a16="http://schemas.microsoft.com/office/drawing/2014/main" xmlns="" val="276048397"/>
                    </a:ext>
                  </a:extLst>
                </a:gridCol>
                <a:gridCol w="1395013">
                  <a:extLst>
                    <a:ext uri="{9D8B030D-6E8A-4147-A177-3AD203B41FA5}">
                      <a16:colId xmlns:a16="http://schemas.microsoft.com/office/drawing/2014/main" xmlns="" val="4261536235"/>
                    </a:ext>
                  </a:extLst>
                </a:gridCol>
                <a:gridCol w="906759">
                  <a:extLst>
                    <a:ext uri="{9D8B030D-6E8A-4147-A177-3AD203B41FA5}">
                      <a16:colId xmlns:a16="http://schemas.microsoft.com/office/drawing/2014/main" xmlns="" val="572588578"/>
                    </a:ext>
                  </a:extLst>
                </a:gridCol>
                <a:gridCol w="1586828">
                  <a:extLst>
                    <a:ext uri="{9D8B030D-6E8A-4147-A177-3AD203B41FA5}">
                      <a16:colId xmlns:a16="http://schemas.microsoft.com/office/drawing/2014/main" xmlns="" val="2619179232"/>
                    </a:ext>
                  </a:extLst>
                </a:gridCol>
              </a:tblGrid>
              <a:tr h="5365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ГэВ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/c)</a:t>
                      </a:r>
                      <a:endParaRPr lang="en-US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+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 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МэВ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/c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400" baseline="-25000" dirty="0" err="1">
                          <a:solidFill>
                            <a:schemeClr val="tx1"/>
                          </a:solidFill>
                        </a:rPr>
                        <a:t>эксп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МэВ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/c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</a:rPr>
                        <a:t>рез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МэВ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/c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S.D.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743286"/>
                  </a:ext>
                </a:extLst>
              </a:tr>
              <a:tr h="34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2,23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16 ±  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± 7,5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5,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1191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3,83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 ± 4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±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3145757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5,20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408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±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±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779063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5,20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47 ± 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51 ± 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910600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9B0C11-888A-4570-BF62-3C2EF0315923}"/>
              </a:ext>
            </a:extLst>
          </p:cNvPr>
          <p:cNvSpPr txBox="1"/>
          <p:nvPr/>
        </p:nvSpPr>
        <p:spPr>
          <a:xfrm>
            <a:off x="259993" y="115212"/>
            <a:ext cx="1166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Резонанс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 400 MeV/c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. Реакция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np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 np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sz="2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4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621A9-0073-48E7-99C5-FF3FE1825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7188" y="1223213"/>
            <a:ext cx="4276190" cy="16095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C2D8E-A41B-47A3-983F-7C18B37913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t="4001"/>
          <a:stretch/>
        </p:blipFill>
        <p:spPr>
          <a:xfrm>
            <a:off x="8255742" y="2827356"/>
            <a:ext cx="3047619" cy="39862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CFA7D3-E77F-4F27-A55C-E65494139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47" y="1662434"/>
            <a:ext cx="3572223" cy="2610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6AFB53-3C23-46E9-807E-815A67E685AD}"/>
              </a:ext>
            </a:extLst>
          </p:cNvPr>
          <p:cNvSpPr txBox="1"/>
          <p:nvPr/>
        </p:nvSpPr>
        <p:spPr>
          <a:xfrm>
            <a:off x="265201" y="86095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Резонансные состояния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. Взаимоотношение процессов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A2BADFB-9D4B-442E-A1DD-AD05128CC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1646"/>
              </p:ext>
            </p:extLst>
          </p:nvPr>
        </p:nvGraphicFramePr>
        <p:xfrm>
          <a:off x="246996" y="1714836"/>
          <a:ext cx="3335368" cy="237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00BF0D-345F-48BF-AFE7-1699177FD00F}"/>
              </a:ext>
            </a:extLst>
          </p:cNvPr>
          <p:cNvSpPr txBox="1"/>
          <p:nvPr/>
        </p:nvSpPr>
        <p:spPr>
          <a:xfrm>
            <a:off x="1008270" y="1209323"/>
            <a:ext cx="274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без </a:t>
            </a:r>
            <a:r>
              <a:rPr lang="ru-RU" sz="1600" b="1" dirty="0">
                <a:sym typeface="Symbol" panose="05050102010706020507" pitchFamily="18" charset="2"/>
              </a:rPr>
              <a:t></a:t>
            </a:r>
            <a:r>
              <a:rPr lang="ru-RU" sz="1600" b="1" baseline="3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,  </a:t>
            </a:r>
            <a:r>
              <a:rPr lang="en-US" sz="1600" b="1" dirty="0"/>
              <a:t>|X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6000" dirty="0">
                <a:sym typeface="Symbol" panose="05050102010706020507" pitchFamily="18" charset="2"/>
              </a:rPr>
              <a:t>+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4000" dirty="0">
                <a:sym typeface="Symbol" panose="05050102010706020507" pitchFamily="18" charset="2"/>
              </a:rPr>
              <a:t>-</a:t>
            </a:r>
            <a:r>
              <a:rPr lang="en-US" sz="1600" b="1" dirty="0"/>
              <a:t> | &lt; 0,</a:t>
            </a:r>
            <a:r>
              <a:rPr lang="ru-RU" sz="1600" b="1" dirty="0"/>
              <a:t>5</a:t>
            </a:r>
            <a:endParaRPr lang="ru-RU" b="1" baseline="30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54787B-7648-47E9-8AD9-A3D1FD82BB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6" y="4955449"/>
            <a:ext cx="2014481" cy="1512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BFCDA-06EF-4D52-8AB0-F10975E24284}"/>
              </a:ext>
            </a:extLst>
          </p:cNvPr>
          <p:cNvSpPr txBox="1"/>
          <p:nvPr/>
        </p:nvSpPr>
        <p:spPr>
          <a:xfrm>
            <a:off x="772998" y="4404754"/>
            <a:ext cx="280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Диаграмма типа «подвеска»</a:t>
            </a:r>
            <a:endParaRPr lang="ru-RU" sz="1600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282D35-24D6-4B35-A7F0-B5CBD454EBA9}"/>
              </a:ext>
            </a:extLst>
          </p:cNvPr>
          <p:cNvSpPr txBox="1"/>
          <p:nvPr/>
        </p:nvSpPr>
        <p:spPr>
          <a:xfrm>
            <a:off x="4501897" y="1223213"/>
            <a:ext cx="274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cos</a:t>
            </a:r>
            <a:r>
              <a:rPr lang="el-GR" sz="1600" b="1" dirty="0"/>
              <a:t>Θ</a:t>
            </a:r>
            <a:r>
              <a:rPr lang="en-US" b="1" baseline="30000" dirty="0"/>
              <a:t>*</a:t>
            </a:r>
            <a:r>
              <a:rPr lang="en-US" b="1" baseline="-20000" dirty="0"/>
              <a:t>p</a:t>
            </a:r>
            <a:r>
              <a:rPr lang="en-US" sz="1600" b="1" dirty="0"/>
              <a:t> &gt; 0</a:t>
            </a:r>
            <a:endParaRPr lang="ru-RU" b="1" baseline="30000" dirty="0"/>
          </a:p>
        </p:txBody>
      </p:sp>
      <p:grpSp>
        <p:nvGrpSpPr>
          <p:cNvPr id="11" name="Полотно 1">
            <a:extLst>
              <a:ext uri="{FF2B5EF4-FFF2-40B4-BE49-F238E27FC236}">
                <a16:creationId xmlns:a16="http://schemas.microsoft.com/office/drawing/2014/main" xmlns="" id="{AF5EF109-F4C2-4DC1-8221-9D943EB5EF0A}"/>
              </a:ext>
            </a:extLst>
          </p:cNvPr>
          <p:cNvGrpSpPr/>
          <p:nvPr/>
        </p:nvGrpSpPr>
        <p:grpSpPr>
          <a:xfrm>
            <a:off x="4391041" y="4820471"/>
            <a:ext cx="3360015" cy="1937837"/>
            <a:chOff x="5206" y="-61775"/>
            <a:chExt cx="5239259" cy="320439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7CD6123-2EBF-4A51-B29D-E565F0C054CF}"/>
                </a:ext>
              </a:extLst>
            </p:cNvPr>
            <p:cNvSpPr/>
            <p:nvPr/>
          </p:nvSpPr>
          <p:spPr>
            <a:xfrm>
              <a:off x="1323975" y="873125"/>
              <a:ext cx="3920490" cy="2269490"/>
            </a:xfrm>
            <a:prstGeom prst="rect">
              <a:avLst/>
            </a:prstGeom>
          </p:spPr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AB3B388-ECBD-412A-8FEF-D6AD45FAB093}"/>
                </a:ext>
              </a:extLst>
            </p:cNvPr>
            <p:cNvCxnSpPr/>
            <p:nvPr/>
          </p:nvCxnSpPr>
          <p:spPr>
            <a:xfrm flipV="1">
              <a:off x="63331" y="709875"/>
              <a:ext cx="1924050" cy="9525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97AEFA5F-B362-468F-A914-37AEC8DD82BF}"/>
                </a:ext>
              </a:extLst>
            </p:cNvPr>
            <p:cNvCxnSpPr/>
            <p:nvPr/>
          </p:nvCxnSpPr>
          <p:spPr>
            <a:xfrm rot="900000" flipV="1">
              <a:off x="1929255" y="943664"/>
              <a:ext cx="1926000" cy="1080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32CFF021-2CE7-4AE3-B167-58074F8E6998}"/>
                </a:ext>
              </a:extLst>
            </p:cNvPr>
            <p:cNvCxnSpPr/>
            <p:nvPr/>
          </p:nvCxnSpPr>
          <p:spPr>
            <a:xfrm flipV="1">
              <a:off x="5206" y="2099550"/>
              <a:ext cx="1924050" cy="9525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2BACE523-0C1C-41D0-AA87-08DAE176B292}"/>
                </a:ext>
              </a:extLst>
            </p:cNvPr>
            <p:cNvCxnSpPr/>
            <p:nvPr/>
          </p:nvCxnSpPr>
          <p:spPr>
            <a:xfrm flipV="1">
              <a:off x="1919731" y="2089050"/>
              <a:ext cx="1924050" cy="9525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DB1586B3-A2C2-433C-BB2B-E8635308D72B}"/>
                </a:ext>
              </a:extLst>
            </p:cNvPr>
            <p:cNvCxnSpPr/>
            <p:nvPr/>
          </p:nvCxnSpPr>
          <p:spPr>
            <a:xfrm rot="20700000" flipV="1">
              <a:off x="1948306" y="451724"/>
              <a:ext cx="1926000" cy="1080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78602D17-5D19-4002-8728-47146E8B436D}"/>
                </a:ext>
              </a:extLst>
            </p:cNvPr>
            <p:cNvCxnSpPr/>
            <p:nvPr/>
          </p:nvCxnSpPr>
          <p:spPr>
            <a:xfrm rot="21300000" flipV="1">
              <a:off x="1967356" y="620790"/>
              <a:ext cx="1926000" cy="1080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F650196F-CF2C-4211-ADCB-AAA1ADE098F4}"/>
                </a:ext>
              </a:extLst>
            </p:cNvPr>
            <p:cNvCxnSpPr/>
            <p:nvPr/>
          </p:nvCxnSpPr>
          <p:spPr>
            <a:xfrm flipH="1">
              <a:off x="1920706" y="719315"/>
              <a:ext cx="19050" cy="141692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Надпись 9">
              <a:extLst>
                <a:ext uri="{FF2B5EF4-FFF2-40B4-BE49-F238E27FC236}">
                  <a16:creationId xmlns:a16="http://schemas.microsoft.com/office/drawing/2014/main" xmlns="" id="{7565465F-E1CF-4DA6-90FD-DB235974C4C3}"/>
                </a:ext>
              </a:extLst>
            </p:cNvPr>
            <p:cNvSpPr txBox="1"/>
            <p:nvPr/>
          </p:nvSpPr>
          <p:spPr>
            <a:xfrm>
              <a:off x="330031" y="355051"/>
              <a:ext cx="361950" cy="34283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Надпись 9">
              <a:extLst>
                <a:ext uri="{FF2B5EF4-FFF2-40B4-BE49-F238E27FC236}">
                  <a16:creationId xmlns:a16="http://schemas.microsoft.com/office/drawing/2014/main" xmlns="" id="{080CE662-E969-4FCD-A640-B23E4669ADFC}"/>
                </a:ext>
              </a:extLst>
            </p:cNvPr>
            <p:cNvSpPr txBox="1"/>
            <p:nvPr/>
          </p:nvSpPr>
          <p:spPr>
            <a:xfrm>
              <a:off x="3100889" y="1710536"/>
              <a:ext cx="601751" cy="38778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12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</a:t>
              </a:r>
              <a:endPara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Надпись 9">
              <a:extLst>
                <a:ext uri="{FF2B5EF4-FFF2-40B4-BE49-F238E27FC236}">
                  <a16:creationId xmlns:a16="http://schemas.microsoft.com/office/drawing/2014/main" xmlns="" id="{0EAF722C-3936-4034-B79B-1BE329E0E1EC}"/>
                </a:ext>
              </a:extLst>
            </p:cNvPr>
            <p:cNvSpPr txBox="1"/>
            <p:nvPr/>
          </p:nvSpPr>
          <p:spPr>
            <a:xfrm>
              <a:off x="463358" y="1744740"/>
              <a:ext cx="398144" cy="34226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Надпись 9">
              <a:extLst>
                <a:ext uri="{FF2B5EF4-FFF2-40B4-BE49-F238E27FC236}">
                  <a16:creationId xmlns:a16="http://schemas.microsoft.com/office/drawing/2014/main" xmlns="" id="{8D73747C-D124-44A6-A40E-12F974836D03}"/>
                </a:ext>
              </a:extLst>
            </p:cNvPr>
            <p:cNvSpPr txBox="1"/>
            <p:nvPr/>
          </p:nvSpPr>
          <p:spPr>
            <a:xfrm>
              <a:off x="3177030" y="1068464"/>
              <a:ext cx="537843" cy="38778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2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’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Надпись 9">
              <a:extLst>
                <a:ext uri="{FF2B5EF4-FFF2-40B4-BE49-F238E27FC236}">
                  <a16:creationId xmlns:a16="http://schemas.microsoft.com/office/drawing/2014/main" xmlns="" id="{F99EE0F3-DBC5-454B-8608-824DD85A63CA}"/>
                </a:ext>
              </a:extLst>
            </p:cNvPr>
            <p:cNvSpPr txBox="1"/>
            <p:nvPr/>
          </p:nvSpPr>
          <p:spPr>
            <a:xfrm>
              <a:off x="3064676" y="-61775"/>
              <a:ext cx="579166" cy="52514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sym typeface="Symbol" panose="05050102010706020507" pitchFamily="18" charset="2"/>
                </a:rPr>
                <a:t></a:t>
              </a:r>
              <a:r>
                <a:rPr lang="en-US" sz="1400" b="1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Надпись 9">
              <a:extLst>
                <a:ext uri="{FF2B5EF4-FFF2-40B4-BE49-F238E27FC236}">
                  <a16:creationId xmlns:a16="http://schemas.microsoft.com/office/drawing/2014/main" xmlns="" id="{49C733CD-AE77-45BE-8F75-BCD33C41A206}"/>
                </a:ext>
              </a:extLst>
            </p:cNvPr>
            <p:cNvSpPr txBox="1"/>
            <p:nvPr/>
          </p:nvSpPr>
          <p:spPr>
            <a:xfrm>
              <a:off x="3042091" y="492715"/>
              <a:ext cx="537843" cy="38968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sym typeface="Symbol" panose="05050102010706020507" pitchFamily="18" charset="2"/>
                </a:rPr>
                <a:t></a:t>
              </a:r>
              <a:r>
                <a:rPr lang="en-US" sz="1600" b="1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4D367D-8F34-4370-AA9D-06A7C8DA1B4F}"/>
              </a:ext>
            </a:extLst>
          </p:cNvPr>
          <p:cNvSpPr txBox="1"/>
          <p:nvPr/>
        </p:nvSpPr>
        <p:spPr>
          <a:xfrm>
            <a:off x="4242758" y="4415929"/>
            <a:ext cx="321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Диаграмма типа «перезарядка»</a:t>
            </a:r>
            <a:endParaRPr lang="ru-RU" sz="1600" b="1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51E437-03CA-4049-BEE1-80613D4BD98D}"/>
              </a:ext>
            </a:extLst>
          </p:cNvPr>
          <p:cNvSpPr txBox="1"/>
          <p:nvPr/>
        </p:nvSpPr>
        <p:spPr>
          <a:xfrm>
            <a:off x="8255742" y="610512"/>
            <a:ext cx="2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Отбор по областям  </a:t>
            </a:r>
            <a:r>
              <a:rPr lang="en-US" sz="1600" b="1" dirty="0"/>
              <a:t>|X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6000" dirty="0">
                <a:sym typeface="Symbol" panose="05050102010706020507" pitchFamily="18" charset="2"/>
              </a:rPr>
              <a:t>+</a:t>
            </a:r>
            <a:r>
              <a:rPr lang="en-US" sz="1600" b="1" baseline="-25000" dirty="0">
                <a:sym typeface="Symbol" panose="05050102010706020507" pitchFamily="18" charset="2"/>
              </a:rPr>
              <a:t> </a:t>
            </a:r>
            <a:r>
              <a:rPr lang="en-US" sz="1600" b="1" baseline="-4000" dirty="0">
                <a:sym typeface="Symbol" panose="05050102010706020507" pitchFamily="18" charset="2"/>
              </a:rPr>
              <a:t>-</a:t>
            </a:r>
            <a:r>
              <a:rPr lang="en-US" sz="1600" b="1" dirty="0"/>
              <a:t> |</a:t>
            </a:r>
            <a:endParaRPr lang="ru-RU" sz="1600" b="1" dirty="0"/>
          </a:p>
          <a:p>
            <a:pPr algn="ctr"/>
            <a:r>
              <a:rPr lang="ru-RU" sz="1600" b="1" dirty="0"/>
              <a:t>Для</a:t>
            </a:r>
            <a:r>
              <a:rPr lang="ru-RU" sz="1600" b="1" baseline="30000" dirty="0"/>
              <a:t> </a:t>
            </a:r>
            <a:r>
              <a:rPr lang="en-US" sz="1600" b="1" dirty="0"/>
              <a:t>M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en-US" sz="1600" b="1" dirty="0">
                <a:sym typeface="Symbol" panose="05050102010706020507" pitchFamily="18" charset="2"/>
              </a:rPr>
              <a:t>  4</a:t>
            </a:r>
            <a:r>
              <a:rPr lang="ru-RU" sz="1600" b="1" dirty="0">
                <a:sym typeface="Symbol" panose="05050102010706020507" pitchFamily="18" charset="2"/>
              </a:rPr>
              <a:t>89</a:t>
            </a:r>
            <a:r>
              <a:rPr lang="en-US" sz="1600" b="1" dirty="0">
                <a:sym typeface="Symbol" panose="05050102010706020507" pitchFamily="18" charset="2"/>
              </a:rPr>
              <a:t> MeV/c2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0483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D75BB1-DFC4-4F91-B5C3-3B1B2983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524" y="857423"/>
            <a:ext cx="2747491" cy="2261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C8F650-797B-480F-B205-8BCB357933F6}"/>
              </a:ext>
            </a:extLst>
          </p:cNvPr>
          <p:cNvSpPr txBox="1"/>
          <p:nvPr/>
        </p:nvSpPr>
        <p:spPr>
          <a:xfrm>
            <a:off x="8492525" y="3147549"/>
            <a:ext cx="318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Расположение полюсов </a:t>
            </a:r>
            <a:r>
              <a:rPr lang="en-US" sz="1400" dirty="0"/>
              <a:t>f0(500) (</a:t>
            </a:r>
            <a:r>
              <a:rPr lang="ru-RU" sz="1400" dirty="0"/>
              <a:t>или </a:t>
            </a:r>
            <a:r>
              <a:rPr lang="ru-RU" sz="1400" dirty="0">
                <a:sym typeface="Symbol" panose="05050102010706020507" pitchFamily="18" charset="2"/>
              </a:rPr>
              <a:t>Ϭ) в комплексной энергетической плоскости (</a:t>
            </a:r>
            <a:r>
              <a:rPr lang="en-US" sz="1400" dirty="0">
                <a:sym typeface="Symbol" panose="05050102010706020507" pitchFamily="18" charset="2"/>
              </a:rPr>
              <a:t>RPP2024)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F2B8DB2-7884-4CFD-ABA5-676B305F918B}"/>
                  </a:ext>
                </a:extLst>
              </p:cNvPr>
              <p:cNvSpPr txBox="1"/>
              <p:nvPr/>
            </p:nvSpPr>
            <p:spPr>
              <a:xfrm>
                <a:off x="299655" y="987904"/>
                <a:ext cx="7666334" cy="281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Масса и ширина резонанса </a:t>
                </a:r>
                <a:r>
                  <a:rPr lang="en-US" sz="1600" dirty="0"/>
                  <a:t>f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(500) (</a:t>
                </a:r>
                <a:r>
                  <a:rPr lang="ru-RU" sz="1600" dirty="0"/>
                  <a:t>или </a:t>
                </a:r>
                <a:r>
                  <a:rPr lang="ru-RU" sz="1600" dirty="0">
                    <a:sym typeface="Symbol" panose="05050102010706020507" pitchFamily="18" charset="2"/>
                  </a:rPr>
                  <a:t>Ϭ) определяются из ближайшего полюса в амплитуде процесса (</a:t>
                </a:r>
                <a:r>
                  <a:rPr lang="en-US" sz="1600" dirty="0">
                    <a:sym typeface="Symbol" panose="05050102010706020507" pitchFamily="18" charset="2"/>
                  </a:rPr>
                  <a:t>S </a:t>
                </a:r>
                <a:r>
                  <a:rPr lang="ru-RU" sz="1600" dirty="0">
                    <a:sym typeface="Symbol" panose="05050102010706020507" pitchFamily="18" charset="2"/>
                  </a:rPr>
                  <a:t>или </a:t>
                </a:r>
                <a:r>
                  <a:rPr lang="en-US" sz="1600" dirty="0">
                    <a:sym typeface="Symbol" panose="05050102010706020507" pitchFamily="18" charset="2"/>
                  </a:rPr>
                  <a:t>T </a:t>
                </a:r>
                <a:r>
                  <a:rPr lang="ru-RU" sz="1600" dirty="0">
                    <a:sym typeface="Symbol" panose="05050102010706020507" pitchFamily="18" charset="2"/>
                  </a:rPr>
                  <a:t>матричного анализа). Применяемые различные методы описания </a:t>
                </a:r>
                <a:r>
                  <a:rPr lang="en-US" sz="1600" dirty="0">
                    <a:sym typeface="Symbol" panose="05050102010706020507" pitchFamily="18" charset="2"/>
                  </a:rPr>
                  <a:t></a:t>
                </a:r>
                <a:r>
                  <a:rPr lang="ru-RU" sz="1600" dirty="0">
                    <a:sym typeface="Symbol" panose="05050102010706020507" pitchFamily="18" charset="2"/>
                  </a:rPr>
                  <a:t>, </a:t>
                </a:r>
                <a:r>
                  <a:rPr lang="en-US" sz="1600" dirty="0">
                    <a:sym typeface="Symbol" panose="05050102010706020507" pitchFamily="18" charset="2"/>
                  </a:rPr>
                  <a:t>N – </a:t>
                </a:r>
                <a:r>
                  <a:rPr lang="ru-RU" sz="1600" dirty="0">
                    <a:sym typeface="Symbol" panose="05050102010706020507" pitchFamily="18" charset="2"/>
                  </a:rPr>
                  <a:t>рассеяния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:r>
                  <a:rPr lang="ru-RU" sz="1600" dirty="0">
                    <a:sym typeface="Symbol" panose="05050102010706020507" pitchFamily="18" charset="2"/>
                  </a:rPr>
                  <a:t>и других экспериментальных данных требуют всё более продвинутых теоретических инструментов для извлечения параметров резонансов из данных. При этом, в различных подходах, используются, зачастую, перекрывающиеся или идентичные наборы данных. При таких анализах исходят из большой ширины резонанса. Сейчас диапазон положений полюсов </a:t>
                </a:r>
                <a:r>
                  <a:rPr lang="en-US" sz="1600" dirty="0">
                    <a:sym typeface="Symbol" panose="05050102010706020507" pitchFamily="18" charset="2"/>
                  </a:rPr>
                  <a:t>f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0</a:t>
                </a:r>
                <a:r>
                  <a:rPr lang="en-US" sz="1600" dirty="0">
                    <a:sym typeface="Symbol" panose="05050102010706020507" pitchFamily="18" charset="2"/>
                  </a:rPr>
                  <a:t>(500) </a:t>
                </a:r>
                <a:r>
                  <a:rPr lang="ru-RU" sz="1600" dirty="0">
                    <a:sym typeface="Symbol" panose="05050102010706020507" pitchFamily="18" charset="2"/>
                  </a:rPr>
                  <a:t>оценивается как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Ϭ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𝑃𝑜𝑙𝑒</m:t>
                              </m:r>
                            </m:e>
                          </m:mr>
                        </m:m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400 −550)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– </a:t>
                </a:r>
                <a:r>
                  <a:rPr lang="en-US" sz="1600" dirty="0" err="1">
                    <a:sym typeface="Symbol" panose="05050102010706020507" pitchFamily="18" charset="2"/>
                  </a:rPr>
                  <a:t>i</a:t>
                </a:r>
                <a:r>
                  <a:rPr lang="en-US" sz="1600" dirty="0">
                    <a:sym typeface="Symbol" panose="05050102010706020507" pitchFamily="18" charset="2"/>
                  </a:rPr>
                  <a:t>(200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350) MeV</a:t>
                </a:r>
                <a:r>
                  <a:rPr lang="ru-RU" sz="16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ru-RU" sz="1600" dirty="0">
                    <a:sym typeface="Symbol" panose="05050102010706020507" pitchFamily="18" charset="2"/>
                  </a:rPr>
                  <a:t>с консервативной дисперсионной оценкой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Ϭ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𝑃𝑜𝑙𝑒</m:t>
                              </m:r>
                            </m:e>
                          </m:mr>
                        </m:m>
                      </m:e>
                    </m:ra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49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mPr>
                      <m:m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+22</m:t>
                          </m:r>
                        </m:e>
                      </m:mr>
                      <m:m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−16</m:t>
                          </m:r>
                        </m:e>
                      </m:mr>
                    </m:m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– </a:t>
                </a:r>
                <a:r>
                  <a:rPr lang="en-US" sz="1600" dirty="0" err="1">
                    <a:sym typeface="Symbol" panose="05050102010706020507" pitchFamily="18" charset="2"/>
                  </a:rPr>
                  <a:t>i</a:t>
                </a:r>
                <a:r>
                  <a:rPr lang="en-US" sz="1600" dirty="0">
                    <a:sym typeface="Symbol" panose="05050102010706020507" pitchFamily="18" charset="2"/>
                  </a:rPr>
                  <a:t>(275 ± 12) MeV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B8DB2-7884-4CFD-ABA5-676B305F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5" y="987904"/>
                <a:ext cx="7666334" cy="2818079"/>
              </a:xfrm>
              <a:prstGeom prst="rect">
                <a:avLst/>
              </a:prstGeom>
              <a:blipFill>
                <a:blip r:embed="rId3"/>
                <a:stretch>
                  <a:fillRect l="-397" t="-649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9E1EAA-FFF9-45F9-B256-5A9890492F2F}"/>
              </a:ext>
            </a:extLst>
          </p:cNvPr>
          <p:cNvSpPr txBox="1"/>
          <p:nvPr/>
        </p:nvSpPr>
        <p:spPr>
          <a:xfrm>
            <a:off x="363388" y="463463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81E93F-14A8-4A38-97F2-7E10704C5B0E}"/>
              </a:ext>
            </a:extLst>
          </p:cNvPr>
          <p:cNvSpPr txBox="1"/>
          <p:nvPr/>
        </p:nvSpPr>
        <p:spPr>
          <a:xfrm>
            <a:off x="459794" y="4177005"/>
            <a:ext cx="750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Возможно, такой подход и не позволяет установить наличие НЕСКОЛЬКИХ резонансных эффектов в области </a:t>
            </a:r>
            <a:r>
              <a:rPr lang="en-US" sz="1600" dirty="0"/>
              <a:t>f</a:t>
            </a:r>
            <a:r>
              <a:rPr lang="en-US" sz="1600" baseline="-25000" dirty="0"/>
              <a:t>0</a:t>
            </a:r>
            <a:r>
              <a:rPr lang="en-US" sz="1600" dirty="0"/>
              <a:t>(500)</a:t>
            </a:r>
            <a:r>
              <a:rPr lang="ru-RU" sz="1600" dirty="0"/>
              <a:t> и, соответственно, препятствует уточнению модельных данных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7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33CAA6-A419-4AE7-B968-08C68874C3E1}"/>
              </a:ext>
            </a:extLst>
          </p:cNvPr>
          <p:cNvSpPr txBox="1"/>
          <p:nvPr/>
        </p:nvSpPr>
        <p:spPr>
          <a:xfrm>
            <a:off x="363388" y="463463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8B3010-8F56-47E4-BC6F-C8616FA5A4DE}"/>
              </a:ext>
            </a:extLst>
          </p:cNvPr>
          <p:cNvSpPr txBox="1"/>
          <p:nvPr/>
        </p:nvSpPr>
        <p:spPr>
          <a:xfrm>
            <a:off x="1046206" y="925128"/>
            <a:ext cx="9481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 представленной работе </a:t>
            </a:r>
          </a:p>
          <a:p>
            <a:endParaRPr lang="ru-RU" sz="1600" b="1" dirty="0"/>
          </a:p>
          <a:p>
            <a:pPr algn="ctr"/>
            <a:r>
              <a:rPr lang="ru-RU" sz="1600" b="1" dirty="0"/>
              <a:t>Показано наличие сильного резонансного эффекта системы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>
                <a:sym typeface="Symbol" panose="05050102010706020507" pitchFamily="18" charset="2"/>
              </a:rPr>
              <a:t> </a:t>
            </a:r>
            <a:r>
              <a:rPr lang="ru-RU" sz="1600" b="1" dirty="0"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en-US" sz="1600" b="1" dirty="0"/>
              <a:t>M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en-US" sz="1600" b="1" dirty="0">
                <a:sym typeface="Symbol" panose="05050102010706020507" pitchFamily="18" charset="2"/>
              </a:rPr>
              <a:t>  </a:t>
            </a:r>
            <a:r>
              <a:rPr lang="en-US" sz="1600" b="1" dirty="0" smtClean="0">
                <a:sym typeface="Symbol" panose="05050102010706020507" pitchFamily="18" charset="2"/>
              </a:rPr>
              <a:t>410 </a:t>
            </a:r>
            <a:r>
              <a:rPr lang="en-US" sz="1600" b="1" dirty="0">
                <a:sym typeface="Symbol" panose="05050102010706020507" pitchFamily="18" charset="2"/>
              </a:rPr>
              <a:t>MeV/c</a:t>
            </a:r>
            <a:r>
              <a:rPr lang="en-US" sz="1600" b="1" baseline="30000" dirty="0">
                <a:sym typeface="Symbol" panose="05050102010706020507" pitchFamily="18" charset="2"/>
              </a:rPr>
              <a:t>2 </a:t>
            </a:r>
            <a:r>
              <a:rPr lang="ru-RU" sz="1600" b="1" dirty="0">
                <a:sym typeface="Symbol" panose="05050102010706020507" pitchFamily="18" charset="2"/>
              </a:rPr>
              <a:t> </a:t>
            </a:r>
            <a:r>
              <a:rPr lang="en-US" sz="1600" b="1" dirty="0" smtClean="0">
                <a:sym typeface="Symbol" panose="05050102010706020507" pitchFamily="18" charset="2"/>
              </a:rPr>
              <a:t/>
            </a:r>
            <a:br>
              <a:rPr lang="en-US" sz="1600" b="1" dirty="0" smtClean="0">
                <a:sym typeface="Symbol" panose="05050102010706020507" pitchFamily="18" charset="2"/>
              </a:rPr>
            </a:br>
            <a:r>
              <a:rPr lang="ru-RU" sz="1600" b="1" dirty="0" smtClean="0">
                <a:sym typeface="Symbol" panose="05050102010706020507" pitchFamily="18" charset="2"/>
              </a:rPr>
              <a:t>в </a:t>
            </a:r>
            <a:r>
              <a:rPr lang="ru-RU" sz="1600" b="1" dirty="0">
                <a:sym typeface="Symbol" panose="05050102010706020507" pitchFamily="18" charset="2"/>
              </a:rPr>
              <a:t>реакции </a:t>
            </a:r>
            <a:r>
              <a:rPr lang="en-US" sz="1600" b="1" dirty="0"/>
              <a:t>np </a:t>
            </a:r>
            <a:r>
              <a:rPr lang="en-US" sz="1600" b="1" dirty="0">
                <a:sym typeface="Symbol" panose="05050102010706020507" pitchFamily="18" charset="2"/>
              </a:rPr>
              <a:t> np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/>
              <a:t> при трёх импульсах налетающего нейтрона </a:t>
            </a:r>
            <a:r>
              <a:rPr lang="en-US" sz="1600" b="1" dirty="0" err="1"/>
              <a:t>P</a:t>
            </a:r>
            <a:r>
              <a:rPr lang="en-US" sz="1600" b="1" baseline="-25000" dirty="0" err="1"/>
              <a:t>n</a:t>
            </a:r>
            <a:r>
              <a:rPr lang="en-US" sz="1600" b="1" dirty="0"/>
              <a:t> = 2</a:t>
            </a:r>
            <a:r>
              <a:rPr lang="ru-RU" sz="1600" b="1" dirty="0"/>
              <a:t>.</a:t>
            </a:r>
            <a:r>
              <a:rPr lang="en-US" sz="1600" b="1" dirty="0"/>
              <a:t>23</a:t>
            </a:r>
            <a:r>
              <a:rPr lang="ru-RU" sz="1600" b="1" dirty="0"/>
              <a:t>, 3.83, 5.20</a:t>
            </a:r>
            <a:r>
              <a:rPr lang="en-US" sz="1600" b="1" dirty="0"/>
              <a:t> </a:t>
            </a:r>
            <a:r>
              <a:rPr lang="ru-RU" sz="1600" b="1" dirty="0"/>
              <a:t>(</a:t>
            </a:r>
            <a:r>
              <a:rPr lang="en-US" sz="1600" b="1" dirty="0">
                <a:sym typeface="Symbol" panose="05050102010706020507" pitchFamily="18" charset="2"/>
              </a:rPr>
              <a:t>GeV/c</a:t>
            </a:r>
            <a:r>
              <a:rPr lang="ru-RU" sz="1600" b="1" dirty="0">
                <a:sym typeface="Symbol" panose="05050102010706020507" pitchFamily="18" charset="2"/>
              </a:rPr>
              <a:t>)</a:t>
            </a:r>
          </a:p>
          <a:p>
            <a:endParaRPr lang="ru-RU" sz="1600" b="1" dirty="0">
              <a:sym typeface="Symbol" panose="05050102010706020507" pitchFamily="18" charset="2"/>
            </a:endParaRPr>
          </a:p>
          <a:p>
            <a:pPr algn="ctr"/>
            <a:r>
              <a:rPr lang="ru-RU" sz="1600" b="1" dirty="0"/>
              <a:t>Показано, что наблюдаемый эффект, </a:t>
            </a:r>
            <a:r>
              <a:rPr lang="ru-RU" sz="1600" b="1" dirty="0">
                <a:sym typeface="Symbol" panose="05050102010706020507" pitchFamily="18" charset="2"/>
              </a:rPr>
              <a:t>с большой вероятностью, возникает в рассеянии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ru-RU" sz="1600" b="1" dirty="0">
                <a:sym typeface="Symbol" panose="05050102010706020507" pitchFamily="18" charset="2"/>
              </a:rPr>
              <a:t> на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baseline="30000" dirty="0">
                <a:sym typeface="Symbol" panose="05050102010706020507" pitchFamily="18" charset="2"/>
              </a:rPr>
              <a:t> </a:t>
            </a:r>
            <a:r>
              <a:rPr lang="ru-RU" sz="1600" b="1" dirty="0">
                <a:sym typeface="Symbol" panose="05050102010706020507" pitchFamily="18" charset="2"/>
              </a:rPr>
              <a:t>, </a:t>
            </a:r>
            <a:r>
              <a:rPr lang="en-US" sz="1600" b="1" dirty="0" smtClean="0">
                <a:sym typeface="Symbol" panose="05050102010706020507" pitchFamily="18" charset="2"/>
              </a:rPr>
              <a:t/>
            </a:r>
            <a:br>
              <a:rPr lang="en-US" sz="1600" b="1" dirty="0" smtClean="0">
                <a:sym typeface="Symbol" panose="05050102010706020507" pitchFamily="18" charset="2"/>
              </a:rPr>
            </a:br>
            <a:r>
              <a:rPr lang="ru-RU" sz="1600" b="1" dirty="0" smtClean="0">
                <a:sym typeface="Symbol" panose="05050102010706020507" pitchFamily="18" charset="2"/>
              </a:rPr>
              <a:t>то </a:t>
            </a:r>
            <a:r>
              <a:rPr lang="ru-RU" sz="1600" b="1" dirty="0">
                <a:sym typeface="Symbol" panose="05050102010706020507" pitchFamily="18" charset="2"/>
              </a:rPr>
              <a:t>есть в обменах, представленных диаграммами типа «подвески». </a:t>
            </a:r>
          </a:p>
          <a:p>
            <a:endParaRPr lang="ru-RU" sz="1600" b="1" dirty="0">
              <a:sym typeface="Symbol" panose="05050102010706020507" pitchFamily="18" charset="2"/>
            </a:endParaRPr>
          </a:p>
          <a:p>
            <a:pPr algn="ctr"/>
            <a:r>
              <a:rPr lang="ru-RU" sz="1600" b="1" dirty="0">
                <a:sym typeface="Symbol" panose="05050102010706020507" pitchFamily="18" charset="2"/>
              </a:rPr>
              <a:t> Высказано предположение о наличии, в диапазоне масс 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>
                <a:cs typeface="Times New Roman" panose="02020603050405020304" pitchFamily="18" charset="0"/>
                <a:sym typeface="Symbol" panose="05050102010706020507" pitchFamily="18" charset="2"/>
              </a:rPr>
              <a:t> от 300 до 1200 </a:t>
            </a:r>
            <a:r>
              <a:rPr lang="en-US" sz="1600" b="1" dirty="0">
                <a:sym typeface="Symbol" panose="05050102010706020507" pitchFamily="18" charset="2"/>
              </a:rPr>
              <a:t>MeV/c</a:t>
            </a:r>
            <a:r>
              <a:rPr lang="en-US" sz="1600" b="1" baseline="30000" dirty="0">
                <a:sym typeface="Symbol" panose="05050102010706020507" pitchFamily="18" charset="2"/>
              </a:rPr>
              <a:t>2 </a:t>
            </a:r>
            <a:r>
              <a:rPr lang="ru-RU" sz="1600" b="1" dirty="0">
                <a:sym typeface="Symbol" panose="05050102010706020507" pitchFamily="18" charset="2"/>
              </a:rPr>
              <a:t>, </a:t>
            </a:r>
            <a:r>
              <a:rPr lang="ru-RU" sz="1600" b="1" dirty="0">
                <a:cs typeface="Times New Roman" panose="02020603050405020304" pitchFamily="18" charset="0"/>
                <a:sym typeface="Symbol" panose="05050102010706020507" pitchFamily="18" charset="2"/>
              </a:rPr>
              <a:t>нескольких узких </a:t>
            </a:r>
            <a:r>
              <a:rPr lang="ru-RU" sz="1600" b="1" dirty="0" err="1">
                <a:cs typeface="Times New Roman" panose="02020603050405020304" pitchFamily="18" charset="0"/>
                <a:sym typeface="Symbol" panose="05050102010706020507" pitchFamily="18" charset="2"/>
              </a:rPr>
              <a:t>резонасных</a:t>
            </a:r>
            <a:r>
              <a:rPr lang="ru-RU" sz="1600" b="1" dirty="0">
                <a:cs typeface="Times New Roman" panose="02020603050405020304" pitchFamily="18" charset="0"/>
                <a:sym typeface="Symbol" panose="05050102010706020507" pitchFamily="18" charset="2"/>
              </a:rPr>
              <a:t> состояний, образующихся с превалированием других типов обменных процессов.  </a:t>
            </a:r>
          </a:p>
          <a:p>
            <a:endParaRPr lang="ru-RU" sz="1600" b="1" dirty="0">
              <a:sym typeface="Symbol" panose="05050102010706020507" pitchFamily="18" charset="2"/>
            </a:endParaRPr>
          </a:p>
          <a:p>
            <a:pPr algn="ctr"/>
            <a:r>
              <a:rPr lang="ru-RU" sz="1600" b="1" dirty="0"/>
              <a:t>Показано, что имеющийся экспериментальный материал </a:t>
            </a:r>
            <a:r>
              <a:rPr lang="en-US" sz="1600" b="1" dirty="0"/>
              <a:t>np</a:t>
            </a:r>
            <a:r>
              <a:rPr lang="ru-RU" sz="1600" b="1" dirty="0"/>
              <a:t> – взаимодействий, как записанный в виде </a:t>
            </a:r>
            <a:r>
              <a:rPr lang="en-US" sz="1600" b="1" dirty="0"/>
              <a:t>DST</a:t>
            </a:r>
            <a:r>
              <a:rPr lang="ru-RU" sz="1600" b="1" dirty="0"/>
              <a:t>, так и хранящийся в виде фотоплёнок, актуален для дальнейших исследований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и </a:t>
            </a:r>
            <a:r>
              <a:rPr lang="ru-RU" sz="1600" b="1" dirty="0"/>
              <a:t>необходим для построения описательных моделей.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F41843-A7C4-431F-8356-C4C009D51B8B}"/>
              </a:ext>
            </a:extLst>
          </p:cNvPr>
          <p:cNvSpPr txBox="1"/>
          <p:nvPr/>
        </p:nvSpPr>
        <p:spPr>
          <a:xfrm>
            <a:off x="363388" y="4759496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Спасибо за внимание!</a:t>
            </a:r>
            <a:endParaRPr lang="ru-RU" sz="3200" b="1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D8E1B0-F90C-47CC-B0AD-8A900D930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8" y="412971"/>
            <a:ext cx="3809945" cy="25418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B55093-CF47-4EB8-BA46-A13B60A6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216" y="3031067"/>
            <a:ext cx="2152381" cy="3095238"/>
          </a:xfrm>
          <a:prstGeom prst="rect">
            <a:avLst/>
          </a:prstGeom>
        </p:spPr>
      </p:pic>
      <p:graphicFrame>
        <p:nvGraphicFramePr>
          <p:cNvPr id="85" name="Объект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18898"/>
              </p:ext>
            </p:extLst>
          </p:nvPr>
        </p:nvGraphicFramePr>
        <p:xfrm>
          <a:off x="1576389" y="1749041"/>
          <a:ext cx="5962544" cy="507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Document" r:id="rId5" imgW="5566013" imgH="4737673" progId="Word.Document.12">
                  <p:embed/>
                </p:oleObj>
              </mc:Choice>
              <mc:Fallback>
                <p:oleObj name="Document" r:id="rId5" imgW="5566013" imgH="4737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6389" y="1749041"/>
                        <a:ext cx="5962544" cy="5070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131"/>
          <p:cNvGrpSpPr>
            <a:grpSpLocks/>
          </p:cNvGrpSpPr>
          <p:nvPr/>
        </p:nvGrpSpPr>
        <p:grpSpPr>
          <a:xfrm>
            <a:off x="2709757" y="611436"/>
            <a:ext cx="3436594" cy="1106766"/>
            <a:chOff x="0" y="0"/>
            <a:chExt cx="3437228" cy="1106766"/>
          </a:xfrm>
        </p:grpSpPr>
        <p:sp>
          <p:nvSpPr>
            <p:cNvPr id="87" name="Graphic 132"/>
            <p:cNvSpPr/>
            <p:nvPr/>
          </p:nvSpPr>
          <p:spPr>
            <a:xfrm>
              <a:off x="238328" y="41592"/>
              <a:ext cx="3166745" cy="681990"/>
            </a:xfrm>
            <a:custGeom>
              <a:avLst/>
              <a:gdLst/>
              <a:ahLst/>
              <a:cxnLst/>
              <a:rect l="l" t="t" r="r" b="b"/>
              <a:pathLst>
                <a:path w="3166745" h="681990">
                  <a:moveTo>
                    <a:pt x="0" y="0"/>
                  </a:moveTo>
                  <a:lnTo>
                    <a:pt x="3166135" y="0"/>
                  </a:lnTo>
                  <a:lnTo>
                    <a:pt x="3166135" y="681761"/>
                  </a:lnTo>
                  <a:lnTo>
                    <a:pt x="0" y="681761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8" name="Graphic 133"/>
            <p:cNvSpPr/>
            <p:nvPr/>
          </p:nvSpPr>
          <p:spPr>
            <a:xfrm>
              <a:off x="191223" y="41490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875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9" name="Graphic 134"/>
            <p:cNvSpPr/>
            <p:nvPr/>
          </p:nvSpPr>
          <p:spPr>
            <a:xfrm>
              <a:off x="212725" y="154228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930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0" name="Graphic 135"/>
            <p:cNvSpPr/>
            <p:nvPr/>
          </p:nvSpPr>
          <p:spPr>
            <a:xfrm>
              <a:off x="211531" y="269341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930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Graphic 136"/>
            <p:cNvSpPr/>
            <p:nvPr/>
          </p:nvSpPr>
          <p:spPr>
            <a:xfrm>
              <a:off x="192404" y="384454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875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Graphic 137"/>
            <p:cNvSpPr/>
            <p:nvPr/>
          </p:nvSpPr>
          <p:spPr>
            <a:xfrm>
              <a:off x="213321" y="495414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930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3" name="Graphic 138"/>
            <p:cNvSpPr/>
            <p:nvPr/>
          </p:nvSpPr>
          <p:spPr>
            <a:xfrm>
              <a:off x="212128" y="610527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930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4" name="Graphic 139"/>
            <p:cNvSpPr/>
            <p:nvPr/>
          </p:nvSpPr>
          <p:spPr>
            <a:xfrm>
              <a:off x="193586" y="722668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875" y="0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5" name="Graphic 140"/>
            <p:cNvSpPr/>
            <p:nvPr/>
          </p:nvSpPr>
          <p:spPr>
            <a:xfrm>
              <a:off x="238379" y="722960"/>
              <a:ext cx="127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87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6" name="Graphic 141"/>
            <p:cNvSpPr/>
            <p:nvPr/>
          </p:nvSpPr>
          <p:spPr>
            <a:xfrm>
              <a:off x="1804822" y="719988"/>
              <a:ext cx="127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87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Graphic 142"/>
            <p:cNvSpPr/>
            <p:nvPr/>
          </p:nvSpPr>
          <p:spPr>
            <a:xfrm>
              <a:off x="3371862" y="721169"/>
              <a:ext cx="127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87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8" name="Graphic 143"/>
            <p:cNvSpPr/>
            <p:nvPr/>
          </p:nvSpPr>
          <p:spPr>
            <a:xfrm>
              <a:off x="238213" y="356819"/>
              <a:ext cx="3038475" cy="1270"/>
            </a:xfrm>
            <a:custGeom>
              <a:avLst/>
              <a:gdLst/>
              <a:ahLst/>
              <a:cxnLst/>
              <a:rect l="l" t="t" r="r" b="b"/>
              <a:pathLst>
                <a:path w="3038475">
                  <a:moveTo>
                    <a:pt x="0" y="0"/>
                  </a:moveTo>
                  <a:lnTo>
                    <a:pt x="3037954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9" name="Graphic 144"/>
            <p:cNvSpPr/>
            <p:nvPr/>
          </p:nvSpPr>
          <p:spPr>
            <a:xfrm>
              <a:off x="350532" y="310692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0" name="Graphic 145"/>
            <p:cNvSpPr/>
            <p:nvPr/>
          </p:nvSpPr>
          <p:spPr>
            <a:xfrm>
              <a:off x="398005" y="272122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1" name="Graphic 146"/>
            <p:cNvSpPr/>
            <p:nvPr/>
          </p:nvSpPr>
          <p:spPr>
            <a:xfrm>
              <a:off x="186766" y="405625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2" name="Graphic 147"/>
            <p:cNvSpPr/>
            <p:nvPr/>
          </p:nvSpPr>
          <p:spPr>
            <a:xfrm>
              <a:off x="234238" y="367055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3" name="Graphic 148"/>
            <p:cNvSpPr/>
            <p:nvPr/>
          </p:nvSpPr>
          <p:spPr>
            <a:xfrm>
              <a:off x="508368" y="356971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4" name="Graphic 149"/>
            <p:cNvSpPr/>
            <p:nvPr/>
          </p:nvSpPr>
          <p:spPr>
            <a:xfrm>
              <a:off x="555828" y="318401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6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5" name="Graphic 150"/>
            <p:cNvSpPr/>
            <p:nvPr/>
          </p:nvSpPr>
          <p:spPr>
            <a:xfrm>
              <a:off x="666788" y="385457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6" name="Graphic 151"/>
            <p:cNvSpPr/>
            <p:nvPr/>
          </p:nvSpPr>
          <p:spPr>
            <a:xfrm>
              <a:off x="714260" y="346887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6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7" name="Graphic 152"/>
            <p:cNvSpPr/>
            <p:nvPr/>
          </p:nvSpPr>
          <p:spPr>
            <a:xfrm>
              <a:off x="826401" y="323748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8" name="Graphic 153"/>
            <p:cNvSpPr/>
            <p:nvPr/>
          </p:nvSpPr>
          <p:spPr>
            <a:xfrm>
              <a:off x="873874" y="285178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9" name="Graphic 154"/>
            <p:cNvSpPr/>
            <p:nvPr/>
          </p:nvSpPr>
          <p:spPr>
            <a:xfrm>
              <a:off x="987793" y="389013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0" name="Graphic 155"/>
            <p:cNvSpPr/>
            <p:nvPr/>
          </p:nvSpPr>
          <p:spPr>
            <a:xfrm>
              <a:off x="1035265" y="350443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1" name="Graphic 156"/>
            <p:cNvSpPr/>
            <p:nvPr/>
          </p:nvSpPr>
          <p:spPr>
            <a:xfrm>
              <a:off x="1148003" y="367068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2" name="Graphic 157"/>
            <p:cNvSpPr/>
            <p:nvPr/>
          </p:nvSpPr>
          <p:spPr>
            <a:xfrm>
              <a:off x="1195476" y="328485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3" name="Graphic 158"/>
            <p:cNvSpPr/>
            <p:nvPr/>
          </p:nvSpPr>
          <p:spPr>
            <a:xfrm>
              <a:off x="1310576" y="346290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4" name="Graphic 159"/>
            <p:cNvSpPr/>
            <p:nvPr/>
          </p:nvSpPr>
          <p:spPr>
            <a:xfrm>
              <a:off x="1358049" y="307720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5" name="Graphic 160"/>
            <p:cNvSpPr/>
            <p:nvPr/>
          </p:nvSpPr>
          <p:spPr>
            <a:xfrm>
              <a:off x="1466037" y="295262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6" name="Graphic 161"/>
            <p:cNvSpPr/>
            <p:nvPr/>
          </p:nvSpPr>
          <p:spPr>
            <a:xfrm>
              <a:off x="1513509" y="256692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7" name="Graphic 162"/>
            <p:cNvSpPr/>
            <p:nvPr/>
          </p:nvSpPr>
          <p:spPr>
            <a:xfrm>
              <a:off x="1627428" y="391388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8" name="Graphic 163"/>
            <p:cNvSpPr/>
            <p:nvPr/>
          </p:nvSpPr>
          <p:spPr>
            <a:xfrm>
              <a:off x="1674901" y="352818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9" name="Graphic 164"/>
            <p:cNvSpPr/>
            <p:nvPr/>
          </p:nvSpPr>
          <p:spPr>
            <a:xfrm>
              <a:off x="1787639" y="329679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0" name="Graphic 165"/>
            <p:cNvSpPr/>
            <p:nvPr/>
          </p:nvSpPr>
          <p:spPr>
            <a:xfrm>
              <a:off x="1835111" y="291109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1" name="Graphic 166"/>
            <p:cNvSpPr/>
            <p:nvPr/>
          </p:nvSpPr>
          <p:spPr>
            <a:xfrm>
              <a:off x="1949030" y="426986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2" name="Graphic 167"/>
            <p:cNvSpPr/>
            <p:nvPr/>
          </p:nvSpPr>
          <p:spPr>
            <a:xfrm>
              <a:off x="1996503" y="388416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3" name="Graphic 168"/>
            <p:cNvSpPr/>
            <p:nvPr/>
          </p:nvSpPr>
          <p:spPr>
            <a:xfrm>
              <a:off x="2105672" y="316623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4" name="Graphic 169"/>
            <p:cNvSpPr/>
            <p:nvPr/>
          </p:nvSpPr>
          <p:spPr>
            <a:xfrm>
              <a:off x="2153145" y="278053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5" name="Graphic 170"/>
            <p:cNvSpPr/>
            <p:nvPr/>
          </p:nvSpPr>
          <p:spPr>
            <a:xfrm>
              <a:off x="2268258" y="345998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6" name="Graphic 171"/>
            <p:cNvSpPr/>
            <p:nvPr/>
          </p:nvSpPr>
          <p:spPr>
            <a:xfrm>
              <a:off x="2315730" y="307428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7" name="Graphic 172"/>
            <p:cNvSpPr/>
            <p:nvPr/>
          </p:nvSpPr>
          <p:spPr>
            <a:xfrm>
              <a:off x="2428455" y="364096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8" name="Graphic 173"/>
            <p:cNvSpPr/>
            <p:nvPr/>
          </p:nvSpPr>
          <p:spPr>
            <a:xfrm>
              <a:off x="2475928" y="325526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9" name="Graphic 174"/>
            <p:cNvSpPr/>
            <p:nvPr/>
          </p:nvSpPr>
          <p:spPr>
            <a:xfrm>
              <a:off x="2588666" y="346290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0" name="Graphic 175"/>
            <p:cNvSpPr/>
            <p:nvPr/>
          </p:nvSpPr>
          <p:spPr>
            <a:xfrm>
              <a:off x="2636139" y="307720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5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1" name="Graphic 176"/>
            <p:cNvSpPr/>
            <p:nvPr/>
          </p:nvSpPr>
          <p:spPr>
            <a:xfrm>
              <a:off x="2751251" y="332054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2" name="Graphic 177"/>
            <p:cNvSpPr/>
            <p:nvPr/>
          </p:nvSpPr>
          <p:spPr>
            <a:xfrm>
              <a:off x="2798711" y="293484"/>
              <a:ext cx="127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66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3" name="Graphic 178"/>
            <p:cNvSpPr/>
            <p:nvPr/>
          </p:nvSpPr>
          <p:spPr>
            <a:xfrm>
              <a:off x="2904337" y="328498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4" name="Graphic 179"/>
            <p:cNvSpPr/>
            <p:nvPr/>
          </p:nvSpPr>
          <p:spPr>
            <a:xfrm>
              <a:off x="2951810" y="298818"/>
              <a:ext cx="127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00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5" name="Graphic 180"/>
            <p:cNvSpPr/>
            <p:nvPr/>
          </p:nvSpPr>
          <p:spPr>
            <a:xfrm>
              <a:off x="3066910" y="383082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6" name="Graphic 181"/>
            <p:cNvSpPr/>
            <p:nvPr/>
          </p:nvSpPr>
          <p:spPr>
            <a:xfrm>
              <a:off x="3114382" y="345401"/>
              <a:ext cx="1270" cy="72390"/>
            </a:xfrm>
            <a:custGeom>
              <a:avLst/>
              <a:gdLst/>
              <a:ahLst/>
              <a:cxnLst/>
              <a:rect l="l" t="t" r="r" b="b"/>
              <a:pathLst>
                <a:path h="72390">
                  <a:moveTo>
                    <a:pt x="0" y="0"/>
                  </a:moveTo>
                  <a:lnTo>
                    <a:pt x="0" y="7209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7" name="Graphic 182"/>
            <p:cNvSpPr/>
            <p:nvPr/>
          </p:nvSpPr>
          <p:spPr>
            <a:xfrm>
              <a:off x="3229495" y="421055"/>
              <a:ext cx="97155" cy="1270"/>
            </a:xfrm>
            <a:custGeom>
              <a:avLst/>
              <a:gdLst/>
              <a:ahLst/>
              <a:cxnLst/>
              <a:rect l="l" t="t" r="r" b="b"/>
              <a:pathLst>
                <a:path w="97155">
                  <a:moveTo>
                    <a:pt x="0" y="0"/>
                  </a:moveTo>
                  <a:lnTo>
                    <a:pt x="96710" y="0"/>
                  </a:lnTo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8" name="Graphic 183"/>
            <p:cNvSpPr/>
            <p:nvPr/>
          </p:nvSpPr>
          <p:spPr>
            <a:xfrm>
              <a:off x="3276955" y="383374"/>
              <a:ext cx="1270" cy="72390"/>
            </a:xfrm>
            <a:custGeom>
              <a:avLst/>
              <a:gdLst/>
              <a:ahLst/>
              <a:cxnLst/>
              <a:rect l="l" t="t" r="r" b="b"/>
              <a:pathLst>
                <a:path h="72390">
                  <a:moveTo>
                    <a:pt x="0" y="0"/>
                  </a:moveTo>
                  <a:lnTo>
                    <a:pt x="0" y="7209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39" name="Image 1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49" y="0"/>
              <a:ext cx="93294" cy="69621"/>
            </a:xfrm>
            <a:prstGeom prst="rect">
              <a:avLst/>
            </a:prstGeom>
          </p:spPr>
        </p:pic>
        <p:sp>
          <p:nvSpPr>
            <p:cNvPr id="140" name="Graphic 185"/>
            <p:cNvSpPr/>
            <p:nvPr/>
          </p:nvSpPr>
          <p:spPr>
            <a:xfrm>
              <a:off x="126085" y="341769"/>
              <a:ext cx="43815" cy="69850"/>
            </a:xfrm>
            <a:custGeom>
              <a:avLst/>
              <a:gdLst/>
              <a:ahLst/>
              <a:cxnLst/>
              <a:rect l="l" t="t" r="r" b="b"/>
              <a:pathLst>
                <a:path w="43815" h="69850">
                  <a:moveTo>
                    <a:pt x="26987" y="0"/>
                  </a:moveTo>
                  <a:lnTo>
                    <a:pt x="18681" y="0"/>
                  </a:lnTo>
                  <a:lnTo>
                    <a:pt x="15621" y="1079"/>
                  </a:lnTo>
                  <a:lnTo>
                    <a:pt x="12577" y="3276"/>
                  </a:lnTo>
                  <a:lnTo>
                    <a:pt x="8826" y="5918"/>
                  </a:lnTo>
                  <a:lnTo>
                    <a:pt x="5765" y="10032"/>
                  </a:lnTo>
                  <a:lnTo>
                    <a:pt x="1143" y="21081"/>
                  </a:lnTo>
                  <a:lnTo>
                    <a:pt x="0" y="27660"/>
                  </a:lnTo>
                  <a:lnTo>
                    <a:pt x="0" y="44259"/>
                  </a:lnTo>
                  <a:lnTo>
                    <a:pt x="1790" y="51930"/>
                  </a:lnTo>
                  <a:lnTo>
                    <a:pt x="9639" y="65849"/>
                  </a:lnTo>
                  <a:lnTo>
                    <a:pt x="14973" y="69608"/>
                  </a:lnTo>
                  <a:lnTo>
                    <a:pt x="24587" y="69608"/>
                  </a:lnTo>
                  <a:lnTo>
                    <a:pt x="27952" y="68402"/>
                  </a:lnTo>
                  <a:lnTo>
                    <a:pt x="30627" y="66509"/>
                  </a:lnTo>
                  <a:lnTo>
                    <a:pt x="17780" y="66509"/>
                  </a:lnTo>
                  <a:lnTo>
                    <a:pt x="14973" y="64046"/>
                  </a:lnTo>
                  <a:lnTo>
                    <a:pt x="13093" y="59131"/>
                  </a:lnTo>
                  <a:lnTo>
                    <a:pt x="10820" y="53314"/>
                  </a:lnTo>
                  <a:lnTo>
                    <a:pt x="9690" y="45770"/>
                  </a:lnTo>
                  <a:lnTo>
                    <a:pt x="9690" y="30835"/>
                  </a:lnTo>
                  <a:lnTo>
                    <a:pt x="10109" y="25057"/>
                  </a:lnTo>
                  <a:lnTo>
                    <a:pt x="11823" y="13309"/>
                  </a:lnTo>
                  <a:lnTo>
                    <a:pt x="13449" y="9004"/>
                  </a:lnTo>
                  <a:lnTo>
                    <a:pt x="17564" y="4267"/>
                  </a:lnTo>
                  <a:lnTo>
                    <a:pt x="19558" y="3276"/>
                  </a:lnTo>
                  <a:lnTo>
                    <a:pt x="32116" y="3276"/>
                  </a:lnTo>
                  <a:lnTo>
                    <a:pt x="31610" y="2628"/>
                  </a:lnTo>
                  <a:lnTo>
                    <a:pt x="26987" y="0"/>
                  </a:lnTo>
                  <a:close/>
                </a:path>
                <a:path w="43815" h="69850">
                  <a:moveTo>
                    <a:pt x="32116" y="3276"/>
                  </a:moveTo>
                  <a:lnTo>
                    <a:pt x="23710" y="3276"/>
                  </a:lnTo>
                  <a:lnTo>
                    <a:pt x="25349" y="3809"/>
                  </a:lnTo>
                  <a:lnTo>
                    <a:pt x="26695" y="4889"/>
                  </a:lnTo>
                  <a:lnTo>
                    <a:pt x="28575" y="6476"/>
                  </a:lnTo>
                  <a:lnTo>
                    <a:pt x="30111" y="9156"/>
                  </a:lnTo>
                  <a:lnTo>
                    <a:pt x="32880" y="18072"/>
                  </a:lnTo>
                  <a:lnTo>
                    <a:pt x="33667" y="24447"/>
                  </a:lnTo>
                  <a:lnTo>
                    <a:pt x="33667" y="42405"/>
                  </a:lnTo>
                  <a:lnTo>
                    <a:pt x="23291" y="66509"/>
                  </a:lnTo>
                  <a:lnTo>
                    <a:pt x="30627" y="66509"/>
                  </a:lnTo>
                  <a:lnTo>
                    <a:pt x="43357" y="34277"/>
                  </a:lnTo>
                  <a:lnTo>
                    <a:pt x="42879" y="26370"/>
                  </a:lnTo>
                  <a:lnTo>
                    <a:pt x="41443" y="19335"/>
                  </a:lnTo>
                  <a:lnTo>
                    <a:pt x="39050" y="13167"/>
                  </a:lnTo>
                  <a:lnTo>
                    <a:pt x="35699" y="7861"/>
                  </a:lnTo>
                  <a:lnTo>
                    <a:pt x="32116" y="3276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1" name="Image 1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83539"/>
              <a:ext cx="169443" cy="69621"/>
            </a:xfrm>
            <a:prstGeom prst="rect">
              <a:avLst/>
            </a:prstGeom>
          </p:spPr>
        </p:pic>
        <p:sp>
          <p:nvSpPr>
            <p:cNvPr id="142" name="Graphic 187"/>
            <p:cNvSpPr/>
            <p:nvPr/>
          </p:nvSpPr>
          <p:spPr>
            <a:xfrm>
              <a:off x="218262" y="797471"/>
              <a:ext cx="43815" cy="69850"/>
            </a:xfrm>
            <a:custGeom>
              <a:avLst/>
              <a:gdLst/>
              <a:ahLst/>
              <a:cxnLst/>
              <a:rect l="l" t="t" r="r" b="b"/>
              <a:pathLst>
                <a:path w="43815" h="69850">
                  <a:moveTo>
                    <a:pt x="26987" y="0"/>
                  </a:moveTo>
                  <a:lnTo>
                    <a:pt x="18681" y="0"/>
                  </a:lnTo>
                  <a:lnTo>
                    <a:pt x="15621" y="1079"/>
                  </a:lnTo>
                  <a:lnTo>
                    <a:pt x="12577" y="3276"/>
                  </a:lnTo>
                  <a:lnTo>
                    <a:pt x="8826" y="5918"/>
                  </a:lnTo>
                  <a:lnTo>
                    <a:pt x="5765" y="10032"/>
                  </a:lnTo>
                  <a:lnTo>
                    <a:pt x="1143" y="21081"/>
                  </a:lnTo>
                  <a:lnTo>
                    <a:pt x="0" y="27660"/>
                  </a:lnTo>
                  <a:lnTo>
                    <a:pt x="0" y="44259"/>
                  </a:lnTo>
                  <a:lnTo>
                    <a:pt x="1790" y="51930"/>
                  </a:lnTo>
                  <a:lnTo>
                    <a:pt x="9639" y="65849"/>
                  </a:lnTo>
                  <a:lnTo>
                    <a:pt x="14973" y="69621"/>
                  </a:lnTo>
                  <a:lnTo>
                    <a:pt x="24587" y="69621"/>
                  </a:lnTo>
                  <a:lnTo>
                    <a:pt x="27952" y="68402"/>
                  </a:lnTo>
                  <a:lnTo>
                    <a:pt x="30627" y="66509"/>
                  </a:lnTo>
                  <a:lnTo>
                    <a:pt x="17792" y="66509"/>
                  </a:lnTo>
                  <a:lnTo>
                    <a:pt x="14973" y="64046"/>
                  </a:lnTo>
                  <a:lnTo>
                    <a:pt x="13093" y="59131"/>
                  </a:lnTo>
                  <a:lnTo>
                    <a:pt x="10820" y="53314"/>
                  </a:lnTo>
                  <a:lnTo>
                    <a:pt x="9690" y="45770"/>
                  </a:lnTo>
                  <a:lnTo>
                    <a:pt x="9690" y="30835"/>
                  </a:lnTo>
                  <a:lnTo>
                    <a:pt x="10109" y="25057"/>
                  </a:lnTo>
                  <a:lnTo>
                    <a:pt x="11836" y="13309"/>
                  </a:lnTo>
                  <a:lnTo>
                    <a:pt x="13449" y="9004"/>
                  </a:lnTo>
                  <a:lnTo>
                    <a:pt x="17564" y="4267"/>
                  </a:lnTo>
                  <a:lnTo>
                    <a:pt x="19558" y="3276"/>
                  </a:lnTo>
                  <a:lnTo>
                    <a:pt x="32116" y="3276"/>
                  </a:lnTo>
                  <a:lnTo>
                    <a:pt x="31610" y="2628"/>
                  </a:lnTo>
                  <a:lnTo>
                    <a:pt x="26987" y="0"/>
                  </a:lnTo>
                  <a:close/>
                </a:path>
                <a:path w="43815" h="69850">
                  <a:moveTo>
                    <a:pt x="32116" y="3276"/>
                  </a:moveTo>
                  <a:lnTo>
                    <a:pt x="23710" y="3276"/>
                  </a:lnTo>
                  <a:lnTo>
                    <a:pt x="25349" y="3809"/>
                  </a:lnTo>
                  <a:lnTo>
                    <a:pt x="26695" y="4889"/>
                  </a:lnTo>
                  <a:lnTo>
                    <a:pt x="28575" y="6476"/>
                  </a:lnTo>
                  <a:lnTo>
                    <a:pt x="30111" y="9169"/>
                  </a:lnTo>
                  <a:lnTo>
                    <a:pt x="32880" y="18072"/>
                  </a:lnTo>
                  <a:lnTo>
                    <a:pt x="33667" y="24447"/>
                  </a:lnTo>
                  <a:lnTo>
                    <a:pt x="33667" y="42405"/>
                  </a:lnTo>
                  <a:lnTo>
                    <a:pt x="23291" y="66509"/>
                  </a:lnTo>
                  <a:lnTo>
                    <a:pt x="30627" y="66509"/>
                  </a:lnTo>
                  <a:lnTo>
                    <a:pt x="43357" y="34277"/>
                  </a:lnTo>
                  <a:lnTo>
                    <a:pt x="42879" y="26370"/>
                  </a:lnTo>
                  <a:lnTo>
                    <a:pt x="41443" y="19335"/>
                  </a:lnTo>
                  <a:lnTo>
                    <a:pt x="39050" y="13167"/>
                  </a:lnTo>
                  <a:lnTo>
                    <a:pt x="35699" y="7861"/>
                  </a:lnTo>
                  <a:lnTo>
                    <a:pt x="32116" y="3276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3" name="Image 18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6129" y="797471"/>
              <a:ext cx="111099" cy="85293"/>
            </a:xfrm>
            <a:prstGeom prst="rect">
              <a:avLst/>
            </a:prstGeom>
          </p:spPr>
        </p:pic>
        <p:pic>
          <p:nvPicPr>
            <p:cNvPr id="144" name="Image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115" y="797471"/>
              <a:ext cx="614883" cy="309295"/>
            </a:xfrm>
            <a:prstGeom prst="rect">
              <a:avLst/>
            </a:prstGeom>
          </p:spPr>
        </p:pic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97254" y="-2585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Резонанс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 400 MeV/c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. 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Квантовые числа</a:t>
            </a:r>
            <a:endParaRPr lang="ru-RU" sz="3200" b="1" baseline="30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436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63388" y="463463"/>
            <a:ext cx="1166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394CAC-854C-4D7C-AAC1-E7A3D3C3AA44}"/>
              </a:ext>
            </a:extLst>
          </p:cNvPr>
          <p:cNvSpPr txBox="1"/>
          <p:nvPr/>
        </p:nvSpPr>
        <p:spPr>
          <a:xfrm>
            <a:off x="265201" y="1024200"/>
            <a:ext cx="116615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Существование и свойства связанных состояний системы 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интересуют физиков на протяжении десятилетий. 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Необходимый для описания ядерных сил сравнительно лёгкий нейтральный скалярный мезон был введён </a:t>
            </a:r>
            <a:br>
              <a:rPr lang="ru-RU" b="1" dirty="0">
                <a:sym typeface="Symbol" panose="05050102010706020507" pitchFamily="18" charset="2"/>
              </a:rPr>
            </a:br>
            <a:r>
              <a:rPr lang="ru-RU" b="1" dirty="0">
                <a:sym typeface="Symbol" panose="05050102010706020507" pitchFamily="18" charset="2"/>
              </a:rPr>
              <a:t> в 1953 году </a:t>
            </a:r>
            <a:r>
              <a:rPr lang="en-US" b="1" dirty="0">
                <a:sym typeface="Symbol" panose="05050102010706020507" pitchFamily="18" charset="2"/>
              </a:rPr>
              <a:t>[</a:t>
            </a:r>
            <a:r>
              <a:rPr lang="en-US" b="1" dirty="0" err="1">
                <a:sym typeface="Symbol" panose="05050102010706020507" pitchFamily="18" charset="2"/>
              </a:rPr>
              <a:t>M.H.Johnson</a:t>
            </a:r>
            <a:r>
              <a:rPr lang="en-US" b="1" dirty="0">
                <a:sym typeface="Symbol" panose="05050102010706020507" pitchFamily="18" charset="2"/>
              </a:rPr>
              <a:t> and </a:t>
            </a:r>
            <a:r>
              <a:rPr lang="en-US" b="1" dirty="0" err="1">
                <a:sym typeface="Symbol" panose="05050102010706020507" pitchFamily="18" charset="2"/>
              </a:rPr>
              <a:t>E.Teller</a:t>
            </a:r>
            <a:r>
              <a:rPr lang="en-US" b="1" dirty="0">
                <a:sym typeface="Symbol" panose="05050102010706020507" pitchFamily="18" charset="2"/>
              </a:rPr>
              <a:t>, Phys. Rev. 98, 783]</a:t>
            </a:r>
            <a:r>
              <a:rPr lang="ru-RU" b="1" dirty="0">
                <a:sym typeface="Symbol" panose="05050102010706020507" pitchFamily="18" charset="2"/>
              </a:rPr>
              <a:t> </a:t>
            </a:r>
            <a:br>
              <a:rPr lang="ru-RU" b="1" dirty="0">
                <a:sym typeface="Symbol" panose="05050102010706020507" pitchFamily="18" charset="2"/>
              </a:rPr>
            </a:br>
            <a:r>
              <a:rPr lang="ru-RU" b="1" dirty="0">
                <a:sym typeface="Symbol" panose="05050102010706020507" pitchFamily="18" charset="2"/>
              </a:rPr>
              <a:t>и с тех пор присутствует в различных моделях взаимодействия нуклонов. 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Термин  Ϭ - мезон был применён в 1957 году </a:t>
            </a:r>
            <a:r>
              <a:rPr lang="en-US" b="1" dirty="0">
                <a:sym typeface="Symbol" panose="05050102010706020507" pitchFamily="18" charset="2"/>
              </a:rPr>
              <a:t>[</a:t>
            </a:r>
            <a:r>
              <a:rPr lang="en-US" b="1" dirty="0" err="1">
                <a:sym typeface="Symbol" panose="05050102010706020507" pitchFamily="18" charset="2"/>
              </a:rPr>
              <a:t>J.S.Shwinger</a:t>
            </a:r>
            <a:r>
              <a:rPr lang="en-US" b="1" dirty="0">
                <a:sym typeface="Symbol" panose="05050102010706020507" pitchFamily="18" charset="2"/>
              </a:rPr>
              <a:t>, Annals Phys. 2, 407]</a:t>
            </a:r>
            <a:r>
              <a:rPr lang="ru-RU" b="1" dirty="0">
                <a:sym typeface="Symbol" panose="05050102010706020507" pitchFamily="18" charset="2"/>
              </a:rPr>
              <a:t>.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endParaRPr lang="ru-RU" b="1" dirty="0">
              <a:sym typeface="Symbol" panose="05050102010706020507" pitchFamily="18" charset="2"/>
            </a:endParaRP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Лёгкие скалярные мезоны играют важную роль как в исследовании механизма реализации </a:t>
            </a:r>
            <a:r>
              <a:rPr lang="ru-RU" b="1" dirty="0" err="1">
                <a:sym typeface="Symbol" panose="05050102010706020507" pitchFamily="18" charset="2"/>
              </a:rPr>
              <a:t>киральной</a:t>
            </a:r>
            <a:r>
              <a:rPr lang="ru-RU" b="1" dirty="0">
                <a:sym typeface="Symbol" panose="05050102010706020507" pitchFamily="18" charset="2"/>
              </a:rPr>
              <a:t> симметрии, так и при исследовании притягивающей части нуклон-нуклонного потенциала </a:t>
            </a:r>
            <a:endParaRPr lang="en-US" b="1" dirty="0">
              <a:sym typeface="Symbol" panose="05050102010706020507" pitchFamily="18" charset="2"/>
            </a:endParaRP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и важность определения параметров и структуры таких мезонов неоспорима.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Однако, несмотря на то, что первые экспериментальные сведения  об узком Ϭ – мезоне появились в </a:t>
            </a:r>
            <a:r>
              <a:rPr lang="en-US" b="1" dirty="0">
                <a:sym typeface="Symbol" panose="05050102010706020507" pitchFamily="18" charset="2"/>
              </a:rPr>
              <a:t>RPP</a:t>
            </a:r>
            <a:r>
              <a:rPr lang="ru-RU" b="1" dirty="0">
                <a:sym typeface="Symbol" panose="05050102010706020507" pitchFamily="18" charset="2"/>
              </a:rPr>
              <a:t> в 1964 г., его масса и ширина до сих пор определяются, как «средневзвешенные» из </a:t>
            </a:r>
            <a:r>
              <a:rPr lang="en-US" b="1" dirty="0">
                <a:sym typeface="Symbol" panose="05050102010706020507" pitchFamily="18" charset="2"/>
              </a:rPr>
              <a:t>PWA -</a:t>
            </a:r>
            <a:r>
              <a:rPr lang="ru-RU" b="1" dirty="0">
                <a:sym typeface="Symbol" panose="05050102010706020507" pitchFamily="18" charset="2"/>
              </a:rPr>
              <a:t> анализа, </a:t>
            </a:r>
            <a:br>
              <a:rPr lang="ru-RU" b="1" dirty="0">
                <a:sym typeface="Symbol" panose="05050102010706020507" pitchFamily="18" charset="2"/>
              </a:rPr>
            </a:br>
            <a:r>
              <a:rPr lang="ru-RU" b="1" dirty="0">
                <a:sym typeface="Symbol" panose="05050102010706020507" pitchFamily="18" charset="2"/>
              </a:rPr>
              <a:t>а механизм образования предположительный. </a:t>
            </a: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Это приводит к тому, что значения ширин заведомо больше реальных значений.</a:t>
            </a:r>
            <a:endParaRPr lang="en-US" b="1" dirty="0">
              <a:sym typeface="Symbol" panose="05050102010706020507" pitchFamily="18" charset="2"/>
            </a:endParaRP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Сведения о Ϭ – мезоне то появлялись в </a:t>
            </a:r>
            <a:r>
              <a:rPr lang="en-US" b="1" dirty="0">
                <a:sym typeface="Symbol" panose="05050102010706020507" pitchFamily="18" charset="2"/>
              </a:rPr>
              <a:t>RPP</a:t>
            </a:r>
            <a:r>
              <a:rPr lang="ru-RU" b="1" dirty="0">
                <a:sym typeface="Symbol" panose="05050102010706020507" pitchFamily="18" charset="2"/>
              </a:rPr>
              <a:t>, то удалялись из него.</a:t>
            </a:r>
          </a:p>
          <a:p>
            <a:pPr algn="ctr"/>
            <a:endParaRPr lang="ru-RU" b="1" dirty="0">
              <a:sym typeface="Symbol" panose="05050102010706020507" pitchFamily="18" charset="2"/>
            </a:endParaRPr>
          </a:p>
          <a:p>
            <a:pPr algn="ctr"/>
            <a:r>
              <a:rPr lang="ru-RU" b="1" dirty="0">
                <a:sym typeface="Symbol" panose="05050102010706020507" pitchFamily="18" charset="2"/>
              </a:rPr>
              <a:t>На настоящее время это состояние известно в </a:t>
            </a:r>
            <a:r>
              <a:rPr lang="en-US" b="1" dirty="0">
                <a:sym typeface="Symbol" panose="05050102010706020507" pitchFamily="18" charset="2"/>
              </a:rPr>
              <a:t>RPP </a:t>
            </a:r>
            <a:r>
              <a:rPr lang="ru-RU" b="1" dirty="0">
                <a:sym typeface="Symbol" panose="05050102010706020507" pitchFamily="18" charset="2"/>
              </a:rPr>
              <a:t>как </a:t>
            </a:r>
            <a:r>
              <a:rPr lang="en-US" b="1" dirty="0">
                <a:sym typeface="Symbol" panose="05050102010706020507" pitchFamily="18" charset="2"/>
              </a:rPr>
              <a:t>f</a:t>
            </a:r>
            <a:r>
              <a:rPr lang="en-US" b="1" baseline="-25000" dirty="0">
                <a:sym typeface="Symbol" panose="05050102010706020507" pitchFamily="18" charset="2"/>
              </a:rPr>
              <a:t>0</a:t>
            </a:r>
            <a:r>
              <a:rPr lang="en-US" b="1" dirty="0">
                <a:sym typeface="Symbol" panose="05050102010706020507" pitchFamily="18" charset="2"/>
              </a:rPr>
              <a:t>(500),</a:t>
            </a:r>
            <a:endParaRPr lang="ru-RU" b="1" dirty="0">
              <a:sym typeface="Symbol" panose="05050102010706020507" pitchFamily="18" charset="2"/>
            </a:endParaRPr>
          </a:p>
          <a:p>
            <a:pPr algn="ctr"/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ru-RU" b="1" dirty="0">
                <a:sym typeface="Symbol" panose="05050102010706020507" pitchFamily="18" charset="2"/>
              </a:rPr>
              <a:t>(он же Ϭ, он же </a:t>
            </a:r>
            <a:r>
              <a:rPr lang="en-US" b="1" dirty="0">
                <a:sym typeface="Symbol" panose="05050102010706020507" pitchFamily="18" charset="2"/>
              </a:rPr>
              <a:t>f</a:t>
            </a:r>
            <a:r>
              <a:rPr lang="en-US" b="1" baseline="-25000" dirty="0">
                <a:sym typeface="Symbol" panose="05050102010706020507" pitchFamily="18" charset="2"/>
              </a:rPr>
              <a:t>0</a:t>
            </a:r>
            <a:r>
              <a:rPr lang="en-US" b="1" dirty="0">
                <a:sym typeface="Symbol" panose="05050102010706020507" pitchFamily="18" charset="2"/>
              </a:rPr>
              <a:t>(</a:t>
            </a:r>
            <a:r>
              <a:rPr lang="ru-RU" b="1" dirty="0">
                <a:sym typeface="Symbol" panose="05050102010706020507" pitchFamily="18" charset="2"/>
              </a:rPr>
              <a:t>6</a:t>
            </a:r>
            <a:r>
              <a:rPr lang="en-US" b="1" dirty="0">
                <a:sym typeface="Symbol" panose="05050102010706020507" pitchFamily="18" charset="2"/>
              </a:rPr>
              <a:t>00),</a:t>
            </a:r>
            <a:r>
              <a:rPr lang="ru-RU" b="1" dirty="0">
                <a:sym typeface="Symbol" panose="05050102010706020507" pitchFamily="18" charset="2"/>
              </a:rPr>
              <a:t> он же </a:t>
            </a:r>
            <a:r>
              <a:rPr lang="en-US" b="1" dirty="0">
                <a:sym typeface="Symbol" panose="05050102010706020507" pitchFamily="18" charset="2"/>
              </a:rPr>
              <a:t>f</a:t>
            </a:r>
            <a:r>
              <a:rPr lang="en-US" b="1" baseline="-25000" dirty="0">
                <a:sym typeface="Symbol" panose="05050102010706020507" pitchFamily="18" charset="2"/>
              </a:rPr>
              <a:t>0</a:t>
            </a:r>
            <a:r>
              <a:rPr lang="en-US" b="1" dirty="0">
                <a:sym typeface="Symbol" panose="05050102010706020507" pitchFamily="18" charset="2"/>
              </a:rPr>
              <a:t>(</a:t>
            </a:r>
            <a:r>
              <a:rPr lang="ru-RU" b="1" dirty="0">
                <a:sym typeface="Symbol" panose="05050102010706020507" pitchFamily="18" charset="2"/>
              </a:rPr>
              <a:t>4</a:t>
            </a:r>
            <a:r>
              <a:rPr lang="en-US" b="1" dirty="0">
                <a:sym typeface="Symbol" panose="05050102010706020507" pitchFamily="18" charset="2"/>
              </a:rPr>
              <a:t>00</a:t>
            </a:r>
            <a:r>
              <a:rPr lang="ru-RU" b="1" dirty="0">
                <a:sym typeface="Symbol" panose="05050102010706020507" pitchFamily="18" charset="2"/>
              </a:rPr>
              <a:t> - 1200</a:t>
            </a:r>
            <a:r>
              <a:rPr lang="en-US" b="1" dirty="0">
                <a:sym typeface="Symbol" panose="05050102010706020507" pitchFamily="18" charset="2"/>
              </a:rPr>
              <a:t>)</a:t>
            </a:r>
            <a:r>
              <a:rPr lang="ru-RU" b="1" dirty="0">
                <a:sym typeface="Symbol" panose="05050102010706020507" pitchFamily="18" charset="2"/>
              </a:rPr>
              <a:t>)</a:t>
            </a:r>
            <a:endParaRPr lang="en-US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278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63388" y="463463"/>
            <a:ext cx="1166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394CAC-854C-4D7C-AAC1-E7A3D3C3AA44}"/>
              </a:ext>
            </a:extLst>
          </p:cNvPr>
          <p:cNvSpPr txBox="1"/>
          <p:nvPr/>
        </p:nvSpPr>
        <p:spPr>
          <a:xfrm>
            <a:off x="702365" y="1294460"/>
            <a:ext cx="109030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 Несколько ссылок на экспериментальные сведения  об узком Ϭ – мезоне с массой около 390 МэВ/с</a:t>
            </a:r>
            <a:r>
              <a:rPr lang="ru-RU" b="1" baseline="30000" dirty="0">
                <a:sym typeface="Symbol" panose="05050102010706020507" pitchFamily="18" charset="2"/>
              </a:rPr>
              <a:t>2 </a:t>
            </a:r>
            <a:r>
              <a:rPr lang="ru-RU" b="1" dirty="0">
                <a:sym typeface="Symbol" panose="05050102010706020507" pitchFamily="18" charset="2"/>
              </a:rPr>
              <a:t>появилось в </a:t>
            </a:r>
            <a:r>
              <a:rPr lang="en-US" b="1" dirty="0">
                <a:sym typeface="Symbol" panose="05050102010706020507" pitchFamily="18" charset="2"/>
              </a:rPr>
              <a:t>RPP</a:t>
            </a:r>
            <a:r>
              <a:rPr lang="ru-RU" b="1" dirty="0">
                <a:sym typeface="Symbol" panose="05050102010706020507" pitchFamily="18" charset="2"/>
              </a:rPr>
              <a:t> 1964 года. К настоящему времени в </a:t>
            </a:r>
            <a:r>
              <a:rPr lang="en-US" b="1" dirty="0">
                <a:sym typeface="Symbol" panose="05050102010706020507" pitchFamily="18" charset="2"/>
              </a:rPr>
              <a:t>RPP</a:t>
            </a:r>
            <a:r>
              <a:rPr lang="ru-RU" b="1" dirty="0">
                <a:sym typeface="Symbol" panose="05050102010706020507" pitchFamily="18" charset="2"/>
              </a:rPr>
              <a:t> отмечено более 40 работ, посвящённых </a:t>
            </a:r>
            <a:r>
              <a:rPr lang="ru-RU" b="1" dirty="0" smtClean="0">
                <a:sym typeface="Symbol" panose="05050102010706020507" pitchFamily="18" charset="2"/>
              </a:rPr>
              <a:t/>
            </a:r>
            <a:br>
              <a:rPr lang="ru-RU" b="1" dirty="0" smtClean="0">
                <a:sym typeface="Symbol" panose="05050102010706020507" pitchFamily="18" charset="2"/>
              </a:rPr>
            </a:br>
            <a:r>
              <a:rPr lang="ru-RU" b="1" dirty="0" smtClean="0">
                <a:sym typeface="Symbol" panose="05050102010706020507" pitchFamily="18" charset="2"/>
              </a:rPr>
              <a:t>Ϭ </a:t>
            </a:r>
            <a:r>
              <a:rPr lang="ru-RU" b="1" dirty="0">
                <a:sym typeface="Symbol" panose="05050102010706020507" pitchFamily="18" charset="2"/>
              </a:rPr>
              <a:t>– резонансу. Его существование считается установленным.  А вот его масса – нет.</a:t>
            </a:r>
          </a:p>
          <a:p>
            <a:endParaRPr lang="ru-RU" b="1" dirty="0">
              <a:sym typeface="Symbol" panose="05050102010706020507" pitchFamily="18" charset="2"/>
            </a:endParaRPr>
          </a:p>
          <a:p>
            <a:r>
              <a:rPr lang="ru-RU" b="1" dirty="0">
                <a:sym typeface="Symbol" panose="05050102010706020507" pitchFamily="18" charset="2"/>
              </a:rPr>
              <a:t>Первое исследование, в котором наблюдался такой эффект в </a:t>
            </a:r>
            <a:r>
              <a:rPr lang="en-US" b="1" dirty="0"/>
              <a:t>np </a:t>
            </a:r>
            <a:r>
              <a:rPr lang="ru-RU" b="1" dirty="0">
                <a:sym typeface="Symbol" panose="05050102010706020507" pitchFamily="18" charset="2"/>
              </a:rPr>
              <a:t>–  взаимодействиях, проведённое нейтронной группой ЛВЭ, опубликовано в ЯФ в 1979 г. </a:t>
            </a:r>
          </a:p>
          <a:p>
            <a:r>
              <a:rPr lang="ru-RU" b="1" dirty="0">
                <a:sym typeface="Symbol" panose="05050102010706020507" pitchFamily="18" charset="2"/>
              </a:rPr>
              <a:t>В нём, в реакции  </a:t>
            </a:r>
            <a:r>
              <a:rPr lang="en-US" b="1" dirty="0"/>
              <a:t>np </a:t>
            </a:r>
            <a:r>
              <a:rPr lang="en-US" b="1" dirty="0">
                <a:sym typeface="Symbol" panose="05050102010706020507" pitchFamily="18" charset="2"/>
              </a:rPr>
              <a:t> d</a:t>
            </a:r>
            <a:r>
              <a:rPr lang="en-US" b="1" baseline="4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4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, </a:t>
            </a:r>
            <a:r>
              <a:rPr lang="ru-RU" b="1" dirty="0">
                <a:cs typeface="Times New Roman" panose="02020603050405020304" pitchFamily="18" charset="0"/>
                <a:sym typeface="Symbol" panose="05050102010706020507" pitchFamily="18" charset="2"/>
              </a:rPr>
              <a:t>отмечен узкий пик с </a:t>
            </a:r>
            <a:r>
              <a:rPr lang="en-US" b="1" dirty="0"/>
              <a:t>M 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-</a:t>
            </a:r>
            <a:r>
              <a:rPr lang="en-US" b="1" dirty="0">
                <a:sym typeface="Symbol" panose="05050102010706020507" pitchFamily="18" charset="2"/>
              </a:rPr>
              <a:t>  400 MeV/c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ru-RU" b="1" dirty="0">
                <a:sym typeface="Symbol" panose="05050102010706020507" pitchFamily="18" charset="2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ym typeface="Symbol" panose="05050102010706020507" pitchFamily="18" charset="2"/>
            </a:endParaRPr>
          </a:p>
          <a:p>
            <a:r>
              <a:rPr lang="ru-RU" b="1" dirty="0">
                <a:sym typeface="Symbol" panose="05050102010706020507" pitchFamily="18" charset="2"/>
              </a:rPr>
              <a:t>В последующие годы сотрудниками нейтронной группы ЛВЭ (ЛФВЭ), под руководством Юрия Александровича Трояна, было опубликовано несколько работ, посвящённых исследованию </a:t>
            </a:r>
            <a:br>
              <a:rPr lang="ru-RU" b="1" dirty="0">
                <a:sym typeface="Symbol" panose="05050102010706020507" pitchFamily="18" charset="2"/>
              </a:rPr>
            </a:br>
            <a:r>
              <a:rPr lang="ru-RU" b="1" dirty="0">
                <a:sym typeface="Symbol" panose="05050102010706020507" pitchFamily="18" charset="2"/>
              </a:rPr>
              <a:t>узких 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  - состояний, но уже в реакции </a:t>
            </a:r>
            <a:r>
              <a:rPr lang="en-US" b="1" dirty="0"/>
              <a:t>np </a:t>
            </a:r>
            <a:r>
              <a:rPr lang="en-US" b="1" dirty="0">
                <a:sym typeface="Symbol" panose="05050102010706020507" pitchFamily="18" charset="2"/>
              </a:rPr>
              <a:t> np</a:t>
            </a:r>
            <a:r>
              <a:rPr lang="en-US" sz="2400" b="1" baseline="30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ym typeface="Symbol" panose="05050102010706020507" pitchFamily="18" charset="2"/>
              </a:rPr>
              <a:t>-</a:t>
            </a:r>
            <a:r>
              <a:rPr lang="ru-RU" sz="2400" b="1" dirty="0">
                <a:sym typeface="Symbol" panose="05050102010706020507" pitchFamily="18" charset="2"/>
              </a:rPr>
              <a:t> </a:t>
            </a:r>
            <a:r>
              <a:rPr lang="ru-RU" b="1" dirty="0">
                <a:sym typeface="Symbol" panose="05050102010706020507" pitchFamily="18" charset="2"/>
              </a:rPr>
              <a:t>и, в основном, при импульсе налетающего нейтрона </a:t>
            </a:r>
            <a:r>
              <a:rPr lang="en-US" b="1" dirty="0" err="1">
                <a:sym typeface="Symbol" panose="05050102010706020507" pitchFamily="18" charset="2"/>
              </a:rPr>
              <a:t>P</a:t>
            </a:r>
            <a:r>
              <a:rPr lang="en-US" sz="2400" b="1" baseline="-25000" dirty="0" err="1">
                <a:sym typeface="Symbol" panose="05050102010706020507" pitchFamily="18" charset="2"/>
              </a:rPr>
              <a:t>n</a:t>
            </a:r>
            <a:r>
              <a:rPr lang="en-US" b="1" dirty="0">
                <a:sym typeface="Symbol" panose="05050102010706020507" pitchFamily="18" charset="2"/>
              </a:rPr>
              <a:t> = 5.2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r>
              <a:rPr lang="ru-RU" b="1" dirty="0">
                <a:sym typeface="Symbol" panose="05050102010706020507" pitchFamily="18" charset="2"/>
              </a:rPr>
              <a:t>. </a:t>
            </a:r>
          </a:p>
          <a:p>
            <a:r>
              <a:rPr lang="ru-RU" b="1" dirty="0">
                <a:sym typeface="Symbol" panose="05050102010706020507" pitchFamily="18" charset="2"/>
              </a:rPr>
              <a:t>Было определено, что в этой реакции большой вклад имеют события с рождением  - изобар, которые «замазывали» проявление узких </a:t>
            </a:r>
            <a:r>
              <a:rPr lang="ru-RU" b="1" dirty="0" err="1">
                <a:sym typeface="Symbol" panose="05050102010706020507" pitchFamily="18" charset="2"/>
              </a:rPr>
              <a:t>двухмезонных</a:t>
            </a:r>
            <a:r>
              <a:rPr lang="ru-RU" b="1" dirty="0">
                <a:sym typeface="Symbol" panose="05050102010706020507" pitchFamily="18" charset="2"/>
              </a:rPr>
              <a:t> состояний. </a:t>
            </a:r>
            <a:endParaRPr lang="en-US" b="1" dirty="0">
              <a:sym typeface="Symbol" panose="05050102010706020507" pitchFamily="18" charset="2"/>
            </a:endParaRPr>
          </a:p>
          <a:p>
            <a:endParaRPr lang="ru-RU" b="1" dirty="0">
              <a:sym typeface="Symbol" panose="05050102010706020507" pitchFamily="18" charset="2"/>
            </a:endParaRPr>
          </a:p>
          <a:p>
            <a:r>
              <a:rPr lang="ru-RU" b="1" dirty="0">
                <a:sym typeface="Symbol" panose="05050102010706020507" pitchFamily="18" charset="2"/>
              </a:rPr>
              <a:t>Наши усилия были сосредоточены на том, чтобы вычистить из общего набора фоновые события – </a:t>
            </a:r>
            <a:br>
              <a:rPr lang="ru-RU" b="1" dirty="0">
                <a:sym typeface="Symbol" panose="05050102010706020507" pitchFamily="18" charset="2"/>
              </a:rPr>
            </a:br>
            <a:r>
              <a:rPr lang="ru-RU" b="1" dirty="0">
                <a:sym typeface="Symbol" panose="05050102010706020507" pitchFamily="18" charset="2"/>
              </a:rPr>
              <a:t>в первую очередь те, в которых мезоны оказывались в </a:t>
            </a:r>
            <a:r>
              <a:rPr lang="ru-RU" b="1" baseline="40000" dirty="0">
                <a:sym typeface="Symbol" panose="05050102010706020507" pitchFamily="18" charset="2"/>
              </a:rPr>
              <a:t>++</a:t>
            </a:r>
            <a:r>
              <a:rPr lang="ru-RU" b="1" dirty="0">
                <a:sym typeface="Symbol" panose="05050102010706020507" pitchFamily="18" charset="2"/>
              </a:rPr>
              <a:t> , </a:t>
            </a:r>
            <a:r>
              <a:rPr lang="ru-RU" sz="2000" b="1" baseline="4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 или других связанных состояниях.</a:t>
            </a:r>
          </a:p>
          <a:p>
            <a:endParaRPr lang="ru-RU" b="1" baseline="30000" dirty="0"/>
          </a:p>
          <a:p>
            <a:endParaRPr lang="en-US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918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898AED-9648-4909-9262-64A87644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8" y="1981535"/>
            <a:ext cx="3406946" cy="4165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A2A66F-C092-4EEE-83FF-C7B2B820B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58" y="2086657"/>
            <a:ext cx="4109642" cy="3120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265201" y="163357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394CAC-854C-4D7C-AAC1-E7A3D3C3AA44}"/>
              </a:ext>
            </a:extLst>
          </p:cNvPr>
          <p:cNvSpPr txBox="1"/>
          <p:nvPr/>
        </p:nvSpPr>
        <p:spPr>
          <a:xfrm>
            <a:off x="7455594" y="711880"/>
            <a:ext cx="4471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 </a:t>
            </a:r>
            <a:r>
              <a:rPr lang="ru-RU" sz="1400" b="1" dirty="0">
                <a:sym typeface="Symbol" panose="05050102010706020507" pitchFamily="18" charset="2"/>
              </a:rPr>
              <a:t>В работе «Письма в ЭЧАЯ, т.9  № 1(171)» был показан ряд эффектов, близких по массам к представленным в </a:t>
            </a:r>
            <a:r>
              <a:rPr lang="en-US" sz="1400" b="1" dirty="0">
                <a:sym typeface="Symbol" panose="05050102010706020507" pitchFamily="18" charset="2"/>
              </a:rPr>
              <a:t>RPP</a:t>
            </a:r>
            <a:r>
              <a:rPr lang="ru-RU" sz="1400" b="1" dirty="0">
                <a:sym typeface="Symbol" panose="05050102010706020507" pitchFamily="18" charset="2"/>
              </a:rPr>
              <a:t>, но с небольшими отклонениями от фона (3-4 </a:t>
            </a:r>
            <a:r>
              <a:rPr lang="en-US" sz="1400" b="1" dirty="0">
                <a:sym typeface="Symbol" panose="05050102010706020507" pitchFamily="18" charset="2"/>
              </a:rPr>
              <a:t>S.D</a:t>
            </a:r>
            <a:r>
              <a:rPr lang="ru-RU" sz="1400" b="1" dirty="0">
                <a:sym typeface="Symbol" panose="05050102010706020507" pitchFamily="18" charset="2"/>
              </a:rPr>
              <a:t>,</a:t>
            </a:r>
            <a:r>
              <a:rPr lang="en-US" sz="1400" b="1" dirty="0">
                <a:sym typeface="Symbol" panose="05050102010706020507" pitchFamily="18" charset="2"/>
              </a:rPr>
              <a:t> </a:t>
            </a:r>
            <a:r>
              <a:rPr lang="ru-RU" sz="1400" b="1" dirty="0">
                <a:sym typeface="Symbol" panose="05050102010706020507" pitchFamily="18" charset="2"/>
              </a:rPr>
              <a:t>кроме </a:t>
            </a:r>
            <a:r>
              <a:rPr lang="en-US" sz="1400" b="1" dirty="0"/>
              <a:t>M </a:t>
            </a:r>
            <a:r>
              <a:rPr lang="en-US" sz="1400" b="1" dirty="0">
                <a:sym typeface="Symbol" panose="05050102010706020507" pitchFamily="18" charset="2"/>
              </a:rPr>
              <a:t></a:t>
            </a:r>
            <a:r>
              <a:rPr lang="en-US" sz="1400" b="1" baseline="30000" dirty="0">
                <a:sym typeface="Symbol" panose="05050102010706020507" pitchFamily="18" charset="2"/>
              </a:rPr>
              <a:t>+</a:t>
            </a:r>
            <a:r>
              <a:rPr lang="en-US" sz="1400" b="1" dirty="0">
                <a:sym typeface="Symbol" panose="05050102010706020507" pitchFamily="18" charset="2"/>
              </a:rPr>
              <a:t></a:t>
            </a:r>
            <a:r>
              <a:rPr lang="en-US" sz="1400" b="1" baseline="30000" dirty="0">
                <a:sym typeface="Symbol" panose="05050102010706020507" pitchFamily="18" charset="2"/>
              </a:rPr>
              <a:t>-</a:t>
            </a:r>
            <a:r>
              <a:rPr lang="en-US" sz="1400" b="1" dirty="0">
                <a:sym typeface="Symbol" panose="05050102010706020507" pitchFamily="18" charset="2"/>
              </a:rPr>
              <a:t> = </a:t>
            </a:r>
            <a:r>
              <a:rPr lang="ru-RU" sz="1400" b="1" dirty="0">
                <a:sym typeface="Symbol" panose="05050102010706020507" pitchFamily="18" charset="2"/>
              </a:rPr>
              <a:t>76</a:t>
            </a:r>
            <a:r>
              <a:rPr lang="en-US" sz="1400" b="1" dirty="0">
                <a:sym typeface="Symbol" panose="05050102010706020507" pitchFamily="18" charset="2"/>
              </a:rPr>
              <a:t>0 MeV/c</a:t>
            </a:r>
            <a:r>
              <a:rPr lang="en-US" sz="1400" b="1" baseline="30000" dirty="0">
                <a:sym typeface="Symbol" panose="05050102010706020507" pitchFamily="18" charset="2"/>
              </a:rPr>
              <a:t>2</a:t>
            </a:r>
            <a:r>
              <a:rPr lang="ru-RU" sz="1400" b="1" dirty="0">
                <a:sym typeface="Symbol" panose="05050102010706020507" pitchFamily="18" charset="2"/>
              </a:rPr>
              <a:t> с </a:t>
            </a:r>
            <a:r>
              <a:rPr lang="en-US" sz="1400" b="1" dirty="0">
                <a:sym typeface="Symbol" panose="05050102010706020507" pitchFamily="18" charset="2"/>
              </a:rPr>
              <a:t>S.D.=6.1).</a:t>
            </a:r>
            <a:r>
              <a:rPr lang="ru-RU" sz="1400" b="1" dirty="0">
                <a:sym typeface="Symbol" panose="05050102010706020507" pitchFamily="18" charset="2"/>
              </a:rPr>
              <a:t> </a:t>
            </a:r>
            <a:endParaRPr lang="en-US" sz="1400" b="1" dirty="0">
              <a:sym typeface="Symbol" panose="05050102010706020507" pitchFamily="18" charset="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F3CEFB-89B4-4BA6-AB4C-C6C12CAC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023" y="1782864"/>
            <a:ext cx="4342857" cy="1646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3634D9-0144-4676-B59A-DB0AA1E9215D}"/>
              </a:ext>
            </a:extLst>
          </p:cNvPr>
          <p:cNvSpPr txBox="1"/>
          <p:nvPr/>
        </p:nvSpPr>
        <p:spPr>
          <a:xfrm>
            <a:off x="7744023" y="5640110"/>
            <a:ext cx="3861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ym typeface="Symbol" panose="05050102010706020507" pitchFamily="18" charset="2"/>
              </a:rPr>
              <a:t>M</a:t>
            </a:r>
            <a:r>
              <a:rPr lang="en-US" sz="1400" baseline="30000" dirty="0">
                <a:sym typeface="Symbol" panose="05050102010706020507" pitchFamily="18" charset="2"/>
              </a:rPr>
              <a:t>+</a:t>
            </a:r>
            <a:r>
              <a:rPr lang="en-US" sz="1400" dirty="0">
                <a:sym typeface="Symbol" panose="05050102010706020507" pitchFamily="18" charset="2"/>
              </a:rPr>
              <a:t></a:t>
            </a:r>
            <a:r>
              <a:rPr lang="en-US" sz="1400" baseline="30000" dirty="0">
                <a:sym typeface="Symbol" panose="05050102010706020507" pitchFamily="18" charset="2"/>
              </a:rPr>
              <a:t>-</a:t>
            </a:r>
            <a:r>
              <a:rPr lang="ru-RU" sz="1400" dirty="0">
                <a:sym typeface="Symbol" panose="05050102010706020507" pitchFamily="18" charset="2"/>
              </a:rPr>
              <a:t> , реакция </a:t>
            </a:r>
            <a:r>
              <a:rPr lang="en-US" sz="1400" dirty="0"/>
              <a:t>np </a:t>
            </a:r>
            <a:r>
              <a:rPr lang="en-US" sz="1400" dirty="0">
                <a:sym typeface="Symbol" panose="05050102010706020507" pitchFamily="18" charset="2"/>
              </a:rPr>
              <a:t> d</a:t>
            </a:r>
            <a:r>
              <a:rPr lang="en-US" sz="1400" baseline="30000" dirty="0">
                <a:sym typeface="Symbol" panose="05050102010706020507" pitchFamily="18" charset="2"/>
              </a:rPr>
              <a:t>+</a:t>
            </a:r>
            <a:r>
              <a:rPr lang="en-US" sz="1400" dirty="0">
                <a:sym typeface="Symbol" panose="05050102010706020507" pitchFamily="18" charset="2"/>
              </a:rPr>
              <a:t></a:t>
            </a:r>
            <a:r>
              <a:rPr lang="en-US" sz="1400" baseline="30000" dirty="0">
                <a:sym typeface="Symbol" panose="05050102010706020507" pitchFamily="18" charset="2"/>
              </a:rPr>
              <a:t>-</a:t>
            </a:r>
            <a:r>
              <a:rPr lang="en-US" sz="1400" dirty="0">
                <a:sym typeface="Symbol" panose="05050102010706020507" pitchFamily="18" charset="2"/>
              </a:rPr>
              <a:t>,</a:t>
            </a:r>
            <a:endParaRPr lang="ru-RU" sz="1400" dirty="0">
              <a:sym typeface="Symbol" panose="05050102010706020507" pitchFamily="18" charset="2"/>
            </a:endParaRPr>
          </a:p>
          <a:p>
            <a:pPr algn="ctr"/>
            <a:r>
              <a:rPr lang="en-US" sz="1400" dirty="0" err="1">
                <a:sym typeface="Symbol" panose="05050102010706020507" pitchFamily="18" charset="2"/>
              </a:rPr>
              <a:t>P</a:t>
            </a:r>
            <a:r>
              <a:rPr lang="en-US" sz="1400" baseline="-25000" dirty="0" err="1">
                <a:sym typeface="Symbol" panose="05050102010706020507" pitchFamily="18" charset="2"/>
              </a:rPr>
              <a:t>n</a:t>
            </a:r>
            <a:r>
              <a:rPr lang="en-US" sz="1400" dirty="0">
                <a:sym typeface="Symbol" panose="05050102010706020507" pitchFamily="18" charset="2"/>
              </a:rPr>
              <a:t> = 1.73 GeV/c</a:t>
            </a:r>
            <a:r>
              <a:rPr lang="ru-RU" sz="1400" dirty="0">
                <a:sym typeface="Symbol" panose="05050102010706020507" pitchFamily="18" charset="2"/>
              </a:rPr>
              <a:t>. </a:t>
            </a:r>
          </a:p>
          <a:p>
            <a:pPr algn="ctr"/>
            <a:r>
              <a:rPr lang="ru-RU" sz="1400" dirty="0">
                <a:sym typeface="Symbol" panose="05050102010706020507" pitchFamily="18" charset="2"/>
              </a:rPr>
              <a:t>Пик </a:t>
            </a:r>
            <a:r>
              <a:rPr lang="en-US" sz="1400" dirty="0"/>
              <a:t>M </a:t>
            </a:r>
            <a:r>
              <a:rPr lang="en-US" sz="1400" dirty="0">
                <a:sym typeface="Symbol" panose="05050102010706020507" pitchFamily="18" charset="2"/>
              </a:rPr>
              <a:t></a:t>
            </a:r>
            <a:r>
              <a:rPr lang="en-US" sz="1400" baseline="30000" dirty="0">
                <a:sym typeface="Symbol" panose="05050102010706020507" pitchFamily="18" charset="2"/>
              </a:rPr>
              <a:t>+</a:t>
            </a:r>
            <a:r>
              <a:rPr lang="en-US" sz="1400" dirty="0">
                <a:sym typeface="Symbol" panose="05050102010706020507" pitchFamily="18" charset="2"/>
              </a:rPr>
              <a:t></a:t>
            </a:r>
            <a:r>
              <a:rPr lang="en-US" sz="1400" baseline="30000" dirty="0">
                <a:sym typeface="Symbol" panose="05050102010706020507" pitchFamily="18" charset="2"/>
              </a:rPr>
              <a:t>-</a:t>
            </a:r>
            <a:r>
              <a:rPr lang="en-US" sz="1400" dirty="0">
                <a:sym typeface="Symbol" panose="05050102010706020507" pitchFamily="18" charset="2"/>
              </a:rPr>
              <a:t>  400 MeV/c</a:t>
            </a:r>
            <a:r>
              <a:rPr lang="en-US" sz="1400" baseline="30000" dirty="0">
                <a:sym typeface="Symbol" panose="05050102010706020507" pitchFamily="18" charset="2"/>
              </a:rPr>
              <a:t>2</a:t>
            </a:r>
            <a:endParaRPr lang="en-US" sz="1400" dirty="0">
              <a:sym typeface="Symbol" panose="05050102010706020507" pitchFamily="18" charset="2"/>
            </a:endParaRPr>
          </a:p>
          <a:p>
            <a:pPr algn="ctr"/>
            <a:r>
              <a:rPr lang="en-US" sz="1400" dirty="0">
                <a:sym typeface="Symbol" panose="05050102010706020507" pitchFamily="18" charset="2"/>
              </a:rPr>
              <a:t>(</a:t>
            </a:r>
            <a:r>
              <a:rPr lang="ru-RU" sz="1400" dirty="0"/>
              <a:t>ЯФ, т.26 № 6, 1979 г.</a:t>
            </a:r>
            <a:r>
              <a:rPr lang="ru-RU" sz="1400" dirty="0">
                <a:sym typeface="Symbol" panose="05050102010706020507" pitchFamily="18" charset="2"/>
              </a:rPr>
              <a:t>). </a:t>
            </a:r>
            <a:endParaRPr lang="en-US" sz="1400" b="1" dirty="0">
              <a:sym typeface="Symbol" panose="05050102010706020507" pitchFamily="18" charset="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2FBA1C-53EA-4EAB-ABB0-4FE48DE3E270}"/>
              </a:ext>
            </a:extLst>
          </p:cNvPr>
          <p:cNvPicPr/>
          <p:nvPr/>
        </p:nvPicPr>
        <p:blipFill rotWithShape="1">
          <a:blip r:embed="rId5"/>
          <a:srcRect l="6941" t="4796" r="8138" b="41535"/>
          <a:stretch/>
        </p:blipFill>
        <p:spPr bwMode="auto">
          <a:xfrm>
            <a:off x="7941276" y="3511121"/>
            <a:ext cx="3209694" cy="2128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D958F6-F3FD-4506-8C1F-C90108A56AEF}"/>
              </a:ext>
            </a:extLst>
          </p:cNvPr>
          <p:cNvSpPr txBox="1"/>
          <p:nvPr/>
        </p:nvSpPr>
        <p:spPr>
          <a:xfrm>
            <a:off x="2664519" y="1374976"/>
            <a:ext cx="18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 </a:t>
            </a:r>
            <a:r>
              <a:rPr lang="ru-RU" sz="1400" b="1" dirty="0">
                <a:sym typeface="Symbol" panose="05050102010706020507" pitchFamily="18" charset="2"/>
              </a:rPr>
              <a:t>Данные из </a:t>
            </a:r>
            <a:r>
              <a:rPr lang="en-US" sz="1400" b="1" dirty="0">
                <a:sym typeface="Symbol" panose="05050102010706020507" pitchFamily="18" charset="2"/>
              </a:rPr>
              <a:t>RPP 2023</a:t>
            </a:r>
          </a:p>
        </p:txBody>
      </p:sp>
    </p:spTree>
    <p:extLst>
      <p:ext uri="{BB962C8B-B14F-4D97-AF65-F5344CB8AC3E}">
        <p14:creationId xmlns:p14="http://schemas.microsoft.com/office/powerpoint/2010/main" val="350191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E1717-A8A4-4D6B-BAEE-E14FED6A4BF7}"/>
              </a:ext>
            </a:extLst>
          </p:cNvPr>
          <p:cNvSpPr txBox="1"/>
          <p:nvPr/>
        </p:nvSpPr>
        <p:spPr>
          <a:xfrm>
            <a:off x="363388" y="463463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325" y="1938894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2,23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61708"/>
              </p:ext>
            </p:extLst>
          </p:nvPr>
        </p:nvGraphicFramePr>
        <p:xfrm>
          <a:off x="2032000" y="2381978"/>
          <a:ext cx="2235200" cy="218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45325" y="5023233"/>
            <a:ext cx="1552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6600 событий</a:t>
            </a:r>
          </a:p>
          <a:p>
            <a:pPr algn="ctr"/>
            <a:r>
              <a:rPr lang="ru-RU" b="1" dirty="0"/>
              <a:t>2</a:t>
            </a:r>
            <a:r>
              <a:rPr lang="en-US" b="1" dirty="0"/>
              <a:t> </a:t>
            </a:r>
            <a:r>
              <a:rPr lang="ru-RU" b="1" dirty="0"/>
              <a:t>сеанса</a:t>
            </a:r>
          </a:p>
          <a:p>
            <a:pPr marL="342900" indent="-342900">
              <a:buAutoNum type="arabicPlain" startAt="6000"/>
            </a:pPr>
            <a:endParaRPr lang="ru-RU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5405" y="4495642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χ</a:t>
            </a:r>
            <a:r>
              <a:rPr lang="ru-RU" sz="1600" b="1" baseline="30000" dirty="0"/>
              <a:t>2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641D0B12-BE30-4178-A41A-9965CAD94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37147"/>
              </p:ext>
            </p:extLst>
          </p:nvPr>
        </p:nvGraphicFramePr>
        <p:xfrm>
          <a:off x="9665137" y="2387837"/>
          <a:ext cx="2118950" cy="218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78462D67-9F61-4C24-A92A-2534BBDB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4196"/>
              </p:ext>
            </p:extLst>
          </p:nvPr>
        </p:nvGraphicFramePr>
        <p:xfrm>
          <a:off x="7634657" y="2381978"/>
          <a:ext cx="2027746" cy="222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B69C61-7F24-4120-A791-B39CAA5C662F}"/>
              </a:ext>
            </a:extLst>
          </p:cNvPr>
          <p:cNvSpPr txBox="1"/>
          <p:nvPr/>
        </p:nvSpPr>
        <p:spPr>
          <a:xfrm>
            <a:off x="10724612" y="4459356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χ</a:t>
            </a:r>
            <a:r>
              <a:rPr lang="ru-RU" sz="1600" b="1" baseline="30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D0CD1E-2118-4BDD-846A-41E01D20FFE7}"/>
              </a:ext>
            </a:extLst>
          </p:cNvPr>
          <p:cNvSpPr txBox="1"/>
          <p:nvPr/>
        </p:nvSpPr>
        <p:spPr>
          <a:xfrm>
            <a:off x="9157067" y="5021401"/>
            <a:ext cx="178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70000 </a:t>
            </a:r>
            <a:r>
              <a:rPr lang="ru-RU" b="1" dirty="0"/>
              <a:t>событий</a:t>
            </a:r>
            <a:endParaRPr lang="en-US" b="1" dirty="0"/>
          </a:p>
          <a:p>
            <a:pPr algn="ctr"/>
            <a:r>
              <a:rPr lang="en-US" b="1" dirty="0"/>
              <a:t>3 </a:t>
            </a:r>
            <a:r>
              <a:rPr lang="ru-RU" b="1" dirty="0"/>
              <a:t>сеанса</a:t>
            </a:r>
          </a:p>
          <a:p>
            <a:endParaRPr lang="ru-RU" b="1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E7FB57-8CED-43C3-B055-420516967A24}"/>
              </a:ext>
            </a:extLst>
          </p:cNvPr>
          <p:cNvSpPr txBox="1"/>
          <p:nvPr/>
        </p:nvSpPr>
        <p:spPr>
          <a:xfrm>
            <a:off x="5345748" y="5023232"/>
            <a:ext cx="1552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6000"/>
            </a:pPr>
            <a:r>
              <a:rPr lang="ru-RU" b="1" dirty="0"/>
              <a:t> событий</a:t>
            </a:r>
          </a:p>
          <a:p>
            <a:pPr algn="ctr"/>
            <a:r>
              <a:rPr lang="ru-RU" b="1" dirty="0"/>
              <a:t>1</a:t>
            </a:r>
            <a:r>
              <a:rPr lang="en-US" b="1" dirty="0"/>
              <a:t> </a:t>
            </a:r>
            <a:r>
              <a:rPr lang="ru-RU" b="1" dirty="0"/>
              <a:t>сеанс</a:t>
            </a:r>
          </a:p>
          <a:p>
            <a:pPr marL="342900" indent="-342900">
              <a:buAutoNum type="arabicPlain" startAt="6000"/>
            </a:pPr>
            <a:endParaRPr lang="ru-RU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8162F6-74AA-4179-BD3F-4044ED86C3DC}"/>
              </a:ext>
            </a:extLst>
          </p:cNvPr>
          <p:cNvSpPr txBox="1"/>
          <p:nvPr/>
        </p:nvSpPr>
        <p:spPr>
          <a:xfrm>
            <a:off x="4988560" y="196088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3,83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F76EE2-9CD1-4BD2-B9C6-A68C38ACA05F}"/>
              </a:ext>
            </a:extLst>
          </p:cNvPr>
          <p:cNvSpPr txBox="1"/>
          <p:nvPr/>
        </p:nvSpPr>
        <p:spPr>
          <a:xfrm>
            <a:off x="8829040" y="1960877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5,20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pic>
        <p:nvPicPr>
          <p:cNvPr id="25" name="Picture 0">
            <a:extLst>
              <a:ext uri="{FF2B5EF4-FFF2-40B4-BE49-F238E27FC236}">
                <a16:creationId xmlns:a16="http://schemas.microsoft.com/office/drawing/2014/main" xmlns="" id="{DB4D1DA2-8127-4F3F-B8BE-0340A851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87" y="2352199"/>
            <a:ext cx="1493781" cy="212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1385245F-6A9E-49DF-8540-4B5927B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2423775"/>
            <a:ext cx="1603519" cy="203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922D1C9-4F91-467F-B4BE-E8DC68DC1958}"/>
              </a:ext>
            </a:extLst>
          </p:cNvPr>
          <p:cNvSpPr txBox="1"/>
          <p:nvPr/>
        </p:nvSpPr>
        <p:spPr>
          <a:xfrm>
            <a:off x="4926147" y="4495646"/>
            <a:ext cx="121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200" b="1" dirty="0">
                <a:latin typeface="Times New Roman" panose="02020603050405020304" pitchFamily="18" charset="0"/>
              </a:rPr>
              <a:t>Missing Mass, </a:t>
            </a:r>
            <a:r>
              <a:rPr lang="ru-RU" altLang="ru-RU" sz="1200" b="1" dirty="0" err="1">
                <a:latin typeface="Times New Roman" panose="02020603050405020304" pitchFamily="18" charset="0"/>
              </a:rPr>
              <a:t>GeV</a:t>
            </a:r>
            <a:r>
              <a:rPr lang="ru-RU" altLang="ru-RU" sz="1200" b="1" dirty="0">
                <a:latin typeface="Times New Roman" panose="02020603050405020304" pitchFamily="18" charset="0"/>
              </a:rPr>
              <a:t>/c</a:t>
            </a:r>
            <a:endParaRPr lang="ru-RU" sz="1200" b="1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BB7F74-D6C4-4424-A362-A55964BE033D}"/>
              </a:ext>
            </a:extLst>
          </p:cNvPr>
          <p:cNvSpPr txBox="1"/>
          <p:nvPr/>
        </p:nvSpPr>
        <p:spPr>
          <a:xfrm>
            <a:off x="6769467" y="4423070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χ</a:t>
            </a:r>
            <a:r>
              <a:rPr lang="ru-RU" sz="1600" b="1" baseline="300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F489FA3-6CC3-44D1-B9F5-AC836C671165}"/>
              </a:ext>
            </a:extLst>
          </p:cNvPr>
          <p:cNvSpPr txBox="1"/>
          <p:nvPr/>
        </p:nvSpPr>
        <p:spPr>
          <a:xfrm>
            <a:off x="356132" y="1036779"/>
            <a:ext cx="1166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ym typeface="Symbol" panose="05050102010706020507" pitchFamily="18" charset="2"/>
              </a:rPr>
              <a:t>Реакция </a:t>
            </a:r>
            <a:r>
              <a:rPr lang="en-US" b="1" dirty="0"/>
              <a:t>np </a:t>
            </a:r>
            <a:r>
              <a:rPr lang="en-US" b="1" dirty="0">
                <a:sym typeface="Symbol" panose="05050102010706020507" pitchFamily="18" charset="2"/>
              </a:rPr>
              <a:t> np</a:t>
            </a:r>
            <a:r>
              <a:rPr lang="en-US" b="1" baseline="34000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</a:t>
            </a:r>
            <a:r>
              <a:rPr lang="en-US" b="1" baseline="40000" dirty="0">
                <a:sym typeface="Symbol" panose="05050102010706020507" pitchFamily="18" charset="2"/>
              </a:rPr>
              <a:t>-</a:t>
            </a:r>
            <a:r>
              <a:rPr lang="ru-RU" b="1" dirty="0">
                <a:sym typeface="Symbol" panose="05050102010706020507" pitchFamily="18" charset="2"/>
              </a:rPr>
              <a:t>  выделялась стандартным  </a:t>
            </a:r>
            <a:r>
              <a:rPr lang="el-GR" b="1" dirty="0"/>
              <a:t>χ</a:t>
            </a:r>
            <a:r>
              <a:rPr lang="ru-RU" b="1" baseline="30000" dirty="0"/>
              <a:t>2</a:t>
            </a:r>
            <a:r>
              <a:rPr lang="ru-RU" b="1" dirty="0"/>
              <a:t> </a:t>
            </a:r>
            <a:r>
              <a:rPr lang="ru-RU" b="1" dirty="0">
                <a:sym typeface="Symbol" panose="05050102010706020507" pitchFamily="18" charset="2"/>
              </a:rPr>
              <a:t> - методом.</a:t>
            </a:r>
          </a:p>
          <a:p>
            <a:pPr algn="ctr"/>
            <a:r>
              <a:rPr lang="ru-RU" sz="1600" b="1" dirty="0">
                <a:sym typeface="Symbol" panose="05050102010706020507" pitchFamily="18" charset="2"/>
              </a:rPr>
              <a:t>Отбирались события с </a:t>
            </a:r>
            <a:r>
              <a:rPr lang="el-GR" sz="1600" b="1" dirty="0"/>
              <a:t>χ</a:t>
            </a:r>
            <a:r>
              <a:rPr lang="ru-RU" sz="1600" b="1" baseline="30000" dirty="0"/>
              <a:t> 2</a:t>
            </a:r>
            <a:r>
              <a:rPr lang="ru-RU" sz="1600" b="1" dirty="0"/>
              <a:t> ≤ 6,5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922D1C9-4F91-467F-B4BE-E8DC68DC1958}"/>
              </a:ext>
            </a:extLst>
          </p:cNvPr>
          <p:cNvSpPr txBox="1"/>
          <p:nvPr/>
        </p:nvSpPr>
        <p:spPr>
          <a:xfrm>
            <a:off x="8305697" y="4561569"/>
            <a:ext cx="121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200" b="1" dirty="0">
                <a:latin typeface="Times New Roman" panose="02020603050405020304" pitchFamily="18" charset="0"/>
              </a:rPr>
              <a:t>Missing Mass, </a:t>
            </a:r>
            <a:r>
              <a:rPr lang="ru-RU" altLang="ru-RU" sz="1200" b="1" dirty="0" err="1">
                <a:latin typeface="Times New Roman" panose="02020603050405020304" pitchFamily="18" charset="0"/>
              </a:rPr>
              <a:t>GeV</a:t>
            </a:r>
            <a:r>
              <a:rPr lang="ru-RU" altLang="ru-RU" sz="1200" b="1" dirty="0">
                <a:latin typeface="Times New Roman" panose="02020603050405020304" pitchFamily="18" charset="0"/>
              </a:rPr>
              <a:t>/c</a:t>
            </a:r>
            <a:endParaRPr lang="ru-RU" sz="1200" b="1" baseline="30000" dirty="0"/>
          </a:p>
        </p:txBody>
      </p:sp>
      <p:graphicFrame>
        <p:nvGraphicFramePr>
          <p:cNvPr id="31" name="Диаграмм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45309"/>
              </p:ext>
            </p:extLst>
          </p:nvPr>
        </p:nvGraphicFramePr>
        <p:xfrm>
          <a:off x="140170" y="2321564"/>
          <a:ext cx="2011611" cy="230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22D1C9-4F91-467F-B4BE-E8DC68DC1958}"/>
              </a:ext>
            </a:extLst>
          </p:cNvPr>
          <p:cNvSpPr txBox="1"/>
          <p:nvPr/>
        </p:nvSpPr>
        <p:spPr>
          <a:xfrm>
            <a:off x="602517" y="4561568"/>
            <a:ext cx="121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200" b="1" dirty="0">
                <a:latin typeface="Times New Roman" panose="02020603050405020304" pitchFamily="18" charset="0"/>
              </a:rPr>
              <a:t>Missing Mass, </a:t>
            </a:r>
            <a:r>
              <a:rPr lang="ru-RU" altLang="ru-RU" sz="1200" b="1" dirty="0" err="1">
                <a:latin typeface="Times New Roman" panose="02020603050405020304" pitchFamily="18" charset="0"/>
              </a:rPr>
              <a:t>GeV</a:t>
            </a:r>
            <a:r>
              <a:rPr lang="ru-RU" altLang="ru-RU" sz="1200" b="1" dirty="0">
                <a:latin typeface="Times New Roman" panose="02020603050405020304" pitchFamily="18" charset="0"/>
              </a:rPr>
              <a:t>/c</a:t>
            </a:r>
            <a:endParaRPr lang="ru-RU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5866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394CAC-854C-4D7C-AAC1-E7A3D3C3AA44}"/>
              </a:ext>
            </a:extLst>
          </p:cNvPr>
          <p:cNvSpPr txBox="1"/>
          <p:nvPr/>
        </p:nvSpPr>
        <p:spPr>
          <a:xfrm>
            <a:off x="352314" y="634939"/>
            <a:ext cx="1166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ym typeface="Symbol" panose="05050102010706020507" pitchFamily="18" charset="2"/>
              </a:rPr>
              <a:t>Исследуемая реакция</a:t>
            </a:r>
            <a:r>
              <a:rPr lang="en-US" sz="1600" b="1" dirty="0"/>
              <a:t> np </a:t>
            </a:r>
            <a:r>
              <a:rPr lang="en-US" sz="1600" b="1" dirty="0">
                <a:sym typeface="Symbol" panose="05050102010706020507" pitchFamily="18" charset="2"/>
              </a:rPr>
              <a:t> np</a:t>
            </a:r>
            <a:r>
              <a:rPr lang="en-US" sz="1600" b="1" baseline="30000" dirty="0">
                <a:sym typeface="Symbol" panose="05050102010706020507" pitchFamily="18" charset="2"/>
              </a:rPr>
              <a:t>+</a:t>
            </a:r>
            <a:r>
              <a:rPr lang="en-US" sz="1600" b="1" dirty="0"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ym typeface="Symbol" panose="05050102010706020507" pitchFamily="18" charset="2"/>
              </a:rPr>
              <a:t>-</a:t>
            </a:r>
            <a:r>
              <a:rPr lang="ru-RU" sz="1600" b="1" dirty="0">
                <a:sym typeface="Symbol" panose="05050102010706020507" pitchFamily="18" charset="2"/>
              </a:rPr>
              <a:t> характеризуется обильным рождением </a:t>
            </a:r>
            <a:r>
              <a:rPr lang="ru-RU" sz="1600" b="1" baseline="4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и </a:t>
            </a:r>
            <a:r>
              <a:rPr lang="ru-RU" sz="1600" b="1" baseline="40000" dirty="0">
                <a:sym typeface="Symbol" panose="05050102010706020507" pitchFamily="18" charset="2"/>
              </a:rPr>
              <a:t>-</a:t>
            </a:r>
            <a:r>
              <a:rPr lang="ru-RU" sz="1600" b="1" dirty="0">
                <a:sym typeface="Symbol" panose="05050102010706020507" pitchFamily="18" charset="2"/>
              </a:rPr>
              <a:t> резонансов (см., например, </a:t>
            </a:r>
            <a:r>
              <a:rPr lang="en-US" sz="1600" b="1" dirty="0">
                <a:sym typeface="Symbol" panose="05050102010706020507" pitchFamily="18" charset="2"/>
              </a:rPr>
              <a:t>JINR Rapid Comm.,</a:t>
            </a:r>
            <a:r>
              <a:rPr lang="ru-RU" sz="1600" b="1" dirty="0">
                <a:sym typeface="Symbol" panose="05050102010706020507" pitchFamily="18" charset="2"/>
              </a:rPr>
              <a:t>№ 2 </a:t>
            </a:r>
            <a:r>
              <a:rPr lang="en-US" sz="1600" b="1" dirty="0">
                <a:sym typeface="Symbol" panose="05050102010706020507" pitchFamily="18" charset="2"/>
              </a:rPr>
              <a:t>[35])</a:t>
            </a:r>
            <a:r>
              <a:rPr lang="ru-RU" sz="1600" b="1" dirty="0">
                <a:sym typeface="Symbol" panose="05050102010706020507" pitchFamily="18" charset="2"/>
              </a:rPr>
              <a:t>. </a:t>
            </a:r>
            <a:r>
              <a:rPr lang="en-US" sz="1600" b="1" dirty="0" smtClean="0">
                <a:sym typeface="Symbol" panose="05050102010706020507" pitchFamily="18" charset="2"/>
              </a:rPr>
              <a:t>                </a:t>
            </a:r>
            <a:r>
              <a:rPr lang="ru-RU" sz="1600" b="1" dirty="0" smtClean="0">
                <a:sym typeface="Symbol" panose="05050102010706020507" pitchFamily="18" charset="2"/>
              </a:rPr>
              <a:t>Видно</a:t>
            </a:r>
            <a:r>
              <a:rPr lang="ru-RU" sz="1600" b="1" dirty="0">
                <a:sym typeface="Symbol" panose="05050102010706020507" pitchFamily="18" charset="2"/>
              </a:rPr>
              <a:t>, также, что сгущения масс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ru-RU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ru-RU" sz="1600" b="1" dirty="0">
                <a:sym typeface="Symbol" panose="05050102010706020507" pitchFamily="18" charset="2"/>
              </a:rPr>
              <a:t>«перекрываются» с массами </a:t>
            </a:r>
            <a:r>
              <a:rPr lang="ru-RU" sz="1600" b="1" baseline="40000" dirty="0">
                <a:sym typeface="Symbol" panose="05050102010706020507" pitchFamily="18" charset="2"/>
              </a:rPr>
              <a:t>++</a:t>
            </a:r>
            <a:r>
              <a:rPr lang="ru-RU" sz="1600" b="1" dirty="0">
                <a:sym typeface="Symbol" panose="05050102010706020507" pitchFamily="18" charset="2"/>
              </a:rPr>
              <a:t> (</a:t>
            </a:r>
            <a:r>
              <a:rPr lang="ru-RU" sz="1600" b="1" baseline="40000" dirty="0">
                <a:sym typeface="Symbol" panose="05050102010706020507" pitchFamily="18" charset="2"/>
              </a:rPr>
              <a:t>-</a:t>
            </a:r>
            <a:r>
              <a:rPr lang="ru-RU" sz="1600" b="1" dirty="0">
                <a:sym typeface="Symbol" panose="05050102010706020507" pitchFamily="18" charset="2"/>
              </a:rPr>
              <a:t> )  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14597" t="27645" r="57468" b="45339"/>
          <a:stretch/>
        </p:blipFill>
        <p:spPr bwMode="auto">
          <a:xfrm>
            <a:off x="1340778" y="2292263"/>
            <a:ext cx="2128932" cy="14905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14887" t="28660" r="57306" b="45729"/>
          <a:stretch/>
        </p:blipFill>
        <p:spPr bwMode="auto">
          <a:xfrm>
            <a:off x="5033197" y="2292262"/>
            <a:ext cx="2043464" cy="14905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/>
          <a:srcRect l="8763" t="18074" r="61637" b="54662"/>
          <a:stretch/>
        </p:blipFill>
        <p:spPr bwMode="auto">
          <a:xfrm>
            <a:off x="8603659" y="2181226"/>
            <a:ext cx="2007192" cy="159926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40778" y="1375269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2,23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57650" y="1366222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3,83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8963176" y="1246305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sz="2000" b="1" baseline="-25000" dirty="0" err="1"/>
              <a:t>n</a:t>
            </a:r>
            <a:r>
              <a:rPr lang="en-US" b="1" dirty="0"/>
              <a:t> = 5,20 </a:t>
            </a:r>
            <a:r>
              <a:rPr lang="en-US" b="1" dirty="0" err="1">
                <a:sym typeface="Symbol" panose="05050102010706020507" pitchFamily="18" charset="2"/>
              </a:rPr>
              <a:t>GeV</a:t>
            </a:r>
            <a:r>
              <a:rPr lang="en-US" b="1" dirty="0">
                <a:sym typeface="Symbol" panose="05050102010706020507" pitchFamily="18" charset="2"/>
              </a:rPr>
              <a:t>/c</a:t>
            </a:r>
            <a:endParaRPr lang="ru-RU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52066" y="4322791"/>
            <a:ext cx="232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 (MeV/c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)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5"/>
          <a:srcRect l="14098" t="26945" r="57443" b="45413"/>
          <a:stretch/>
        </p:blipFill>
        <p:spPr bwMode="auto">
          <a:xfrm>
            <a:off x="8429625" y="4924424"/>
            <a:ext cx="2657476" cy="15430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6"/>
          <a:srcRect l="13630" t="26922" r="57137" b="45628"/>
          <a:stretch/>
        </p:blipFill>
        <p:spPr bwMode="auto">
          <a:xfrm>
            <a:off x="4724399" y="4924424"/>
            <a:ext cx="2781301" cy="15430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F13F0DF-B54A-482F-8973-9E6827F73A54}"/>
              </a:ext>
            </a:extLst>
          </p:cNvPr>
          <p:cNvPicPr/>
          <p:nvPr/>
        </p:nvPicPr>
        <p:blipFill rotWithShape="1">
          <a:blip r:embed="rId7"/>
          <a:srcRect l="10097" t="19622" r="60579" b="52348"/>
          <a:stretch/>
        </p:blipFill>
        <p:spPr bwMode="auto">
          <a:xfrm>
            <a:off x="1257300" y="4886324"/>
            <a:ext cx="2390775" cy="15811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0F6BB4-7FB0-438E-B41E-32C20B455CD7}"/>
              </a:ext>
            </a:extLst>
          </p:cNvPr>
          <p:cNvSpPr txBox="1"/>
          <p:nvPr/>
        </p:nvSpPr>
        <p:spPr>
          <a:xfrm>
            <a:off x="1912348" y="6479081"/>
            <a:ext cx="74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AA6EE1-F8ED-44CA-B8F8-C3CE2F344946}"/>
              </a:ext>
            </a:extLst>
          </p:cNvPr>
          <p:cNvSpPr txBox="1"/>
          <p:nvPr/>
        </p:nvSpPr>
        <p:spPr>
          <a:xfrm>
            <a:off x="757534" y="5175160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AFDD28-73B0-438B-BA3A-A86D4C3EBC7F}"/>
              </a:ext>
            </a:extLst>
          </p:cNvPr>
          <p:cNvSpPr txBox="1"/>
          <p:nvPr/>
        </p:nvSpPr>
        <p:spPr>
          <a:xfrm>
            <a:off x="5646148" y="6488606"/>
            <a:ext cx="74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527192-1A7B-4605-8A29-AFCEE4156803}"/>
              </a:ext>
            </a:extLst>
          </p:cNvPr>
          <p:cNvSpPr txBox="1"/>
          <p:nvPr/>
        </p:nvSpPr>
        <p:spPr>
          <a:xfrm>
            <a:off x="9360898" y="6488606"/>
            <a:ext cx="74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DE6901-E1B1-4219-9B95-BDC99443139A}"/>
              </a:ext>
            </a:extLst>
          </p:cNvPr>
          <p:cNvSpPr txBox="1"/>
          <p:nvPr/>
        </p:nvSpPr>
        <p:spPr>
          <a:xfrm>
            <a:off x="4281784" y="5165635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6EC87C-AF87-419B-87D8-1F88EA9E34D7}"/>
              </a:ext>
            </a:extLst>
          </p:cNvPr>
          <p:cNvSpPr txBox="1"/>
          <p:nvPr/>
        </p:nvSpPr>
        <p:spPr>
          <a:xfrm>
            <a:off x="7977484" y="5165635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4C25DE3-7013-43DB-9179-68279DE82A69}"/>
              </a:ext>
            </a:extLst>
          </p:cNvPr>
          <p:cNvSpPr txBox="1"/>
          <p:nvPr/>
        </p:nvSpPr>
        <p:spPr>
          <a:xfrm>
            <a:off x="909934" y="2546260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9FE36A5-F02E-4C08-9173-02F862997602}"/>
              </a:ext>
            </a:extLst>
          </p:cNvPr>
          <p:cNvSpPr txBox="1"/>
          <p:nvPr/>
        </p:nvSpPr>
        <p:spPr>
          <a:xfrm>
            <a:off x="4586584" y="2546260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E92BF87-7AE3-4143-874F-548F52B87268}"/>
              </a:ext>
            </a:extLst>
          </p:cNvPr>
          <p:cNvSpPr txBox="1"/>
          <p:nvPr/>
        </p:nvSpPr>
        <p:spPr>
          <a:xfrm>
            <a:off x="8158459" y="2546260"/>
            <a:ext cx="430887" cy="736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endParaRPr lang="ru-RU" sz="1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1D923A-E53C-4D87-BAD7-37D8410632A5}"/>
              </a:ext>
            </a:extLst>
          </p:cNvPr>
          <p:cNvSpPr txBox="1"/>
          <p:nvPr/>
        </p:nvSpPr>
        <p:spPr>
          <a:xfrm>
            <a:off x="2071984" y="3803560"/>
            <a:ext cx="70931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N</a:t>
            </a:r>
            <a:r>
              <a:rPr lang="en-US" b="1" baseline="4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b="1" baseline="4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566F80-9AC7-4D71-A3E3-250A656AAC3E}"/>
              </a:ext>
            </a:extLst>
          </p:cNvPr>
          <p:cNvSpPr txBox="1"/>
          <p:nvPr/>
        </p:nvSpPr>
        <p:spPr>
          <a:xfrm>
            <a:off x="5672434" y="3803560"/>
            <a:ext cx="70931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N</a:t>
            </a:r>
            <a:r>
              <a:rPr lang="en-US" b="1" baseline="4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b="1" baseline="4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3F1A98-86BA-4835-988B-0BD39DB036BF}"/>
              </a:ext>
            </a:extLst>
          </p:cNvPr>
          <p:cNvSpPr txBox="1"/>
          <p:nvPr/>
        </p:nvSpPr>
        <p:spPr>
          <a:xfrm>
            <a:off x="9301459" y="3803560"/>
            <a:ext cx="70931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N</a:t>
            </a:r>
            <a:r>
              <a:rPr lang="en-US" b="1" baseline="4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endParaRPr lang="ru-RU" b="1" baseline="4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A38E37-BD92-4B88-B04C-2EDB3E50C9B8}"/>
              </a:ext>
            </a:extLst>
          </p:cNvPr>
          <p:cNvSpPr txBox="1"/>
          <p:nvPr/>
        </p:nvSpPr>
        <p:spPr>
          <a:xfrm>
            <a:off x="4752064" y="1722466"/>
            <a:ext cx="232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P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+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M N</a:t>
            </a:r>
            <a:r>
              <a:rPr lang="en-US" sz="1600" b="1" baseline="4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(MeV/c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)</a:t>
            </a:r>
            <a:endParaRPr lang="ru-RU" sz="1600" b="1" baseline="4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5E06302-2B6F-4DB3-9898-3883F5BAFFB4}"/>
              </a:ext>
            </a:extLst>
          </p:cNvPr>
          <p:cNvSpPr txBox="1"/>
          <p:nvPr/>
        </p:nvSpPr>
        <p:spPr>
          <a:xfrm>
            <a:off x="352314" y="131040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41CA537E-020D-4B4B-8DA6-367E8F5C697D}"/>
              </a:ext>
            </a:extLst>
          </p:cNvPr>
          <p:cNvGrpSpPr/>
          <p:nvPr/>
        </p:nvGrpSpPr>
        <p:grpSpPr>
          <a:xfrm>
            <a:off x="1186775" y="1198323"/>
            <a:ext cx="4657725" cy="1981200"/>
            <a:chOff x="0" y="0"/>
            <a:chExt cx="4657725" cy="19812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E7024300-7D5C-4416-883A-9AD317E4D93E}"/>
                </a:ext>
              </a:extLst>
            </p:cNvPr>
            <p:cNvGrpSpPr/>
            <p:nvPr/>
          </p:nvGrpSpPr>
          <p:grpSpPr>
            <a:xfrm>
              <a:off x="0" y="0"/>
              <a:ext cx="4657725" cy="1981200"/>
              <a:chOff x="0" y="0"/>
              <a:chExt cx="4657725" cy="1981200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FA3FAB64-0837-49B5-A253-B3E6C0CBF62D}"/>
                  </a:ext>
                </a:extLst>
              </p:cNvPr>
              <p:cNvCxnSpPr/>
              <p:nvPr/>
            </p:nvCxnSpPr>
            <p:spPr>
              <a:xfrm flipV="1">
                <a:off x="390525" y="495300"/>
                <a:ext cx="720000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4236E03C-F1A5-4D00-95DB-D0A0CED13F6C}"/>
                  </a:ext>
                </a:extLst>
              </p:cNvPr>
              <p:cNvCxnSpPr/>
              <p:nvPr/>
            </p:nvCxnSpPr>
            <p:spPr>
              <a:xfrm flipV="1">
                <a:off x="1781175" y="495300"/>
                <a:ext cx="719455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7CD451A8-0303-41AD-84D4-4F4FA3443438}"/>
                  </a:ext>
                </a:extLst>
              </p:cNvPr>
              <p:cNvCxnSpPr/>
              <p:nvPr/>
            </p:nvCxnSpPr>
            <p:spPr>
              <a:xfrm flipH="1">
                <a:off x="1771650" y="466725"/>
                <a:ext cx="20320" cy="540000"/>
              </a:xfrm>
              <a:prstGeom prst="line">
                <a:avLst/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B47426E5-90D6-4E70-B155-20FCCFCB8532}"/>
                  </a:ext>
                </a:extLst>
              </p:cNvPr>
              <p:cNvCxnSpPr/>
              <p:nvPr/>
            </p:nvCxnSpPr>
            <p:spPr>
              <a:xfrm flipV="1">
                <a:off x="2495550" y="361950"/>
                <a:ext cx="899795" cy="14351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951A396B-0B03-4783-89E7-D5C1B3206CEB}"/>
                  </a:ext>
                </a:extLst>
              </p:cNvPr>
              <p:cNvCxnSpPr/>
              <p:nvPr/>
            </p:nvCxnSpPr>
            <p:spPr>
              <a:xfrm>
                <a:off x="2505075" y="504825"/>
                <a:ext cx="900000" cy="144000"/>
              </a:xfrm>
              <a:prstGeom prst="line">
                <a:avLst/>
              </a:prstGeom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5CA0F15E-285C-41A3-94C6-4D56778B1E43}"/>
                  </a:ext>
                </a:extLst>
              </p:cNvPr>
              <p:cNvCxnSpPr/>
              <p:nvPr/>
            </p:nvCxnSpPr>
            <p:spPr>
              <a:xfrm flipV="1">
                <a:off x="371475" y="1524000"/>
                <a:ext cx="720000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Надпись 2">
                <a:extLst>
                  <a:ext uri="{FF2B5EF4-FFF2-40B4-BE49-F238E27FC236}">
                    <a16:creationId xmlns:a16="http://schemas.microsoft.com/office/drawing/2014/main" xmlns="" id="{62FC2176-361B-4B47-806D-BCE0FF197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6225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Надпись 2">
                <a:extLst>
                  <a:ext uri="{FF2B5EF4-FFF2-40B4-BE49-F238E27FC236}">
                    <a16:creationId xmlns:a16="http://schemas.microsoft.com/office/drawing/2014/main" xmlns="" id="{4A1A7D46-BEEF-48C4-9C13-3641E123D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550" y="723900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2D667412-E0B6-4520-B9F9-7233364F1EB3}"/>
                  </a:ext>
                </a:extLst>
              </p:cNvPr>
              <p:cNvCxnSpPr/>
              <p:nvPr/>
            </p:nvCxnSpPr>
            <p:spPr>
              <a:xfrm flipV="1">
                <a:off x="1076325" y="495300"/>
                <a:ext cx="719455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0466AFF7-171F-42B4-88B1-B5578C0C4D56}"/>
                  </a:ext>
                </a:extLst>
              </p:cNvPr>
              <p:cNvCxnSpPr/>
              <p:nvPr/>
            </p:nvCxnSpPr>
            <p:spPr>
              <a:xfrm flipV="1">
                <a:off x="1057275" y="1524000"/>
                <a:ext cx="719455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Надпись 2">
                <a:extLst>
                  <a:ext uri="{FF2B5EF4-FFF2-40B4-BE49-F238E27FC236}">
                    <a16:creationId xmlns:a16="http://schemas.microsoft.com/office/drawing/2014/main" xmlns="" id="{173F6879-1721-4CBE-96D1-96203C753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" y="1314450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3B87C507-96B3-4E06-8786-4EAAFC8D1327}"/>
                  </a:ext>
                </a:extLst>
              </p:cNvPr>
              <p:cNvCxnSpPr/>
              <p:nvPr/>
            </p:nvCxnSpPr>
            <p:spPr>
              <a:xfrm flipH="1">
                <a:off x="1752600" y="981075"/>
                <a:ext cx="20320" cy="539750"/>
              </a:xfrm>
              <a:prstGeom prst="line">
                <a:avLst/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1C8DC0A-00B2-4448-80F9-E966A89609D2}"/>
                  </a:ext>
                </a:extLst>
              </p:cNvPr>
              <p:cNvCxnSpPr/>
              <p:nvPr/>
            </p:nvCxnSpPr>
            <p:spPr>
              <a:xfrm flipV="1">
                <a:off x="3343275" y="219075"/>
                <a:ext cx="899795" cy="14351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Надпись 2">
                <a:extLst>
                  <a:ext uri="{FF2B5EF4-FFF2-40B4-BE49-F238E27FC236}">
                    <a16:creationId xmlns:a16="http://schemas.microsoft.com/office/drawing/2014/main" xmlns="" id="{A8E07E28-4849-47AC-8E11-AFBF893EA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1475" y="0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N’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Надпись 2">
                <a:extLst>
                  <a:ext uri="{FF2B5EF4-FFF2-40B4-BE49-F238E27FC236}">
                    <a16:creationId xmlns:a16="http://schemas.microsoft.com/office/drawing/2014/main" xmlns="" id="{9ECA9B8E-6E2B-4758-80AA-7A74EB9B2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0525" y="552450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955A504B-1B3B-4D2A-9CF1-BB9DBBB300FC}"/>
                  </a:ext>
                </a:extLst>
              </p:cNvPr>
              <p:cNvCxnSpPr/>
              <p:nvPr/>
            </p:nvCxnSpPr>
            <p:spPr>
              <a:xfrm>
                <a:off x="3362325" y="638175"/>
                <a:ext cx="899795" cy="143510"/>
              </a:xfrm>
              <a:prstGeom prst="line">
                <a:avLst/>
              </a:prstGeom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Надпись 2">
                <a:extLst>
                  <a:ext uri="{FF2B5EF4-FFF2-40B4-BE49-F238E27FC236}">
                    <a16:creationId xmlns:a16="http://schemas.microsoft.com/office/drawing/2014/main" xmlns="" id="{0BF7921E-518D-48BD-8639-A3EC59F7A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625" y="57150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xmlns="" id="{0F052870-5912-493F-BB3E-C2A79BDBF17E}"/>
                  </a:ext>
                </a:extLst>
              </p:cNvPr>
              <p:cNvCxnSpPr/>
              <p:nvPr/>
            </p:nvCxnSpPr>
            <p:spPr>
              <a:xfrm>
                <a:off x="2466975" y="1524000"/>
                <a:ext cx="899795" cy="14351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47335827-7934-4835-9E73-8D409647BF7C}"/>
                  </a:ext>
                </a:extLst>
              </p:cNvPr>
              <p:cNvCxnSpPr/>
              <p:nvPr/>
            </p:nvCxnSpPr>
            <p:spPr>
              <a:xfrm>
                <a:off x="3333750" y="1657350"/>
                <a:ext cx="899795" cy="14351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E39FBE24-1065-45C2-A180-B7010719166F}"/>
                  </a:ext>
                </a:extLst>
              </p:cNvPr>
              <p:cNvCxnSpPr/>
              <p:nvPr/>
            </p:nvCxnSpPr>
            <p:spPr>
              <a:xfrm flipV="1">
                <a:off x="2447925" y="1371600"/>
                <a:ext cx="899795" cy="14351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9DE22EA1-F0FA-4941-A135-F5BACF1F0BC0}"/>
                  </a:ext>
                </a:extLst>
              </p:cNvPr>
              <p:cNvCxnSpPr/>
              <p:nvPr/>
            </p:nvCxnSpPr>
            <p:spPr>
              <a:xfrm flipV="1">
                <a:off x="3295650" y="1228725"/>
                <a:ext cx="899795" cy="143510"/>
              </a:xfrm>
              <a:prstGeom prst="line">
                <a:avLst/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Надпись 2">
                <a:extLst>
                  <a:ext uri="{FF2B5EF4-FFF2-40B4-BE49-F238E27FC236}">
                    <a16:creationId xmlns:a16="http://schemas.microsoft.com/office/drawing/2014/main" xmlns="" id="{ED7D23CF-5D3D-48D8-ACC8-C45AEE795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0050" y="981075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Надпись 2">
                <a:extLst>
                  <a:ext uri="{FF2B5EF4-FFF2-40B4-BE49-F238E27FC236}">
                    <a16:creationId xmlns:a16="http://schemas.microsoft.com/office/drawing/2014/main" xmlns="" id="{A128401F-D137-4406-BDDB-C260620E7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0525" y="1581150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Надпись 2">
                <a:extLst>
                  <a:ext uri="{FF2B5EF4-FFF2-40B4-BE49-F238E27FC236}">
                    <a16:creationId xmlns:a16="http://schemas.microsoft.com/office/drawing/2014/main" xmlns="" id="{27BB50A3-7135-4CA9-BB1E-DDDC502E3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6900" y="1495425"/>
                <a:ext cx="5238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83F22BDA-8597-4C40-8715-D89A289F486A}"/>
                </a:ext>
              </a:extLst>
            </p:cNvPr>
            <p:cNvCxnSpPr/>
            <p:nvPr/>
          </p:nvCxnSpPr>
          <p:spPr>
            <a:xfrm flipV="1">
              <a:off x="1733550" y="1524000"/>
              <a:ext cx="719455" cy="0"/>
            </a:xfrm>
            <a:prstGeom prst="line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008DEB33-1ACA-4549-89EB-9AE793262CDB}"/>
              </a:ext>
            </a:extLst>
          </p:cNvPr>
          <p:cNvGrpSpPr/>
          <p:nvPr/>
        </p:nvGrpSpPr>
        <p:grpSpPr>
          <a:xfrm>
            <a:off x="6306145" y="845898"/>
            <a:ext cx="4308555" cy="1724025"/>
            <a:chOff x="0" y="0"/>
            <a:chExt cx="4686300" cy="1866900"/>
          </a:xfrm>
        </p:grpSpPr>
        <p:sp>
          <p:nvSpPr>
            <p:cNvPr id="68" name="Надпись 2">
              <a:extLst>
                <a:ext uri="{FF2B5EF4-FFF2-40B4-BE49-F238E27FC236}">
                  <a16:creationId xmlns:a16="http://schemas.microsoft.com/office/drawing/2014/main" xmlns="" id="{534FEBE3-F330-4A03-9E4B-F644A0A84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825" y="742952"/>
              <a:ext cx="590550" cy="28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400" b="1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++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E7CA423A-865A-44E4-8CE2-29D51BD3921A}"/>
                </a:ext>
              </a:extLst>
            </p:cNvPr>
            <p:cNvGrpSpPr/>
            <p:nvPr/>
          </p:nvGrpSpPr>
          <p:grpSpPr>
            <a:xfrm>
              <a:off x="0" y="0"/>
              <a:ext cx="4686300" cy="1866900"/>
              <a:chOff x="0" y="0"/>
              <a:chExt cx="4686300" cy="1866900"/>
            </a:xfrm>
          </p:grpSpPr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xmlns="" id="{D74452FE-B474-4B2B-ABCB-6C5C44759CF0}"/>
                  </a:ext>
                </a:extLst>
              </p:cNvPr>
              <p:cNvGrpSpPr/>
              <p:nvPr/>
            </p:nvGrpSpPr>
            <p:grpSpPr>
              <a:xfrm>
                <a:off x="638175" y="561975"/>
                <a:ext cx="1200150" cy="542925"/>
                <a:chOff x="0" y="0"/>
                <a:chExt cx="1200150" cy="542925"/>
              </a:xfrm>
            </p:grpSpPr>
            <p:sp>
              <p:nvSpPr>
                <p:cNvPr id="84" name="Надпись 2">
                  <a:extLst>
                    <a:ext uri="{FF2B5EF4-FFF2-40B4-BE49-F238E27FC236}">
                      <a16:creationId xmlns:a16="http://schemas.microsoft.com/office/drawing/2014/main" xmlns="" id="{47F4EDFA-0169-4C87-9B40-C924B63CFC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8858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Cos &lt; 0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Дуга 84">
                  <a:extLst>
                    <a:ext uri="{FF2B5EF4-FFF2-40B4-BE49-F238E27FC236}">
                      <a16:creationId xmlns:a16="http://schemas.microsoft.com/office/drawing/2014/main" xmlns="" id="{C5E4724A-871E-413F-80F8-02D7FFEE1DD4}"/>
                    </a:ext>
                  </a:extLst>
                </p:cNvPr>
                <p:cNvSpPr/>
                <p:nvPr/>
              </p:nvSpPr>
              <p:spPr>
                <a:xfrm rot="15638764">
                  <a:off x="733425" y="76200"/>
                  <a:ext cx="438150" cy="495300"/>
                </a:xfrm>
                <a:prstGeom prst="arc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" name="Надпись 2">
                <a:extLst>
                  <a:ext uri="{FF2B5EF4-FFF2-40B4-BE49-F238E27FC236}">
                    <a16:creationId xmlns:a16="http://schemas.microsoft.com/office/drawing/2014/main" xmlns="" id="{460F6957-2530-43A2-BDB2-CA129240E9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4775" y="676275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Надпись 2">
                <a:extLst>
                  <a:ext uri="{FF2B5EF4-FFF2-40B4-BE49-F238E27FC236}">
                    <a16:creationId xmlns:a16="http://schemas.microsoft.com/office/drawing/2014/main" xmlns="" id="{AA3AEC7C-B898-44C7-9873-7249E368E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714375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Надпись 2">
                <a:extLst>
                  <a:ext uri="{FF2B5EF4-FFF2-40B4-BE49-F238E27FC236}">
                    <a16:creationId xmlns:a16="http://schemas.microsoft.com/office/drawing/2014/main" xmlns="" id="{CB89C884-04AC-4854-8339-64F93343D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8625" y="1466850"/>
                <a:ext cx="4476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Надпись 2">
                <a:extLst>
                  <a:ext uri="{FF2B5EF4-FFF2-40B4-BE49-F238E27FC236}">
                    <a16:creationId xmlns:a16="http://schemas.microsoft.com/office/drawing/2014/main" xmlns="" id="{59F55C25-5F1D-40E8-A8B7-6C334A9E4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5275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xmlns="" id="{DF244982-A798-48A9-AF6F-663CBEE0364F}"/>
                  </a:ext>
                </a:extLst>
              </p:cNvPr>
              <p:cNvCxnSpPr/>
              <p:nvPr/>
            </p:nvCxnSpPr>
            <p:spPr>
              <a:xfrm flipV="1">
                <a:off x="676275" y="923925"/>
                <a:ext cx="719455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xmlns="" id="{60547FB1-8747-4723-97C5-041D94996D41}"/>
                  </a:ext>
                </a:extLst>
              </p:cNvPr>
              <p:cNvCxnSpPr/>
              <p:nvPr/>
            </p:nvCxnSpPr>
            <p:spPr>
              <a:xfrm flipV="1">
                <a:off x="1362075" y="923925"/>
                <a:ext cx="719455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xmlns="" id="{8EB099B8-64D3-46E2-B82C-7F9984364EB5}"/>
                  </a:ext>
                </a:extLst>
              </p:cNvPr>
              <p:cNvCxnSpPr/>
              <p:nvPr/>
            </p:nvCxnSpPr>
            <p:spPr>
              <a:xfrm flipV="1">
                <a:off x="2457450" y="923925"/>
                <a:ext cx="719455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xmlns="" id="{5D11C0C5-A9D3-43E4-934A-94EFBA1DE094}"/>
                  </a:ext>
                </a:extLst>
              </p:cNvPr>
              <p:cNvCxnSpPr/>
              <p:nvPr/>
            </p:nvCxnSpPr>
            <p:spPr>
              <a:xfrm flipV="1">
                <a:off x="3162300" y="923925"/>
                <a:ext cx="719455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BA4D8BD3-C985-4602-BF01-3AC51CDD8B81}"/>
                  </a:ext>
                </a:extLst>
              </p:cNvPr>
              <p:cNvCxnSpPr/>
              <p:nvPr/>
            </p:nvCxnSpPr>
            <p:spPr>
              <a:xfrm>
                <a:off x="314325" y="200025"/>
                <a:ext cx="899795" cy="35941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>
                <a:extLst>
                  <a:ext uri="{FF2B5EF4-FFF2-40B4-BE49-F238E27FC236}">
                    <a16:creationId xmlns:a16="http://schemas.microsoft.com/office/drawing/2014/main" xmlns="" id="{B5E667AD-0258-49E7-8277-D790AF9A5F83}"/>
                  </a:ext>
                </a:extLst>
              </p:cNvPr>
              <p:cNvCxnSpPr/>
              <p:nvPr/>
            </p:nvCxnSpPr>
            <p:spPr>
              <a:xfrm>
                <a:off x="1181100" y="542925"/>
                <a:ext cx="899795" cy="35941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xmlns="" id="{8D443112-3342-41F8-847E-6481EA3C818C}"/>
                  </a:ext>
                </a:extLst>
              </p:cNvPr>
              <p:cNvSpPr/>
              <p:nvPr/>
            </p:nvSpPr>
            <p:spPr>
              <a:xfrm>
                <a:off x="2105025" y="752475"/>
                <a:ext cx="360000" cy="360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xmlns="" id="{38ED9C55-AD41-4395-A84E-F02BF60402E8}"/>
                  </a:ext>
                </a:extLst>
              </p:cNvPr>
              <p:cNvCxnSpPr/>
              <p:nvPr/>
            </p:nvCxnSpPr>
            <p:spPr>
              <a:xfrm>
                <a:off x="2476500" y="962025"/>
                <a:ext cx="899795" cy="359410"/>
              </a:xfrm>
              <a:prstGeom prst="line">
                <a:avLst/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xmlns="" id="{6C77648C-3DE1-4C57-A77B-0D1166E923A1}"/>
                  </a:ext>
                </a:extLst>
              </p:cNvPr>
              <p:cNvCxnSpPr/>
              <p:nvPr/>
            </p:nvCxnSpPr>
            <p:spPr>
              <a:xfrm>
                <a:off x="3343275" y="1314450"/>
                <a:ext cx="899795" cy="359410"/>
              </a:xfrm>
              <a:prstGeom prst="line">
                <a:avLst/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6" name="Picture 8" descr="cosJiDD">
            <a:extLst>
              <a:ext uri="{FF2B5EF4-FFF2-40B4-BE49-F238E27FC236}">
                <a16:creationId xmlns:a16="http://schemas.microsoft.com/office/drawing/2014/main" xmlns="" id="{DB55C058-CF09-4419-A6D8-0C028379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9" y="3197938"/>
            <a:ext cx="611981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1C79E-2C4B-4AC1-B8A2-8155E78621B9}"/>
              </a:ext>
            </a:extLst>
          </p:cNvPr>
          <p:cNvSpPr txBox="1"/>
          <p:nvPr/>
        </p:nvSpPr>
        <p:spPr>
          <a:xfrm>
            <a:off x="2863382" y="326474"/>
            <a:ext cx="630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Отбор событий с «двойной дельтой»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ru-RU" sz="2400" b="1" baseline="3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++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и </a:t>
            </a:r>
            <a:r>
              <a:rPr lang="ru-RU" sz="2400" b="1" baseline="3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endParaRPr lang="en-US" sz="24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7" name="Диаграмма 86">
            <a:extLst>
              <a:ext uri="{FF2B5EF4-FFF2-40B4-BE49-F238E27FC236}">
                <a16:creationId xmlns:a16="http://schemas.microsoft.com/office/drawing/2014/main" xmlns="" id="{53E08759-313B-493A-BBA4-ECEE3105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80827"/>
              </p:ext>
            </p:extLst>
          </p:nvPr>
        </p:nvGraphicFramePr>
        <p:xfrm>
          <a:off x="6758900" y="3257339"/>
          <a:ext cx="5085737" cy="281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09CAB29-40DA-43AE-B0E5-105FAFBF8F7E}"/>
              </a:ext>
            </a:extLst>
          </p:cNvPr>
          <p:cNvSpPr txBox="1"/>
          <p:nvPr/>
        </p:nvSpPr>
        <p:spPr>
          <a:xfrm>
            <a:off x="8143861" y="6086552"/>
            <a:ext cx="263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 </a:t>
            </a:r>
            <a:r>
              <a:rPr lang="en-US" b="1" dirty="0">
                <a:sym typeface="Symbol" panose="05050102010706020507" pitchFamily="18" charset="2"/>
              </a:rPr>
              <a:t>P</a:t>
            </a:r>
            <a:r>
              <a:rPr lang="en-US" sz="2400" b="1" baseline="30000" dirty="0">
                <a:sym typeface="Symbol" panose="05050102010706020507" pitchFamily="18" charset="2"/>
              </a:rPr>
              <a:t>+</a:t>
            </a:r>
            <a:r>
              <a:rPr lang="en-US" sz="2800" b="1" dirty="0"/>
              <a:t>(</a:t>
            </a:r>
            <a:r>
              <a:rPr lang="ru-RU" b="1" dirty="0">
                <a:sym typeface="Symbol" panose="05050102010706020507" pitchFamily="18" charset="2"/>
              </a:rPr>
              <a:t></a:t>
            </a:r>
            <a:r>
              <a:rPr lang="ru-RU" b="1" baseline="30000" dirty="0">
                <a:sym typeface="Symbol" panose="05050102010706020507" pitchFamily="18" charset="2"/>
              </a:rPr>
              <a:t>++</a:t>
            </a:r>
            <a:r>
              <a:rPr lang="ru-RU" b="1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) </a:t>
            </a:r>
            <a:r>
              <a:rPr lang="en-US" b="1" dirty="0">
                <a:sym typeface="Symbol" panose="05050102010706020507" pitchFamily="18" charset="2"/>
              </a:rPr>
              <a:t>(GeV/c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)</a:t>
            </a:r>
            <a:endParaRPr lang="ru-RU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44188-1A92-4B31-B04D-9DA74BBB65B3}"/>
              </a:ext>
            </a:extLst>
          </p:cNvPr>
          <p:cNvSpPr txBox="1"/>
          <p:nvPr/>
        </p:nvSpPr>
        <p:spPr>
          <a:xfrm>
            <a:off x="488515" y="6075857"/>
            <a:ext cx="535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A.P.Jerusalimov</a:t>
            </a:r>
            <a:r>
              <a:rPr lang="en-US" sz="1200" i="1" dirty="0"/>
              <a:t> et al</a:t>
            </a:r>
            <a:r>
              <a:rPr lang="en-US" sz="1200" dirty="0"/>
              <a:t>. Study of the Reaction </a:t>
            </a:r>
            <a:r>
              <a:rPr lang="en-US" sz="1200" b="1" dirty="0"/>
              <a:t>np → np</a:t>
            </a:r>
            <a:r>
              <a:rPr lang="el-GR" sz="1200" b="1" i="1" dirty="0"/>
              <a:t>π</a:t>
            </a:r>
            <a:r>
              <a:rPr lang="en-US" sz="1200" b="1" i="1" baseline="30000" dirty="0"/>
              <a:t>+</a:t>
            </a:r>
            <a:r>
              <a:rPr lang="en-US" sz="1200" b="1" i="1" dirty="0"/>
              <a:t> </a:t>
            </a:r>
            <a:r>
              <a:rPr lang="el-GR" sz="1200" b="1" i="1" dirty="0"/>
              <a:t>π</a:t>
            </a:r>
            <a:r>
              <a:rPr lang="el-GR" sz="1200" b="1" i="1" baseline="30000" dirty="0"/>
              <a:t>−</a:t>
            </a:r>
            <a:r>
              <a:rPr lang="el-GR" sz="1200" b="1" dirty="0"/>
              <a:t> </a:t>
            </a:r>
            <a:r>
              <a:rPr lang="en-US" sz="1200" dirty="0"/>
              <a:t>at Intermediate Energies.                                       </a:t>
            </a:r>
            <a:r>
              <a:rPr lang="en-US" sz="1200" u="sng" dirty="0">
                <a:hlinkClick r:id="rId4"/>
              </a:rPr>
              <a:t>http://arxiv.org/pdf/1102.1574.pdf</a:t>
            </a:r>
            <a:endParaRPr lang="en-US" sz="1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25E0C7F-842A-4BB0-8DE1-E77630CE5CDB}"/>
              </a:ext>
            </a:extLst>
          </p:cNvPr>
          <p:cNvSpPr txBox="1"/>
          <p:nvPr/>
        </p:nvSpPr>
        <p:spPr>
          <a:xfrm>
            <a:off x="5937337" y="2594890"/>
            <a:ext cx="611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G.W. van Apeldoorn et al.</a:t>
            </a:r>
            <a:r>
              <a:rPr lang="ru-RU" sz="1200" i="1" dirty="0"/>
              <a:t>  </a:t>
            </a:r>
            <a:r>
              <a:rPr lang="en-US" sz="1200" dirty="0"/>
              <a:t>  Study of Diffraction Dissociation and Double Resonance Production</a:t>
            </a:r>
            <a:r>
              <a:rPr lang="ru-RU" sz="1200" dirty="0"/>
              <a:t> </a:t>
            </a:r>
            <a:r>
              <a:rPr lang="en-US" sz="1200" dirty="0"/>
              <a:t>  in the Final State ap p-&gt;ap p pi+ pi- at 7.2 GeV/c</a:t>
            </a:r>
            <a:r>
              <a:rPr lang="ru-RU" sz="1200" dirty="0"/>
              <a:t> </a:t>
            </a:r>
            <a:r>
              <a:rPr lang="en-US" sz="1200" dirty="0"/>
              <a:t> NP B156 (1979) pp. 111-125</a:t>
            </a:r>
            <a:r>
              <a:rPr lang="ru-RU" sz="1200" dirty="0"/>
              <a:t> </a:t>
            </a:r>
            <a:r>
              <a:rPr lang="en-US" sz="1200" dirty="0"/>
              <a:t> JAP</a:t>
            </a:r>
          </a:p>
        </p:txBody>
      </p:sp>
    </p:spTree>
    <p:extLst>
      <p:ext uri="{BB962C8B-B14F-4D97-AF65-F5344CB8AC3E}">
        <p14:creationId xmlns:p14="http://schemas.microsoft.com/office/powerpoint/2010/main" val="381385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B368B6-F264-426B-BCFD-27D88EF78003}"/>
              </a:ext>
            </a:extLst>
          </p:cNvPr>
          <p:cNvSpPr txBox="1"/>
          <p:nvPr/>
        </p:nvSpPr>
        <p:spPr>
          <a:xfrm>
            <a:off x="2731407" y="372720"/>
            <a:ext cx="7025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событие с «двойной дельтой»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ru-RU" sz="2400" b="1" baseline="3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++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и </a:t>
            </a:r>
            <a:r>
              <a:rPr lang="ru-RU" sz="2400" b="1" baseline="3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np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ru-RU" sz="2400" b="1" baseline="4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++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</a:t>
            </a:r>
            <a:r>
              <a:rPr lang="ru-RU" sz="2400" b="1" baseline="4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              из реакции</a:t>
            </a:r>
            <a:r>
              <a:rPr lang="en-US" sz="2400" b="1" dirty="0">
                <a:solidFill>
                  <a:srgbClr val="0070C0"/>
                </a:solidFill>
              </a:rPr>
              <a:t> 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2400" b="1" baseline="30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С вероятностью 97 %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54A30F-3EB4-4764-BD39-724B15FFF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18025" r="28484" b="61540"/>
          <a:stretch/>
        </p:blipFill>
        <p:spPr>
          <a:xfrm rot="5400000">
            <a:off x="6597757" y="827362"/>
            <a:ext cx="2667789" cy="4833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67F2B-1AE8-42F7-84AA-2FAB426619F5}"/>
              </a:ext>
            </a:extLst>
          </p:cNvPr>
          <p:cNvSpPr txBox="1"/>
          <p:nvPr/>
        </p:nvSpPr>
        <p:spPr>
          <a:xfrm>
            <a:off x="6741735" y="2955957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0501F-5DE1-4421-A99C-C1C6C86705AF}"/>
              </a:ext>
            </a:extLst>
          </p:cNvPr>
          <p:cNvSpPr txBox="1"/>
          <p:nvPr/>
        </p:nvSpPr>
        <p:spPr>
          <a:xfrm>
            <a:off x="6741735" y="2605578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4CF3EB-B7F4-48C0-97B5-A56596F0DBE9}"/>
              </a:ext>
            </a:extLst>
          </p:cNvPr>
          <p:cNvSpPr txBox="1"/>
          <p:nvPr/>
        </p:nvSpPr>
        <p:spPr>
          <a:xfrm>
            <a:off x="6741734" y="3659116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ru-RU" b="1" baseline="40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endParaRPr lang="en-US" baseline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71E776-4039-48C4-A71E-B54C75DDCC2D}"/>
              </a:ext>
            </a:extLst>
          </p:cNvPr>
          <p:cNvSpPr txBox="1"/>
          <p:nvPr/>
        </p:nvSpPr>
        <p:spPr>
          <a:xfrm>
            <a:off x="2301017" y="2456525"/>
            <a:ext cx="240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 </a:t>
            </a:r>
            <a:r>
              <a:rPr lang="en-US" sz="2000" b="1" baseline="-25000" dirty="0"/>
              <a:t>P</a:t>
            </a:r>
            <a:r>
              <a:rPr lang="en-US" sz="2000" b="1" baseline="-25000" dirty="0">
                <a:sym typeface="Symbol" panose="05050102010706020507" pitchFamily="18" charset="2"/>
              </a:rPr>
              <a:t></a:t>
            </a:r>
            <a:r>
              <a:rPr lang="en-US" sz="2000" b="1" baseline="-10000" dirty="0">
                <a:sym typeface="Symbol" panose="05050102010706020507" pitchFamily="18" charset="2"/>
              </a:rPr>
              <a:t>+</a:t>
            </a:r>
            <a:r>
              <a:rPr lang="en-US" sz="2000" b="1" dirty="0">
                <a:sym typeface="Symbol" panose="05050102010706020507" pitchFamily="18" charset="2"/>
              </a:rPr>
              <a:t> = 1213 MeV/c</a:t>
            </a:r>
            <a:r>
              <a:rPr lang="en-US" sz="2000" b="1" baseline="30000" dirty="0">
                <a:sym typeface="Symbol" panose="05050102010706020507" pitchFamily="18" charset="2"/>
              </a:rPr>
              <a:t>2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670490-B060-4D93-BBE5-097D2E03B5D2}"/>
              </a:ext>
            </a:extLst>
          </p:cNvPr>
          <p:cNvSpPr txBox="1"/>
          <p:nvPr/>
        </p:nvSpPr>
        <p:spPr>
          <a:xfrm>
            <a:off x="2332149" y="3050662"/>
            <a:ext cx="240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 </a:t>
            </a:r>
            <a:r>
              <a:rPr lang="en-US" sz="2000" b="1" baseline="-25000" dirty="0"/>
              <a:t>N</a:t>
            </a:r>
            <a:r>
              <a:rPr lang="en-US" sz="2000" b="1" baseline="-25000" dirty="0">
                <a:sym typeface="Symbol" panose="05050102010706020507" pitchFamily="18" charset="2"/>
              </a:rPr>
              <a:t></a:t>
            </a:r>
            <a:r>
              <a:rPr lang="en-US" sz="2000" b="1" baseline="-8000" dirty="0">
                <a:sym typeface="Symbol" panose="05050102010706020507" pitchFamily="18" charset="2"/>
              </a:rPr>
              <a:t>-</a:t>
            </a:r>
            <a:r>
              <a:rPr lang="en-US" sz="2000" b="1" dirty="0">
                <a:sym typeface="Symbol" panose="05050102010706020507" pitchFamily="18" charset="2"/>
              </a:rPr>
              <a:t> = 1200 MeV/c</a:t>
            </a:r>
            <a:r>
              <a:rPr lang="en-US" sz="2000" b="1" baseline="30000" dirty="0">
                <a:sym typeface="Symbol" panose="05050102010706020507" pitchFamily="18" charset="2"/>
              </a:rPr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546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37118E-2779-4BF7-8E25-C09E5E7D86BD}"/>
              </a:ext>
            </a:extLst>
          </p:cNvPr>
          <p:cNvSpPr txBox="1"/>
          <p:nvPr/>
        </p:nvSpPr>
        <p:spPr>
          <a:xfrm>
            <a:off x="354281" y="999525"/>
            <a:ext cx="11661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ym typeface="Symbol" panose="05050102010706020507" pitchFamily="18" charset="2"/>
              </a:rPr>
              <a:t>В работах «Письма в ЭЧАЯ, т.9  № 1(171)», Р1-2008-100 показано, что резонансы, с большой вероятностью, возникают в рассеянии </a:t>
            </a:r>
            <a:r>
              <a:rPr lang="en-US" sz="1400" b="1" dirty="0">
                <a:sym typeface="Symbol" panose="05050102010706020507" pitchFamily="18" charset="2"/>
              </a:rPr>
              <a:t></a:t>
            </a:r>
            <a:r>
              <a:rPr lang="en-US" sz="1400" b="1" baseline="30000" dirty="0">
                <a:sym typeface="Symbol" panose="05050102010706020507" pitchFamily="18" charset="2"/>
              </a:rPr>
              <a:t>+</a:t>
            </a:r>
            <a:r>
              <a:rPr lang="ru-RU" sz="1400" b="1" dirty="0">
                <a:sym typeface="Symbol" panose="05050102010706020507" pitchFamily="18" charset="2"/>
              </a:rPr>
              <a:t> на </a:t>
            </a:r>
            <a:r>
              <a:rPr lang="en-US" sz="1400" b="1" dirty="0">
                <a:sym typeface="Symbol" panose="05050102010706020507" pitchFamily="18" charset="2"/>
              </a:rPr>
              <a:t></a:t>
            </a:r>
            <a:r>
              <a:rPr lang="en-US" sz="1400" b="1" baseline="30000" dirty="0">
                <a:sym typeface="Symbol" panose="05050102010706020507" pitchFamily="18" charset="2"/>
              </a:rPr>
              <a:t>-</a:t>
            </a:r>
            <a:r>
              <a:rPr lang="ru-RU" sz="1400" b="1" baseline="30000" dirty="0">
                <a:sym typeface="Symbol" panose="05050102010706020507" pitchFamily="18" charset="2"/>
              </a:rPr>
              <a:t> </a:t>
            </a:r>
            <a:r>
              <a:rPr lang="ru-RU" sz="1400" b="1" dirty="0">
                <a:sym typeface="Symbol" panose="05050102010706020507" pitchFamily="18" charset="2"/>
              </a:rPr>
              <a:t>, </a:t>
            </a:r>
          </a:p>
          <a:p>
            <a:pPr algn="ctr"/>
            <a:r>
              <a:rPr lang="ru-RU" sz="1400" b="1" dirty="0">
                <a:sym typeface="Symbol" panose="05050102010706020507" pitchFamily="18" charset="2"/>
              </a:rPr>
              <a:t>то есть в диаграммах типа «подвески».   </a:t>
            </a:r>
          </a:p>
          <a:p>
            <a:pPr algn="ctr"/>
            <a:r>
              <a:rPr lang="ru-RU" sz="1400" b="1" dirty="0">
                <a:sym typeface="Symbol" panose="05050102010706020507" pitchFamily="18" charset="2"/>
              </a:rPr>
              <a:t>Для подчёркивания влияния вклада таких диаграмм использовалось значение </a:t>
            </a:r>
            <a:r>
              <a:rPr lang="en-US" sz="1400" b="1" dirty="0"/>
              <a:t>X</a:t>
            </a:r>
            <a:r>
              <a:rPr lang="en-US" sz="1400" b="1" baseline="-25000" dirty="0">
                <a:sym typeface="Symbol" panose="05050102010706020507" pitchFamily="18" charset="2"/>
              </a:rPr>
              <a:t></a:t>
            </a:r>
            <a:r>
              <a:rPr lang="ru-RU" sz="1400" b="1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0D62DAB-4EE7-4C2C-9628-F9DF5F873F8D}"/>
              </a:ext>
            </a:extLst>
          </p:cNvPr>
          <p:cNvSpPr txBox="1"/>
          <p:nvPr/>
        </p:nvSpPr>
        <p:spPr>
          <a:xfrm>
            <a:off x="128663" y="2107120"/>
            <a:ext cx="362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Диаграмма распада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R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30000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sz="1600" b="1" baseline="40000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(подвеска)</a:t>
            </a:r>
            <a:endParaRPr lang="ru-RU" sz="1600" b="1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0110F3-F261-449C-870F-FD01829D1C3A}"/>
              </a:ext>
            </a:extLst>
          </p:cNvPr>
          <p:cNvSpPr txBox="1"/>
          <p:nvPr/>
        </p:nvSpPr>
        <p:spPr>
          <a:xfrm>
            <a:off x="5844301" y="1738189"/>
            <a:ext cx="192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= P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 / P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 *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max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7B193AF-30AC-49F1-A55A-B03BBDAF4CB7}"/>
              </a:ext>
            </a:extLst>
          </p:cNvPr>
          <p:cNvSpPr txBox="1"/>
          <p:nvPr/>
        </p:nvSpPr>
        <p:spPr>
          <a:xfrm>
            <a:off x="8185217" y="1730996"/>
            <a:ext cx="17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b="1" baseline="-6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</a:t>
            </a:r>
            <a:r>
              <a:rPr lang="en-US" b="1" baseline="-4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= X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b="1" baseline="-6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+ X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US" b="1" baseline="-4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C00C626-D375-4102-834A-BFDB9B431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0" y="2634567"/>
            <a:ext cx="2014481" cy="15127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3A70680-BDD9-4348-BE19-9E6236349F33}"/>
              </a:ext>
            </a:extLst>
          </p:cNvPr>
          <p:cNvPicPr/>
          <p:nvPr/>
        </p:nvPicPr>
        <p:blipFill rotWithShape="1">
          <a:blip r:embed="rId3"/>
          <a:srcRect l="11695" t="23133" r="55196" b="43631"/>
          <a:stretch/>
        </p:blipFill>
        <p:spPr bwMode="auto">
          <a:xfrm>
            <a:off x="4089152" y="2499753"/>
            <a:ext cx="2763075" cy="160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6529C3C-8981-4CC6-ABC3-78920D7E5954}"/>
              </a:ext>
            </a:extLst>
          </p:cNvPr>
          <p:cNvSpPr txBox="1"/>
          <p:nvPr/>
        </p:nvSpPr>
        <p:spPr>
          <a:xfrm>
            <a:off x="4655676" y="2134360"/>
            <a:ext cx="1537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</a:t>
            </a:r>
            <a:r>
              <a:rPr lang="en-US" sz="1600" b="1" baseline="-25000" dirty="0" err="1"/>
              <a:t>n</a:t>
            </a:r>
            <a:r>
              <a:rPr lang="en-US" sz="1600" b="1" dirty="0"/>
              <a:t> = 2,23 </a:t>
            </a:r>
            <a:r>
              <a:rPr lang="en-US" sz="1600" b="1" dirty="0" err="1">
                <a:sym typeface="Symbol" panose="05050102010706020507" pitchFamily="18" charset="2"/>
              </a:rPr>
              <a:t>GeV</a:t>
            </a:r>
            <a:r>
              <a:rPr lang="en-US" sz="1600" b="1" dirty="0">
                <a:sym typeface="Symbol" panose="05050102010706020507" pitchFamily="18" charset="2"/>
              </a:rPr>
              <a:t>/c</a:t>
            </a:r>
            <a:endParaRPr lang="ru-RU" sz="1600" b="1" baseline="300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7CA4253-9E7F-4D3C-908B-7D1F569E28F3}"/>
              </a:ext>
            </a:extLst>
          </p:cNvPr>
          <p:cNvPicPr/>
          <p:nvPr/>
        </p:nvPicPr>
        <p:blipFill rotWithShape="1">
          <a:blip r:embed="rId4"/>
          <a:srcRect l="11545" t="23033" r="54848" b="43672"/>
          <a:stretch/>
        </p:blipFill>
        <p:spPr bwMode="auto">
          <a:xfrm>
            <a:off x="6731573" y="2506823"/>
            <a:ext cx="2554664" cy="1620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C202BAE-974C-42B8-AE90-9B4FA459C307}"/>
              </a:ext>
            </a:extLst>
          </p:cNvPr>
          <p:cNvPicPr/>
          <p:nvPr/>
        </p:nvPicPr>
        <p:blipFill rotWithShape="1">
          <a:blip r:embed="rId5"/>
          <a:srcRect l="11545" t="22804" r="56002" b="43673"/>
          <a:stretch/>
        </p:blipFill>
        <p:spPr bwMode="auto">
          <a:xfrm>
            <a:off x="9363000" y="2523194"/>
            <a:ext cx="2292262" cy="1620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F26993-40B4-4E82-8AEF-3D358E9B2763}"/>
              </a:ext>
            </a:extLst>
          </p:cNvPr>
          <p:cNvSpPr txBox="1"/>
          <p:nvPr/>
        </p:nvSpPr>
        <p:spPr>
          <a:xfrm>
            <a:off x="7092252" y="2138299"/>
            <a:ext cx="1537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</a:t>
            </a:r>
            <a:r>
              <a:rPr lang="en-US" sz="1600" b="1" baseline="-25000" dirty="0" err="1"/>
              <a:t>n</a:t>
            </a:r>
            <a:r>
              <a:rPr lang="en-US" sz="1600" b="1" dirty="0"/>
              <a:t> = 3,83 </a:t>
            </a:r>
            <a:r>
              <a:rPr lang="en-US" sz="1600" b="1" dirty="0" err="1">
                <a:sym typeface="Symbol" panose="05050102010706020507" pitchFamily="18" charset="2"/>
              </a:rPr>
              <a:t>GeV</a:t>
            </a:r>
            <a:r>
              <a:rPr lang="en-US" sz="1600" b="1" dirty="0">
                <a:sym typeface="Symbol" panose="05050102010706020507" pitchFamily="18" charset="2"/>
              </a:rPr>
              <a:t>/c</a:t>
            </a:r>
            <a:endParaRPr lang="ru-RU" sz="1600" b="1" baseline="30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B01BB0-701F-48D5-9B25-0E9FDBAFD7E8}"/>
              </a:ext>
            </a:extLst>
          </p:cNvPr>
          <p:cNvSpPr txBox="1"/>
          <p:nvPr/>
        </p:nvSpPr>
        <p:spPr>
          <a:xfrm>
            <a:off x="9595943" y="2131106"/>
            <a:ext cx="164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</a:t>
            </a:r>
            <a:r>
              <a:rPr lang="en-US" sz="1600" b="1" baseline="-25000" dirty="0" err="1"/>
              <a:t>n</a:t>
            </a:r>
            <a:r>
              <a:rPr lang="en-US" sz="1600" b="1" dirty="0"/>
              <a:t> = 5,20 </a:t>
            </a:r>
            <a:r>
              <a:rPr lang="en-US" sz="1600" b="1" dirty="0" err="1">
                <a:sym typeface="Symbol" panose="05050102010706020507" pitchFamily="18" charset="2"/>
              </a:rPr>
              <a:t>GeV</a:t>
            </a:r>
            <a:r>
              <a:rPr lang="en-US" sz="1600" b="1" dirty="0">
                <a:sym typeface="Symbol" panose="05050102010706020507" pitchFamily="18" charset="2"/>
              </a:rPr>
              <a:t>/c</a:t>
            </a:r>
            <a:endParaRPr lang="ru-RU" sz="1600" b="1" baseline="30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FDB1431-0B05-4468-B6F0-87D9EF5573D6}"/>
              </a:ext>
            </a:extLst>
          </p:cNvPr>
          <p:cNvSpPr txBox="1"/>
          <p:nvPr/>
        </p:nvSpPr>
        <p:spPr>
          <a:xfrm>
            <a:off x="3627487" y="3126503"/>
            <a:ext cx="461665" cy="581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>
                <a:sym typeface="Symbol" panose="05050102010706020507" pitchFamily="18" charset="2"/>
              </a:rPr>
              <a:t></a:t>
            </a:r>
            <a:r>
              <a:rPr lang="en-US" b="1" baseline="-6000" dirty="0">
                <a:sym typeface="Symbol" panose="05050102010706020507" pitchFamily="18" charset="2"/>
              </a:rPr>
              <a:t>+</a:t>
            </a:r>
            <a:r>
              <a:rPr lang="en-US" b="1" baseline="-25000" dirty="0">
                <a:sym typeface="Symbol" panose="05050102010706020507" pitchFamily="18" charset="2"/>
              </a:rPr>
              <a:t> </a:t>
            </a:r>
            <a:r>
              <a:rPr lang="en-US" b="1" baseline="-4000" dirty="0">
                <a:sym typeface="Symbol" panose="05050102010706020507" pitchFamily="18" charset="2"/>
              </a:rPr>
              <a:t>-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B79E411-0093-4A4D-8FC0-9FFD093A3E51}"/>
              </a:ext>
            </a:extLst>
          </p:cNvPr>
          <p:cNvSpPr txBox="1"/>
          <p:nvPr/>
        </p:nvSpPr>
        <p:spPr>
          <a:xfrm>
            <a:off x="7568916" y="4100660"/>
            <a:ext cx="87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М</a:t>
            </a:r>
            <a:r>
              <a:rPr lang="en-US" b="1" baseline="-25000" dirty="0">
                <a:sym typeface="Symbol" panose="05050102010706020507" pitchFamily="18" charset="2"/>
              </a:rPr>
              <a:t></a:t>
            </a:r>
            <a:r>
              <a:rPr lang="en-US" b="1" baseline="-6000" dirty="0">
                <a:sym typeface="Symbol" panose="05050102010706020507" pitchFamily="18" charset="2"/>
              </a:rPr>
              <a:t>+</a:t>
            </a:r>
            <a:r>
              <a:rPr lang="en-US" b="1" baseline="-25000" dirty="0">
                <a:sym typeface="Symbol" panose="05050102010706020507" pitchFamily="18" charset="2"/>
              </a:rPr>
              <a:t> </a:t>
            </a:r>
            <a:r>
              <a:rPr lang="en-US" b="1" baseline="-4000" dirty="0">
                <a:sym typeface="Symbol" panose="05050102010706020507" pitchFamily="18" charset="2"/>
              </a:rPr>
              <a:t>-</a:t>
            </a:r>
            <a:endParaRPr 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FDB2F7E-C77D-44A1-A921-D1FF70A5B50E}"/>
              </a:ext>
            </a:extLst>
          </p:cNvPr>
          <p:cNvSpPr txBox="1"/>
          <p:nvPr/>
        </p:nvSpPr>
        <p:spPr>
          <a:xfrm>
            <a:off x="354280" y="360387"/>
            <a:ext cx="1166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Исследование резонансных состояний системы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24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ru-RU" sz="2400" b="1" dirty="0">
                <a:solidFill>
                  <a:srgbClr val="0070C0"/>
                </a:solidFill>
                <a:sym typeface="Symbol" panose="05050102010706020507" pitchFamily="18" charset="2"/>
              </a:rPr>
              <a:t>  в реакции </a:t>
            </a:r>
            <a:r>
              <a:rPr lang="en-US" sz="2400" b="1" dirty="0">
                <a:solidFill>
                  <a:srgbClr val="0070C0"/>
                </a:solidFill>
              </a:rPr>
              <a:t>np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 np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sz="3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endParaRPr lang="ru-RU" sz="3200" b="1" baseline="30000" dirty="0">
              <a:solidFill>
                <a:srgbClr val="0070C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662ED0F-FA34-46FD-8AC5-A2A1ADD84253}"/>
              </a:ext>
            </a:extLst>
          </p:cNvPr>
          <p:cNvPicPr/>
          <p:nvPr/>
        </p:nvPicPr>
        <p:blipFill rotWithShape="1">
          <a:blip r:embed="rId6"/>
          <a:srcRect l="11801" t="23033" r="54720" b="43900"/>
          <a:stretch/>
        </p:blipFill>
        <p:spPr bwMode="auto">
          <a:xfrm>
            <a:off x="6731573" y="4566736"/>
            <a:ext cx="2487841" cy="1620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D59D755-C748-47FE-8C9D-A0E8056AD1A0}"/>
              </a:ext>
            </a:extLst>
          </p:cNvPr>
          <p:cNvPicPr/>
          <p:nvPr/>
        </p:nvPicPr>
        <p:blipFill rotWithShape="1">
          <a:blip r:embed="rId7"/>
          <a:srcRect l="11288" t="23033" r="55104" b="42987"/>
          <a:stretch/>
        </p:blipFill>
        <p:spPr bwMode="auto">
          <a:xfrm>
            <a:off x="9363001" y="4566737"/>
            <a:ext cx="2222541" cy="1620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FD2915E-1A2D-4FE4-AC0D-13ADB72AB2FF}"/>
              </a:ext>
            </a:extLst>
          </p:cNvPr>
          <p:cNvPicPr/>
          <p:nvPr/>
        </p:nvPicPr>
        <p:blipFill rotWithShape="1">
          <a:blip r:embed="rId8"/>
          <a:srcRect l="11448" t="22987" r="54784" b="43045"/>
          <a:stretch/>
        </p:blipFill>
        <p:spPr bwMode="auto">
          <a:xfrm>
            <a:off x="4089151" y="4566736"/>
            <a:ext cx="2602111" cy="1620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A9DEF-2ABB-4BA7-B5E9-A93C1847C9EB}"/>
              </a:ext>
            </a:extLst>
          </p:cNvPr>
          <p:cNvSpPr txBox="1"/>
          <p:nvPr/>
        </p:nvSpPr>
        <p:spPr>
          <a:xfrm>
            <a:off x="7421202" y="6257318"/>
            <a:ext cx="102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="1" baseline="-25000" dirty="0">
                <a:sym typeface="Symbol" panose="05050102010706020507" pitchFamily="18" charset="2"/>
              </a:rPr>
              <a:t></a:t>
            </a:r>
            <a:r>
              <a:rPr lang="en-US" b="1" baseline="-6000" dirty="0">
                <a:sym typeface="Symbol" panose="05050102010706020507" pitchFamily="18" charset="2"/>
              </a:rPr>
              <a:t>+</a:t>
            </a:r>
            <a:r>
              <a:rPr lang="en-US" b="1" baseline="-25000" dirty="0">
                <a:sym typeface="Symbol" panose="05050102010706020507" pitchFamily="18" charset="2"/>
              </a:rPr>
              <a:t>  </a:t>
            </a:r>
            <a:r>
              <a:rPr lang="en-US" b="1" dirty="0">
                <a:sym typeface="Symbol" panose="05050102010706020507" pitchFamily="18" charset="2"/>
              </a:rPr>
              <a:t>/ X </a:t>
            </a:r>
            <a:r>
              <a:rPr lang="en-US" b="1" baseline="-25000" dirty="0">
                <a:sym typeface="Symbol" panose="05050102010706020507" pitchFamily="18" charset="2"/>
              </a:rPr>
              <a:t></a:t>
            </a:r>
            <a:r>
              <a:rPr lang="en-US" b="1" baseline="-4000" dirty="0">
                <a:sym typeface="Symbol" panose="05050102010706020507" pitchFamily="18" charset="2"/>
              </a:rPr>
              <a:t>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787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58201</TotalTime>
  <Words>1304</Words>
  <Application>Microsoft Office PowerPoint</Application>
  <PresentationFormat>Широкоэкранный</PresentationFormat>
  <Paragraphs>194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Document</vt:lpstr>
      <vt:lpstr>Наблюдение резонансного состояния в системе +-  с массой M+- ≈ 410 МэВ/c2 в реакции np  np+-  при импульсе нейтрона Pn = 2.23, 3.83, 5.20 (ГэВ/с)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A.T.</dc:creator>
  <cp:lastModifiedBy>A.T.</cp:lastModifiedBy>
  <cp:revision>247</cp:revision>
  <dcterms:created xsi:type="dcterms:W3CDTF">2024-11-11T12:57:32Z</dcterms:created>
  <dcterms:modified xsi:type="dcterms:W3CDTF">2025-01-30T17:16:51Z</dcterms:modified>
</cp:coreProperties>
</file>