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6EA6-8104-411E-9603-3F6591370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B913D-ACFA-41FC-8676-3A33F7191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2586E-486F-4FD1-9685-A512D844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D6FD-DDCA-4965-A439-F02E8DC8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26D18-D7D2-4679-92C4-5522B531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3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DE1D-788D-4B4C-95A3-855DF5FD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F0E3A-CD87-4C5E-A8F7-12B7D0865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BFD0D-EFBC-479C-800B-1B697BBB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8CA-4938-48BE-B4B7-A4BE9CE9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630F7-B93B-4220-BCF3-ADCE8F3C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3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758D9-0A35-4DFF-9035-B0C64732E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0BE58-BD96-4C87-A5BD-D033F3A30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8A13-E0DE-4D25-A1F0-DBA859E9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3A97D-5888-4D89-BF2B-0B586B18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FEE2D-EE8E-428F-B53E-FA2C37AB8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4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B644-930D-4DB9-9C22-B7053990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D33F6-BB8F-47ED-8C32-C706F9653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8BED4-E148-4C6C-AC96-3F4CA040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CA7B-996F-4B7D-B6F4-E96D46FE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56638-EA50-4DA2-AAD9-8E11C32D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6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613F-1945-402B-BB21-51648A28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077B3-2891-45C0-BF6E-597CF4B1B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30F1-4D68-4BBD-A90E-535ABD6C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71BA-8B54-4945-BF4A-1696DF7F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3D84-5712-455C-932B-5561C3FE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5A70-87EB-4B3B-9CD7-D2BCB8E1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2757A-542E-4884-8E68-045491E43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23DC5-F4FF-44E8-B808-6BE613A8A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ED847-44EC-4FA3-A90E-EA3198CF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39DCF-77E7-40F5-ACAD-75383CEC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3B9BA-889D-4D8D-A30D-61B6B2B5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2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D341-EDFB-4258-8ADC-558AEF85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B6EC4-F485-4A62-B99B-BBE2908FD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C5A05-F715-4FCB-A97D-CF723713F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13550-0227-4EB4-80A2-AED093F1C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38B7A-84FC-4FC4-A481-34BD2AEF5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A927-41DB-44A4-8AEB-77219511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DECB2-A862-47EE-8C58-0F94F113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25F48-E925-45E3-AA9B-BCB7C41E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669E-6DBF-44DB-849F-D590D9D0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93298-4857-46D7-A4C4-6E7F219C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FC061-8898-4998-8183-6443F985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BCE3F-4206-4D37-82FD-4FD277D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0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1EF24-A125-4E97-9E23-F43D85FC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5EA3B-84B1-498F-B63B-EF03C9DE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CAC18-7242-4EE5-A4BE-5BC2CADB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0079-1A43-488B-ABE0-A77D5AC7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4A61B-F2F7-456B-9F96-45A4CB57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0172-03EF-43D7-8051-745A9F13B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A7805-0938-4AA8-9FE4-09762BE4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A4B2F-842F-4CD7-BD39-68AF435B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06F80-0094-44A4-BF98-39DB3069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2F45-894A-4C4B-BE0A-B9E85B54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A9088-2C3C-4A12-9B17-D3ACC4B4B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C4D4D-B41D-4DE4-B594-20B2EFF5B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C1A8A-52B3-4071-95A2-9F02D000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414E8-10FF-4ED3-B81F-29CD78FE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8CD84-5B17-4947-A27F-56116747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3C055D-F2E0-43F4-A51B-C32D088FF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7E799-CF9B-44C9-9A44-9E45FF072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40146-9FE7-4EF8-B1B1-DCF42729B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F054F-A35A-4391-ACA1-A5270C996240}" type="datetimeFigureOut">
              <a:rPr lang="en-US" smtClean="0"/>
              <a:t>18-Feb-25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744E-EE64-4BF8-B465-5D7FB7394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9D5BE-FCC6-4E04-AA4B-22E38244E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C164-9130-4914-A13D-6E355077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3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82D4A5-193F-41E1-BBA9-11C01E04429C}"/>
              </a:ext>
            </a:extLst>
          </p:cNvPr>
          <p:cNvSpPr txBox="1"/>
          <p:nvPr/>
        </p:nvSpPr>
        <p:spPr>
          <a:xfrm>
            <a:off x="2886348" y="284666"/>
            <a:ext cx="592783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SPD EC mounting case</a:t>
            </a:r>
          </a:p>
          <a:p>
            <a:pPr algn="ctr"/>
            <a:r>
              <a:rPr lang="ru-RU" sz="2000" b="1" i="1" dirty="0"/>
              <a:t>Самарцев А.Г.   </a:t>
            </a:r>
            <a:r>
              <a:rPr lang="en-US" sz="2000" b="1" i="1" dirty="0"/>
              <a:t>( T</a:t>
            </a:r>
            <a:r>
              <a:rPr lang="ru-RU" sz="2000" b="1" i="1" dirty="0"/>
              <a:t>Б</a:t>
            </a:r>
            <a:r>
              <a:rPr lang="en-US" sz="2000" b="1" i="1" dirty="0"/>
              <a:t>  19</a:t>
            </a:r>
            <a:r>
              <a:rPr lang="ru-RU" sz="2000" b="1" i="1" dirty="0"/>
              <a:t>.</a:t>
            </a:r>
            <a:r>
              <a:rPr lang="en-US" sz="2000" b="1" i="1" dirty="0"/>
              <a:t>02.2025 )</a:t>
            </a:r>
            <a:endParaRPr lang="ru-RU" sz="2000" b="1" i="1" dirty="0"/>
          </a:p>
          <a:p>
            <a:pPr algn="ctr"/>
            <a:endParaRPr lang="en-US" sz="20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39D33-B0FF-49D2-8ECB-BC34E25EA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49" y="1451239"/>
            <a:ext cx="8628388" cy="54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2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DBDCC-9563-4809-B376-04CBAFD41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8"/>
            <a:ext cx="12192000" cy="68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2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3B968-C763-47F8-A761-C34C9F1D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8E6D9-9AFD-4F77-AF73-4602132C0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28"/>
            <a:ext cx="12192000" cy="63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A4AB5-B232-4FFD-BA96-CD73D7620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6" y="0"/>
            <a:ext cx="10279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2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B1758-987B-4B00-8FFA-4F320447B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"/>
            <a:ext cx="12192000" cy="68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6C4A0-25A7-4B17-BA67-8ADF8D6D1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2" y="0"/>
            <a:ext cx="1160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49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created xsi:type="dcterms:W3CDTF">2025-02-18T10:21:50Z</dcterms:created>
  <dcterms:modified xsi:type="dcterms:W3CDTF">2025-02-18T10:48:30Z</dcterms:modified>
</cp:coreProperties>
</file>