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822" r:id="rId1"/>
  </p:sldMasterIdLst>
  <p:notesMasterIdLst>
    <p:notesMasterId r:id="rId15"/>
  </p:notesMasterIdLst>
  <p:sldIdLst>
    <p:sldId id="295" r:id="rId2"/>
    <p:sldId id="294" r:id="rId3"/>
    <p:sldId id="296" r:id="rId4"/>
    <p:sldId id="283" r:id="rId5"/>
    <p:sldId id="299" r:id="rId6"/>
    <p:sldId id="297" r:id="rId7"/>
    <p:sldId id="308" r:id="rId8"/>
    <p:sldId id="302" r:id="rId9"/>
    <p:sldId id="306" r:id="rId10"/>
    <p:sldId id="316" r:id="rId11"/>
    <p:sldId id="317" r:id="rId12"/>
    <p:sldId id="315" r:id="rId13"/>
    <p:sldId id="31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945" autoAdjust="0"/>
  </p:normalViewPr>
  <p:slideViewPr>
    <p:cSldViewPr snapToGrid="0">
      <p:cViewPr>
        <p:scale>
          <a:sx n="78" d="100"/>
          <a:sy n="78" d="100"/>
        </p:scale>
        <p:origin x="108" y="-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8" d="100"/>
        <a:sy n="188" d="100"/>
      </p:scale>
      <p:origin x="0" y="-22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tokhin\Desktop\DT\MPD\&#1052;&#1040;&#1057;&#1058;&#1040;&#1050;%20&#1056;&#1040;&#1057;&#1063;&#1045;&#1058;&#1067;\&#1056;&#1040;&#1057;&#1063;&#1045;&#1058;&#1067;%20&#1057;&#1052;&#1045;&#1065;&#1045;&#1053;&#1048;&#1071;%20&#1062;&#1045;&#1053;&#1058;&#1056;%20&#1050;&#1040;&#1058;&#1059;&#1064;&#1050;&#1048;%20&#1048;%20&#1055;&#1054;&#1044;&#1041;&#1054;&#1056;%20&#1058;&#1054;&#1050;&#1054;&#1042;%20&#1042;%20&#1050;&#1054;&#1056;\BrBz&#1043;&#1088;&#1072;&#1092;&#1080;&#1082;&#1080;&#1062;&#1077;&#1085;&#1090;&#1088;&#1072;&#1083;&#1100;&#1085;&#1072;&#1103;DY5&#1084;&#1084;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Difference</a:t>
            </a:r>
            <a:r>
              <a:rPr lang="ru-RU"/>
              <a:t> </a:t>
            </a:r>
            <a:r>
              <a:rPr lang="en-US"/>
              <a:t>Bz</a:t>
            </a:r>
            <a:r>
              <a:rPr lang="ru-RU"/>
              <a:t> </a:t>
            </a:r>
            <a:r>
              <a:rPr lang="en-US"/>
              <a:t>with and without coil shift</a:t>
            </a:r>
            <a:endParaRPr lang="ru-RU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2934114769744697E-2"/>
          <c:y val="0.12394322392417369"/>
          <c:w val="0.89002043068480075"/>
          <c:h val="0.68105794171990131"/>
        </c:manualLayout>
      </c:layout>
      <c:lineChart>
        <c:grouping val="standard"/>
        <c:varyColors val="0"/>
        <c:ser>
          <c:idx val="0"/>
          <c:order val="0"/>
          <c:tx>
            <c:v>Bz_r=0</c:v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СдвигDyShift!$A$3:$A$103</c:f>
              <c:numCache>
                <c:formatCode>General</c:formatCode>
                <c:ptCount val="101"/>
                <c:pt idx="0">
                  <c:v>-1.7</c:v>
                </c:pt>
                <c:pt idx="1">
                  <c:v>-1.6659999999999999</c:v>
                </c:pt>
                <c:pt idx="2">
                  <c:v>-1.6319999999999999</c:v>
                </c:pt>
                <c:pt idx="3">
                  <c:v>-1.5980000000000001</c:v>
                </c:pt>
                <c:pt idx="4">
                  <c:v>-1.5640000000000001</c:v>
                </c:pt>
                <c:pt idx="5">
                  <c:v>-1.53</c:v>
                </c:pt>
                <c:pt idx="6">
                  <c:v>-1.496</c:v>
                </c:pt>
                <c:pt idx="7">
                  <c:v>-1.462</c:v>
                </c:pt>
                <c:pt idx="8">
                  <c:v>-1.4279999999999999</c:v>
                </c:pt>
                <c:pt idx="9">
                  <c:v>-1.3939999999999999</c:v>
                </c:pt>
                <c:pt idx="10">
                  <c:v>-1.36</c:v>
                </c:pt>
                <c:pt idx="11">
                  <c:v>-1.3260000000000001</c:v>
                </c:pt>
                <c:pt idx="12">
                  <c:v>-1.292</c:v>
                </c:pt>
                <c:pt idx="13">
                  <c:v>-1.258</c:v>
                </c:pt>
                <c:pt idx="14">
                  <c:v>-1.224</c:v>
                </c:pt>
                <c:pt idx="15">
                  <c:v>-1.19</c:v>
                </c:pt>
                <c:pt idx="16">
                  <c:v>-1.1559999999999999</c:v>
                </c:pt>
                <c:pt idx="17">
                  <c:v>-1.1220000000000001</c:v>
                </c:pt>
                <c:pt idx="18">
                  <c:v>-1.0880000000000001</c:v>
                </c:pt>
                <c:pt idx="19">
                  <c:v>-1.054</c:v>
                </c:pt>
                <c:pt idx="20">
                  <c:v>-1.02</c:v>
                </c:pt>
                <c:pt idx="21">
                  <c:v>-0.98599999999999999</c:v>
                </c:pt>
                <c:pt idx="22">
                  <c:v>-0.95199999999999996</c:v>
                </c:pt>
                <c:pt idx="23">
                  <c:v>-0.91800000000000004</c:v>
                </c:pt>
                <c:pt idx="24">
                  <c:v>-0.88400000000000001</c:v>
                </c:pt>
                <c:pt idx="25">
                  <c:v>-0.85</c:v>
                </c:pt>
                <c:pt idx="26">
                  <c:v>-0.81599999999999995</c:v>
                </c:pt>
                <c:pt idx="27">
                  <c:v>-0.78200000000000003</c:v>
                </c:pt>
                <c:pt idx="28">
                  <c:v>-0.748</c:v>
                </c:pt>
                <c:pt idx="29">
                  <c:v>-0.71399999999999997</c:v>
                </c:pt>
                <c:pt idx="30">
                  <c:v>-0.68</c:v>
                </c:pt>
                <c:pt idx="31">
                  <c:v>-0.64600000000000002</c:v>
                </c:pt>
                <c:pt idx="32">
                  <c:v>-0.61199999999999999</c:v>
                </c:pt>
                <c:pt idx="33">
                  <c:v>-0.57799999999999996</c:v>
                </c:pt>
                <c:pt idx="34">
                  <c:v>-0.54400000000000004</c:v>
                </c:pt>
                <c:pt idx="35">
                  <c:v>-0.51</c:v>
                </c:pt>
                <c:pt idx="36">
                  <c:v>-0.47599999999999998</c:v>
                </c:pt>
                <c:pt idx="37">
                  <c:v>-0.442</c:v>
                </c:pt>
                <c:pt idx="38">
                  <c:v>-0.40799999999999997</c:v>
                </c:pt>
                <c:pt idx="39">
                  <c:v>-0.374</c:v>
                </c:pt>
                <c:pt idx="40">
                  <c:v>-0.34</c:v>
                </c:pt>
                <c:pt idx="41">
                  <c:v>-0.30599999999999999</c:v>
                </c:pt>
                <c:pt idx="42">
                  <c:v>-0.27200000000000002</c:v>
                </c:pt>
                <c:pt idx="43">
                  <c:v>-0.23799999999999999</c:v>
                </c:pt>
                <c:pt idx="44">
                  <c:v>-0.20399999999999999</c:v>
                </c:pt>
                <c:pt idx="45">
                  <c:v>-0.17</c:v>
                </c:pt>
                <c:pt idx="46">
                  <c:v>-0.13600000000000001</c:v>
                </c:pt>
                <c:pt idx="47">
                  <c:v>-0.10199999999999999</c:v>
                </c:pt>
                <c:pt idx="48">
                  <c:v>-6.8000000000000005E-2</c:v>
                </c:pt>
                <c:pt idx="49">
                  <c:v>-3.4000000000000002E-2</c:v>
                </c:pt>
                <c:pt idx="50">
                  <c:v>0</c:v>
                </c:pt>
                <c:pt idx="51">
                  <c:v>3.4000000000000002E-2</c:v>
                </c:pt>
                <c:pt idx="52">
                  <c:v>6.8000000000000005E-2</c:v>
                </c:pt>
                <c:pt idx="53">
                  <c:v>0.10199999999999999</c:v>
                </c:pt>
                <c:pt idx="54">
                  <c:v>0.13600000000000001</c:v>
                </c:pt>
                <c:pt idx="55">
                  <c:v>0.17</c:v>
                </c:pt>
                <c:pt idx="56">
                  <c:v>0.20399999999999999</c:v>
                </c:pt>
                <c:pt idx="57">
                  <c:v>0.23799999999999999</c:v>
                </c:pt>
                <c:pt idx="58">
                  <c:v>0.27200000000000002</c:v>
                </c:pt>
                <c:pt idx="59">
                  <c:v>0.30599999999999999</c:v>
                </c:pt>
                <c:pt idx="60">
                  <c:v>0.34</c:v>
                </c:pt>
                <c:pt idx="61">
                  <c:v>0.374</c:v>
                </c:pt>
                <c:pt idx="62">
                  <c:v>0.40799999999999997</c:v>
                </c:pt>
                <c:pt idx="63">
                  <c:v>0.442</c:v>
                </c:pt>
                <c:pt idx="64">
                  <c:v>0.47599999999999998</c:v>
                </c:pt>
                <c:pt idx="65">
                  <c:v>0.51</c:v>
                </c:pt>
                <c:pt idx="66">
                  <c:v>0.54400000000000004</c:v>
                </c:pt>
                <c:pt idx="67">
                  <c:v>0.57799999999999996</c:v>
                </c:pt>
                <c:pt idx="68">
                  <c:v>0.61199999999999999</c:v>
                </c:pt>
                <c:pt idx="69">
                  <c:v>0.64600000000000002</c:v>
                </c:pt>
                <c:pt idx="70">
                  <c:v>0.68</c:v>
                </c:pt>
                <c:pt idx="71">
                  <c:v>0.71399999999999997</c:v>
                </c:pt>
                <c:pt idx="72">
                  <c:v>0.748</c:v>
                </c:pt>
                <c:pt idx="73">
                  <c:v>0.78200000000000003</c:v>
                </c:pt>
                <c:pt idx="74">
                  <c:v>0.81599999999999995</c:v>
                </c:pt>
                <c:pt idx="75">
                  <c:v>0.85</c:v>
                </c:pt>
                <c:pt idx="76">
                  <c:v>0.88400000000000001</c:v>
                </c:pt>
                <c:pt idx="77">
                  <c:v>0.91800000000000004</c:v>
                </c:pt>
                <c:pt idx="78">
                  <c:v>0.95199999999999996</c:v>
                </c:pt>
                <c:pt idx="79">
                  <c:v>0.98599999999999999</c:v>
                </c:pt>
                <c:pt idx="80">
                  <c:v>1.02</c:v>
                </c:pt>
                <c:pt idx="81">
                  <c:v>1.054</c:v>
                </c:pt>
                <c:pt idx="82">
                  <c:v>1.0880000000000001</c:v>
                </c:pt>
                <c:pt idx="83">
                  <c:v>1.1220000000000001</c:v>
                </c:pt>
                <c:pt idx="84">
                  <c:v>1.1559999999999999</c:v>
                </c:pt>
                <c:pt idx="85">
                  <c:v>1.19</c:v>
                </c:pt>
                <c:pt idx="86">
                  <c:v>1.224</c:v>
                </c:pt>
                <c:pt idx="87">
                  <c:v>1.258</c:v>
                </c:pt>
                <c:pt idx="88">
                  <c:v>1.292</c:v>
                </c:pt>
                <c:pt idx="89">
                  <c:v>1.3260000000000001</c:v>
                </c:pt>
                <c:pt idx="90">
                  <c:v>1.36</c:v>
                </c:pt>
                <c:pt idx="91">
                  <c:v>1.3939999999999999</c:v>
                </c:pt>
                <c:pt idx="92">
                  <c:v>1.4279999999999999</c:v>
                </c:pt>
                <c:pt idx="93">
                  <c:v>1.462</c:v>
                </c:pt>
                <c:pt idx="94">
                  <c:v>1.496</c:v>
                </c:pt>
                <c:pt idx="95">
                  <c:v>1.53</c:v>
                </c:pt>
                <c:pt idx="96">
                  <c:v>1.5640000000000001</c:v>
                </c:pt>
                <c:pt idx="97">
                  <c:v>1.5980000000000001</c:v>
                </c:pt>
                <c:pt idx="98">
                  <c:v>1.6319999999999999</c:v>
                </c:pt>
                <c:pt idx="99">
                  <c:v>1.6659999999999999</c:v>
                </c:pt>
                <c:pt idx="100">
                  <c:v>1.7</c:v>
                </c:pt>
              </c:numCache>
            </c:numRef>
          </c:cat>
          <c:val>
            <c:numRef>
              <c:f>Разность!$C$3:$C$103</c:f>
              <c:numCache>
                <c:formatCode>0.00E+00</c:formatCode>
                <c:ptCount val="101"/>
                <c:pt idx="0">
                  <c:v>-5.2415000117989052E-9</c:v>
                </c:pt>
                <c:pt idx="1">
                  <c:v>-1.8332199980264363E-8</c:v>
                </c:pt>
                <c:pt idx="2">
                  <c:v>-3.1616800011402546E-8</c:v>
                </c:pt>
                <c:pt idx="3">
                  <c:v>-4.5067199971882133E-8</c:v>
                </c:pt>
                <c:pt idx="4">
                  <c:v>-5.8653999990276873E-8</c:v>
                </c:pt>
                <c:pt idx="5">
                  <c:v>-7.2347299984176772E-8</c:v>
                </c:pt>
                <c:pt idx="6">
                  <c:v>-8.6113799979692374E-8</c:v>
                </c:pt>
                <c:pt idx="7">
                  <c:v>-9.9931800001673565E-8</c:v>
                </c:pt>
                <c:pt idx="8">
                  <c:v>-1.1376160002907199E-7</c:v>
                </c:pt>
                <c:pt idx="9">
                  <c:v>-1.2757560002851775E-7</c:v>
                </c:pt>
                <c:pt idx="10">
                  <c:v>-1.4134359999085078E-7</c:v>
                </c:pt>
                <c:pt idx="11">
                  <c:v>-1.5503560002461114E-7</c:v>
                </c:pt>
                <c:pt idx="12">
                  <c:v>-1.6862240004300588E-7</c:v>
                </c:pt>
                <c:pt idx="13">
                  <c:v>-1.8207579999263146E-7</c:v>
                </c:pt>
                <c:pt idx="14">
                  <c:v>-1.9536799999997356E-7</c:v>
                </c:pt>
                <c:pt idx="15">
                  <c:v>-2.0847289999847973E-7</c:v>
                </c:pt>
                <c:pt idx="16">
                  <c:v>-2.2136520000382021E-7</c:v>
                </c:pt>
                <c:pt idx="17">
                  <c:v>-2.3402109999848264E-7</c:v>
                </c:pt>
                <c:pt idx="18">
                  <c:v>-2.4641809998060538E-7</c:v>
                </c:pt>
                <c:pt idx="19">
                  <c:v>-2.5853549995291658E-7</c:v>
                </c:pt>
                <c:pt idx="20">
                  <c:v>-2.7035370003813952E-7</c:v>
                </c:pt>
                <c:pt idx="21">
                  <c:v>-2.8185510003719827E-7</c:v>
                </c:pt>
                <c:pt idx="22">
                  <c:v>-2.9302329995761767E-7</c:v>
                </c:pt>
                <c:pt idx="23">
                  <c:v>-3.0384420002249612E-7</c:v>
                </c:pt>
                <c:pt idx="24">
                  <c:v>-3.1430460001313776E-7</c:v>
                </c:pt>
                <c:pt idx="25">
                  <c:v>-3.2439350000634803E-7</c:v>
                </c:pt>
                <c:pt idx="26">
                  <c:v>-3.3410090000129955E-7</c:v>
                </c:pt>
                <c:pt idx="27">
                  <c:v>-3.4341880000843261E-7</c:v>
                </c:pt>
                <c:pt idx="28">
                  <c:v>-3.5234049999832706E-7</c:v>
                </c:pt>
                <c:pt idx="29">
                  <c:v>-3.6086049998163006E-7</c:v>
                </c:pt>
                <c:pt idx="30">
                  <c:v>-3.6897470001573396E-7</c:v>
                </c:pt>
                <c:pt idx="31">
                  <c:v>-3.7668030000714836E-7</c:v>
                </c:pt>
                <c:pt idx="32">
                  <c:v>-3.8397550000679459E-7</c:v>
                </c:pt>
                <c:pt idx="33">
                  <c:v>-3.9085929998128321E-7</c:v>
                </c:pt>
                <c:pt idx="34">
                  <c:v>-3.9733209999948116E-7</c:v>
                </c:pt>
                <c:pt idx="35">
                  <c:v>-4.0339439999481641E-7</c:v>
                </c:pt>
                <c:pt idx="36">
                  <c:v>-4.0904780002071206E-7</c:v>
                </c:pt>
                <c:pt idx="37">
                  <c:v>-4.1429429997741352E-7</c:v>
                </c:pt>
                <c:pt idx="38">
                  <c:v>-4.1913630000056656E-7</c:v>
                </c:pt>
                <c:pt idx="39">
                  <c:v>-4.2357649998603364E-7</c:v>
                </c:pt>
                <c:pt idx="40">
                  <c:v>-4.276180000095664E-7</c:v>
                </c:pt>
                <c:pt idx="41">
                  <c:v>-4.3126370002921632E-7</c:v>
                </c:pt>
                <c:pt idx="42">
                  <c:v>-4.3451670000971276E-7</c:v>
                </c:pt>
                <c:pt idx="43">
                  <c:v>-4.3738020000239075E-7</c:v>
                </c:pt>
                <c:pt idx="44">
                  <c:v>-4.3985669995194598E-7</c:v>
                </c:pt>
                <c:pt idx="45">
                  <c:v>-4.419488999762855E-7</c:v>
                </c:pt>
                <c:pt idx="46">
                  <c:v>-4.4365919998901049E-7</c:v>
                </c:pt>
                <c:pt idx="47">
                  <c:v>-4.449895999458775E-7</c:v>
                </c:pt>
                <c:pt idx="48">
                  <c:v>-4.4594170001133193E-7</c:v>
                </c:pt>
                <c:pt idx="49">
                  <c:v>-4.4651659997230198E-7</c:v>
                </c:pt>
                <c:pt idx="50">
                  <c:v>-4.4671479998426022E-7</c:v>
                </c:pt>
                <c:pt idx="51">
                  <c:v>-4.4653689995621804E-7</c:v>
                </c:pt>
                <c:pt idx="52">
                  <c:v>-4.4598240001025857E-7</c:v>
                </c:pt>
                <c:pt idx="53">
                  <c:v>-4.4505060003974251E-7</c:v>
                </c:pt>
                <c:pt idx="54">
                  <c:v>-4.437405000112804E-7</c:v>
                </c:pt>
                <c:pt idx="55">
                  <c:v>-4.4205020000021022E-7</c:v>
                </c:pt>
                <c:pt idx="56">
                  <c:v>-4.3997800003303666E-7</c:v>
                </c:pt>
                <c:pt idx="57">
                  <c:v>-4.3752139999853057E-7</c:v>
                </c:pt>
                <c:pt idx="58">
                  <c:v>-4.3467790000750739E-7</c:v>
                </c:pt>
                <c:pt idx="59">
                  <c:v>-4.3144450001530998E-7</c:v>
                </c:pt>
                <c:pt idx="60">
                  <c:v>-4.2781819997728121E-7</c:v>
                </c:pt>
                <c:pt idx="61">
                  <c:v>-4.2379589998420286E-7</c:v>
                </c:pt>
                <c:pt idx="62">
                  <c:v>-4.193745999914178E-7</c:v>
                </c:pt>
                <c:pt idx="63">
                  <c:v>-4.145511999786855E-7</c:v>
                </c:pt>
                <c:pt idx="64">
                  <c:v>-4.093229999946324E-7</c:v>
                </c:pt>
                <c:pt idx="65">
                  <c:v>-4.0368749998354048E-7</c:v>
                </c:pt>
                <c:pt idx="66">
                  <c:v>-3.9764269998965318E-7</c:v>
                </c:pt>
                <c:pt idx="67">
                  <c:v>-3.9118700001505857E-7</c:v>
                </c:pt>
                <c:pt idx="68">
                  <c:v>-3.8431970000862847E-7</c:v>
                </c:pt>
                <c:pt idx="69">
                  <c:v>-3.7704060001919615E-7</c:v>
                </c:pt>
                <c:pt idx="70">
                  <c:v>-3.6935050001796199E-7</c:v>
                </c:pt>
                <c:pt idx="71">
                  <c:v>-3.6125109997842131E-7</c:v>
                </c:pt>
                <c:pt idx="72">
                  <c:v>-3.5274519999406451E-7</c:v>
                </c:pt>
                <c:pt idx="73">
                  <c:v>-3.4383699998308259E-7</c:v>
                </c:pt>
                <c:pt idx="74">
                  <c:v>-3.345317000080783E-7</c:v>
                </c:pt>
                <c:pt idx="75">
                  <c:v>-3.2483609996303286E-7</c:v>
                </c:pt>
                <c:pt idx="76">
                  <c:v>-3.1475820000403942E-7</c:v>
                </c:pt>
                <c:pt idx="77">
                  <c:v>-3.0430760000754731E-7</c:v>
                </c:pt>
                <c:pt idx="78">
                  <c:v>-2.9349579999671249E-7</c:v>
                </c:pt>
                <c:pt idx="79">
                  <c:v>-2.8233540000366375E-7</c:v>
                </c:pt>
                <c:pt idx="80">
                  <c:v>-2.7084100001628642E-7</c:v>
                </c:pt>
                <c:pt idx="81">
                  <c:v>-2.5902849998260535E-7</c:v>
                </c:pt>
                <c:pt idx="82">
                  <c:v>-2.4691569999735208E-7</c:v>
                </c:pt>
                <c:pt idx="83">
                  <c:v>-2.3452200004214774E-7</c:v>
                </c:pt>
                <c:pt idx="84">
                  <c:v>-2.2186820003433638E-7</c:v>
                </c:pt>
                <c:pt idx="85">
                  <c:v>-2.089767000001963E-7</c:v>
                </c:pt>
                <c:pt idx="86">
                  <c:v>-1.9587139998833436E-7</c:v>
                </c:pt>
                <c:pt idx="87">
                  <c:v>-1.8257739997640243E-7</c:v>
                </c:pt>
                <c:pt idx="88">
                  <c:v>-1.6912090000653635E-7</c:v>
                </c:pt>
                <c:pt idx="89">
                  <c:v>-1.5552950000108368E-7</c:v>
                </c:pt>
                <c:pt idx="90">
                  <c:v>-1.418315999646147E-7</c:v>
                </c:pt>
                <c:pt idx="91">
                  <c:v>-1.2805639998392238E-7</c:v>
                </c:pt>
                <c:pt idx="92">
                  <c:v>-1.1423360002371652E-7</c:v>
                </c:pt>
                <c:pt idx="93">
                  <c:v>-1.003937999954907E-7</c:v>
                </c:pt>
                <c:pt idx="94">
                  <c:v>-8.6567500001688558E-8</c:v>
                </c:pt>
                <c:pt idx="95">
                  <c:v>-7.2785199978220305E-8</c:v>
                </c:pt>
                <c:pt idx="96">
                  <c:v>-5.9077900016468732E-8</c:v>
                </c:pt>
                <c:pt idx="97">
                  <c:v>-4.5475800014571632E-8</c:v>
                </c:pt>
                <c:pt idx="98">
                  <c:v>-3.200879999942785E-8</c:v>
                </c:pt>
                <c:pt idx="99">
                  <c:v>-1.870630000899709E-8</c:v>
                </c:pt>
                <c:pt idx="100">
                  <c:v>-5.5966999923384719E-9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61-4758-88A0-B7C345935BB3}"/>
            </c:ext>
          </c:extLst>
        </c:ser>
        <c:ser>
          <c:idx val="1"/>
          <c:order val="1"/>
          <c:tx>
            <c:v>Bz_r=1.5_phi=0</c:v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СдвигDyShift!$A$3:$A$103</c:f>
              <c:numCache>
                <c:formatCode>General</c:formatCode>
                <c:ptCount val="101"/>
                <c:pt idx="0">
                  <c:v>-1.7</c:v>
                </c:pt>
                <c:pt idx="1">
                  <c:v>-1.6659999999999999</c:v>
                </c:pt>
                <c:pt idx="2">
                  <c:v>-1.6319999999999999</c:v>
                </c:pt>
                <c:pt idx="3">
                  <c:v>-1.5980000000000001</c:v>
                </c:pt>
                <c:pt idx="4">
                  <c:v>-1.5640000000000001</c:v>
                </c:pt>
                <c:pt idx="5">
                  <c:v>-1.53</c:v>
                </c:pt>
                <c:pt idx="6">
                  <c:v>-1.496</c:v>
                </c:pt>
                <c:pt idx="7">
                  <c:v>-1.462</c:v>
                </c:pt>
                <c:pt idx="8">
                  <c:v>-1.4279999999999999</c:v>
                </c:pt>
                <c:pt idx="9">
                  <c:v>-1.3939999999999999</c:v>
                </c:pt>
                <c:pt idx="10">
                  <c:v>-1.36</c:v>
                </c:pt>
                <c:pt idx="11">
                  <c:v>-1.3260000000000001</c:v>
                </c:pt>
                <c:pt idx="12">
                  <c:v>-1.292</c:v>
                </c:pt>
                <c:pt idx="13">
                  <c:v>-1.258</c:v>
                </c:pt>
                <c:pt idx="14">
                  <c:v>-1.224</c:v>
                </c:pt>
                <c:pt idx="15">
                  <c:v>-1.19</c:v>
                </c:pt>
                <c:pt idx="16">
                  <c:v>-1.1559999999999999</c:v>
                </c:pt>
                <c:pt idx="17">
                  <c:v>-1.1220000000000001</c:v>
                </c:pt>
                <c:pt idx="18">
                  <c:v>-1.0880000000000001</c:v>
                </c:pt>
                <c:pt idx="19">
                  <c:v>-1.054</c:v>
                </c:pt>
                <c:pt idx="20">
                  <c:v>-1.02</c:v>
                </c:pt>
                <c:pt idx="21">
                  <c:v>-0.98599999999999999</c:v>
                </c:pt>
                <c:pt idx="22">
                  <c:v>-0.95199999999999996</c:v>
                </c:pt>
                <c:pt idx="23">
                  <c:v>-0.91800000000000004</c:v>
                </c:pt>
                <c:pt idx="24">
                  <c:v>-0.88400000000000001</c:v>
                </c:pt>
                <c:pt idx="25">
                  <c:v>-0.85</c:v>
                </c:pt>
                <c:pt idx="26">
                  <c:v>-0.81599999999999995</c:v>
                </c:pt>
                <c:pt idx="27">
                  <c:v>-0.78200000000000003</c:v>
                </c:pt>
                <c:pt idx="28">
                  <c:v>-0.748</c:v>
                </c:pt>
                <c:pt idx="29">
                  <c:v>-0.71399999999999997</c:v>
                </c:pt>
                <c:pt idx="30">
                  <c:v>-0.68</c:v>
                </c:pt>
                <c:pt idx="31">
                  <c:v>-0.64600000000000002</c:v>
                </c:pt>
                <c:pt idx="32">
                  <c:v>-0.61199999999999999</c:v>
                </c:pt>
                <c:pt idx="33">
                  <c:v>-0.57799999999999996</c:v>
                </c:pt>
                <c:pt idx="34">
                  <c:v>-0.54400000000000004</c:v>
                </c:pt>
                <c:pt idx="35">
                  <c:v>-0.51</c:v>
                </c:pt>
                <c:pt idx="36">
                  <c:v>-0.47599999999999998</c:v>
                </c:pt>
                <c:pt idx="37">
                  <c:v>-0.442</c:v>
                </c:pt>
                <c:pt idx="38">
                  <c:v>-0.40799999999999997</c:v>
                </c:pt>
                <c:pt idx="39">
                  <c:v>-0.374</c:v>
                </c:pt>
                <c:pt idx="40">
                  <c:v>-0.34</c:v>
                </c:pt>
                <c:pt idx="41">
                  <c:v>-0.30599999999999999</c:v>
                </c:pt>
                <c:pt idx="42">
                  <c:v>-0.27200000000000002</c:v>
                </c:pt>
                <c:pt idx="43">
                  <c:v>-0.23799999999999999</c:v>
                </c:pt>
                <c:pt idx="44">
                  <c:v>-0.20399999999999999</c:v>
                </c:pt>
                <c:pt idx="45">
                  <c:v>-0.17</c:v>
                </c:pt>
                <c:pt idx="46">
                  <c:v>-0.13600000000000001</c:v>
                </c:pt>
                <c:pt idx="47">
                  <c:v>-0.10199999999999999</c:v>
                </c:pt>
                <c:pt idx="48">
                  <c:v>-6.8000000000000005E-2</c:v>
                </c:pt>
                <c:pt idx="49">
                  <c:v>-3.4000000000000002E-2</c:v>
                </c:pt>
                <c:pt idx="50">
                  <c:v>0</c:v>
                </c:pt>
                <c:pt idx="51">
                  <c:v>3.4000000000000002E-2</c:v>
                </c:pt>
                <c:pt idx="52">
                  <c:v>6.8000000000000005E-2</c:v>
                </c:pt>
                <c:pt idx="53">
                  <c:v>0.10199999999999999</c:v>
                </c:pt>
                <c:pt idx="54">
                  <c:v>0.13600000000000001</c:v>
                </c:pt>
                <c:pt idx="55">
                  <c:v>0.17</c:v>
                </c:pt>
                <c:pt idx="56">
                  <c:v>0.20399999999999999</c:v>
                </c:pt>
                <c:pt idx="57">
                  <c:v>0.23799999999999999</c:v>
                </c:pt>
                <c:pt idx="58">
                  <c:v>0.27200000000000002</c:v>
                </c:pt>
                <c:pt idx="59">
                  <c:v>0.30599999999999999</c:v>
                </c:pt>
                <c:pt idx="60">
                  <c:v>0.34</c:v>
                </c:pt>
                <c:pt idx="61">
                  <c:v>0.374</c:v>
                </c:pt>
                <c:pt idx="62">
                  <c:v>0.40799999999999997</c:v>
                </c:pt>
                <c:pt idx="63">
                  <c:v>0.442</c:v>
                </c:pt>
                <c:pt idx="64">
                  <c:v>0.47599999999999998</c:v>
                </c:pt>
                <c:pt idx="65">
                  <c:v>0.51</c:v>
                </c:pt>
                <c:pt idx="66">
                  <c:v>0.54400000000000004</c:v>
                </c:pt>
                <c:pt idx="67">
                  <c:v>0.57799999999999996</c:v>
                </c:pt>
                <c:pt idx="68">
                  <c:v>0.61199999999999999</c:v>
                </c:pt>
                <c:pt idx="69">
                  <c:v>0.64600000000000002</c:v>
                </c:pt>
                <c:pt idx="70">
                  <c:v>0.68</c:v>
                </c:pt>
                <c:pt idx="71">
                  <c:v>0.71399999999999997</c:v>
                </c:pt>
                <c:pt idx="72">
                  <c:v>0.748</c:v>
                </c:pt>
                <c:pt idx="73">
                  <c:v>0.78200000000000003</c:v>
                </c:pt>
                <c:pt idx="74">
                  <c:v>0.81599999999999995</c:v>
                </c:pt>
                <c:pt idx="75">
                  <c:v>0.85</c:v>
                </c:pt>
                <c:pt idx="76">
                  <c:v>0.88400000000000001</c:v>
                </c:pt>
                <c:pt idx="77">
                  <c:v>0.91800000000000004</c:v>
                </c:pt>
                <c:pt idx="78">
                  <c:v>0.95199999999999996</c:v>
                </c:pt>
                <c:pt idx="79">
                  <c:v>0.98599999999999999</c:v>
                </c:pt>
                <c:pt idx="80">
                  <c:v>1.02</c:v>
                </c:pt>
                <c:pt idx="81">
                  <c:v>1.054</c:v>
                </c:pt>
                <c:pt idx="82">
                  <c:v>1.0880000000000001</c:v>
                </c:pt>
                <c:pt idx="83">
                  <c:v>1.1220000000000001</c:v>
                </c:pt>
                <c:pt idx="84">
                  <c:v>1.1559999999999999</c:v>
                </c:pt>
                <c:pt idx="85">
                  <c:v>1.19</c:v>
                </c:pt>
                <c:pt idx="86">
                  <c:v>1.224</c:v>
                </c:pt>
                <c:pt idx="87">
                  <c:v>1.258</c:v>
                </c:pt>
                <c:pt idx="88">
                  <c:v>1.292</c:v>
                </c:pt>
                <c:pt idx="89">
                  <c:v>1.3260000000000001</c:v>
                </c:pt>
                <c:pt idx="90">
                  <c:v>1.36</c:v>
                </c:pt>
                <c:pt idx="91">
                  <c:v>1.3939999999999999</c:v>
                </c:pt>
                <c:pt idx="92">
                  <c:v>1.4279999999999999</c:v>
                </c:pt>
                <c:pt idx="93">
                  <c:v>1.462</c:v>
                </c:pt>
                <c:pt idx="94">
                  <c:v>1.496</c:v>
                </c:pt>
                <c:pt idx="95">
                  <c:v>1.53</c:v>
                </c:pt>
                <c:pt idx="96">
                  <c:v>1.5640000000000001</c:v>
                </c:pt>
                <c:pt idx="97">
                  <c:v>1.5980000000000001</c:v>
                </c:pt>
                <c:pt idx="98">
                  <c:v>1.6319999999999999</c:v>
                </c:pt>
                <c:pt idx="99">
                  <c:v>1.6659999999999999</c:v>
                </c:pt>
                <c:pt idx="100">
                  <c:v>1.7</c:v>
                </c:pt>
              </c:numCache>
            </c:numRef>
          </c:cat>
          <c:val>
            <c:numRef>
              <c:f>Разность!$G$3:$G$103</c:f>
              <c:numCache>
                <c:formatCode>0.00E+00</c:formatCode>
                <c:ptCount val="101"/>
                <c:pt idx="0">
                  <c:v>1.1437839997352484E-7</c:v>
                </c:pt>
                <c:pt idx="1">
                  <c:v>9.1415600034228106E-8</c:v>
                </c:pt>
                <c:pt idx="2">
                  <c:v>6.7499699996087514E-8</c:v>
                </c:pt>
                <c:pt idx="3">
                  <c:v>4.2783000031576535E-8</c:v>
                </c:pt>
                <c:pt idx="4">
                  <c:v>1.7434599985932664E-8</c:v>
                </c:pt>
                <c:pt idx="5">
                  <c:v>-8.3632000213995639E-9</c:v>
                </c:pt>
                <c:pt idx="6">
                  <c:v>-3.4418999983465426E-8</c:v>
                </c:pt>
                <c:pt idx="7">
                  <c:v>-6.053689999285794E-8</c:v>
                </c:pt>
                <c:pt idx="8">
                  <c:v>-8.6521200037825707E-8</c:v>
                </c:pt>
                <c:pt idx="9">
                  <c:v>-1.1218080003816411E-7</c:v>
                </c:pt>
                <c:pt idx="10">
                  <c:v>-1.3733409998106794E-7</c:v>
                </c:pt>
                <c:pt idx="11">
                  <c:v>-1.6181270001691672E-7</c:v>
                </c:pt>
                <c:pt idx="12">
                  <c:v>-1.8546530000662642E-7</c:v>
                </c:pt>
                <c:pt idx="13">
                  <c:v>-2.0815989998368423E-7</c:v>
                </c:pt>
                <c:pt idx="14">
                  <c:v>-2.2978530000994368E-7</c:v>
                </c:pt>
                <c:pt idx="15">
                  <c:v>-2.5025309996484779E-7</c:v>
                </c:pt>
                <c:pt idx="16">
                  <c:v>-2.694969999939012E-7</c:v>
                </c:pt>
                <c:pt idx="17">
                  <c:v>-2.8747260000239194E-7</c:v>
                </c:pt>
                <c:pt idx="18">
                  <c:v>-3.0415639995506893E-7</c:v>
                </c:pt>
                <c:pt idx="19">
                  <c:v>-3.1954349999363529E-7</c:v>
                </c:pt>
                <c:pt idx="20">
                  <c:v>-3.3364660001478086E-7</c:v>
                </c:pt>
                <c:pt idx="21">
                  <c:v>-3.4649280000742522E-7</c:v>
                </c:pt>
                <c:pt idx="22">
                  <c:v>-3.5812209997487798E-7</c:v>
                </c:pt>
                <c:pt idx="23">
                  <c:v>-3.6858469998346521E-7</c:v>
                </c:pt>
                <c:pt idx="24">
                  <c:v>-3.7793879997805035E-7</c:v>
                </c:pt>
                <c:pt idx="25">
                  <c:v>-3.8624849996171662E-7</c:v>
                </c:pt>
                <c:pt idx="26">
                  <c:v>-3.9358199999117716E-7</c:v>
                </c:pt>
                <c:pt idx="27">
                  <c:v>-4.0001009998791304E-7</c:v>
                </c:pt>
                <c:pt idx="28">
                  <c:v>-4.0560449998672254E-7</c:v>
                </c:pt>
                <c:pt idx="29">
                  <c:v>-4.104363000023703E-7</c:v>
                </c:pt>
                <c:pt idx="30">
                  <c:v>-4.1457600002958728E-7</c:v>
                </c:pt>
                <c:pt idx="31">
                  <c:v>-4.1809149997629191E-7</c:v>
                </c:pt>
                <c:pt idx="32">
                  <c:v>-4.2104819997224041E-7</c:v>
                </c:pt>
                <c:pt idx="33">
                  <c:v>-4.2350849999150952E-7</c:v>
                </c:pt>
                <c:pt idx="34">
                  <c:v>-4.2553129997457972E-7</c:v>
                </c:pt>
                <c:pt idx="35">
                  <c:v>-4.2717140003034615E-7</c:v>
                </c:pt>
                <c:pt idx="36">
                  <c:v>-4.2848029996322978E-7</c:v>
                </c:pt>
                <c:pt idx="37">
                  <c:v>-4.2950520001694414E-7</c:v>
                </c:pt>
                <c:pt idx="38">
                  <c:v>-4.3028990004412293E-7</c:v>
                </c:pt>
                <c:pt idx="39">
                  <c:v>-4.3087379997253095E-7</c:v>
                </c:pt>
                <c:pt idx="40">
                  <c:v>-4.3129280002940362E-7</c:v>
                </c:pt>
                <c:pt idx="41">
                  <c:v>-4.315792999642909E-7</c:v>
                </c:pt>
                <c:pt idx="42">
                  <c:v>-4.3176219999274679E-7</c:v>
                </c:pt>
                <c:pt idx="43">
                  <c:v>-4.3186669995698423E-7</c:v>
                </c:pt>
                <c:pt idx="44">
                  <c:v>-4.3191480003645921E-7</c:v>
                </c:pt>
                <c:pt idx="45">
                  <c:v>-4.3192559995297586E-7</c:v>
                </c:pt>
                <c:pt idx="46">
                  <c:v>-4.3191469994985354E-7</c:v>
                </c:pt>
                <c:pt idx="47">
                  <c:v>-4.3189490001038777E-7</c:v>
                </c:pt>
                <c:pt idx="48">
                  <c:v>-4.3187639997555038E-7</c:v>
                </c:pt>
                <c:pt idx="49">
                  <c:v>-4.3186600001687836E-7</c:v>
                </c:pt>
                <c:pt idx="50">
                  <c:v>-4.3186830001040732E-7</c:v>
                </c:pt>
                <c:pt idx="51">
                  <c:v>-4.3188439996511008E-7</c:v>
                </c:pt>
                <c:pt idx="52">
                  <c:v>-4.3191330001413064E-7</c:v>
                </c:pt>
                <c:pt idx="53">
                  <c:v>-4.3195099996840014E-7</c:v>
                </c:pt>
                <c:pt idx="54">
                  <c:v>-4.3199059995835398E-7</c:v>
                </c:pt>
                <c:pt idx="55">
                  <c:v>-4.3202220001425928E-7</c:v>
                </c:pt>
                <c:pt idx="56">
                  <c:v>-4.3203349997522622E-7</c:v>
                </c:pt>
                <c:pt idx="57">
                  <c:v>-4.3200860000425223E-7</c:v>
                </c:pt>
                <c:pt idx="58">
                  <c:v>-4.3192900001098877E-7</c:v>
                </c:pt>
                <c:pt idx="59">
                  <c:v>-4.3177260000692996E-7</c:v>
                </c:pt>
                <c:pt idx="60">
                  <c:v>-4.3151410000774604E-7</c:v>
                </c:pt>
                <c:pt idx="61">
                  <c:v>-4.3112490000218884E-7</c:v>
                </c:pt>
                <c:pt idx="62">
                  <c:v>-4.3057279996983056E-7</c:v>
                </c:pt>
                <c:pt idx="63">
                  <c:v>-4.2982170000982478E-7</c:v>
                </c:pt>
                <c:pt idx="64">
                  <c:v>-4.2883209999677874E-7</c:v>
                </c:pt>
                <c:pt idx="65">
                  <c:v>-4.2756009999145306E-7</c:v>
                </c:pt>
                <c:pt idx="66">
                  <c:v>-4.2595830002101209E-7</c:v>
                </c:pt>
                <c:pt idx="67">
                  <c:v>-4.2397540001015699E-7</c:v>
                </c:pt>
                <c:pt idx="68">
                  <c:v>-4.215559999964924E-7</c:v>
                </c:pt>
                <c:pt idx="69">
                  <c:v>-4.1864090000176546E-7</c:v>
                </c:pt>
                <c:pt idx="70">
                  <c:v>-4.1516800003416066E-7</c:v>
                </c:pt>
                <c:pt idx="71">
                  <c:v>-4.110710999927214E-7</c:v>
                </c:pt>
                <c:pt idx="72">
                  <c:v>-4.0628219999394588E-7</c:v>
                </c:pt>
                <c:pt idx="73">
                  <c:v>-4.0073050000533073E-7</c:v>
                </c:pt>
                <c:pt idx="74">
                  <c:v>-3.9434459997433891E-7</c:v>
                </c:pt>
                <c:pt idx="75">
                  <c:v>-3.8705209998157741E-7</c:v>
                </c:pt>
                <c:pt idx="76">
                  <c:v>-3.787823000256374E-7</c:v>
                </c:pt>
                <c:pt idx="77">
                  <c:v>-3.6946650000535541E-7</c:v>
                </c:pt>
                <c:pt idx="78">
                  <c:v>-3.5904009998422026E-7</c:v>
                </c:pt>
                <c:pt idx="79">
                  <c:v>-3.4744470001069061E-7</c:v>
                </c:pt>
                <c:pt idx="80">
                  <c:v>-3.3462980003617915E-7</c:v>
                </c:pt>
                <c:pt idx="81">
                  <c:v>-3.2055519999518722E-7</c:v>
                </c:pt>
                <c:pt idx="82">
                  <c:v>-3.0519330002087841E-7</c:v>
                </c:pt>
                <c:pt idx="83">
                  <c:v>-2.885313000189349E-7</c:v>
                </c:pt>
                <c:pt idx="84">
                  <c:v>-2.7057359996973673E-7</c:v>
                </c:pt>
                <c:pt idx="85">
                  <c:v>-2.513437000195573E-7</c:v>
                </c:pt>
                <c:pt idx="86">
                  <c:v>-2.3088579997887493E-7</c:v>
                </c:pt>
                <c:pt idx="87">
                  <c:v>-2.0926599997306283E-7</c:v>
                </c:pt>
                <c:pt idx="88">
                  <c:v>-1.8657270001165571E-7</c:v>
                </c:pt>
                <c:pt idx="89">
                  <c:v>-1.6291659998834973E-7</c:v>
                </c:pt>
                <c:pt idx="90">
                  <c:v>-1.3842990004286904E-7</c:v>
                </c:pt>
                <c:pt idx="91">
                  <c:v>-1.132638000056474E-7</c:v>
                </c:pt>
                <c:pt idx="92">
                  <c:v>-8.758670000386104E-8</c:v>
                </c:pt>
                <c:pt idx="93">
                  <c:v>-6.1580199994804019E-8</c:v>
                </c:pt>
                <c:pt idx="94">
                  <c:v>-3.5435299972075285E-8</c:v>
                </c:pt>
                <c:pt idx="95">
                  <c:v>-9.3477000029373869E-9</c:v>
                </c:pt>
                <c:pt idx="96">
                  <c:v>1.648629999184692E-8</c:v>
                </c:pt>
                <c:pt idx="97">
                  <c:v>4.1875499956489648E-8</c:v>
                </c:pt>
                <c:pt idx="98">
                  <c:v>6.6637400042424133E-8</c:v>
                </c:pt>
                <c:pt idx="99">
                  <c:v>9.0602799984740301E-8</c:v>
                </c:pt>
                <c:pt idx="100">
                  <c:v>1.1361939999954274E-7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61-4758-88A0-B7C345935BB3}"/>
            </c:ext>
          </c:extLst>
        </c:ser>
        <c:ser>
          <c:idx val="2"/>
          <c:order val="2"/>
          <c:tx>
            <c:v>Bz_r=1.5_phi=90</c:v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СдвигDyShift!$A$3:$A$103</c:f>
              <c:numCache>
                <c:formatCode>General</c:formatCode>
                <c:ptCount val="101"/>
                <c:pt idx="0">
                  <c:v>-1.7</c:v>
                </c:pt>
                <c:pt idx="1">
                  <c:v>-1.6659999999999999</c:v>
                </c:pt>
                <c:pt idx="2">
                  <c:v>-1.6319999999999999</c:v>
                </c:pt>
                <c:pt idx="3">
                  <c:v>-1.5980000000000001</c:v>
                </c:pt>
                <c:pt idx="4">
                  <c:v>-1.5640000000000001</c:v>
                </c:pt>
                <c:pt idx="5">
                  <c:v>-1.53</c:v>
                </c:pt>
                <c:pt idx="6">
                  <c:v>-1.496</c:v>
                </c:pt>
                <c:pt idx="7">
                  <c:v>-1.462</c:v>
                </c:pt>
                <c:pt idx="8">
                  <c:v>-1.4279999999999999</c:v>
                </c:pt>
                <c:pt idx="9">
                  <c:v>-1.3939999999999999</c:v>
                </c:pt>
                <c:pt idx="10">
                  <c:v>-1.36</c:v>
                </c:pt>
                <c:pt idx="11">
                  <c:v>-1.3260000000000001</c:v>
                </c:pt>
                <c:pt idx="12">
                  <c:v>-1.292</c:v>
                </c:pt>
                <c:pt idx="13">
                  <c:v>-1.258</c:v>
                </c:pt>
                <c:pt idx="14">
                  <c:v>-1.224</c:v>
                </c:pt>
                <c:pt idx="15">
                  <c:v>-1.19</c:v>
                </c:pt>
                <c:pt idx="16">
                  <c:v>-1.1559999999999999</c:v>
                </c:pt>
                <c:pt idx="17">
                  <c:v>-1.1220000000000001</c:v>
                </c:pt>
                <c:pt idx="18">
                  <c:v>-1.0880000000000001</c:v>
                </c:pt>
                <c:pt idx="19">
                  <c:v>-1.054</c:v>
                </c:pt>
                <c:pt idx="20">
                  <c:v>-1.02</c:v>
                </c:pt>
                <c:pt idx="21">
                  <c:v>-0.98599999999999999</c:v>
                </c:pt>
                <c:pt idx="22">
                  <c:v>-0.95199999999999996</c:v>
                </c:pt>
                <c:pt idx="23">
                  <c:v>-0.91800000000000004</c:v>
                </c:pt>
                <c:pt idx="24">
                  <c:v>-0.88400000000000001</c:v>
                </c:pt>
                <c:pt idx="25">
                  <c:v>-0.85</c:v>
                </c:pt>
                <c:pt idx="26">
                  <c:v>-0.81599999999999995</c:v>
                </c:pt>
                <c:pt idx="27">
                  <c:v>-0.78200000000000003</c:v>
                </c:pt>
                <c:pt idx="28">
                  <c:v>-0.748</c:v>
                </c:pt>
                <c:pt idx="29">
                  <c:v>-0.71399999999999997</c:v>
                </c:pt>
                <c:pt idx="30">
                  <c:v>-0.68</c:v>
                </c:pt>
                <c:pt idx="31">
                  <c:v>-0.64600000000000002</c:v>
                </c:pt>
                <c:pt idx="32">
                  <c:v>-0.61199999999999999</c:v>
                </c:pt>
                <c:pt idx="33">
                  <c:v>-0.57799999999999996</c:v>
                </c:pt>
                <c:pt idx="34">
                  <c:v>-0.54400000000000004</c:v>
                </c:pt>
                <c:pt idx="35">
                  <c:v>-0.51</c:v>
                </c:pt>
                <c:pt idx="36">
                  <c:v>-0.47599999999999998</c:v>
                </c:pt>
                <c:pt idx="37">
                  <c:v>-0.442</c:v>
                </c:pt>
                <c:pt idx="38">
                  <c:v>-0.40799999999999997</c:v>
                </c:pt>
                <c:pt idx="39">
                  <c:v>-0.374</c:v>
                </c:pt>
                <c:pt idx="40">
                  <c:v>-0.34</c:v>
                </c:pt>
                <c:pt idx="41">
                  <c:v>-0.30599999999999999</c:v>
                </c:pt>
                <c:pt idx="42">
                  <c:v>-0.27200000000000002</c:v>
                </c:pt>
                <c:pt idx="43">
                  <c:v>-0.23799999999999999</c:v>
                </c:pt>
                <c:pt idx="44">
                  <c:v>-0.20399999999999999</c:v>
                </c:pt>
                <c:pt idx="45">
                  <c:v>-0.17</c:v>
                </c:pt>
                <c:pt idx="46">
                  <c:v>-0.13600000000000001</c:v>
                </c:pt>
                <c:pt idx="47">
                  <c:v>-0.10199999999999999</c:v>
                </c:pt>
                <c:pt idx="48">
                  <c:v>-6.8000000000000005E-2</c:v>
                </c:pt>
                <c:pt idx="49">
                  <c:v>-3.4000000000000002E-2</c:v>
                </c:pt>
                <c:pt idx="50">
                  <c:v>0</c:v>
                </c:pt>
                <c:pt idx="51">
                  <c:v>3.4000000000000002E-2</c:v>
                </c:pt>
                <c:pt idx="52">
                  <c:v>6.8000000000000005E-2</c:v>
                </c:pt>
                <c:pt idx="53">
                  <c:v>0.10199999999999999</c:v>
                </c:pt>
                <c:pt idx="54">
                  <c:v>0.13600000000000001</c:v>
                </c:pt>
                <c:pt idx="55">
                  <c:v>0.17</c:v>
                </c:pt>
                <c:pt idx="56">
                  <c:v>0.20399999999999999</c:v>
                </c:pt>
                <c:pt idx="57">
                  <c:v>0.23799999999999999</c:v>
                </c:pt>
                <c:pt idx="58">
                  <c:v>0.27200000000000002</c:v>
                </c:pt>
                <c:pt idx="59">
                  <c:v>0.30599999999999999</c:v>
                </c:pt>
                <c:pt idx="60">
                  <c:v>0.34</c:v>
                </c:pt>
                <c:pt idx="61">
                  <c:v>0.374</c:v>
                </c:pt>
                <c:pt idx="62">
                  <c:v>0.40799999999999997</c:v>
                </c:pt>
                <c:pt idx="63">
                  <c:v>0.442</c:v>
                </c:pt>
                <c:pt idx="64">
                  <c:v>0.47599999999999998</c:v>
                </c:pt>
                <c:pt idx="65">
                  <c:v>0.51</c:v>
                </c:pt>
                <c:pt idx="66">
                  <c:v>0.54400000000000004</c:v>
                </c:pt>
                <c:pt idx="67">
                  <c:v>0.57799999999999996</c:v>
                </c:pt>
                <c:pt idx="68">
                  <c:v>0.61199999999999999</c:v>
                </c:pt>
                <c:pt idx="69">
                  <c:v>0.64600000000000002</c:v>
                </c:pt>
                <c:pt idx="70">
                  <c:v>0.68</c:v>
                </c:pt>
                <c:pt idx="71">
                  <c:v>0.71399999999999997</c:v>
                </c:pt>
                <c:pt idx="72">
                  <c:v>0.748</c:v>
                </c:pt>
                <c:pt idx="73">
                  <c:v>0.78200000000000003</c:v>
                </c:pt>
                <c:pt idx="74">
                  <c:v>0.81599999999999995</c:v>
                </c:pt>
                <c:pt idx="75">
                  <c:v>0.85</c:v>
                </c:pt>
                <c:pt idx="76">
                  <c:v>0.88400000000000001</c:v>
                </c:pt>
                <c:pt idx="77">
                  <c:v>0.91800000000000004</c:v>
                </c:pt>
                <c:pt idx="78">
                  <c:v>0.95199999999999996</c:v>
                </c:pt>
                <c:pt idx="79">
                  <c:v>0.98599999999999999</c:v>
                </c:pt>
                <c:pt idx="80">
                  <c:v>1.02</c:v>
                </c:pt>
                <c:pt idx="81">
                  <c:v>1.054</c:v>
                </c:pt>
                <c:pt idx="82">
                  <c:v>1.0880000000000001</c:v>
                </c:pt>
                <c:pt idx="83">
                  <c:v>1.1220000000000001</c:v>
                </c:pt>
                <c:pt idx="84">
                  <c:v>1.1559999999999999</c:v>
                </c:pt>
                <c:pt idx="85">
                  <c:v>1.19</c:v>
                </c:pt>
                <c:pt idx="86">
                  <c:v>1.224</c:v>
                </c:pt>
                <c:pt idx="87">
                  <c:v>1.258</c:v>
                </c:pt>
                <c:pt idx="88">
                  <c:v>1.292</c:v>
                </c:pt>
                <c:pt idx="89">
                  <c:v>1.3260000000000001</c:v>
                </c:pt>
                <c:pt idx="90">
                  <c:v>1.36</c:v>
                </c:pt>
                <c:pt idx="91">
                  <c:v>1.3939999999999999</c:v>
                </c:pt>
                <c:pt idx="92">
                  <c:v>1.4279999999999999</c:v>
                </c:pt>
                <c:pt idx="93">
                  <c:v>1.462</c:v>
                </c:pt>
                <c:pt idx="94">
                  <c:v>1.496</c:v>
                </c:pt>
                <c:pt idx="95">
                  <c:v>1.53</c:v>
                </c:pt>
                <c:pt idx="96">
                  <c:v>1.5640000000000001</c:v>
                </c:pt>
                <c:pt idx="97">
                  <c:v>1.5980000000000001</c:v>
                </c:pt>
                <c:pt idx="98">
                  <c:v>1.6319999999999999</c:v>
                </c:pt>
                <c:pt idx="99">
                  <c:v>1.6659999999999999</c:v>
                </c:pt>
                <c:pt idx="100">
                  <c:v>1.7</c:v>
                </c:pt>
              </c:numCache>
            </c:numRef>
          </c:cat>
          <c:val>
            <c:numRef>
              <c:f>Разность!$K$3:$K$103</c:f>
              <c:numCache>
                <c:formatCode>0.00E+00</c:formatCode>
                <c:ptCount val="101"/>
                <c:pt idx="0">
                  <c:v>-5.0714662100048713E-5</c:v>
                </c:pt>
                <c:pt idx="1">
                  <c:v>-3.8510541700009782E-5</c:v>
                </c:pt>
                <c:pt idx="2">
                  <c:v>-2.5775117899973221E-5</c:v>
                </c:pt>
                <c:pt idx="3">
                  <c:v>-1.2595810900017934E-5</c:v>
                </c:pt>
                <c:pt idx="4">
                  <c:v>9.3025129999091405E-7</c:v>
                </c:pt>
                <c:pt idx="5">
                  <c:v>1.4698265699997215E-5</c:v>
                </c:pt>
                <c:pt idx="6">
                  <c:v>2.8598148399949785E-5</c:v>
                </c:pt>
                <c:pt idx="7">
                  <c:v>4.2517182999968206E-5</c:v>
                </c:pt>
                <c:pt idx="8">
                  <c:v>5.6342800699993312E-5</c:v>
                </c:pt>
                <c:pt idx="9">
                  <c:v>6.9965351999989878E-5</c:v>
                </c:pt>
                <c:pt idx="10">
                  <c:v>8.3280735799995398E-5</c:v>
                </c:pt>
                <c:pt idx="11">
                  <c:v>9.6192762799984788E-5</c:v>
                </c:pt>
                <c:pt idx="12">
                  <c:v>1.0861514709997744E-4</c:v>
                </c:pt>
                <c:pt idx="13">
                  <c:v>1.2047305640000561E-4</c:v>
                </c:pt>
                <c:pt idx="14">
                  <c:v>1.3170417449998029E-4</c:v>
                </c:pt>
                <c:pt idx="15">
                  <c:v>1.4225927180000486E-4</c:v>
                </c:pt>
                <c:pt idx="16">
                  <c:v>1.5210230309997685E-4</c:v>
                </c:pt>
                <c:pt idx="17">
                  <c:v>1.6121007920000263E-4</c:v>
                </c:pt>
                <c:pt idx="18">
                  <c:v>1.6957157699998282E-4</c:v>
                </c:pt>
                <c:pt idx="19">
                  <c:v>1.771869657000158E-4</c:v>
                </c:pt>
                <c:pt idx="20">
                  <c:v>1.8406642320001332E-4</c:v>
                </c:pt>
                <c:pt idx="21">
                  <c:v>1.9022882640001848E-4</c:v>
                </c:pt>
                <c:pt idx="22">
                  <c:v>1.9570038039995463E-4</c:v>
                </c:pt>
                <c:pt idx="23">
                  <c:v>2.0051324940001392E-4</c:v>
                </c:pt>
                <c:pt idx="24">
                  <c:v>2.047042387000042E-4</c:v>
                </c:pt>
                <c:pt idx="25">
                  <c:v>2.0831356320000216E-4</c:v>
                </c:pt>
                <c:pt idx="26">
                  <c:v>2.113837284000164E-4</c:v>
                </c:pt>
                <c:pt idx="27">
                  <c:v>2.1395853970002099E-4</c:v>
                </c:pt>
                <c:pt idx="28">
                  <c:v>2.1608224600000447E-4</c:v>
                </c:pt>
                <c:pt idx="29">
                  <c:v>2.1779881590000549E-4</c:v>
                </c:pt>
                <c:pt idx="30">
                  <c:v>2.1915134360001032E-4</c:v>
                </c:pt>
                <c:pt idx="31">
                  <c:v>2.2018157249997783E-4</c:v>
                </c:pt>
                <c:pt idx="32">
                  <c:v>2.2092952600000215E-4</c:v>
                </c:pt>
                <c:pt idx="33">
                  <c:v>2.2143323300000128E-4</c:v>
                </c:pt>
                <c:pt idx="34">
                  <c:v>2.2172853449997643E-4</c:v>
                </c:pt>
                <c:pt idx="35">
                  <c:v>2.2184895720001041E-4</c:v>
                </c:pt>
                <c:pt idx="36">
                  <c:v>2.2182564580003339E-4</c:v>
                </c:pt>
                <c:pt idx="37">
                  <c:v>2.2168733690003384E-4</c:v>
                </c:pt>
                <c:pt idx="38">
                  <c:v>2.2146037150000408E-4</c:v>
                </c:pt>
                <c:pt idx="39">
                  <c:v>2.2116873080002541E-4</c:v>
                </c:pt>
                <c:pt idx="40">
                  <c:v>2.2083409340001303E-4</c:v>
                </c:pt>
                <c:pt idx="41">
                  <c:v>2.2047590300000586E-4</c:v>
                </c:pt>
                <c:pt idx="42">
                  <c:v>2.2011144399997074E-4</c:v>
                </c:pt>
                <c:pt idx="43">
                  <c:v>2.1975592070000438E-4</c:v>
                </c:pt>
                <c:pt idx="44">
                  <c:v>2.1942253360002217E-4</c:v>
                </c:pt>
                <c:pt idx="45">
                  <c:v>2.1912255400002856E-4</c:v>
                </c:pt>
                <c:pt idx="46">
                  <c:v>2.1886539100002267E-4</c:v>
                </c:pt>
                <c:pt idx="47">
                  <c:v>2.1865865130005213E-4</c:v>
                </c:pt>
                <c:pt idx="48">
                  <c:v>2.1850818949997741E-4</c:v>
                </c:pt>
                <c:pt idx="49">
                  <c:v>2.1841814869999476E-4</c:v>
                </c:pt>
                <c:pt idx="50">
                  <c:v>2.1839098869996798E-4</c:v>
                </c:pt>
                <c:pt idx="51">
                  <c:v>2.1842750419998058E-4</c:v>
                </c:pt>
                <c:pt idx="52">
                  <c:v>2.1852683059997435E-4</c:v>
                </c:pt>
                <c:pt idx="53">
                  <c:v>2.1868643700001522E-4</c:v>
                </c:pt>
                <c:pt idx="54">
                  <c:v>2.1890210930003429E-4</c:v>
                </c:pt>
                <c:pt idx="55">
                  <c:v>2.1916792039999855E-4</c:v>
                </c:pt>
                <c:pt idx="56">
                  <c:v>2.1947619000001195E-4</c:v>
                </c:pt>
                <c:pt idx="57">
                  <c:v>2.1981743369997586E-4</c:v>
                </c:pt>
                <c:pt idx="58">
                  <c:v>2.201803040000061E-4</c:v>
                </c:pt>
                <c:pt idx="59">
                  <c:v>2.2055152270000766E-4</c:v>
                </c:pt>
                <c:pt idx="60">
                  <c:v>2.2091580779998177E-4</c:v>
                </c:pt>
                <c:pt idx="61">
                  <c:v>2.2125579650000837E-4</c:v>
                </c:pt>
                <c:pt idx="62">
                  <c:v>2.2155196770001773E-4</c:v>
                </c:pt>
                <c:pt idx="63">
                  <c:v>2.2178256770000182E-4</c:v>
                </c:pt>
                <c:pt idx="64">
                  <c:v>2.2192354239997103E-4</c:v>
                </c:pt>
                <c:pt idx="65">
                  <c:v>2.2194848290002511E-4</c:v>
                </c:pt>
                <c:pt idx="66">
                  <c:v>2.2182858969999053E-4</c:v>
                </c:pt>
                <c:pt idx="67">
                  <c:v>2.2153266340002586E-4</c:v>
                </c:pt>
                <c:pt idx="68">
                  <c:v>2.2102713039995336E-4</c:v>
                </c:pt>
                <c:pt idx="69">
                  <c:v>2.2027611409997094E-4</c:v>
                </c:pt>
                <c:pt idx="70">
                  <c:v>2.192415614999943E-4</c:v>
                </c:pt>
                <c:pt idx="71">
                  <c:v>2.1788343839995727E-4</c:v>
                </c:pt>
                <c:pt idx="72">
                  <c:v>2.1616000579999239E-4</c:v>
                </c:pt>
                <c:pt idx="73">
                  <c:v>2.140281888000084E-4</c:v>
                </c:pt>
                <c:pt idx="74">
                  <c:v>2.114440552000163E-4</c:v>
                </c:pt>
                <c:pt idx="75">
                  <c:v>2.0836340949997867E-4</c:v>
                </c:pt>
                <c:pt idx="76">
                  <c:v>2.0474251660002052E-4</c:v>
                </c:pt>
                <c:pt idx="77">
                  <c:v>2.0053895839999836E-4</c:v>
                </c:pt>
                <c:pt idx="78">
                  <c:v>1.9571262360001951E-4</c:v>
                </c:pt>
                <c:pt idx="79">
                  <c:v>1.9022682640001953E-4</c:v>
                </c:pt>
                <c:pt idx="80">
                  <c:v>1.8404953539996605E-4</c:v>
                </c:pt>
                <c:pt idx="81">
                  <c:v>1.7715469059997879E-4</c:v>
                </c:pt>
                <c:pt idx="82">
                  <c:v>1.6952357069999202E-4</c:v>
                </c:pt>
                <c:pt idx="83">
                  <c:v>1.6114616009998972E-4</c:v>
                </c:pt>
                <c:pt idx="84">
                  <c:v>1.5202245779999402E-4</c:v>
                </c:pt>
                <c:pt idx="85">
                  <c:v>1.4216365610003612E-4</c:v>
                </c:pt>
                <c:pt idx="86">
                  <c:v>1.315931127000014E-4</c:v>
                </c:pt>
                <c:pt idx="87">
                  <c:v>1.2034703770003041E-4</c:v>
                </c:pt>
                <c:pt idx="88">
                  <c:v>1.0847481760001276E-4</c:v>
                </c:pt>
                <c:pt idx="89">
                  <c:v>9.6038916099994154E-5</c:v>
                </c:pt>
                <c:pt idx="90">
                  <c:v>8.3114300700015686E-5</c:v>
                </c:pt>
                <c:pt idx="91">
                  <c:v>6.9787377000030126E-5</c:v>
                </c:pt>
                <c:pt idx="92">
                  <c:v>5.6154438099975668E-5</c:v>
                </c:pt>
                <c:pt idx="93">
                  <c:v>4.2319669699975027E-5</c:v>
                </c:pt>
                <c:pt idx="94">
                  <c:v>2.8392787700004529E-5</c:v>
                </c:pt>
                <c:pt idx="95">
                  <c:v>1.4486407100000598E-5</c:v>
                </c:pt>
                <c:pt idx="96">
                  <c:v>7.1327070000348769E-7</c:v>
                </c:pt>
                <c:pt idx="97">
                  <c:v>-1.281653010004602E-5</c:v>
                </c:pt>
                <c:pt idx="98">
                  <c:v>-2.5998203199983916E-5</c:v>
                </c:pt>
                <c:pt idx="99">
                  <c:v>-3.8734648100002822E-5</c:v>
                </c:pt>
                <c:pt idx="100">
                  <c:v>-5.093848730003403E-5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61-4758-88A0-B7C345935BB3}"/>
            </c:ext>
          </c:extLst>
        </c:ser>
        <c:ser>
          <c:idx val="3"/>
          <c:order val="3"/>
          <c:tx>
            <c:v>Bz_r=0.41</c:v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СдвигDyShift!$A$3:$A$103</c:f>
              <c:numCache>
                <c:formatCode>General</c:formatCode>
                <c:ptCount val="101"/>
                <c:pt idx="0">
                  <c:v>-1.7</c:v>
                </c:pt>
                <c:pt idx="1">
                  <c:v>-1.6659999999999999</c:v>
                </c:pt>
                <c:pt idx="2">
                  <c:v>-1.6319999999999999</c:v>
                </c:pt>
                <c:pt idx="3">
                  <c:v>-1.5980000000000001</c:v>
                </c:pt>
                <c:pt idx="4">
                  <c:v>-1.5640000000000001</c:v>
                </c:pt>
                <c:pt idx="5">
                  <c:v>-1.53</c:v>
                </c:pt>
                <c:pt idx="6">
                  <c:v>-1.496</c:v>
                </c:pt>
                <c:pt idx="7">
                  <c:v>-1.462</c:v>
                </c:pt>
                <c:pt idx="8">
                  <c:v>-1.4279999999999999</c:v>
                </c:pt>
                <c:pt idx="9">
                  <c:v>-1.3939999999999999</c:v>
                </c:pt>
                <c:pt idx="10">
                  <c:v>-1.36</c:v>
                </c:pt>
                <c:pt idx="11">
                  <c:v>-1.3260000000000001</c:v>
                </c:pt>
                <c:pt idx="12">
                  <c:v>-1.292</c:v>
                </c:pt>
                <c:pt idx="13">
                  <c:v>-1.258</c:v>
                </c:pt>
                <c:pt idx="14">
                  <c:v>-1.224</c:v>
                </c:pt>
                <c:pt idx="15">
                  <c:v>-1.19</c:v>
                </c:pt>
                <c:pt idx="16">
                  <c:v>-1.1559999999999999</c:v>
                </c:pt>
                <c:pt idx="17">
                  <c:v>-1.1220000000000001</c:v>
                </c:pt>
                <c:pt idx="18">
                  <c:v>-1.0880000000000001</c:v>
                </c:pt>
                <c:pt idx="19">
                  <c:v>-1.054</c:v>
                </c:pt>
                <c:pt idx="20">
                  <c:v>-1.02</c:v>
                </c:pt>
                <c:pt idx="21">
                  <c:v>-0.98599999999999999</c:v>
                </c:pt>
                <c:pt idx="22">
                  <c:v>-0.95199999999999996</c:v>
                </c:pt>
                <c:pt idx="23">
                  <c:v>-0.91800000000000004</c:v>
                </c:pt>
                <c:pt idx="24">
                  <c:v>-0.88400000000000001</c:v>
                </c:pt>
                <c:pt idx="25">
                  <c:v>-0.85</c:v>
                </c:pt>
                <c:pt idx="26">
                  <c:v>-0.81599999999999995</c:v>
                </c:pt>
                <c:pt idx="27">
                  <c:v>-0.78200000000000003</c:v>
                </c:pt>
                <c:pt idx="28">
                  <c:v>-0.748</c:v>
                </c:pt>
                <c:pt idx="29">
                  <c:v>-0.71399999999999997</c:v>
                </c:pt>
                <c:pt idx="30">
                  <c:v>-0.68</c:v>
                </c:pt>
                <c:pt idx="31">
                  <c:v>-0.64600000000000002</c:v>
                </c:pt>
                <c:pt idx="32">
                  <c:v>-0.61199999999999999</c:v>
                </c:pt>
                <c:pt idx="33">
                  <c:v>-0.57799999999999996</c:v>
                </c:pt>
                <c:pt idx="34">
                  <c:v>-0.54400000000000004</c:v>
                </c:pt>
                <c:pt idx="35">
                  <c:v>-0.51</c:v>
                </c:pt>
                <c:pt idx="36">
                  <c:v>-0.47599999999999998</c:v>
                </c:pt>
                <c:pt idx="37">
                  <c:v>-0.442</c:v>
                </c:pt>
                <c:pt idx="38">
                  <c:v>-0.40799999999999997</c:v>
                </c:pt>
                <c:pt idx="39">
                  <c:v>-0.374</c:v>
                </c:pt>
                <c:pt idx="40">
                  <c:v>-0.34</c:v>
                </c:pt>
                <c:pt idx="41">
                  <c:v>-0.30599999999999999</c:v>
                </c:pt>
                <c:pt idx="42">
                  <c:v>-0.27200000000000002</c:v>
                </c:pt>
                <c:pt idx="43">
                  <c:v>-0.23799999999999999</c:v>
                </c:pt>
                <c:pt idx="44">
                  <c:v>-0.20399999999999999</c:v>
                </c:pt>
                <c:pt idx="45">
                  <c:v>-0.17</c:v>
                </c:pt>
                <c:pt idx="46">
                  <c:v>-0.13600000000000001</c:v>
                </c:pt>
                <c:pt idx="47">
                  <c:v>-0.10199999999999999</c:v>
                </c:pt>
                <c:pt idx="48">
                  <c:v>-6.8000000000000005E-2</c:v>
                </c:pt>
                <c:pt idx="49">
                  <c:v>-3.4000000000000002E-2</c:v>
                </c:pt>
                <c:pt idx="50">
                  <c:v>0</c:v>
                </c:pt>
                <c:pt idx="51">
                  <c:v>3.4000000000000002E-2</c:v>
                </c:pt>
                <c:pt idx="52">
                  <c:v>6.8000000000000005E-2</c:v>
                </c:pt>
                <c:pt idx="53">
                  <c:v>0.10199999999999999</c:v>
                </c:pt>
                <c:pt idx="54">
                  <c:v>0.13600000000000001</c:v>
                </c:pt>
                <c:pt idx="55">
                  <c:v>0.17</c:v>
                </c:pt>
                <c:pt idx="56">
                  <c:v>0.20399999999999999</c:v>
                </c:pt>
                <c:pt idx="57">
                  <c:v>0.23799999999999999</c:v>
                </c:pt>
                <c:pt idx="58">
                  <c:v>0.27200000000000002</c:v>
                </c:pt>
                <c:pt idx="59">
                  <c:v>0.30599999999999999</c:v>
                </c:pt>
                <c:pt idx="60">
                  <c:v>0.34</c:v>
                </c:pt>
                <c:pt idx="61">
                  <c:v>0.374</c:v>
                </c:pt>
                <c:pt idx="62">
                  <c:v>0.40799999999999997</c:v>
                </c:pt>
                <c:pt idx="63">
                  <c:v>0.442</c:v>
                </c:pt>
                <c:pt idx="64">
                  <c:v>0.47599999999999998</c:v>
                </c:pt>
                <c:pt idx="65">
                  <c:v>0.51</c:v>
                </c:pt>
                <c:pt idx="66">
                  <c:v>0.54400000000000004</c:v>
                </c:pt>
                <c:pt idx="67">
                  <c:v>0.57799999999999996</c:v>
                </c:pt>
                <c:pt idx="68">
                  <c:v>0.61199999999999999</c:v>
                </c:pt>
                <c:pt idx="69">
                  <c:v>0.64600000000000002</c:v>
                </c:pt>
                <c:pt idx="70">
                  <c:v>0.68</c:v>
                </c:pt>
                <c:pt idx="71">
                  <c:v>0.71399999999999997</c:v>
                </c:pt>
                <c:pt idx="72">
                  <c:v>0.748</c:v>
                </c:pt>
                <c:pt idx="73">
                  <c:v>0.78200000000000003</c:v>
                </c:pt>
                <c:pt idx="74">
                  <c:v>0.81599999999999995</c:v>
                </c:pt>
                <c:pt idx="75">
                  <c:v>0.85</c:v>
                </c:pt>
                <c:pt idx="76">
                  <c:v>0.88400000000000001</c:v>
                </c:pt>
                <c:pt idx="77">
                  <c:v>0.91800000000000004</c:v>
                </c:pt>
                <c:pt idx="78">
                  <c:v>0.95199999999999996</c:v>
                </c:pt>
                <c:pt idx="79">
                  <c:v>0.98599999999999999</c:v>
                </c:pt>
                <c:pt idx="80">
                  <c:v>1.02</c:v>
                </c:pt>
                <c:pt idx="81">
                  <c:v>1.054</c:v>
                </c:pt>
                <c:pt idx="82">
                  <c:v>1.0880000000000001</c:v>
                </c:pt>
                <c:pt idx="83">
                  <c:v>1.1220000000000001</c:v>
                </c:pt>
                <c:pt idx="84">
                  <c:v>1.1559999999999999</c:v>
                </c:pt>
                <c:pt idx="85">
                  <c:v>1.19</c:v>
                </c:pt>
                <c:pt idx="86">
                  <c:v>1.224</c:v>
                </c:pt>
                <c:pt idx="87">
                  <c:v>1.258</c:v>
                </c:pt>
                <c:pt idx="88">
                  <c:v>1.292</c:v>
                </c:pt>
                <c:pt idx="89">
                  <c:v>1.3260000000000001</c:v>
                </c:pt>
                <c:pt idx="90">
                  <c:v>1.36</c:v>
                </c:pt>
                <c:pt idx="91">
                  <c:v>1.3939999999999999</c:v>
                </c:pt>
                <c:pt idx="92">
                  <c:v>1.4279999999999999</c:v>
                </c:pt>
                <c:pt idx="93">
                  <c:v>1.462</c:v>
                </c:pt>
                <c:pt idx="94">
                  <c:v>1.496</c:v>
                </c:pt>
                <c:pt idx="95">
                  <c:v>1.53</c:v>
                </c:pt>
                <c:pt idx="96">
                  <c:v>1.5640000000000001</c:v>
                </c:pt>
                <c:pt idx="97">
                  <c:v>1.5980000000000001</c:v>
                </c:pt>
                <c:pt idx="98">
                  <c:v>1.6319999999999999</c:v>
                </c:pt>
                <c:pt idx="99">
                  <c:v>1.6659999999999999</c:v>
                </c:pt>
                <c:pt idx="100">
                  <c:v>1.7</c:v>
                </c:pt>
              </c:numCache>
            </c:numRef>
          </c:cat>
          <c:val>
            <c:numRef>
              <c:f>Разность!$O$3:$O$103</c:f>
              <c:numCache>
                <c:formatCode>0.00E+00</c:formatCode>
                <c:ptCount val="101"/>
                <c:pt idx="0">
                  <c:v>-1.2468250000230441E-6</c:v>
                </c:pt>
                <c:pt idx="1">
                  <c:v>-8.2146699997842632E-8</c:v>
                </c:pt>
                <c:pt idx="2">
                  <c:v>1.1017425000092729E-6</c:v>
                </c:pt>
                <c:pt idx="3">
                  <c:v>2.3018521000395253E-6</c:v>
                </c:pt>
                <c:pt idx="4">
                  <c:v>3.5150907999881298E-6</c:v>
                </c:pt>
                <c:pt idx="5">
                  <c:v>4.7382886000368885E-6</c:v>
                </c:pt>
                <c:pt idx="6">
                  <c:v>5.9682213999767697E-6</c:v>
                </c:pt>
                <c:pt idx="7">
                  <c:v>7.2016354000226102E-6</c:v>
                </c:pt>
                <c:pt idx="8">
                  <c:v>8.4352705999601874E-6</c:v>
                </c:pt>
                <c:pt idx="9">
                  <c:v>9.6658879000233178E-6</c:v>
                </c:pt>
                <c:pt idx="10">
                  <c:v>1.0890290700005245E-5</c:v>
                </c:pt>
                <c:pt idx="11">
                  <c:v>1.210535109996691E-5</c:v>
                </c:pt>
                <c:pt idx="12">
                  <c:v>1.3308029999992144E-5</c:v>
                </c:pt>
                <c:pt idx="13">
                  <c:v>1.4495400300018613E-5</c:v>
                </c:pt>
                <c:pt idx="14">
                  <c:v>1.5664664800019157E-5</c:v>
                </c:pt>
                <c:pt idx="15">
                  <c:v>1.6813175100049982E-5</c:v>
                </c:pt>
                <c:pt idx="16">
                  <c:v>1.79384462000165E-5</c:v>
                </c:pt>
                <c:pt idx="17">
                  <c:v>1.9038170600005344E-5</c:v>
                </c:pt>
                <c:pt idx="18">
                  <c:v>2.0110228699965482E-5</c:v>
                </c:pt>
                <c:pt idx="19">
                  <c:v>2.1152697499970952E-5</c:v>
                </c:pt>
                <c:pt idx="20">
                  <c:v>2.21638567000082E-5</c:v>
                </c:pt>
                <c:pt idx="21">
                  <c:v>2.3142192100034098E-5</c:v>
                </c:pt>
                <c:pt idx="22">
                  <c:v>2.4086396899991591E-5</c:v>
                </c:pt>
                <c:pt idx="23">
                  <c:v>2.499537009997832E-5</c:v>
                </c:pt>
                <c:pt idx="24">
                  <c:v>2.5868213599955503E-5</c:v>
                </c:pt>
                <c:pt idx="25">
                  <c:v>2.6704225800033843E-5</c:v>
                </c:pt>
                <c:pt idx="26">
                  <c:v>2.7502894800024436E-5</c:v>
                </c:pt>
                <c:pt idx="27">
                  <c:v>2.8263888899981993E-5</c:v>
                </c:pt>
                <c:pt idx="28">
                  <c:v>2.8987045299966319E-5</c:v>
                </c:pt>
                <c:pt idx="29">
                  <c:v>2.9672358699994739E-5</c:v>
                </c:pt>
                <c:pt idx="30">
                  <c:v>3.0319967800007674E-5</c:v>
                </c:pt>
                <c:pt idx="31">
                  <c:v>3.093014040000952E-5</c:v>
                </c:pt>
                <c:pt idx="32">
                  <c:v>3.1503259500020864E-5</c:v>
                </c:pt>
                <c:pt idx="33">
                  <c:v>3.2039807400019438E-5</c:v>
                </c:pt>
                <c:pt idx="34">
                  <c:v>3.2540349999998774E-5</c:v>
                </c:pt>
                <c:pt idx="35">
                  <c:v>3.3005521299978025E-5</c:v>
                </c:pt>
                <c:pt idx="36">
                  <c:v>3.3436007499998421E-5</c:v>
                </c:pt>
                <c:pt idx="37">
                  <c:v>3.3832532099986601E-5</c:v>
                </c:pt>
                <c:pt idx="38">
                  <c:v>3.4195840000028621E-5</c:v>
                </c:pt>
                <c:pt idx="39">
                  <c:v>3.4526684300040245E-5</c:v>
                </c:pt>
                <c:pt idx="40">
                  <c:v>3.4825811200012158E-5</c:v>
                </c:pt>
                <c:pt idx="41">
                  <c:v>3.5093948200004554E-5</c:v>
                </c:pt>
                <c:pt idx="42">
                  <c:v>3.5331791000015045E-5</c:v>
                </c:pt>
                <c:pt idx="43">
                  <c:v>3.5539992900013306E-5</c:v>
                </c:pt>
                <c:pt idx="44">
                  <c:v>3.5719154699964673E-5</c:v>
                </c:pt>
                <c:pt idx="45">
                  <c:v>3.5869815300015873E-5</c:v>
                </c:pt>
                <c:pt idx="46">
                  <c:v>3.5992443499999194E-5</c:v>
                </c:pt>
                <c:pt idx="47">
                  <c:v>3.6087432200015979E-5</c:v>
                </c:pt>
                <c:pt idx="48">
                  <c:v>3.615509179999421E-5</c:v>
                </c:pt>
                <c:pt idx="49">
                  <c:v>3.619564639995021E-5</c:v>
                </c:pt>
                <c:pt idx="50">
                  <c:v>3.6209230599992814E-5</c:v>
                </c:pt>
                <c:pt idx="51">
                  <c:v>3.6195887400003457E-5</c:v>
                </c:pt>
                <c:pt idx="52">
                  <c:v>3.6155567899986973E-5</c:v>
                </c:pt>
                <c:pt idx="53">
                  <c:v>3.608813180000503E-5</c:v>
                </c:pt>
                <c:pt idx="54">
                  <c:v>3.5993349000007502E-5</c:v>
                </c:pt>
                <c:pt idx="55">
                  <c:v>3.5870903799972709E-5</c:v>
                </c:pt>
                <c:pt idx="56">
                  <c:v>3.572039809995875E-5</c:v>
                </c:pt>
                <c:pt idx="57">
                  <c:v>3.5541357399970774E-5</c:v>
                </c:pt>
                <c:pt idx="58">
                  <c:v>3.5333238199986017E-5</c:v>
                </c:pt>
                <c:pt idx="59">
                  <c:v>3.5095435500009931E-5</c:v>
                </c:pt>
                <c:pt idx="60">
                  <c:v>3.4827291799988114E-5</c:v>
                </c:pt>
                <c:pt idx="61">
                  <c:v>3.4528107499987026E-5</c:v>
                </c:pt>
                <c:pt idx="62">
                  <c:v>3.4197152199988423E-5</c:v>
                </c:pt>
                <c:pt idx="63">
                  <c:v>3.3833676599981377E-5</c:v>
                </c:pt>
                <c:pt idx="64">
                  <c:v>3.3436925999996703E-5</c:v>
                </c:pt>
                <c:pt idx="65">
                  <c:v>3.3006153400017002E-5</c:v>
                </c:pt>
                <c:pt idx="66">
                  <c:v>3.2540634600009E-5</c:v>
                </c:pt>
                <c:pt idx="67">
                  <c:v>3.2039682700046868E-5</c:v>
                </c:pt>
                <c:pt idx="68">
                  <c:v>3.1502664199989372E-5</c:v>
                </c:pt>
                <c:pt idx="69">
                  <c:v>3.0929013699998453E-5</c:v>
                </c:pt>
                <c:pt idx="70">
                  <c:v>3.0318250499983268E-5</c:v>
                </c:pt>
                <c:pt idx="71">
                  <c:v>2.9669993699965591E-5</c:v>
                </c:pt>
                <c:pt idx="72">
                  <c:v>2.8983977999996746E-5</c:v>
                </c:pt>
                <c:pt idx="73">
                  <c:v>2.8260068200003374E-5</c:v>
                </c:pt>
                <c:pt idx="74">
                  <c:v>2.7498273599990686E-5</c:v>
                </c:pt>
                <c:pt idx="75">
                  <c:v>2.6698760999976923E-5</c:v>
                </c:pt>
                <c:pt idx="76">
                  <c:v>2.5861867300025487E-5</c:v>
                </c:pt>
                <c:pt idx="77">
                  <c:v>2.4988109799950475E-5</c:v>
                </c:pt>
                <c:pt idx="78">
                  <c:v>2.4078195900001376E-5</c:v>
                </c:pt>
                <c:pt idx="79">
                  <c:v>2.3133030200017668E-5</c:v>
                </c:pt>
                <c:pt idx="80">
                  <c:v>2.2153720200035476E-5</c:v>
                </c:pt>
                <c:pt idx="81">
                  <c:v>2.114157960003693E-5</c:v>
                </c:pt>
                <c:pt idx="82">
                  <c:v>2.0098129900003592E-5</c:v>
                </c:pt>
                <c:pt idx="83">
                  <c:v>1.9025098800029561E-5</c:v>
                </c:pt>
                <c:pt idx="84">
                  <c:v>1.7924416599979232E-5</c:v>
                </c:pt>
                <c:pt idx="85">
                  <c:v>1.6798210499990862E-5</c:v>
                </c:pt>
                <c:pt idx="86">
                  <c:v>1.564879570004063E-5</c:v>
                </c:pt>
                <c:pt idx="87">
                  <c:v>1.4478664700001698E-5</c:v>
                </c:pt>
                <c:pt idx="88">
                  <c:v>1.3290473100002753E-5</c:v>
                </c:pt>
                <c:pt idx="89">
                  <c:v>1.2087025400009388E-5</c:v>
                </c:pt>
                <c:pt idx="90">
                  <c:v>1.0871256000022367E-5</c:v>
                </c:pt>
                <c:pt idx="91">
                  <c:v>9.6462103000294341E-6</c:v>
                </c:pt>
                <c:pt idx="92">
                  <c:v>8.4150231000057474E-6</c:v>
                </c:pt>
                <c:pt idx="93">
                  <c:v>7.1808965000363933E-6</c:v>
                </c:pt>
                <c:pt idx="94">
                  <c:v>5.9470759999902256E-6</c:v>
                </c:pt>
                <c:pt idx="95">
                  <c:v>4.7168262999885968E-6</c:v>
                </c:pt>
                <c:pt idx="96">
                  <c:v>3.4934064000458065E-6</c:v>
                </c:pt>
                <c:pt idx="97">
                  <c:v>2.2800450000248773E-6</c:v>
                </c:pt>
                <c:pt idx="98">
                  <c:v>1.0799157999508147E-6</c:v>
                </c:pt>
                <c:pt idx="99">
                  <c:v>-1.0388600002464443E-7</c:v>
                </c:pt>
                <c:pt idx="100">
                  <c:v>-1.2683669999846714E-6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761-4758-88A0-B7C345935BB3}"/>
            </c:ext>
          </c:extLst>
        </c:ser>
        <c:ser>
          <c:idx val="4"/>
          <c:order val="4"/>
          <c:tx>
            <c:v>Bz_r=0.9</c:v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СдвигDyShift!$A$3:$A$103</c:f>
              <c:numCache>
                <c:formatCode>General</c:formatCode>
                <c:ptCount val="101"/>
                <c:pt idx="0">
                  <c:v>-1.7</c:v>
                </c:pt>
                <c:pt idx="1">
                  <c:v>-1.6659999999999999</c:v>
                </c:pt>
                <c:pt idx="2">
                  <c:v>-1.6319999999999999</c:v>
                </c:pt>
                <c:pt idx="3">
                  <c:v>-1.5980000000000001</c:v>
                </c:pt>
                <c:pt idx="4">
                  <c:v>-1.5640000000000001</c:v>
                </c:pt>
                <c:pt idx="5">
                  <c:v>-1.53</c:v>
                </c:pt>
                <c:pt idx="6">
                  <c:v>-1.496</c:v>
                </c:pt>
                <c:pt idx="7">
                  <c:v>-1.462</c:v>
                </c:pt>
                <c:pt idx="8">
                  <c:v>-1.4279999999999999</c:v>
                </c:pt>
                <c:pt idx="9">
                  <c:v>-1.3939999999999999</c:v>
                </c:pt>
                <c:pt idx="10">
                  <c:v>-1.36</c:v>
                </c:pt>
                <c:pt idx="11">
                  <c:v>-1.3260000000000001</c:v>
                </c:pt>
                <c:pt idx="12">
                  <c:v>-1.292</c:v>
                </c:pt>
                <c:pt idx="13">
                  <c:v>-1.258</c:v>
                </c:pt>
                <c:pt idx="14">
                  <c:v>-1.224</c:v>
                </c:pt>
                <c:pt idx="15">
                  <c:v>-1.19</c:v>
                </c:pt>
                <c:pt idx="16">
                  <c:v>-1.1559999999999999</c:v>
                </c:pt>
                <c:pt idx="17">
                  <c:v>-1.1220000000000001</c:v>
                </c:pt>
                <c:pt idx="18">
                  <c:v>-1.0880000000000001</c:v>
                </c:pt>
                <c:pt idx="19">
                  <c:v>-1.054</c:v>
                </c:pt>
                <c:pt idx="20">
                  <c:v>-1.02</c:v>
                </c:pt>
                <c:pt idx="21">
                  <c:v>-0.98599999999999999</c:v>
                </c:pt>
                <c:pt idx="22">
                  <c:v>-0.95199999999999996</c:v>
                </c:pt>
                <c:pt idx="23">
                  <c:v>-0.91800000000000004</c:v>
                </c:pt>
                <c:pt idx="24">
                  <c:v>-0.88400000000000001</c:v>
                </c:pt>
                <c:pt idx="25">
                  <c:v>-0.85</c:v>
                </c:pt>
                <c:pt idx="26">
                  <c:v>-0.81599999999999995</c:v>
                </c:pt>
                <c:pt idx="27">
                  <c:v>-0.78200000000000003</c:v>
                </c:pt>
                <c:pt idx="28">
                  <c:v>-0.748</c:v>
                </c:pt>
                <c:pt idx="29">
                  <c:v>-0.71399999999999997</c:v>
                </c:pt>
                <c:pt idx="30">
                  <c:v>-0.68</c:v>
                </c:pt>
                <c:pt idx="31">
                  <c:v>-0.64600000000000002</c:v>
                </c:pt>
                <c:pt idx="32">
                  <c:v>-0.61199999999999999</c:v>
                </c:pt>
                <c:pt idx="33">
                  <c:v>-0.57799999999999996</c:v>
                </c:pt>
                <c:pt idx="34">
                  <c:v>-0.54400000000000004</c:v>
                </c:pt>
                <c:pt idx="35">
                  <c:v>-0.51</c:v>
                </c:pt>
                <c:pt idx="36">
                  <c:v>-0.47599999999999998</c:v>
                </c:pt>
                <c:pt idx="37">
                  <c:v>-0.442</c:v>
                </c:pt>
                <c:pt idx="38">
                  <c:v>-0.40799999999999997</c:v>
                </c:pt>
                <c:pt idx="39">
                  <c:v>-0.374</c:v>
                </c:pt>
                <c:pt idx="40">
                  <c:v>-0.34</c:v>
                </c:pt>
                <c:pt idx="41">
                  <c:v>-0.30599999999999999</c:v>
                </c:pt>
                <c:pt idx="42">
                  <c:v>-0.27200000000000002</c:v>
                </c:pt>
                <c:pt idx="43">
                  <c:v>-0.23799999999999999</c:v>
                </c:pt>
                <c:pt idx="44">
                  <c:v>-0.20399999999999999</c:v>
                </c:pt>
                <c:pt idx="45">
                  <c:v>-0.17</c:v>
                </c:pt>
                <c:pt idx="46">
                  <c:v>-0.13600000000000001</c:v>
                </c:pt>
                <c:pt idx="47">
                  <c:v>-0.10199999999999999</c:v>
                </c:pt>
                <c:pt idx="48">
                  <c:v>-6.8000000000000005E-2</c:v>
                </c:pt>
                <c:pt idx="49">
                  <c:v>-3.4000000000000002E-2</c:v>
                </c:pt>
                <c:pt idx="50">
                  <c:v>0</c:v>
                </c:pt>
                <c:pt idx="51">
                  <c:v>3.4000000000000002E-2</c:v>
                </c:pt>
                <c:pt idx="52">
                  <c:v>6.8000000000000005E-2</c:v>
                </c:pt>
                <c:pt idx="53">
                  <c:v>0.10199999999999999</c:v>
                </c:pt>
                <c:pt idx="54">
                  <c:v>0.13600000000000001</c:v>
                </c:pt>
                <c:pt idx="55">
                  <c:v>0.17</c:v>
                </c:pt>
                <c:pt idx="56">
                  <c:v>0.20399999999999999</c:v>
                </c:pt>
                <c:pt idx="57">
                  <c:v>0.23799999999999999</c:v>
                </c:pt>
                <c:pt idx="58">
                  <c:v>0.27200000000000002</c:v>
                </c:pt>
                <c:pt idx="59">
                  <c:v>0.30599999999999999</c:v>
                </c:pt>
                <c:pt idx="60">
                  <c:v>0.34</c:v>
                </c:pt>
                <c:pt idx="61">
                  <c:v>0.374</c:v>
                </c:pt>
                <c:pt idx="62">
                  <c:v>0.40799999999999997</c:v>
                </c:pt>
                <c:pt idx="63">
                  <c:v>0.442</c:v>
                </c:pt>
                <c:pt idx="64">
                  <c:v>0.47599999999999998</c:v>
                </c:pt>
                <c:pt idx="65">
                  <c:v>0.51</c:v>
                </c:pt>
                <c:pt idx="66">
                  <c:v>0.54400000000000004</c:v>
                </c:pt>
                <c:pt idx="67">
                  <c:v>0.57799999999999996</c:v>
                </c:pt>
                <c:pt idx="68">
                  <c:v>0.61199999999999999</c:v>
                </c:pt>
                <c:pt idx="69">
                  <c:v>0.64600000000000002</c:v>
                </c:pt>
                <c:pt idx="70">
                  <c:v>0.68</c:v>
                </c:pt>
                <c:pt idx="71">
                  <c:v>0.71399999999999997</c:v>
                </c:pt>
                <c:pt idx="72">
                  <c:v>0.748</c:v>
                </c:pt>
                <c:pt idx="73">
                  <c:v>0.78200000000000003</c:v>
                </c:pt>
                <c:pt idx="74">
                  <c:v>0.81599999999999995</c:v>
                </c:pt>
                <c:pt idx="75">
                  <c:v>0.85</c:v>
                </c:pt>
                <c:pt idx="76">
                  <c:v>0.88400000000000001</c:v>
                </c:pt>
                <c:pt idx="77">
                  <c:v>0.91800000000000004</c:v>
                </c:pt>
                <c:pt idx="78">
                  <c:v>0.95199999999999996</c:v>
                </c:pt>
                <c:pt idx="79">
                  <c:v>0.98599999999999999</c:v>
                </c:pt>
                <c:pt idx="80">
                  <c:v>1.02</c:v>
                </c:pt>
                <c:pt idx="81">
                  <c:v>1.054</c:v>
                </c:pt>
                <c:pt idx="82">
                  <c:v>1.0880000000000001</c:v>
                </c:pt>
                <c:pt idx="83">
                  <c:v>1.1220000000000001</c:v>
                </c:pt>
                <c:pt idx="84">
                  <c:v>1.1559999999999999</c:v>
                </c:pt>
                <c:pt idx="85">
                  <c:v>1.19</c:v>
                </c:pt>
                <c:pt idx="86">
                  <c:v>1.224</c:v>
                </c:pt>
                <c:pt idx="87">
                  <c:v>1.258</c:v>
                </c:pt>
                <c:pt idx="88">
                  <c:v>1.292</c:v>
                </c:pt>
                <c:pt idx="89">
                  <c:v>1.3260000000000001</c:v>
                </c:pt>
                <c:pt idx="90">
                  <c:v>1.36</c:v>
                </c:pt>
                <c:pt idx="91">
                  <c:v>1.3939999999999999</c:v>
                </c:pt>
                <c:pt idx="92">
                  <c:v>1.4279999999999999</c:v>
                </c:pt>
                <c:pt idx="93">
                  <c:v>1.462</c:v>
                </c:pt>
                <c:pt idx="94">
                  <c:v>1.496</c:v>
                </c:pt>
                <c:pt idx="95">
                  <c:v>1.53</c:v>
                </c:pt>
                <c:pt idx="96">
                  <c:v>1.5640000000000001</c:v>
                </c:pt>
                <c:pt idx="97">
                  <c:v>1.5980000000000001</c:v>
                </c:pt>
                <c:pt idx="98">
                  <c:v>1.6319999999999999</c:v>
                </c:pt>
                <c:pt idx="99">
                  <c:v>1.6659999999999999</c:v>
                </c:pt>
                <c:pt idx="100">
                  <c:v>1.7</c:v>
                </c:pt>
              </c:numCache>
            </c:numRef>
          </c:cat>
          <c:val>
            <c:numRef>
              <c:f>Разность!$S$3:$S$103</c:f>
              <c:numCache>
                <c:formatCode>0.00E+00</c:formatCode>
                <c:ptCount val="101"/>
                <c:pt idx="0">
                  <c:v>-7.2499263000236347E-6</c:v>
                </c:pt>
                <c:pt idx="1">
                  <c:v>-4.2624788000322766E-6</c:v>
                </c:pt>
                <c:pt idx="2">
                  <c:v>-1.2108743999705851E-6</c:v>
                </c:pt>
                <c:pt idx="3">
                  <c:v>1.8943046000141628E-6</c:v>
                </c:pt>
                <c:pt idx="4">
                  <c:v>5.0419704000215226E-6</c:v>
                </c:pt>
                <c:pt idx="5">
                  <c:v>8.2206455999656036E-6</c:v>
                </c:pt>
                <c:pt idx="6">
                  <c:v>1.1418588900025117E-5</c:v>
                </c:pt>
                <c:pt idx="7">
                  <c:v>1.4623924199985705E-5</c:v>
                </c:pt>
                <c:pt idx="8">
                  <c:v>1.7824771999963573E-5</c:v>
                </c:pt>
                <c:pt idx="9">
                  <c:v>2.1009382600023496E-5</c:v>
                </c:pt>
                <c:pt idx="10">
                  <c:v>2.4166264199987353E-5</c:v>
                </c:pt>
                <c:pt idx="11">
                  <c:v>2.7284306700015026E-5</c:v>
                </c:pt>
                <c:pt idx="12">
                  <c:v>3.0352896799978879E-5</c:v>
                </c:pt>
                <c:pt idx="13">
                  <c:v>3.3362023399985397E-5</c:v>
                </c:pt>
                <c:pt idx="14">
                  <c:v>3.6302370400032036E-5</c:v>
                </c:pt>
                <c:pt idx="15">
                  <c:v>3.9165396500007166E-5</c:v>
                </c:pt>
                <c:pt idx="16">
                  <c:v>4.1943399799959646E-5</c:v>
                </c:pt>
                <c:pt idx="17">
                  <c:v>4.4629567300003004E-5</c:v>
                </c:pt>
                <c:pt idx="18">
                  <c:v>4.7218009700034091E-5</c:v>
                </c:pt>
                <c:pt idx="19">
                  <c:v>4.9703778599974324E-5</c:v>
                </c:pt>
                <c:pt idx="20">
                  <c:v>5.2082871799974395E-5</c:v>
                </c:pt>
                <c:pt idx="21">
                  <c:v>5.4352221800002543E-5</c:v>
                </c:pt>
                <c:pt idx="22">
                  <c:v>5.6509673100002544E-5</c:v>
                </c:pt>
                <c:pt idx="23">
                  <c:v>5.8553947099970749E-5</c:v>
                </c:pt>
                <c:pt idx="24">
                  <c:v>6.0484597100007864E-5</c:v>
                </c:pt>
                <c:pt idx="25">
                  <c:v>6.2301954700028084E-5</c:v>
                </c:pt>
                <c:pt idx="26">
                  <c:v>6.400706879999829E-5</c:v>
                </c:pt>
                <c:pt idx="27">
                  <c:v>6.5601639599954797E-5</c:v>
                </c:pt>
                <c:pt idx="28">
                  <c:v>6.7087948699973143E-5</c:v>
                </c:pt>
                <c:pt idx="29">
                  <c:v>6.8468786300013296E-5</c:v>
                </c:pt>
                <c:pt idx="30">
                  <c:v>6.9747376999995669E-5</c:v>
                </c:pt>
                <c:pt idx="31">
                  <c:v>7.0927307299961662E-5</c:v>
                </c:pt>
                <c:pt idx="32">
                  <c:v>7.2012451799996491E-5</c:v>
                </c:pt>
                <c:pt idx="33">
                  <c:v>7.3006903000050194E-5</c:v>
                </c:pt>
                <c:pt idx="34">
                  <c:v>7.3914903099991935E-5</c:v>
                </c:pt>
                <c:pt idx="35">
                  <c:v>7.4740779600013241E-5</c:v>
                </c:pt>
                <c:pt idx="36">
                  <c:v>7.5488883699958986E-5</c:v>
                </c:pt>
                <c:pt idx="37">
                  <c:v>7.6163533699991071E-5</c:v>
                </c:pt>
                <c:pt idx="38">
                  <c:v>7.6768962199991186E-5</c:v>
                </c:pt>
                <c:pt idx="39">
                  <c:v>7.7309267099978651E-5</c:v>
                </c:pt>
                <c:pt idx="40">
                  <c:v>7.778836860000693E-5</c:v>
                </c:pt>
                <c:pt idx="41">
                  <c:v>7.8209968400022589E-5</c:v>
                </c:pt>
                <c:pt idx="42">
                  <c:v>7.8577514899980105E-5</c:v>
                </c:pt>
                <c:pt idx="43">
                  <c:v>7.8894171199994645E-5</c:v>
                </c:pt>
                <c:pt idx="44">
                  <c:v>7.9162788000020079E-5</c:v>
                </c:pt>
                <c:pt idx="45">
                  <c:v>7.9385880299986944E-5</c:v>
                </c:pt>
                <c:pt idx="46">
                  <c:v>7.9565606499965025E-5</c:v>
                </c:pt>
                <c:pt idx="47">
                  <c:v>7.9703752200011024E-5</c:v>
                </c:pt>
                <c:pt idx="48">
                  <c:v>7.9801716799998701E-5</c:v>
                </c:pt>
                <c:pt idx="49">
                  <c:v>7.9860503299999941E-5</c:v>
                </c:pt>
                <c:pt idx="50">
                  <c:v>7.9880710900037677E-5</c:v>
                </c:pt>
                <c:pt idx="51">
                  <c:v>7.9862530800001164E-5</c:v>
                </c:pt>
                <c:pt idx="52">
                  <c:v>7.9805745099970071E-5</c:v>
                </c:pt>
                <c:pt idx="53">
                  <c:v>7.9709728100008093E-5</c:v>
                </c:pt>
                <c:pt idx="54">
                  <c:v>7.95734507000323E-5</c:v>
                </c:pt>
                <c:pt idx="55">
                  <c:v>7.9395487800004716E-5</c:v>
                </c:pt>
                <c:pt idx="56">
                  <c:v>7.9174028900008686E-5</c:v>
                </c:pt>
                <c:pt idx="57">
                  <c:v>7.8906891499974652E-5</c:v>
                </c:pt>
                <c:pt idx="58">
                  <c:v>7.8591537999994632E-5</c:v>
                </c:pt>
                <c:pt idx="59">
                  <c:v>7.8225095799966393E-5</c:v>
                </c:pt>
                <c:pt idx="60">
                  <c:v>7.7804381500012898E-5</c:v>
                </c:pt>
                <c:pt idx="61">
                  <c:v>7.7325928300009394E-5</c:v>
                </c:pt>
                <c:pt idx="62">
                  <c:v>7.6786017599972389E-5</c:v>
                </c:pt>
                <c:pt idx="63">
                  <c:v>7.6180714799978233E-5</c:v>
                </c:pt>
                <c:pt idx="64">
                  <c:v>7.5505909299999896E-5</c:v>
                </c:pt>
                <c:pt idx="65">
                  <c:v>7.4757358299981647E-5</c:v>
                </c:pt>
                <c:pt idx="66">
                  <c:v>7.3930736100014105E-5</c:v>
                </c:pt>
                <c:pt idx="67">
                  <c:v>7.3021686199992164E-5</c:v>
                </c:pt>
                <c:pt idx="68">
                  <c:v>7.2025879099990586E-5</c:v>
                </c:pt>
                <c:pt idx="69">
                  <c:v>7.0939073400000385E-5</c:v>
                </c:pt>
                <c:pt idx="70">
                  <c:v>6.9757180099994098E-5</c:v>
                </c:pt>
                <c:pt idx="71">
                  <c:v>6.8476331299971438E-5</c:v>
                </c:pt>
                <c:pt idx="72">
                  <c:v>6.7092950500002857E-5</c:v>
                </c:pt>
                <c:pt idx="73">
                  <c:v>6.5603825499971347E-5</c:v>
                </c:pt>
                <c:pt idx="74">
                  <c:v>6.4006181800024819E-5</c:v>
                </c:pt>
                <c:pt idx="75">
                  <c:v>6.2297756700024909E-5</c:v>
                </c:pt>
                <c:pt idx="76">
                  <c:v>6.0476871200032534E-5</c:v>
                </c:pt>
                <c:pt idx="77">
                  <c:v>5.8542500100011718E-5</c:v>
                </c:pt>
                <c:pt idx="78">
                  <c:v>5.6494338299961644E-5</c:v>
                </c:pt>
                <c:pt idx="79">
                  <c:v>5.4332860800032634E-5</c:v>
                </c:pt>
                <c:pt idx="80">
                  <c:v>5.2059376600022134E-5</c:v>
                </c:pt>
                <c:pt idx="81">
                  <c:v>4.9676072900017854E-5</c:v>
                </c:pt>
                <c:pt idx="82">
                  <c:v>4.718605039999435E-5</c:v>
                </c:pt>
                <c:pt idx="83">
                  <c:v>4.4593345299992482E-5</c:v>
                </c:pt>
                <c:pt idx="84">
                  <c:v>4.1902940199955996E-5</c:v>
                </c:pt>
                <c:pt idx="85">
                  <c:v>3.9120759599997612E-5</c:v>
                </c:pt>
                <c:pt idx="86">
                  <c:v>3.6253650399997728E-5</c:v>
                </c:pt>
                <c:pt idx="87">
                  <c:v>3.3309348600019106E-5</c:v>
                </c:pt>
                <c:pt idx="88">
                  <c:v>3.0296428399967379E-5</c:v>
                </c:pt>
                <c:pt idx="89">
                  <c:v>2.7224237500012016E-5</c:v>
                </c:pt>
                <c:pt idx="90">
                  <c:v>2.4102817099969087E-5</c:v>
                </c:pt>
                <c:pt idx="91">
                  <c:v>2.0942808500012955E-5</c:v>
                </c:pt>
                <c:pt idx="92">
                  <c:v>1.7755348300008134E-5</c:v>
                </c:pt>
                <c:pt idx="93">
                  <c:v>1.45519515000192E-5</c:v>
                </c:pt>
                <c:pt idx="94">
                  <c:v>1.134438919997427E-5</c:v>
                </c:pt>
                <c:pt idx="95">
                  <c:v>8.1445592999829231E-6</c:v>
                </c:pt>
                <c:pt idx="96">
                  <c:v>4.9643539999921771E-6</c:v>
                </c:pt>
                <c:pt idx="97">
                  <c:v>1.8155277999865049E-6</c:v>
                </c:pt>
                <c:pt idx="98">
                  <c:v>-1.2904319000028863E-6</c:v>
                </c:pt>
                <c:pt idx="99">
                  <c:v>-4.3424292999749703E-6</c:v>
                </c:pt>
                <c:pt idx="100">
                  <c:v>-7.3298771000041008E-6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761-4758-88A0-B7C345935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69934664"/>
        <c:axId val="169935448"/>
      </c:lineChart>
      <c:catAx>
        <c:axId val="169934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935448"/>
        <c:crosses val="autoZero"/>
        <c:auto val="1"/>
        <c:lblAlgn val="ctr"/>
        <c:lblOffset val="100"/>
        <c:tickLblSkip val="1"/>
        <c:noMultiLvlLbl val="0"/>
      </c:catAx>
      <c:valAx>
        <c:axId val="169935448"/>
        <c:scaling>
          <c:orientation val="minMax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93466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A98AA-F373-4523-B250-773CC7EBDD81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0AD9F-05B5-404D-8ADE-257D3A78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784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12</a:t>
            </a:fld>
            <a:endParaRPr 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6AB316-92AD-CCCA-F180-F69EA390152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ru-RU"/>
              <a:t>08.11.2022</a:t>
            </a:r>
          </a:p>
        </p:txBody>
      </p:sp>
    </p:spTree>
    <p:extLst>
      <p:ext uri="{BB962C8B-B14F-4D97-AF65-F5344CB8AC3E}">
        <p14:creationId xmlns:p14="http://schemas.microsoft.com/office/powerpoint/2010/main" val="128765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777A9-2282-42EA-9420-1A0C700BF8C1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836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F7EA-777E-47EE-B8CB-BA28669D2E12}" type="datetime1">
              <a:rPr lang="ru-RU" smtClean="0"/>
              <a:t>15.04.2025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7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113-670F-4AB6-A7A0-E85D0564573D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800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15985-842A-4966-A374-995F3C408D91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6143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15683-80A3-4E4E-9B75-5098FF463F3D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618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8DAC-2221-438D-AFCB-AF553F191553}" type="datetime1">
              <a:rPr lang="ru-RU" smtClean="0"/>
              <a:t>15.04.2025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403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A0AB-4654-424D-A011-624DD1E5EF0A}" type="datetime1">
              <a:rPr lang="ru-RU" smtClean="0"/>
              <a:t>15.04.2025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395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96AB0-F937-462D-8A63-051F6613A803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9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5B2C-2FC1-44B5-9F03-8F92C6803612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36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758B-3CC0-405A-82A6-841A63F034EE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88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A470-99D8-4A57-AC95-77609E8BDFF9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078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204C-5A84-4EB7-9BEC-4228F4FB170E}" type="datetime1">
              <a:rPr lang="ru-RU" smtClean="0"/>
              <a:t>15.04.2025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94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E4CD-130C-439C-A642-4339D75B5176}" type="datetime1">
              <a:rPr lang="ru-RU" smtClean="0"/>
              <a:t>15.04.2025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18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A9C34-0B38-4B79-8DED-EF6C49552388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78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44F7-7612-41B9-97AE-2063DAADFDE1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099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42CF-A0AB-4629-A0BB-94B888B66EEE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338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C1DB2-C64C-4454-99EF-3AC9FE214E44}" type="datetime1">
              <a:rPr lang="ru-RU" smtClean="0"/>
              <a:t>15.04.2025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26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DF4E358-A356-4826-9D75-D162A485D1CE}" type="datetime1">
              <a:rPr lang="ru-RU" smtClean="0"/>
              <a:t>15.04.2025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D28A0-5259-4077-B5B2-4884B545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2614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9868" y="1403785"/>
            <a:ext cx="9144000" cy="16830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/>
              <a:t/>
            </a:r>
            <a:br>
              <a:rPr lang="en-US" sz="4900" b="1" dirty="0"/>
            </a:br>
            <a:r>
              <a:rPr lang="en-US" sz="4900" b="1" dirty="0"/>
              <a:t/>
            </a:r>
            <a:br>
              <a:rPr lang="en-US" sz="4900" b="1" dirty="0"/>
            </a:br>
            <a:r>
              <a:rPr lang="en-US" sz="4900" b="1" dirty="0"/>
              <a:t/>
            </a:r>
            <a:br>
              <a:rPr lang="en-US" sz="4900" b="1" dirty="0"/>
            </a:br>
            <a:r>
              <a:rPr lang="en-US" sz="4900" b="1" dirty="0"/>
              <a:t/>
            </a:r>
            <a:br>
              <a:rPr lang="en-US" sz="4900" b="1" dirty="0"/>
            </a:br>
            <a:r>
              <a:rPr lang="en-US" sz="5400" b="1" dirty="0"/>
              <a:t>Magnetic field </a:t>
            </a:r>
            <a:r>
              <a:rPr lang="en-US" sz="5400" b="1" dirty="0" smtClean="0"/>
              <a:t>mapper</a:t>
            </a:r>
            <a:r>
              <a:rPr lang="ru-RU" sz="5400" b="1" dirty="0" smtClean="0"/>
              <a:t> </a:t>
            </a:r>
            <a:r>
              <a:rPr lang="en-US" sz="5400" b="1" smtClean="0"/>
              <a:t>for</a:t>
            </a:r>
            <a:r>
              <a:rPr lang="en-US" sz="5400" b="1" smtClean="0"/>
              <a:t> </a:t>
            </a:r>
            <a:r>
              <a:rPr lang="en-US" sz="5400" b="1" dirty="0">
                <a:solidFill>
                  <a:schemeClr val="tx1"/>
                </a:solidFill>
              </a:rPr>
              <a:t>MPD detector magnet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0800" y="4380170"/>
            <a:ext cx="7002135" cy="98340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 E. Antokhin, BINP, Novosibirsk.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508312" y="5455491"/>
            <a:ext cx="9144000" cy="983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 </a:t>
            </a:r>
            <a:r>
              <a:rPr lang="en-US" dirty="0" smtClean="0"/>
              <a:t>1</a:t>
            </a:r>
            <a:r>
              <a:rPr lang="ru-RU" dirty="0" smtClean="0"/>
              <a:t>5</a:t>
            </a:r>
            <a:r>
              <a:rPr lang="en-US" dirty="0" smtClean="0"/>
              <a:t>-1</a:t>
            </a:r>
            <a:r>
              <a:rPr lang="ru-RU" dirty="0" smtClean="0"/>
              <a:t>7</a:t>
            </a:r>
            <a:r>
              <a:rPr lang="en-US" dirty="0" smtClean="0"/>
              <a:t> April, 2025</a:t>
            </a:r>
            <a:r>
              <a:rPr lang="en-US" dirty="0"/>
              <a:t> </a:t>
            </a:r>
            <a:endParaRPr lang="ru-RU" dirty="0"/>
          </a:p>
          <a:p>
            <a:r>
              <a:rPr lang="en-US" dirty="0" err="1"/>
              <a:t>Dubna</a:t>
            </a:r>
            <a:r>
              <a:rPr lang="en-US" dirty="0"/>
              <a:t>, Russia.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16276" y="2921226"/>
            <a:ext cx="10571182" cy="11824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XV</a:t>
            </a:r>
            <a:r>
              <a:rPr lang="ru-RU" sz="2400" dirty="0" smtClean="0"/>
              <a:t> </a:t>
            </a:r>
            <a:r>
              <a:rPr lang="en-US" sz="2400" dirty="0"/>
              <a:t>Collaboration Meeting of the MPD Experiment at the NICA Facility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7054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869" y="210158"/>
            <a:ext cx="9640870" cy="6012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Laser-tracker test.</a:t>
            </a: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839DC3-A83E-47E4-8772-2D2DD640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10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3" y="811421"/>
            <a:ext cx="6361079" cy="2573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90" y="3782944"/>
            <a:ext cx="3852040" cy="28890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3" y="4179347"/>
            <a:ext cx="4457014" cy="2492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113" y="550164"/>
            <a:ext cx="4171718" cy="3130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460594"/>
            <a:ext cx="80377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 beam is stable when measuring block moves. </a:t>
            </a:r>
            <a:endParaRPr lang="ru-RU" dirty="0"/>
          </a:p>
          <a:p>
            <a:r>
              <a:rPr lang="en-US" dirty="0"/>
              <a:t>Confirmation for radial rod rigidity, flatness and </a:t>
            </a:r>
            <a:r>
              <a:rPr lang="ru-RU" dirty="0" err="1" smtClean="0"/>
              <a:t>vibration</a:t>
            </a:r>
            <a:r>
              <a:rPr lang="ru-RU" dirty="0" smtClean="0"/>
              <a:t> </a:t>
            </a:r>
            <a:r>
              <a:rPr lang="ru-RU" dirty="0" err="1"/>
              <a:t>calming</a:t>
            </a:r>
            <a:r>
              <a:rPr lang="ru-RU" dirty="0"/>
              <a:t> </a:t>
            </a:r>
            <a:r>
              <a:rPr lang="ru-RU" dirty="0" err="1"/>
              <a:t>time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7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869" y="210158"/>
            <a:ext cx="9640870" cy="6012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Field mapping scheme.</a:t>
            </a: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839DC3-A83E-47E4-8772-2D2DD640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11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6126" y="1743514"/>
            <a:ext cx="108160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altLang="ru-RU" sz="3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Determining</a:t>
            </a:r>
            <a:r>
              <a:rPr lang="ru-RU" altLang="ru-RU" sz="3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axis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a)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Fourier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series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expansion</a:t>
            </a:r>
            <a:r>
              <a:rPr lang="ru-RU" altLang="ru-RU" sz="3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ru-RU" sz="3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solving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inverse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prob</a:t>
            </a:r>
            <a:r>
              <a:rPr lang="en-US" altLang="ru-RU" sz="30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lem</a:t>
            </a:r>
            <a:r>
              <a:rPr lang="en-US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sz="3000" dirty="0" smtClean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3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altLang="ru-RU" sz="3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Setting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actual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position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altLang="ru-RU" sz="3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SC</a:t>
            </a:r>
            <a:r>
              <a:rPr lang="ru-RU" altLang="ru-RU" sz="3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magnetostatic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3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code.</a:t>
            </a:r>
            <a:endParaRPr lang="en-US" altLang="ru-RU" sz="3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3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3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sz="3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Finding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TRIM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currents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improve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uniformity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altLang="ru-RU" sz="3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TPC </a:t>
            </a:r>
            <a:r>
              <a:rPr lang="ru-RU" altLang="ru-RU" sz="30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region</a:t>
            </a:r>
            <a:r>
              <a:rPr lang="ru-RU" altLang="ru-RU" sz="3000" dirty="0">
                <a:latin typeface="+mj-lt"/>
              </a:rPr>
              <a:t> </a:t>
            </a:r>
          </a:p>
          <a:p>
            <a:endParaRPr lang="en-US" altLang="ru-RU" sz="3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581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49C2D93-5EDE-1D42-052C-302330E140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701051"/>
              </p:ext>
            </p:extLst>
          </p:nvPr>
        </p:nvGraphicFramePr>
        <p:xfrm>
          <a:off x="471695" y="864942"/>
          <a:ext cx="10420889" cy="5830428"/>
        </p:xfrm>
        <a:graphic>
          <a:graphicData uri="http://schemas.openxmlformats.org/drawingml/2006/table">
            <a:tbl>
              <a:tblPr>
                <a:effectLst>
                  <a:outerShdw blurRad="63500" dir="5400000" algn="ctr" rotWithShape="0">
                    <a:srgbClr val="0070C0"/>
                  </a:outerShdw>
                </a:effectLst>
                <a:tableStyleId>{5C22544A-7EE6-4342-B048-85BDC9FD1C3A}</a:tableStyleId>
              </a:tblPr>
              <a:tblGrid>
                <a:gridCol w="287434">
                  <a:extLst>
                    <a:ext uri="{9D8B030D-6E8A-4147-A177-3AD203B41FA5}">
                      <a16:colId xmlns:a16="http://schemas.microsoft.com/office/drawing/2014/main" val="50123517"/>
                    </a:ext>
                  </a:extLst>
                </a:gridCol>
                <a:gridCol w="2743982">
                  <a:extLst>
                    <a:ext uri="{9D8B030D-6E8A-4147-A177-3AD203B41FA5}">
                      <a16:colId xmlns:a16="http://schemas.microsoft.com/office/drawing/2014/main" val="4130082312"/>
                    </a:ext>
                  </a:extLst>
                </a:gridCol>
                <a:gridCol w="7389473">
                  <a:extLst>
                    <a:ext uri="{9D8B030D-6E8A-4147-A177-3AD203B41FA5}">
                      <a16:colId xmlns:a16="http://schemas.microsoft.com/office/drawing/2014/main" val="2895269267"/>
                    </a:ext>
                  </a:extLst>
                </a:gridCol>
              </a:tblGrid>
              <a:tr h="1675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January 13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- 30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Solenoid </a:t>
                      </a:r>
                      <a:r>
                        <a:rPr lang="en-US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and Correction Coils </a:t>
                      </a:r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Power Supplies control system tests</a:t>
                      </a: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2961342414"/>
                  </a:ext>
                </a:extLst>
              </a:tr>
              <a:tr h="4942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January 25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– February 21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st</a:t>
                      </a: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Solenoid Safety regimes of emergent energy evacuation  working out</a:t>
                      </a:r>
                    </a:p>
                    <a:p>
                      <a:pPr algn="l" fontAlgn="b"/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  Development of algorithms of cooling on base of experience with manual regime</a:t>
                      </a:r>
                      <a:endParaRPr lang="en" sz="14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1171201995"/>
                  </a:ext>
                </a:extLst>
              </a:tr>
              <a:tr h="210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February 1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st</a:t>
                      </a:r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– February 27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endParaRPr lang="en" sz="14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Solenoid Power cable temperature isolation inside of the Chimney</a:t>
                      </a:r>
                      <a:endParaRPr lang="en" sz="14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2398007682"/>
                  </a:ext>
                </a:extLst>
              </a:tr>
              <a:tr h="210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March 3</a:t>
                      </a:r>
                      <a:r>
                        <a:rPr lang="en-US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d </a:t>
                      </a:r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– </a:t>
                      </a:r>
                      <a:r>
                        <a:rPr lang="en-US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April</a:t>
                      </a:r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" sz="1400" b="0" i="0" u="none" strike="noStrike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7</a:t>
                      </a:r>
                      <a:r>
                        <a:rPr lang="en" sz="1400" b="0" i="0" u="none" strike="noStrike" baseline="30000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endParaRPr lang="en" sz="14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Cooling down of the Solenoid to the working temperature 4K</a:t>
                      </a:r>
                      <a:endParaRPr lang="en" sz="14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690000023"/>
                  </a:ext>
                </a:extLst>
              </a:tr>
              <a:tr h="2100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ru-RU" sz="12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i="0" u="none" strike="noStrike" baseline="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April 7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r>
                        <a:rPr lang="en" sz="1400" b="0" i="0" u="none" strike="noStrike" baseline="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 -April 25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endParaRPr lang="en" sz="1400" b="0" i="0" u="none" strike="noStrike" baseline="0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baseline="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Development procedure of current supplying to the Solenoid, training</a:t>
                      </a:r>
                      <a:endParaRPr lang="en" sz="1400" b="0" i="0" u="none" strike="noStrike" baseline="0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758385363"/>
                  </a:ext>
                </a:extLst>
              </a:tr>
              <a:tr h="2100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ru-RU" sz="12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i="0" u="none" strike="noStrike" baseline="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March April 16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r>
                        <a:rPr lang="en" sz="1400" b="0" i="0" u="none" strike="noStrike" baseline="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– 25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endParaRPr lang="en" sz="1400" b="0" i="0" u="none" strike="noStrike" baseline="0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baseline="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Installation stationary Hall probes (both INP Novosibirsk and Belorussia)</a:t>
                      </a:r>
                      <a:endParaRPr lang="en" sz="1400" b="0" i="0" u="none" strike="noStrike" baseline="0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1742621515"/>
                  </a:ext>
                </a:extLst>
              </a:tr>
              <a:tr h="2100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ru-RU" sz="1800" b="1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800" b="1" i="0" u="none" strike="noStrike" baseline="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April 1</a:t>
                      </a:r>
                      <a:r>
                        <a:rPr lang="en" sz="1800" b="1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st</a:t>
                      </a:r>
                      <a:r>
                        <a:rPr lang="en" sz="1800" b="1" i="0" u="none" strike="noStrike" baseline="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- April </a:t>
                      </a:r>
                      <a:r>
                        <a:rPr lang="ru-RU" sz="1800" b="1" i="0" u="none" strike="noStrike" baseline="0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  <a:r>
                        <a:rPr lang="en" sz="1800" b="1" i="0" u="none" strike="noStrike" baseline="30000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endParaRPr lang="en" sz="1800" b="1" i="0" u="none" strike="noStrike" baseline="0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1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Final test of the Field Mapper at Novosibirsk</a:t>
                      </a: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975332699"/>
                  </a:ext>
                </a:extLst>
              </a:tr>
              <a:tr h="167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ru-RU" sz="1800" b="1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baseline="0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May </a:t>
                      </a:r>
                      <a:r>
                        <a:rPr lang="en" sz="1800" b="1" i="0" u="none" strike="noStrike" baseline="0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lang="en" sz="1800" b="1" i="0" u="none" strike="noStrike" baseline="30000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st</a:t>
                      </a:r>
                      <a:r>
                        <a:rPr lang="en" sz="1800" b="1" i="0" u="none" strike="noStrike" baseline="0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en" sz="1800" b="1" i="0" u="none" strike="noStrike" baseline="0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1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Arrival Mapper to the JINR</a:t>
                      </a: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3269541308"/>
                  </a:ext>
                </a:extLst>
              </a:tr>
              <a:tr h="2100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ru-RU" sz="1800" b="1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800" b="1" i="0" u="none" strike="noStrike" baseline="0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May 1</a:t>
                      </a:r>
                      <a:r>
                        <a:rPr lang="en" sz="1800" b="1" i="0" u="none" strike="noStrike" baseline="30000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r>
                        <a:rPr lang="en" sz="1800" b="1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" sz="1800" b="1" i="0" u="none" strike="noStrike" baseline="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– May </a:t>
                      </a:r>
                      <a:r>
                        <a:rPr lang="ru-RU" sz="1800" b="1" i="0" u="none" strike="noStrike" baseline="0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lang="en-US" sz="1800" b="1" i="0" u="none" strike="noStrike" baseline="0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r>
                        <a:rPr lang="en" sz="1800" b="1" i="0" u="none" strike="noStrike" baseline="30000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endParaRPr lang="en" sz="1800" b="1" i="0" u="none" strike="noStrike" baseline="0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1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Installation Magnetic Field Mapper, Calibration, preparation for measurements of Field</a:t>
                      </a: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3618664452"/>
                  </a:ext>
                </a:extLst>
              </a:tr>
              <a:tr h="3308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ru-RU" sz="1800" b="1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800" b="1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May </a:t>
                      </a:r>
                      <a:r>
                        <a:rPr lang="ru-RU" sz="1800" b="1" u="none" strike="noStrike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r>
                        <a:rPr lang="en-US" sz="1800" b="1" u="none" strike="noStrike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r>
                        <a:rPr lang="en" sz="1800" b="1" u="none" strike="noStrike" baseline="30000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th</a:t>
                      </a:r>
                      <a:r>
                        <a:rPr lang="en" sz="1800" b="1" u="none" strike="noStrike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" sz="1800" b="1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-   July 30</a:t>
                      </a:r>
                      <a:r>
                        <a:rPr lang="en" sz="1800" b="1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th</a:t>
                      </a:r>
                      <a:endParaRPr lang="en" sz="1800" b="1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800" b="1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Magnetic field measurements</a:t>
                      </a:r>
                      <a:r>
                        <a:rPr lang="ru-RU" sz="1800" b="1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800" b="1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on nominals: </a:t>
                      </a:r>
                      <a:r>
                        <a:rPr lang="ru-RU" sz="1800" b="1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0.2Т, 0.3Т, 0.4Т, 0</a:t>
                      </a:r>
                      <a:r>
                        <a:rPr lang="en-US" sz="1800" b="1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800" b="1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45Т, 0.5Т, 0</a:t>
                      </a:r>
                      <a:r>
                        <a:rPr lang="en-US" sz="1800" b="1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800" b="1" u="none" strike="noStrike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55Т</a:t>
                      </a:r>
                      <a:endParaRPr lang="en-US" sz="1800" b="1" u="none" strike="noStrike" dirty="0" smtClean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"/>
                      <a:r>
                        <a:rPr lang="en" sz="1800" b="1" i="0" u="none" strike="noStrike" dirty="0" smtClean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Magnetic field uniformity adjustment in TPC region</a:t>
                      </a:r>
                      <a:endParaRPr lang="en" sz="1800" b="1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3342256889"/>
                  </a:ext>
                </a:extLst>
              </a:tr>
              <a:tr h="1706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ru-RU" sz="12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June 15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 </a:t>
                      </a:r>
                      <a:endParaRPr lang="en" sz="14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TPC mechanical body is assembled, leak test and HV test are finished</a:t>
                      </a: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162654175"/>
                  </a:ext>
                </a:extLst>
              </a:tr>
              <a:tr h="2100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ru-RU" sz="12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August </a:t>
                      </a:r>
                      <a:r>
                        <a:rPr lang="en-US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lang="en" sz="1400" b="0" i="0" u="none" strike="noStrike" baseline="30000" dirty="0" err="1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st</a:t>
                      </a:r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– </a:t>
                      </a:r>
                      <a:r>
                        <a:rPr lang="en-US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August</a:t>
                      </a:r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r>
                        <a:rPr lang="en" sz="1400" b="0" i="0" u="none" strike="noStrike" baseline="30000" dirty="0" err="1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endParaRPr lang="en" sz="14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Support Frame installation</a:t>
                      </a:r>
                      <a:endParaRPr lang="en" sz="14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18615055"/>
                  </a:ext>
                </a:extLst>
              </a:tr>
              <a:tr h="2100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ru-RU" sz="12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August 4</a:t>
                      </a:r>
                      <a:r>
                        <a:rPr lang="en" sz="1400" b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th</a:t>
                      </a:r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 – August 22</a:t>
                      </a:r>
                      <a:r>
                        <a:rPr lang="en" sz="1400" b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en" sz="14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Installation </a:t>
                      </a:r>
                      <a:r>
                        <a:rPr lang="en" sz="1400" b="0" u="none" strike="noStrike" dirty="0" err="1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FHCal</a:t>
                      </a:r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 into poles</a:t>
                      </a:r>
                      <a:endParaRPr lang="en" sz="14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2015139620"/>
                  </a:ext>
                </a:extLst>
              </a:tr>
              <a:tr h="2100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ru-RU" sz="12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August 4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– September 25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endParaRPr lang="en" sz="14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 err="1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Ecal</a:t>
                      </a:r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 installation</a:t>
                      </a: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3858922449"/>
                  </a:ext>
                </a:extLst>
              </a:tr>
              <a:tr h="167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ru-RU" sz="12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August 20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– September 30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 </a:t>
                      </a: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Installation TOF modules (access from both sides )</a:t>
                      </a:r>
                      <a:endParaRPr lang="en" sz="14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748296241"/>
                  </a:ext>
                </a:extLst>
              </a:tr>
              <a:tr h="167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ru-RU" sz="12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November 1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st</a:t>
                      </a:r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– November 23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TPC installation    </a:t>
                      </a:r>
                      <a:endParaRPr lang="en" sz="14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1164518933"/>
                  </a:ext>
                </a:extLst>
              </a:tr>
              <a:tr h="167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ru-RU" sz="12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June 22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  <a:r>
                        <a:rPr lang="en" sz="14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 – November 30</a:t>
                      </a:r>
                      <a:r>
                        <a:rPr lang="en" sz="1400" b="0" i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th</a:t>
                      </a:r>
                      <a:endParaRPr lang="en" sz="14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Cabling</a:t>
                      </a:r>
                      <a:endParaRPr lang="en" sz="14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1715159397"/>
                  </a:ext>
                </a:extLst>
              </a:tr>
              <a:tr h="3308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ru-RU" sz="12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December 4</a:t>
                      </a:r>
                      <a:r>
                        <a:rPr lang="en" sz="1400" b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th</a:t>
                      </a:r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 – December 14</a:t>
                      </a:r>
                      <a:r>
                        <a:rPr lang="en" sz="1400" b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th</a:t>
                      </a:r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Beam pipe installation</a:t>
                      </a: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2326672561"/>
                  </a:ext>
                </a:extLst>
              </a:tr>
              <a:tr h="1863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ru-RU" sz="12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December 22</a:t>
                      </a:r>
                      <a:r>
                        <a:rPr lang="en" sz="1400" b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Moving to the beam line</a:t>
                      </a: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1091236806"/>
                  </a:ext>
                </a:extLst>
              </a:tr>
              <a:tr h="1863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ru-RU" sz="1200" b="0" i="0" u="none" strike="noStrike" dirty="0">
                        <a:ln cap="sq">
                          <a:noFill/>
                          <a:miter lim="800000"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December 30</a:t>
                      </a:r>
                      <a:r>
                        <a:rPr lang="en" sz="1400" b="0" u="none" strike="noStrike" baseline="30000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th</a:t>
                      </a:r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</a:txBody>
                  <a:tcPr marL="5448" marR="5448" marT="544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1400" b="0" u="none" strike="noStrike" dirty="0">
                          <a:ln cap="sq">
                            <a:noFill/>
                            <a:miter lim="800000"/>
                          </a:ln>
                          <a:solidFill>
                            <a:schemeClr val="bg1"/>
                          </a:solidFill>
                          <a:effectLst/>
                        </a:rPr>
                        <a:t>Readiness for  Data taking</a:t>
                      </a:r>
                    </a:p>
                  </a:txBody>
                  <a:tcPr marL="5448" marR="5448" marT="5448" marB="0" anchor="ctr"/>
                </a:tc>
                <a:extLst>
                  <a:ext uri="{0D108BD9-81ED-4DB2-BD59-A6C34878D82A}">
                    <a16:rowId xmlns:a16="http://schemas.microsoft.com/office/drawing/2014/main" val="63856747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8D97654-7E39-048E-6699-056FE5D1547F}"/>
              </a:ext>
            </a:extLst>
          </p:cNvPr>
          <p:cNvSpPr txBox="1"/>
          <p:nvPr/>
        </p:nvSpPr>
        <p:spPr>
          <a:xfrm>
            <a:off x="3061942" y="235331"/>
            <a:ext cx="5648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Milestones of MPD assembling in the year 2025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0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C7F5B6-0750-4E16-9FCE-8E251AB74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277" y="1912241"/>
            <a:ext cx="6525119" cy="1400530"/>
          </a:xfrm>
        </p:spPr>
        <p:txBody>
          <a:bodyPr/>
          <a:lstStyle/>
          <a:p>
            <a:pPr algn="ctr"/>
            <a:r>
              <a:rPr lang="en-US" sz="6000" dirty="0"/>
              <a:t>Thank you for </a:t>
            </a:r>
            <a:br>
              <a:rPr lang="en-US" sz="6000" dirty="0"/>
            </a:br>
            <a:r>
              <a:rPr lang="en-US" sz="6000" dirty="0"/>
              <a:t>attention</a:t>
            </a:r>
            <a:endParaRPr lang="ru-RU" sz="60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BAF00A6-136B-49E1-9FA4-EAE57FD7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63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06339" y="4673139"/>
            <a:ext cx="4942798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/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585970" y="1749578"/>
            <a:ext cx="8856921" cy="4143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Using one 3D Hall sensor (HE444).</a:t>
            </a:r>
          </a:p>
          <a:p>
            <a:r>
              <a:rPr lang="en-US" sz="2400" dirty="0"/>
              <a:t>Covering all area inside TPC region.</a:t>
            </a:r>
          </a:p>
          <a:p>
            <a:r>
              <a:rPr lang="en-US" sz="2400" dirty="0"/>
              <a:t>Accuracy 0.3 Gauss.</a:t>
            </a:r>
          </a:p>
          <a:p>
            <a:r>
              <a:rPr lang="en-US" sz="2400" dirty="0"/>
              <a:t>Measuring positions in X, Y, Z with laser tracker.</a:t>
            </a:r>
          </a:p>
          <a:p>
            <a:pPr algn="just"/>
            <a:r>
              <a:rPr lang="en-US" sz="2400" dirty="0"/>
              <a:t>Measuring inclination angle of carriage respect to solenoid axis with laser tracker. </a:t>
            </a:r>
          </a:p>
          <a:p>
            <a:r>
              <a:rPr lang="en-US" sz="2400" dirty="0"/>
              <a:t>Measuring time 1 sec for one point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878396" y="325387"/>
            <a:ext cx="8643142" cy="94629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Specification for mapping system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0F840A1-9081-4950-A7C9-1536AAB8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37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686259" y="233986"/>
            <a:ext cx="7751252" cy="7355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Magnetic field uniformity change </a:t>
            </a:r>
            <a:br>
              <a:rPr lang="en-US" sz="3600" b="1" dirty="0"/>
            </a:br>
            <a:r>
              <a:rPr lang="en-US" sz="3600" b="1" dirty="0"/>
              <a:t>due to SC central coil shift 5 mm</a:t>
            </a:r>
            <a:endParaRPr lang="ru-RU" sz="3600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9997596"/>
              </p:ext>
            </p:extLst>
          </p:nvPr>
        </p:nvGraphicFramePr>
        <p:xfrm>
          <a:off x="218522" y="1648498"/>
          <a:ext cx="6688306" cy="3766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7205200" y="1648498"/>
            <a:ext cx="4848225" cy="2924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9654" y="5708342"/>
            <a:ext cx="5992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Acceptable shift of coil section is 5 mm</a:t>
            </a:r>
            <a:endParaRPr lang="ru-RU" sz="240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AA9394-0081-4726-9F75-DB275018B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5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5261" y="78722"/>
            <a:ext cx="7334020" cy="735542"/>
          </a:xfrm>
        </p:spPr>
        <p:txBody>
          <a:bodyPr>
            <a:normAutofit/>
          </a:bodyPr>
          <a:lstStyle/>
          <a:p>
            <a:r>
              <a:rPr lang="en-US" sz="3600" b="1" dirty="0"/>
              <a:t>Our proposal for MPD magnet</a:t>
            </a:r>
            <a:endParaRPr lang="ru-RU" sz="3600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" t="6852" r="9353" b="8706"/>
          <a:stretch/>
        </p:blipFill>
        <p:spPr>
          <a:xfrm>
            <a:off x="377361" y="1244866"/>
            <a:ext cx="6692332" cy="5299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806339" y="4673139"/>
            <a:ext cx="4942798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/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23" y="814264"/>
            <a:ext cx="2725927" cy="1999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23" y="2854316"/>
            <a:ext cx="2725927" cy="1818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23" y="4805302"/>
            <a:ext cx="2725927" cy="1818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435283-6F57-4D4B-8A14-D8B7FB952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3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06339" y="4673139"/>
            <a:ext cx="4942798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/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25983" y="191066"/>
            <a:ext cx="10204056" cy="10090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Our proposal for MPD magnet.  Mapper specification.</a:t>
            </a:r>
            <a:endParaRPr lang="ru-RU" sz="36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351129"/>
              </p:ext>
            </p:extLst>
          </p:nvPr>
        </p:nvGraphicFramePr>
        <p:xfrm>
          <a:off x="1876532" y="1291129"/>
          <a:ext cx="7502958" cy="5315288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3751479">
                  <a:extLst>
                    <a:ext uri="{9D8B030D-6E8A-4147-A177-3AD203B41FA5}">
                      <a16:colId xmlns:a16="http://schemas.microsoft.com/office/drawing/2014/main" val="2860337247"/>
                    </a:ext>
                  </a:extLst>
                </a:gridCol>
                <a:gridCol w="3751479">
                  <a:extLst>
                    <a:ext uri="{9D8B030D-6E8A-4147-A177-3AD203B41FA5}">
                      <a16:colId xmlns:a16="http://schemas.microsoft.com/office/drawing/2014/main" val="3773059902"/>
                    </a:ext>
                  </a:extLst>
                </a:gridCol>
              </a:tblGrid>
              <a:tr h="385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Parameter</a:t>
                      </a:r>
                      <a:endParaRPr lang="ru-RU" sz="180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Value</a:t>
                      </a:r>
                      <a:endParaRPr lang="ru-RU" sz="180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4570125"/>
                  </a:ext>
                </a:extLst>
              </a:tr>
              <a:tr h="3858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Length of movement for Z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9</a:t>
                      </a:r>
                      <a:r>
                        <a:rPr lang="ru-RU" sz="1400" b="1" kern="1200" dirty="0">
                          <a:effectLst/>
                        </a:rPr>
                        <a:t> </a:t>
                      </a:r>
                      <a:r>
                        <a:rPr lang="en-US" sz="1400" b="1" kern="1200" dirty="0">
                          <a:effectLst/>
                        </a:rPr>
                        <a:t>m </a:t>
                      </a:r>
                      <a:r>
                        <a:rPr lang="en-US" sz="1800" b="1" kern="1200" dirty="0">
                          <a:effectLst/>
                        </a:rPr>
                        <a:t>(2 × 4.5 m)  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8694890"/>
                  </a:ext>
                </a:extLst>
              </a:tr>
              <a:tr h="3858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Length of movement for R 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0.1 – </a:t>
                      </a:r>
                      <a:r>
                        <a:rPr lang="en-US" sz="1400" b="1" kern="1200" dirty="0">
                          <a:effectLst/>
                        </a:rPr>
                        <a:t>2</a:t>
                      </a:r>
                      <a:r>
                        <a:rPr lang="ru-RU" sz="1400" b="1" kern="1200" dirty="0">
                          <a:effectLst/>
                        </a:rPr>
                        <a:t>.</a:t>
                      </a:r>
                      <a:r>
                        <a:rPr lang="en-US" sz="1400" b="1" kern="1200" dirty="0">
                          <a:effectLst/>
                        </a:rPr>
                        <a:t>2 m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1271200"/>
                  </a:ext>
                </a:extLst>
              </a:tr>
              <a:tr h="3858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Rotation of measurement block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360</a:t>
                      </a:r>
                      <a:r>
                        <a:rPr lang="en-US" sz="1400" b="1" kern="1200" baseline="0" dirty="0">
                          <a:effectLst/>
                        </a:rPr>
                        <a:t> deg. 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8928483"/>
                  </a:ext>
                </a:extLst>
              </a:tr>
              <a:tr h="3858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Accuracy of movement for</a:t>
                      </a:r>
                      <a:r>
                        <a:rPr lang="ru-RU" sz="1400" kern="1200" dirty="0">
                          <a:effectLst/>
                        </a:rPr>
                        <a:t> </a:t>
                      </a:r>
                      <a:r>
                        <a:rPr lang="en-US" sz="1400" kern="1200" dirty="0">
                          <a:effectLst/>
                        </a:rPr>
                        <a:t>Z 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50 </a:t>
                      </a:r>
                      <a:r>
                        <a:rPr lang="en-US" sz="1400" b="1" kern="1200" dirty="0">
                          <a:effectLst/>
                        </a:rPr>
                        <a:t>microns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5057257"/>
                  </a:ext>
                </a:extLst>
              </a:tr>
              <a:tr h="3858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Accuracy of movement for</a:t>
                      </a:r>
                      <a:r>
                        <a:rPr lang="ru-RU" sz="1400" kern="1200" dirty="0">
                          <a:effectLst/>
                        </a:rPr>
                        <a:t> </a:t>
                      </a:r>
                      <a:r>
                        <a:rPr lang="en-US" sz="1400" kern="1200" dirty="0">
                          <a:effectLst/>
                        </a:rPr>
                        <a:t>R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effectLst/>
                        </a:rPr>
                        <a:t>50 </a:t>
                      </a:r>
                      <a:r>
                        <a:rPr lang="en-US" sz="1400" b="1" kern="1200">
                          <a:effectLst/>
                        </a:rPr>
                        <a:t>microns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6721848"/>
                  </a:ext>
                </a:extLst>
              </a:tr>
              <a:tr h="3858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Accuracy of rotation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 0.2</a:t>
                      </a:r>
                      <a:r>
                        <a:rPr lang="en-US" sz="1400" b="1" kern="1200" baseline="0" dirty="0">
                          <a:effectLst/>
                        </a:rPr>
                        <a:t> deg. 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0883055"/>
                  </a:ext>
                </a:extLst>
              </a:tr>
              <a:tr h="3858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Hall 3D sensor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effectLst/>
                        </a:rPr>
                        <a:t>НЕ444, </a:t>
                      </a:r>
                      <a:r>
                        <a:rPr lang="en-US" sz="1400" b="1" kern="1200">
                          <a:effectLst/>
                        </a:rPr>
                        <a:t>HE Hoeben Electronix</a:t>
                      </a:r>
                      <a:r>
                        <a:rPr lang="ru-RU" sz="1400" b="1" kern="1200">
                          <a:effectLst/>
                        </a:rPr>
                        <a:t>,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851152"/>
                  </a:ext>
                </a:extLst>
              </a:tr>
              <a:tr h="38587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Hall 3D sensor  accuracy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effectLst/>
                        </a:rPr>
                        <a:t>0.1 </a:t>
                      </a:r>
                      <a:r>
                        <a:rPr lang="en-US" sz="1400" b="1" kern="1200">
                          <a:effectLst/>
                        </a:rPr>
                        <a:t>Gs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611756"/>
                  </a:ext>
                </a:extLst>
              </a:tr>
              <a:tr h="66155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Hall 3D sensor  accuracy total (with accuracy of laser tracker</a:t>
                      </a:r>
                      <a:r>
                        <a:rPr lang="ru-RU" sz="1400" kern="1200" dirty="0">
                          <a:effectLst/>
                        </a:rPr>
                        <a:t>  </a:t>
                      </a:r>
                      <a:r>
                        <a:rPr lang="en-US" sz="1400" kern="1200" dirty="0">
                          <a:effectLst/>
                        </a:rPr>
                        <a:t>and temperature correction)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0.3 </a:t>
                      </a:r>
                      <a:r>
                        <a:rPr lang="en-US" sz="1400" b="1" kern="1200" dirty="0" err="1">
                          <a:effectLst/>
                        </a:rPr>
                        <a:t>Gs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3093179"/>
                  </a:ext>
                </a:extLst>
              </a:tr>
              <a:tr h="3858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Sag of guide line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4</a:t>
                      </a:r>
                      <a:r>
                        <a:rPr lang="ru-RU" sz="1400" b="1" kern="1200" dirty="0">
                          <a:effectLst/>
                        </a:rPr>
                        <a:t> </a:t>
                      </a:r>
                      <a:r>
                        <a:rPr lang="en-US" sz="1400" b="1" kern="1200" dirty="0">
                          <a:effectLst/>
                        </a:rPr>
                        <a:t>mm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8484738"/>
                  </a:ext>
                </a:extLst>
              </a:tr>
              <a:tr h="3858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Weight of mapper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60</a:t>
                      </a:r>
                      <a:r>
                        <a:rPr lang="ru-RU" sz="1400" b="1" kern="1200" dirty="0">
                          <a:effectLst/>
                        </a:rPr>
                        <a:t> </a:t>
                      </a:r>
                      <a:r>
                        <a:rPr lang="en-US" sz="1400" b="1" kern="1200" dirty="0">
                          <a:effectLst/>
                        </a:rPr>
                        <a:t>kg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1829338"/>
                  </a:ext>
                </a:extLst>
              </a:tr>
              <a:tr h="3858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Reading time per one measurement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effectLst/>
                        </a:rPr>
                        <a:t> 1 </a:t>
                      </a:r>
                      <a:r>
                        <a:rPr lang="en-US" sz="1400" b="1" kern="1200" dirty="0">
                          <a:effectLst/>
                        </a:rPr>
                        <a:t>sec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5975100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7DB54D-8190-418F-8357-06AD8BEED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10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0909" y="319298"/>
            <a:ext cx="4182167" cy="48460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Status of  project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4068" y="1949973"/>
            <a:ext cx="1114162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u-RU" sz="2800" dirty="0" smtClean="0"/>
              <a:t>Mapper had been assembled and under test and final adjustment for </a:t>
            </a:r>
            <a:r>
              <a:rPr lang="en-US" altLang="ru-RU" sz="2800" dirty="0" err="1" smtClean="0"/>
              <a:t>servodrivers</a:t>
            </a:r>
            <a:r>
              <a:rPr lang="en-US" altLang="ru-RU" sz="2800" dirty="0"/>
              <a:t> </a:t>
            </a:r>
            <a:r>
              <a:rPr lang="en-US" altLang="ru-RU" sz="2800" dirty="0" smtClean="0"/>
              <a:t>and software. 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u-RU" sz="2800" dirty="0" smtClean="0"/>
              <a:t>Calibration for Hall sensor and thermal stabilization had done. 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u-RU" sz="2800" dirty="0"/>
              <a:t>Measurement </a:t>
            </a:r>
            <a:r>
              <a:rPr lang="en-US" altLang="ru-RU" sz="2800" dirty="0" smtClean="0"/>
              <a:t>with </a:t>
            </a:r>
            <a:r>
              <a:rPr lang="en-US" altLang="ru-RU" sz="2800" dirty="0"/>
              <a:t>laser </a:t>
            </a:r>
            <a:r>
              <a:rPr lang="en-US" altLang="ru-RU" sz="2800" dirty="0" smtClean="0"/>
              <a:t>tracker had done.</a:t>
            </a: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u-RU" sz="2800" dirty="0" smtClean="0"/>
              <a:t>Measurement of full system for Earth magnetic field starts this week.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0B0BF5-A146-4882-B4A5-9ABE2E99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80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868" y="210158"/>
            <a:ext cx="10936149" cy="6012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Status of  project.</a:t>
            </a:r>
            <a:r>
              <a:rPr lang="ru-RU" sz="3200" b="1" dirty="0"/>
              <a:t> </a:t>
            </a:r>
            <a:r>
              <a:rPr lang="en-US" sz="3200" b="1" dirty="0" smtClean="0"/>
              <a:t>Assembly/tests mechanics.</a:t>
            </a:r>
            <a:endParaRPr lang="ru-RU" sz="320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9D9E3F-6112-41D0-9E6F-D2A0BBA19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77" y="811421"/>
            <a:ext cx="2122082" cy="28294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0" t="2353" r="24184" b="9621"/>
          <a:stretch/>
        </p:blipFill>
        <p:spPr>
          <a:xfrm>
            <a:off x="1231623" y="988144"/>
            <a:ext cx="6136843" cy="52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77" y="3892858"/>
            <a:ext cx="2167262" cy="2889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4919" y="6351653"/>
            <a:ext cx="66335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Mechanics is according specified requirements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46469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221" y="102435"/>
            <a:ext cx="9833794" cy="71191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Measuring block with thermal stabilization.</a:t>
            </a:r>
            <a:endParaRPr lang="ru-RU" sz="3200" dirty="0"/>
          </a:p>
        </p:txBody>
      </p:sp>
      <p:pic>
        <p:nvPicPr>
          <p:cNvPr id="14" name="Рисунок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8" y="830801"/>
            <a:ext cx="1778677" cy="2471080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49" y="844599"/>
            <a:ext cx="2002619" cy="244348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ED18B5-16FC-4971-9C01-EF07042E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151643" y="5106529"/>
            <a:ext cx="57348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Temperature range is 20-35 C deg. </a:t>
            </a:r>
          </a:p>
          <a:p>
            <a:r>
              <a:rPr lang="en-US" sz="2200" dirty="0"/>
              <a:t>Temperature stability is ± 0.05 deg. </a:t>
            </a:r>
            <a:endParaRPr lang="ru-RU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58232" t="30437" r="15761" b="9878"/>
          <a:stretch/>
        </p:blipFill>
        <p:spPr>
          <a:xfrm>
            <a:off x="4815670" y="1755941"/>
            <a:ext cx="2335973" cy="3350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2433" t="34969" r="57544" b="26838"/>
          <a:stretch/>
        </p:blipFill>
        <p:spPr>
          <a:xfrm>
            <a:off x="186448" y="4118013"/>
            <a:ext cx="3424963" cy="27231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36967" t="36160" r="12333" b="13760"/>
          <a:stretch/>
        </p:blipFill>
        <p:spPr>
          <a:xfrm>
            <a:off x="7315483" y="2066341"/>
            <a:ext cx="4736592" cy="29241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3348572"/>
            <a:ext cx="52355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Measurement aluminum base with thermal stabilized 3D Hall sensor.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39373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869" y="210158"/>
            <a:ext cx="9640870" cy="6012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С</a:t>
            </a:r>
            <a:r>
              <a:rPr lang="en-US" sz="3200" b="1" dirty="0" err="1" smtClean="0"/>
              <a:t>ontrol</a:t>
            </a:r>
            <a:r>
              <a:rPr lang="en-US" sz="3200" b="1" dirty="0" smtClean="0"/>
              <a:t> </a:t>
            </a:r>
            <a:r>
              <a:rPr lang="en-US" sz="3200" b="1" dirty="0"/>
              <a:t>software </a:t>
            </a:r>
            <a:r>
              <a:rPr lang="en-US" sz="3200" b="1" dirty="0" smtClean="0"/>
              <a:t>testing</a:t>
            </a:r>
            <a:r>
              <a:rPr lang="en-US" sz="3200" b="1" dirty="0"/>
              <a:t>.</a:t>
            </a: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839DC3-A83E-47E4-8772-2D2DD640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28A0-5259-4077-B5B2-4884B545799A}" type="slidenum">
              <a:rPr lang="ru-RU" smtClean="0"/>
              <a:t>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61"/>
          <a:stretch/>
        </p:blipFill>
        <p:spPr>
          <a:xfrm>
            <a:off x="188844" y="811421"/>
            <a:ext cx="6380922" cy="53676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3"/>
          <a:stretch/>
        </p:blipFill>
        <p:spPr>
          <a:xfrm>
            <a:off x="6569766" y="811421"/>
            <a:ext cx="2790704" cy="5367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377" y="6329285"/>
            <a:ext cx="761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of software is in process for uniform steps and smooth moving.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40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3023</TotalTime>
  <Words>746</Words>
  <Application>Microsoft Office PowerPoint</Application>
  <PresentationFormat>Широкоэкранный</PresentationFormat>
  <Paragraphs>143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 3</vt:lpstr>
      <vt:lpstr>Ион</vt:lpstr>
      <vt:lpstr>    Magnetic field mapper for MPD detector magnet</vt:lpstr>
      <vt:lpstr>Specification for mapping system</vt:lpstr>
      <vt:lpstr>Magnetic field uniformity change  due to SC central coil shift 5 mm</vt:lpstr>
      <vt:lpstr>Our proposal for MPD magnet</vt:lpstr>
      <vt:lpstr>Our proposal for MPD magnet.  Mapper specification.</vt:lpstr>
      <vt:lpstr>Status of  project</vt:lpstr>
      <vt:lpstr>Status of  project. Assembly/tests mechanics.</vt:lpstr>
      <vt:lpstr>Measuring block with thermal stabilization.</vt:lpstr>
      <vt:lpstr>Сontrol software testing.</vt:lpstr>
      <vt:lpstr>Laser-tracker test.</vt:lpstr>
      <vt:lpstr>Field mapping scheme.</vt:lpstr>
      <vt:lpstr>Презентация PowerPoint</vt:lpstr>
      <vt:lpstr>Thank you for  attention</vt:lpstr>
    </vt:vector>
  </TitlesOfParts>
  <Company>BINP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PANDA COLLABORATION MEETING 18/3</dc:title>
  <dc:creator>BINP User</dc:creator>
  <cp:lastModifiedBy>BINP User</cp:lastModifiedBy>
  <cp:revision>590</cp:revision>
  <dcterms:created xsi:type="dcterms:W3CDTF">2018-10-30T06:41:29Z</dcterms:created>
  <dcterms:modified xsi:type="dcterms:W3CDTF">2025-04-15T10:53:25Z</dcterms:modified>
</cp:coreProperties>
</file>