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70" r:id="rId9"/>
    <p:sldId id="269" r:id="rId10"/>
    <p:sldId id="274" r:id="rId11"/>
    <p:sldId id="275" r:id="rId12"/>
    <p:sldId id="276" r:id="rId13"/>
    <p:sldId id="273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2CBBF-4685-46D9-BB79-1B33B34482D5}" v="53" dt="2025-03-05T07:15:38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SOL CAE" userId="f1ecb695cf823d80" providerId="LiveId" clId="{BA12CBBF-4685-46D9-BB79-1B33B34482D5}"/>
    <pc:docChg chg="custSel delSld modSld">
      <pc:chgData name="COMSOL CAE" userId="f1ecb695cf823d80" providerId="LiveId" clId="{BA12CBBF-4685-46D9-BB79-1B33B34482D5}" dt="2025-03-05T07:15:38.442" v="432" actId="14100"/>
      <pc:docMkLst>
        <pc:docMk/>
      </pc:docMkLst>
      <pc:sldChg chg="modSp mod">
        <pc:chgData name="COMSOL CAE" userId="f1ecb695cf823d80" providerId="LiveId" clId="{BA12CBBF-4685-46D9-BB79-1B33B34482D5}" dt="2025-03-05T06:02:02.790" v="10" actId="114"/>
        <pc:sldMkLst>
          <pc:docMk/>
          <pc:sldMk cId="1383777209" sldId="258"/>
        </pc:sldMkLst>
        <pc:spChg chg="mod">
          <ac:chgData name="COMSOL CAE" userId="f1ecb695cf823d80" providerId="LiveId" clId="{BA12CBBF-4685-46D9-BB79-1B33B34482D5}" dt="2025-03-05T06:02:02.790" v="10" actId="114"/>
          <ac:spMkLst>
            <pc:docMk/>
            <pc:sldMk cId="1383777209" sldId="258"/>
            <ac:spMk id="10" creationId="{EEF50677-CB5F-6AFE-7925-CDD9B661872C}"/>
          </ac:spMkLst>
        </pc:spChg>
      </pc:sldChg>
      <pc:sldChg chg="modSp mod">
        <pc:chgData name="COMSOL CAE" userId="f1ecb695cf823d80" providerId="LiveId" clId="{BA12CBBF-4685-46D9-BB79-1B33B34482D5}" dt="2025-03-05T06:02:09.998" v="11"/>
        <pc:sldMkLst>
          <pc:docMk/>
          <pc:sldMk cId="4141326071" sldId="263"/>
        </pc:sldMkLst>
        <pc:spChg chg="mod">
          <ac:chgData name="COMSOL CAE" userId="f1ecb695cf823d80" providerId="LiveId" clId="{BA12CBBF-4685-46D9-BB79-1B33B34482D5}" dt="2025-03-05T06:02:09.998" v="11"/>
          <ac:spMkLst>
            <pc:docMk/>
            <pc:sldMk cId="4141326071" sldId="263"/>
            <ac:spMk id="10" creationId="{D7FFA221-C06D-7DBA-FA61-E595802ACB59}"/>
          </ac:spMkLst>
        </pc:spChg>
      </pc:sldChg>
      <pc:sldChg chg="modSp mod">
        <pc:chgData name="COMSOL CAE" userId="f1ecb695cf823d80" providerId="LiveId" clId="{BA12CBBF-4685-46D9-BB79-1B33B34482D5}" dt="2025-03-05T06:02:14.658" v="12"/>
        <pc:sldMkLst>
          <pc:docMk/>
          <pc:sldMk cId="1645809769" sldId="264"/>
        </pc:sldMkLst>
        <pc:spChg chg="mod">
          <ac:chgData name="COMSOL CAE" userId="f1ecb695cf823d80" providerId="LiveId" clId="{BA12CBBF-4685-46D9-BB79-1B33B34482D5}" dt="2025-03-05T06:02:14.658" v="12"/>
          <ac:spMkLst>
            <pc:docMk/>
            <pc:sldMk cId="1645809769" sldId="264"/>
            <ac:spMk id="10" creationId="{E6420F80-85C0-7176-71D7-F480F667DFF4}"/>
          </ac:spMkLst>
        </pc:spChg>
      </pc:sldChg>
      <pc:sldChg chg="modSp mod">
        <pc:chgData name="COMSOL CAE" userId="f1ecb695cf823d80" providerId="LiveId" clId="{BA12CBBF-4685-46D9-BB79-1B33B34482D5}" dt="2025-03-05T06:02:17.548" v="13"/>
        <pc:sldMkLst>
          <pc:docMk/>
          <pc:sldMk cId="1832353954" sldId="265"/>
        </pc:sldMkLst>
        <pc:spChg chg="mod">
          <ac:chgData name="COMSOL CAE" userId="f1ecb695cf823d80" providerId="LiveId" clId="{BA12CBBF-4685-46D9-BB79-1B33B34482D5}" dt="2025-03-05T06:02:17.548" v="13"/>
          <ac:spMkLst>
            <pc:docMk/>
            <pc:sldMk cId="1832353954" sldId="265"/>
            <ac:spMk id="10" creationId="{B531B348-835A-9889-1A72-A8B4D7F0EC44}"/>
          </ac:spMkLst>
        </pc:spChg>
      </pc:sldChg>
      <pc:sldChg chg="modSp mod">
        <pc:chgData name="COMSOL CAE" userId="f1ecb695cf823d80" providerId="LiveId" clId="{BA12CBBF-4685-46D9-BB79-1B33B34482D5}" dt="2025-03-05T06:02:34.144" v="15" actId="20577"/>
        <pc:sldMkLst>
          <pc:docMk/>
          <pc:sldMk cId="2549319070" sldId="266"/>
        </pc:sldMkLst>
        <pc:spChg chg="mod">
          <ac:chgData name="COMSOL CAE" userId="f1ecb695cf823d80" providerId="LiveId" clId="{BA12CBBF-4685-46D9-BB79-1B33B34482D5}" dt="2025-03-05T06:02:34.144" v="15" actId="20577"/>
          <ac:spMkLst>
            <pc:docMk/>
            <pc:sldMk cId="2549319070" sldId="266"/>
            <ac:spMk id="3" creationId="{60C630CC-177A-05D2-1FDC-5EB8C87329D6}"/>
          </ac:spMkLst>
        </pc:spChg>
      </pc:sldChg>
      <pc:sldChg chg="modSp del mod">
        <pc:chgData name="COMSOL CAE" userId="f1ecb695cf823d80" providerId="LiveId" clId="{BA12CBBF-4685-46D9-BB79-1B33B34482D5}" dt="2025-03-05T07:13:41.857" v="382" actId="47"/>
        <pc:sldMkLst>
          <pc:docMk/>
          <pc:sldMk cId="1307362601" sldId="267"/>
        </pc:sldMkLst>
        <pc:picChg chg="mod">
          <ac:chgData name="COMSOL CAE" userId="f1ecb695cf823d80" providerId="LiveId" clId="{BA12CBBF-4685-46D9-BB79-1B33B34482D5}" dt="2025-03-05T06:05:28.551" v="40" actId="14100"/>
          <ac:picMkLst>
            <pc:docMk/>
            <pc:sldMk cId="1307362601" sldId="267"/>
            <ac:picMk id="16" creationId="{D5C227A1-4C3E-54BB-040D-69C5A97A9B26}"/>
          </ac:picMkLst>
        </pc:picChg>
      </pc:sldChg>
      <pc:sldChg chg="modSp del mod">
        <pc:chgData name="COMSOL CAE" userId="f1ecb695cf823d80" providerId="LiveId" clId="{BA12CBBF-4685-46D9-BB79-1B33B34482D5}" dt="2025-03-05T07:13:43.547" v="383" actId="47"/>
        <pc:sldMkLst>
          <pc:docMk/>
          <pc:sldMk cId="177950267" sldId="268"/>
        </pc:sldMkLst>
        <pc:spChg chg="mod">
          <ac:chgData name="COMSOL CAE" userId="f1ecb695cf823d80" providerId="LiveId" clId="{BA12CBBF-4685-46D9-BB79-1B33B34482D5}" dt="2025-03-05T06:03:44.996" v="27" actId="20577"/>
          <ac:spMkLst>
            <pc:docMk/>
            <pc:sldMk cId="177950267" sldId="268"/>
            <ac:spMk id="2" creationId="{45416D74-96AC-8122-CF0D-CF6D343FC2C5}"/>
          </ac:spMkLst>
        </pc:spChg>
        <pc:picChg chg="mod">
          <ac:chgData name="COMSOL CAE" userId="f1ecb695cf823d80" providerId="LiveId" clId="{BA12CBBF-4685-46D9-BB79-1B33B34482D5}" dt="2025-03-05T06:05:52.668" v="42" actId="1440"/>
          <ac:picMkLst>
            <pc:docMk/>
            <pc:sldMk cId="177950267" sldId="268"/>
            <ac:picMk id="5" creationId="{100125DB-D3CE-332A-2FF9-DC11C3A13DB7}"/>
          </ac:picMkLst>
        </pc:picChg>
      </pc:sldChg>
      <pc:sldChg chg="addSp modSp mod">
        <pc:chgData name="COMSOL CAE" userId="f1ecb695cf823d80" providerId="LiveId" clId="{BA12CBBF-4685-46D9-BB79-1B33B34482D5}" dt="2025-03-05T07:15:38.442" v="432" actId="14100"/>
        <pc:sldMkLst>
          <pc:docMk/>
          <pc:sldMk cId="3883443882" sldId="269"/>
        </pc:sldMkLst>
        <pc:spChg chg="add mod">
          <ac:chgData name="COMSOL CAE" userId="f1ecb695cf823d80" providerId="LiveId" clId="{BA12CBBF-4685-46D9-BB79-1B33B34482D5}" dt="2025-03-05T07:15:17.266" v="427"/>
          <ac:spMkLst>
            <pc:docMk/>
            <pc:sldMk cId="3883443882" sldId="269"/>
            <ac:spMk id="3" creationId="{152D0E92-6B76-83F5-841C-5223E10A4343}"/>
          </ac:spMkLst>
        </pc:spChg>
        <pc:picChg chg="add mod">
          <ac:chgData name="COMSOL CAE" userId="f1ecb695cf823d80" providerId="LiveId" clId="{BA12CBBF-4685-46D9-BB79-1B33B34482D5}" dt="2025-03-05T07:15:38.442" v="432" actId="14100"/>
          <ac:picMkLst>
            <pc:docMk/>
            <pc:sldMk cId="3883443882" sldId="269"/>
            <ac:picMk id="5" creationId="{E2630237-52CD-47F5-C827-AAB3554403BC}"/>
          </ac:picMkLst>
        </pc:picChg>
        <pc:picChg chg="mod">
          <ac:chgData name="COMSOL CAE" userId="f1ecb695cf823d80" providerId="LiveId" clId="{BA12CBBF-4685-46D9-BB79-1B33B34482D5}" dt="2025-03-05T06:06:01.518" v="43" actId="1440"/>
          <ac:picMkLst>
            <pc:docMk/>
            <pc:sldMk cId="3883443882" sldId="269"/>
            <ac:picMk id="7" creationId="{62C91DC3-8B76-E13F-FF22-B5056EF0758E}"/>
          </ac:picMkLst>
        </pc:picChg>
      </pc:sldChg>
      <pc:sldChg chg="addSp modSp mod">
        <pc:chgData name="COMSOL CAE" userId="f1ecb695cf823d80" providerId="LiveId" clId="{BA12CBBF-4685-46D9-BB79-1B33B34482D5}" dt="2025-03-05T07:15:11.286" v="426" actId="20577"/>
        <pc:sldMkLst>
          <pc:docMk/>
          <pc:sldMk cId="1627026824" sldId="270"/>
        </pc:sldMkLst>
        <pc:spChg chg="add mod">
          <ac:chgData name="COMSOL CAE" userId="f1ecb695cf823d80" providerId="LiveId" clId="{BA12CBBF-4685-46D9-BB79-1B33B34482D5}" dt="2025-03-05T07:15:11.286" v="426" actId="20577"/>
          <ac:spMkLst>
            <pc:docMk/>
            <pc:sldMk cId="1627026824" sldId="270"/>
            <ac:spMk id="6" creationId="{3BCFA2AD-7A71-F489-F9CD-A0D855C9776E}"/>
          </ac:spMkLst>
        </pc:spChg>
        <pc:picChg chg="add mod">
          <ac:chgData name="COMSOL CAE" userId="f1ecb695cf823d80" providerId="LiveId" clId="{BA12CBBF-4685-46D9-BB79-1B33B34482D5}" dt="2025-03-05T07:14:46.719" v="386" actId="14100"/>
          <ac:picMkLst>
            <pc:docMk/>
            <pc:sldMk cId="1627026824" sldId="270"/>
            <ac:picMk id="4" creationId="{6CB5AA4A-34D3-775B-4E36-B15B9D8942F1}"/>
          </ac:picMkLst>
        </pc:picChg>
        <pc:picChg chg="mod">
          <ac:chgData name="COMSOL CAE" userId="f1ecb695cf823d80" providerId="LiveId" clId="{BA12CBBF-4685-46D9-BB79-1B33B34482D5}" dt="2025-03-05T06:05:42.568" v="41" actId="1440"/>
          <ac:picMkLst>
            <pc:docMk/>
            <pc:sldMk cId="1627026824" sldId="270"/>
            <ac:picMk id="5" creationId="{5B51E8FB-8C23-6B12-B443-694035F6D194}"/>
          </ac:picMkLst>
        </pc:picChg>
      </pc:sldChg>
      <pc:sldChg chg="modSp mod">
        <pc:chgData name="COMSOL CAE" userId="f1ecb695cf823d80" providerId="LiveId" clId="{BA12CBBF-4685-46D9-BB79-1B33B34482D5}" dt="2025-03-05T06:12:44.400" v="345" actId="20577"/>
        <pc:sldMkLst>
          <pc:docMk/>
          <pc:sldMk cId="930638479" sldId="271"/>
        </pc:sldMkLst>
        <pc:spChg chg="mod">
          <ac:chgData name="COMSOL CAE" userId="f1ecb695cf823d80" providerId="LiveId" clId="{BA12CBBF-4685-46D9-BB79-1B33B34482D5}" dt="2025-03-05T06:12:44.400" v="345" actId="20577"/>
          <ac:spMkLst>
            <pc:docMk/>
            <pc:sldMk cId="930638479" sldId="271"/>
            <ac:spMk id="3" creationId="{B81F3EF9-BF6D-356C-478B-EA4C47772A31}"/>
          </ac:spMkLst>
        </pc:spChg>
      </pc:sldChg>
      <pc:sldChg chg="modSp del mod">
        <pc:chgData name="COMSOL CAE" userId="f1ecb695cf823d80" providerId="LiveId" clId="{BA12CBBF-4685-46D9-BB79-1B33B34482D5}" dt="2025-03-05T07:02:12.481" v="370" actId="47"/>
        <pc:sldMkLst>
          <pc:docMk/>
          <pc:sldMk cId="3810352591" sldId="272"/>
        </pc:sldMkLst>
        <pc:spChg chg="mod">
          <ac:chgData name="COMSOL CAE" userId="f1ecb695cf823d80" providerId="LiveId" clId="{BA12CBBF-4685-46D9-BB79-1B33B34482D5}" dt="2025-03-05T06:59:10.276" v="366" actId="20577"/>
          <ac:spMkLst>
            <pc:docMk/>
            <pc:sldMk cId="3810352591" sldId="272"/>
            <ac:spMk id="2" creationId="{6FDA17E8-BDA6-AB3C-12AF-C493C88809DA}"/>
          </ac:spMkLst>
        </pc:spChg>
      </pc:sldChg>
      <pc:sldChg chg="addSp delSp modSp mod">
        <pc:chgData name="COMSOL CAE" userId="f1ecb695cf823d80" providerId="LiveId" clId="{BA12CBBF-4685-46D9-BB79-1B33B34482D5}" dt="2025-03-05T07:02:28.268" v="376" actId="1076"/>
        <pc:sldMkLst>
          <pc:docMk/>
          <pc:sldMk cId="1967433722" sldId="273"/>
        </pc:sldMkLst>
        <pc:spChg chg="mod">
          <ac:chgData name="COMSOL CAE" userId="f1ecb695cf823d80" providerId="LiveId" clId="{BA12CBBF-4685-46D9-BB79-1B33B34482D5}" dt="2025-03-05T06:59:14.463" v="368" actId="20577"/>
          <ac:spMkLst>
            <pc:docMk/>
            <pc:sldMk cId="1967433722" sldId="273"/>
            <ac:spMk id="2" creationId="{BFAAAC03-50B7-8330-E12B-81350F849DB2}"/>
          </ac:spMkLst>
        </pc:spChg>
        <pc:spChg chg="add del mod">
          <ac:chgData name="COMSOL CAE" userId="f1ecb695cf823d80" providerId="LiveId" clId="{BA12CBBF-4685-46D9-BB79-1B33B34482D5}" dt="2025-03-05T07:02:18.444" v="371" actId="22"/>
          <ac:spMkLst>
            <pc:docMk/>
            <pc:sldMk cId="1967433722" sldId="273"/>
            <ac:spMk id="4" creationId="{45A5B337-EC53-319F-BBA9-CEE80EE6BCCD}"/>
          </ac:spMkLst>
        </pc:spChg>
        <pc:picChg chg="del">
          <ac:chgData name="COMSOL CAE" userId="f1ecb695cf823d80" providerId="LiveId" clId="{BA12CBBF-4685-46D9-BB79-1B33B34482D5}" dt="2025-03-05T06:59:17.635" v="369" actId="478"/>
          <ac:picMkLst>
            <pc:docMk/>
            <pc:sldMk cId="1967433722" sldId="273"/>
            <ac:picMk id="5" creationId="{F127B36F-02BF-58F9-0A4F-83D10FCBACDF}"/>
          </ac:picMkLst>
        </pc:picChg>
        <pc:picChg chg="add mod ord">
          <ac:chgData name="COMSOL CAE" userId="f1ecb695cf823d80" providerId="LiveId" clId="{BA12CBBF-4685-46D9-BB79-1B33B34482D5}" dt="2025-03-05T07:02:28.268" v="376" actId="1076"/>
          <ac:picMkLst>
            <pc:docMk/>
            <pc:sldMk cId="1967433722" sldId="273"/>
            <ac:picMk id="7" creationId="{45965F68-CE5D-EE97-82B5-2C3CE6F32E33}"/>
          </ac:picMkLst>
        </pc:picChg>
      </pc:sldChg>
      <pc:sldChg chg="addSp delSp modSp mod">
        <pc:chgData name="COMSOL CAE" userId="f1ecb695cf823d80" providerId="LiveId" clId="{BA12CBBF-4685-46D9-BB79-1B33B34482D5}" dt="2025-03-05T07:06:22.809" v="381" actId="1076"/>
        <pc:sldMkLst>
          <pc:docMk/>
          <pc:sldMk cId="651780665" sldId="274"/>
        </pc:sldMkLst>
        <pc:spChg chg="mod">
          <ac:chgData name="COMSOL CAE" userId="f1ecb695cf823d80" providerId="LiveId" clId="{BA12CBBF-4685-46D9-BB79-1B33B34482D5}" dt="2025-03-05T06:11:26.164" v="183" actId="20577"/>
          <ac:spMkLst>
            <pc:docMk/>
            <pc:sldMk cId="651780665" sldId="274"/>
            <ac:spMk id="2" creationId="{406D8387-FD3E-6919-EABC-5C4DD79BD808}"/>
          </ac:spMkLst>
        </pc:spChg>
        <pc:spChg chg="add del mod">
          <ac:chgData name="COMSOL CAE" userId="f1ecb695cf823d80" providerId="LiveId" clId="{BA12CBBF-4685-46D9-BB79-1B33B34482D5}" dt="2025-03-05T07:06:13.749" v="378" actId="22"/>
          <ac:spMkLst>
            <pc:docMk/>
            <pc:sldMk cId="651780665" sldId="274"/>
            <ac:spMk id="4" creationId="{E9EF5BC5-6EA1-D422-2702-C41C0EB1832A}"/>
          </ac:spMkLst>
        </pc:spChg>
        <pc:spChg chg="del">
          <ac:chgData name="COMSOL CAE" userId="f1ecb695cf823d80" providerId="LiveId" clId="{BA12CBBF-4685-46D9-BB79-1B33B34482D5}" dt="2025-03-05T06:11:19.609" v="181" actId="478"/>
          <ac:spMkLst>
            <pc:docMk/>
            <pc:sldMk cId="651780665" sldId="274"/>
            <ac:spMk id="7" creationId="{9FF08EEA-F6C8-888E-DB32-E3D7D0345C3A}"/>
          </ac:spMkLst>
        </pc:spChg>
        <pc:picChg chg="del">
          <ac:chgData name="COMSOL CAE" userId="f1ecb695cf823d80" providerId="LiveId" clId="{BA12CBBF-4685-46D9-BB79-1B33B34482D5}" dt="2025-03-05T07:06:12.779" v="377" actId="478"/>
          <ac:picMkLst>
            <pc:docMk/>
            <pc:sldMk cId="651780665" sldId="274"/>
            <ac:picMk id="6" creationId="{474D55D8-F5FC-5F6D-73B8-A4F723AB1BB4}"/>
          </ac:picMkLst>
        </pc:picChg>
        <pc:picChg chg="add mod ord">
          <ac:chgData name="COMSOL CAE" userId="f1ecb695cf823d80" providerId="LiveId" clId="{BA12CBBF-4685-46D9-BB79-1B33B34482D5}" dt="2025-03-05T07:06:22.809" v="381" actId="1076"/>
          <ac:picMkLst>
            <pc:docMk/>
            <pc:sldMk cId="651780665" sldId="274"/>
            <ac:picMk id="8" creationId="{DDA5B473-DEF5-AF1E-65C5-5286985B309B}"/>
          </ac:picMkLst>
        </pc:picChg>
      </pc:sldChg>
      <pc:sldChg chg="addSp delSp modSp mod">
        <pc:chgData name="COMSOL CAE" userId="f1ecb695cf823d80" providerId="LiveId" clId="{BA12CBBF-4685-46D9-BB79-1B33B34482D5}" dt="2025-03-05T06:57:29.180" v="356" actId="20577"/>
        <pc:sldMkLst>
          <pc:docMk/>
          <pc:sldMk cId="2621744855" sldId="275"/>
        </pc:sldMkLst>
        <pc:spChg chg="mod">
          <ac:chgData name="COMSOL CAE" userId="f1ecb695cf823d80" providerId="LiveId" clId="{BA12CBBF-4685-46D9-BB79-1B33B34482D5}" dt="2025-03-05T06:57:29.180" v="356" actId="20577"/>
          <ac:spMkLst>
            <pc:docMk/>
            <pc:sldMk cId="2621744855" sldId="275"/>
            <ac:spMk id="2" creationId="{A6371CF8-30C9-3A5D-CF9A-112ABF896C99}"/>
          </ac:spMkLst>
        </pc:spChg>
        <pc:spChg chg="add del mod">
          <ac:chgData name="COMSOL CAE" userId="f1ecb695cf823d80" providerId="LiveId" clId="{BA12CBBF-4685-46D9-BB79-1B33B34482D5}" dt="2025-03-05T06:57:05.179" v="349"/>
          <ac:spMkLst>
            <pc:docMk/>
            <pc:sldMk cId="2621744855" sldId="275"/>
            <ac:spMk id="4" creationId="{48E66102-F91B-DA85-5872-FBBB2C09F5CF}"/>
          </ac:spMkLst>
        </pc:spChg>
        <pc:picChg chg="add del">
          <ac:chgData name="COMSOL CAE" userId="f1ecb695cf823d80" providerId="LiveId" clId="{BA12CBBF-4685-46D9-BB79-1B33B34482D5}" dt="2025-03-05T06:57:04.214" v="348" actId="21"/>
          <ac:picMkLst>
            <pc:docMk/>
            <pc:sldMk cId="2621744855" sldId="275"/>
            <ac:picMk id="6" creationId="{DC09F82C-08D5-0E1B-C62C-7B659A8564DD}"/>
          </ac:picMkLst>
        </pc:picChg>
        <pc:picChg chg="del">
          <ac:chgData name="COMSOL CAE" userId="f1ecb695cf823d80" providerId="LiveId" clId="{BA12CBBF-4685-46D9-BB79-1B33B34482D5}" dt="2025-03-05T06:57:02.044" v="346" actId="478"/>
          <ac:picMkLst>
            <pc:docMk/>
            <pc:sldMk cId="2621744855" sldId="275"/>
            <ac:picMk id="7" creationId="{13E50BE5-581A-E35F-D544-266D768867D2}"/>
          </ac:picMkLst>
        </pc:picChg>
        <pc:picChg chg="add mod">
          <ac:chgData name="COMSOL CAE" userId="f1ecb695cf823d80" providerId="LiveId" clId="{BA12CBBF-4685-46D9-BB79-1B33B34482D5}" dt="2025-03-05T06:57:15.515" v="354" actId="14100"/>
          <ac:picMkLst>
            <pc:docMk/>
            <pc:sldMk cId="2621744855" sldId="275"/>
            <ac:picMk id="8" creationId="{DC09F82C-08D5-0E1B-C62C-7B659A8564DD}"/>
          </ac:picMkLst>
        </pc:picChg>
      </pc:sldChg>
      <pc:sldChg chg="addSp delSp modSp mod">
        <pc:chgData name="COMSOL CAE" userId="f1ecb695cf823d80" providerId="LiveId" clId="{BA12CBBF-4685-46D9-BB79-1B33B34482D5}" dt="2025-03-05T06:59:01.804" v="364" actId="20577"/>
        <pc:sldMkLst>
          <pc:docMk/>
          <pc:sldMk cId="3137249720" sldId="276"/>
        </pc:sldMkLst>
        <pc:spChg chg="mod">
          <ac:chgData name="COMSOL CAE" userId="f1ecb695cf823d80" providerId="LiveId" clId="{BA12CBBF-4685-46D9-BB79-1B33B34482D5}" dt="2025-03-05T06:59:01.804" v="364" actId="20577"/>
          <ac:spMkLst>
            <pc:docMk/>
            <pc:sldMk cId="3137249720" sldId="276"/>
            <ac:spMk id="2" creationId="{3EB99C22-F383-8167-1A1F-1C4EEE0DD566}"/>
          </ac:spMkLst>
        </pc:spChg>
        <pc:spChg chg="add del mod">
          <ac:chgData name="COMSOL CAE" userId="f1ecb695cf823d80" providerId="LiveId" clId="{BA12CBBF-4685-46D9-BB79-1B33B34482D5}" dt="2025-03-05T06:58:51.614" v="360"/>
          <ac:spMkLst>
            <pc:docMk/>
            <pc:sldMk cId="3137249720" sldId="276"/>
            <ac:spMk id="4" creationId="{1750D978-AAE4-D3E9-9BCC-D5295FA951C5}"/>
          </ac:spMkLst>
        </pc:spChg>
        <pc:picChg chg="del">
          <ac:chgData name="COMSOL CAE" userId="f1ecb695cf823d80" providerId="LiveId" clId="{BA12CBBF-4685-46D9-BB79-1B33B34482D5}" dt="2025-03-05T06:58:42.930" v="357" actId="478"/>
          <ac:picMkLst>
            <pc:docMk/>
            <pc:sldMk cId="3137249720" sldId="276"/>
            <ac:picMk id="5" creationId="{54B030D0-5E43-56A5-5AF7-B161ECEC63C3}"/>
          </ac:picMkLst>
        </pc:picChg>
        <pc:picChg chg="add del">
          <ac:chgData name="COMSOL CAE" userId="f1ecb695cf823d80" providerId="LiveId" clId="{BA12CBBF-4685-46D9-BB79-1B33B34482D5}" dt="2025-03-05T06:58:47.926" v="359" actId="21"/>
          <ac:picMkLst>
            <pc:docMk/>
            <pc:sldMk cId="3137249720" sldId="276"/>
            <ac:picMk id="7" creationId="{BADB25C6-53E6-07B5-FE2E-340BDFD97C10}"/>
          </ac:picMkLst>
        </pc:picChg>
        <pc:picChg chg="add mod">
          <ac:chgData name="COMSOL CAE" userId="f1ecb695cf823d80" providerId="LiveId" clId="{BA12CBBF-4685-46D9-BB79-1B33B34482D5}" dt="2025-03-05T06:58:59.179" v="362" actId="14100"/>
          <ac:picMkLst>
            <pc:docMk/>
            <pc:sldMk cId="3137249720" sldId="276"/>
            <ac:picMk id="8" creationId="{BADB25C6-53E6-07B5-FE2E-340BDFD97C10}"/>
          </ac:picMkLst>
        </pc:picChg>
      </pc:sldChg>
    </pc:docChg>
  </pc:docChgLst>
  <pc:docChgLst>
    <pc:chgData name="COMSOL CAE" userId="f1ecb695cf823d80" providerId="LiveId" clId="{87F58E17-D79C-404B-9959-E67B66234A00}"/>
    <pc:docChg chg="undo custSel addSld delSld modSld sldOrd">
      <pc:chgData name="COMSOL CAE" userId="f1ecb695cf823d80" providerId="LiveId" clId="{87F58E17-D79C-404B-9959-E67B66234A00}" dt="2025-01-22T07:01:13.636" v="1130" actId="1076"/>
      <pc:docMkLst>
        <pc:docMk/>
      </pc:docMkLst>
      <pc:sldChg chg="modSp mod">
        <pc:chgData name="COMSOL CAE" userId="f1ecb695cf823d80" providerId="LiveId" clId="{87F58E17-D79C-404B-9959-E67B66234A00}" dt="2025-01-22T05:49:28.107" v="799" actId="6559"/>
        <pc:sldMkLst>
          <pc:docMk/>
          <pc:sldMk cId="2121332924" sldId="256"/>
        </pc:sldMkLst>
        <pc:spChg chg="mod">
          <ac:chgData name="COMSOL CAE" userId="f1ecb695cf823d80" providerId="LiveId" clId="{87F58E17-D79C-404B-9959-E67B66234A00}" dt="2025-01-22T05:48:54.740" v="795" actId="6559"/>
          <ac:spMkLst>
            <pc:docMk/>
            <pc:sldMk cId="2121332924" sldId="256"/>
            <ac:spMk id="2" creationId="{54A30AFC-17DB-EC89-4D09-E192CA7CECC6}"/>
          </ac:spMkLst>
        </pc:spChg>
        <pc:spChg chg="mod">
          <ac:chgData name="COMSOL CAE" userId="f1ecb695cf823d80" providerId="LiveId" clId="{87F58E17-D79C-404B-9959-E67B66234A00}" dt="2025-01-22T05:49:28.107" v="799" actId="6559"/>
          <ac:spMkLst>
            <pc:docMk/>
            <pc:sldMk cId="2121332924" sldId="256"/>
            <ac:spMk id="3" creationId="{36DA1F5D-EADD-6366-C8DC-C2D6907D9C0C}"/>
          </ac:spMkLst>
        </pc:spChg>
      </pc:sldChg>
      <pc:sldChg chg="modSp mod">
        <pc:chgData name="COMSOL CAE" userId="f1ecb695cf823d80" providerId="LiveId" clId="{87F58E17-D79C-404B-9959-E67B66234A00}" dt="2025-01-22T05:50:19.349" v="802" actId="1076"/>
        <pc:sldMkLst>
          <pc:docMk/>
          <pc:sldMk cId="1383777209" sldId="258"/>
        </pc:sldMkLst>
        <pc:spChg chg="mod">
          <ac:chgData name="COMSOL CAE" userId="f1ecb695cf823d80" providerId="LiveId" clId="{87F58E17-D79C-404B-9959-E67B66234A00}" dt="2025-01-22T05:50:19.349" v="802" actId="1076"/>
          <ac:spMkLst>
            <pc:docMk/>
            <pc:sldMk cId="1383777209" sldId="258"/>
            <ac:spMk id="10" creationId="{EEF50677-CB5F-6AFE-7925-CDD9B661872C}"/>
          </ac:spMkLst>
        </pc:spChg>
        <pc:picChg chg="mod">
          <ac:chgData name="COMSOL CAE" userId="f1ecb695cf823d80" providerId="LiveId" clId="{87F58E17-D79C-404B-9959-E67B66234A00}" dt="2025-01-22T05:49:59.401" v="800" actId="1076"/>
          <ac:picMkLst>
            <pc:docMk/>
            <pc:sldMk cId="1383777209" sldId="258"/>
            <ac:picMk id="16" creationId="{527EBEDF-98FE-BFDD-1C83-9BEE8154E661}"/>
          </ac:picMkLst>
        </pc:picChg>
      </pc:sldChg>
      <pc:sldChg chg="del">
        <pc:chgData name="COMSOL CAE" userId="f1ecb695cf823d80" providerId="LiveId" clId="{87F58E17-D79C-404B-9959-E67B66234A00}" dt="2024-12-25T08:28:08.169" v="5" actId="2696"/>
        <pc:sldMkLst>
          <pc:docMk/>
          <pc:sldMk cId="3624691666" sldId="259"/>
        </pc:sldMkLst>
      </pc:sldChg>
      <pc:sldChg chg="del">
        <pc:chgData name="COMSOL CAE" userId="f1ecb695cf823d80" providerId="LiveId" clId="{87F58E17-D79C-404B-9959-E67B66234A00}" dt="2024-12-25T08:28:08.169" v="5" actId="2696"/>
        <pc:sldMkLst>
          <pc:docMk/>
          <pc:sldMk cId="2257386501" sldId="261"/>
        </pc:sldMkLst>
      </pc:sldChg>
      <pc:sldChg chg="del">
        <pc:chgData name="COMSOL CAE" userId="f1ecb695cf823d80" providerId="LiveId" clId="{87F58E17-D79C-404B-9959-E67B66234A00}" dt="2024-12-25T08:28:08.169" v="5" actId="2696"/>
        <pc:sldMkLst>
          <pc:docMk/>
          <pc:sldMk cId="3975957129" sldId="262"/>
        </pc:sldMkLst>
      </pc:sldChg>
      <pc:sldChg chg="addSp delSp modSp mod">
        <pc:chgData name="COMSOL CAE" userId="f1ecb695cf823d80" providerId="LiveId" clId="{87F58E17-D79C-404B-9959-E67B66234A00}" dt="2024-12-25T08:27:57.537" v="4" actId="14100"/>
        <pc:sldMkLst>
          <pc:docMk/>
          <pc:sldMk cId="4141326071" sldId="263"/>
        </pc:sldMkLst>
        <pc:picChg chg="add mod ord">
          <ac:chgData name="COMSOL CAE" userId="f1ecb695cf823d80" providerId="LiveId" clId="{87F58E17-D79C-404B-9959-E67B66234A00}" dt="2024-12-25T08:27:57.537" v="4" actId="14100"/>
          <ac:picMkLst>
            <pc:docMk/>
            <pc:sldMk cId="4141326071" sldId="263"/>
            <ac:picMk id="7" creationId="{AFA64855-B435-6401-ACB1-8A41214A89E3}"/>
          </ac:picMkLst>
        </pc:picChg>
      </pc:sldChg>
      <pc:sldChg chg="addSp delSp modSp add mod">
        <pc:chgData name="COMSOL CAE" userId="f1ecb695cf823d80" providerId="LiveId" clId="{87F58E17-D79C-404B-9959-E67B66234A00}" dt="2024-12-25T08:30:57" v="60" actId="14100"/>
        <pc:sldMkLst>
          <pc:docMk/>
          <pc:sldMk cId="1645809769" sldId="264"/>
        </pc:sldMkLst>
        <pc:spChg chg="mod">
          <ac:chgData name="COMSOL CAE" userId="f1ecb695cf823d80" providerId="LiveId" clId="{87F58E17-D79C-404B-9959-E67B66234A00}" dt="2024-12-25T08:28:16.457" v="14" actId="20577"/>
          <ac:spMkLst>
            <pc:docMk/>
            <pc:sldMk cId="1645809769" sldId="264"/>
            <ac:spMk id="2" creationId="{E7AE6C07-96CC-355A-1864-7D3CDC631B97}"/>
          </ac:spMkLst>
        </pc:spChg>
        <pc:spChg chg="mod">
          <ac:chgData name="COMSOL CAE" userId="f1ecb695cf823d80" providerId="LiveId" clId="{87F58E17-D79C-404B-9959-E67B66234A00}" dt="2024-12-25T08:29:04.778" v="53" actId="20577"/>
          <ac:spMkLst>
            <pc:docMk/>
            <pc:sldMk cId="1645809769" sldId="264"/>
            <ac:spMk id="10" creationId="{E6420F80-85C0-7176-71D7-F480F667DFF4}"/>
          </ac:spMkLst>
        </pc:spChg>
        <pc:picChg chg="add mod ord">
          <ac:chgData name="COMSOL CAE" userId="f1ecb695cf823d80" providerId="LiveId" clId="{87F58E17-D79C-404B-9959-E67B66234A00}" dt="2024-12-25T08:30:57" v="60" actId="14100"/>
          <ac:picMkLst>
            <pc:docMk/>
            <pc:sldMk cId="1645809769" sldId="264"/>
            <ac:picMk id="6" creationId="{ED1D27D7-2DD2-5AD2-1FF4-D3E25832CE31}"/>
          </ac:picMkLst>
        </pc:picChg>
      </pc:sldChg>
      <pc:sldChg chg="addSp delSp modSp add mod">
        <pc:chgData name="COMSOL CAE" userId="f1ecb695cf823d80" providerId="LiveId" clId="{87F58E17-D79C-404B-9959-E67B66234A00}" dt="2024-12-25T08:31:45.945" v="64" actId="14100"/>
        <pc:sldMkLst>
          <pc:docMk/>
          <pc:sldMk cId="1832353954" sldId="265"/>
        </pc:sldMkLst>
        <pc:picChg chg="add mod ord">
          <ac:chgData name="COMSOL CAE" userId="f1ecb695cf823d80" providerId="LiveId" clId="{87F58E17-D79C-404B-9959-E67B66234A00}" dt="2024-12-25T08:31:45.945" v="64" actId="14100"/>
          <ac:picMkLst>
            <pc:docMk/>
            <pc:sldMk cId="1832353954" sldId="265"/>
            <ac:picMk id="5" creationId="{9341AD2A-5E0B-A94B-15CA-3817C2E4FFDD}"/>
          </ac:picMkLst>
        </pc:picChg>
      </pc:sldChg>
      <pc:sldChg chg="modSp new mod">
        <pc:chgData name="COMSOL CAE" userId="f1ecb695cf823d80" providerId="LiveId" clId="{87F58E17-D79C-404B-9959-E67B66234A00}" dt="2024-12-25T08:40:09.623" v="351" actId="207"/>
        <pc:sldMkLst>
          <pc:docMk/>
          <pc:sldMk cId="2549319070" sldId="266"/>
        </pc:sldMkLst>
        <pc:spChg chg="mod">
          <ac:chgData name="COMSOL CAE" userId="f1ecb695cf823d80" providerId="LiveId" clId="{87F58E17-D79C-404B-9959-E67B66234A00}" dt="2024-12-25T08:32:15.705" v="82" actId="20577"/>
          <ac:spMkLst>
            <pc:docMk/>
            <pc:sldMk cId="2549319070" sldId="266"/>
            <ac:spMk id="2" creationId="{AE1FD5D8-49D9-077A-9950-3296ED4E911E}"/>
          </ac:spMkLst>
        </pc:spChg>
        <pc:spChg chg="mod">
          <ac:chgData name="COMSOL CAE" userId="f1ecb695cf823d80" providerId="LiveId" clId="{87F58E17-D79C-404B-9959-E67B66234A00}" dt="2024-12-25T08:40:09.623" v="351" actId="207"/>
          <ac:spMkLst>
            <pc:docMk/>
            <pc:sldMk cId="2549319070" sldId="266"/>
            <ac:spMk id="3" creationId="{60C630CC-177A-05D2-1FDC-5EB8C87329D6}"/>
          </ac:spMkLst>
        </pc:spChg>
      </pc:sldChg>
      <pc:sldChg chg="addSp delSp modSp add mod ord">
        <pc:chgData name="COMSOL CAE" userId="f1ecb695cf823d80" providerId="LiveId" clId="{87F58E17-D79C-404B-9959-E67B66234A00}" dt="2024-12-25T08:38:48.874" v="309" actId="1076"/>
        <pc:sldMkLst>
          <pc:docMk/>
          <pc:sldMk cId="1307362601" sldId="267"/>
        </pc:sldMkLst>
        <pc:spChg chg="mod">
          <ac:chgData name="COMSOL CAE" userId="f1ecb695cf823d80" providerId="LiveId" clId="{87F58E17-D79C-404B-9959-E67B66234A00}" dt="2024-12-25T08:35:41.674" v="280" actId="404"/>
          <ac:spMkLst>
            <pc:docMk/>
            <pc:sldMk cId="1307362601" sldId="267"/>
            <ac:spMk id="2" creationId="{B27F8854-1CBC-9639-CFD7-461091BC70EB}"/>
          </ac:spMkLst>
        </pc:spChg>
        <pc:picChg chg="add mod ord">
          <ac:chgData name="COMSOL CAE" userId="f1ecb695cf823d80" providerId="LiveId" clId="{87F58E17-D79C-404B-9959-E67B66234A00}" dt="2024-12-25T08:38:48.874" v="309" actId="1076"/>
          <ac:picMkLst>
            <pc:docMk/>
            <pc:sldMk cId="1307362601" sldId="267"/>
            <ac:picMk id="16" creationId="{D5C227A1-4C3E-54BB-040D-69C5A97A9B26}"/>
          </ac:picMkLst>
        </pc:picChg>
      </pc:sldChg>
      <pc:sldChg chg="addSp delSp modSp add mod">
        <pc:chgData name="COMSOL CAE" userId="f1ecb695cf823d80" providerId="LiveId" clId="{87F58E17-D79C-404B-9959-E67B66234A00}" dt="2024-12-25T08:36:45.323" v="289" actId="1076"/>
        <pc:sldMkLst>
          <pc:docMk/>
          <pc:sldMk cId="177950267" sldId="268"/>
        </pc:sldMkLst>
        <pc:spChg chg="mod">
          <ac:chgData name="COMSOL CAE" userId="f1ecb695cf823d80" providerId="LiveId" clId="{87F58E17-D79C-404B-9959-E67B66234A00}" dt="2024-12-25T08:35:46.731" v="281" actId="404"/>
          <ac:spMkLst>
            <pc:docMk/>
            <pc:sldMk cId="177950267" sldId="268"/>
            <ac:spMk id="2" creationId="{45416D74-96AC-8122-CF0D-CF6D343FC2C5}"/>
          </ac:spMkLst>
        </pc:spChg>
        <pc:picChg chg="add mod ord">
          <ac:chgData name="COMSOL CAE" userId="f1ecb695cf823d80" providerId="LiveId" clId="{87F58E17-D79C-404B-9959-E67B66234A00}" dt="2024-12-25T08:36:45.323" v="289" actId="1076"/>
          <ac:picMkLst>
            <pc:docMk/>
            <pc:sldMk cId="177950267" sldId="268"/>
            <ac:picMk id="5" creationId="{100125DB-D3CE-332A-2FF9-DC11C3A13DB7}"/>
          </ac:picMkLst>
        </pc:picChg>
      </pc:sldChg>
      <pc:sldChg chg="addSp delSp modSp add mod">
        <pc:chgData name="COMSOL CAE" userId="f1ecb695cf823d80" providerId="LiveId" clId="{87F58E17-D79C-404B-9959-E67B66234A00}" dt="2024-12-25T08:37:14.378" v="296" actId="1076"/>
        <pc:sldMkLst>
          <pc:docMk/>
          <pc:sldMk cId="3883443882" sldId="269"/>
        </pc:sldMkLst>
        <pc:picChg chg="add mod ord">
          <ac:chgData name="COMSOL CAE" userId="f1ecb695cf823d80" providerId="LiveId" clId="{87F58E17-D79C-404B-9959-E67B66234A00}" dt="2024-12-25T08:37:14.378" v="296" actId="1076"/>
          <ac:picMkLst>
            <pc:docMk/>
            <pc:sldMk cId="3883443882" sldId="269"/>
            <ac:picMk id="7" creationId="{62C91DC3-8B76-E13F-FF22-B5056EF0758E}"/>
          </ac:picMkLst>
        </pc:picChg>
      </pc:sldChg>
      <pc:sldChg chg="addSp delSp modSp add mod">
        <pc:chgData name="COMSOL CAE" userId="f1ecb695cf823d80" providerId="LiveId" clId="{87F58E17-D79C-404B-9959-E67B66234A00}" dt="2024-12-25T08:39:11.730" v="314" actId="1076"/>
        <pc:sldMkLst>
          <pc:docMk/>
          <pc:sldMk cId="1627026824" sldId="270"/>
        </pc:sldMkLst>
        <pc:picChg chg="add mod ord">
          <ac:chgData name="COMSOL CAE" userId="f1ecb695cf823d80" providerId="LiveId" clId="{87F58E17-D79C-404B-9959-E67B66234A00}" dt="2024-12-25T08:39:11.730" v="314" actId="1076"/>
          <ac:picMkLst>
            <pc:docMk/>
            <pc:sldMk cId="1627026824" sldId="270"/>
            <ac:picMk id="5" creationId="{5B51E8FB-8C23-6B12-B443-694035F6D194}"/>
          </ac:picMkLst>
        </pc:picChg>
      </pc:sldChg>
      <pc:sldChg chg="modSp new mod">
        <pc:chgData name="COMSOL CAE" userId="f1ecb695cf823d80" providerId="LiveId" clId="{87F58E17-D79C-404B-9959-E67B66234A00}" dt="2025-01-22T06:49:42.873" v="1064" actId="13926"/>
        <pc:sldMkLst>
          <pc:docMk/>
          <pc:sldMk cId="930638479" sldId="271"/>
        </pc:sldMkLst>
        <pc:spChg chg="mod">
          <ac:chgData name="COMSOL CAE" userId="f1ecb695cf823d80" providerId="LiveId" clId="{87F58E17-D79C-404B-9959-E67B66234A00}" dt="2024-12-25T08:40:37.787" v="362" actId="20577"/>
          <ac:spMkLst>
            <pc:docMk/>
            <pc:sldMk cId="930638479" sldId="271"/>
            <ac:spMk id="2" creationId="{CD8F81AF-46D2-956F-2D8F-2B6BAD746C8A}"/>
          </ac:spMkLst>
        </pc:spChg>
        <pc:spChg chg="mod">
          <ac:chgData name="COMSOL CAE" userId="f1ecb695cf823d80" providerId="LiveId" clId="{87F58E17-D79C-404B-9959-E67B66234A00}" dt="2025-01-22T06:49:42.873" v="1064" actId="13926"/>
          <ac:spMkLst>
            <pc:docMk/>
            <pc:sldMk cId="930638479" sldId="271"/>
            <ac:spMk id="3" creationId="{B81F3EF9-BF6D-356C-478B-EA4C47772A31}"/>
          </ac:spMkLst>
        </pc:spChg>
      </pc:sldChg>
      <pc:sldChg chg="addSp delSp modSp add mod">
        <pc:chgData name="COMSOL CAE" userId="f1ecb695cf823d80" providerId="LiveId" clId="{87F58E17-D79C-404B-9959-E67B66234A00}" dt="2025-01-22T06:56:24.994" v="1098" actId="1076"/>
        <pc:sldMkLst>
          <pc:docMk/>
          <pc:sldMk cId="3810352591" sldId="272"/>
        </pc:sldMkLst>
      </pc:sldChg>
      <pc:sldChg chg="addSp delSp modSp add mod ord">
        <pc:chgData name="COMSOL CAE" userId="f1ecb695cf823d80" providerId="LiveId" clId="{87F58E17-D79C-404B-9959-E67B66234A00}" dt="2025-01-22T06:56:09.180" v="1092"/>
        <pc:sldMkLst>
          <pc:docMk/>
          <pc:sldMk cId="1967433722" sldId="273"/>
        </pc:sldMkLst>
        <pc:spChg chg="mod">
          <ac:chgData name="COMSOL CAE" userId="f1ecb695cf823d80" providerId="LiveId" clId="{87F58E17-D79C-404B-9959-E67B66234A00}" dt="2025-01-22T05:57:42.919" v="1057" actId="20577"/>
          <ac:spMkLst>
            <pc:docMk/>
            <pc:sldMk cId="1967433722" sldId="273"/>
            <ac:spMk id="2" creationId="{BFAAAC03-50B7-8330-E12B-81350F849DB2}"/>
          </ac:spMkLst>
        </pc:spChg>
      </pc:sldChg>
      <pc:sldChg chg="addSp delSp modSp add mod ord">
        <pc:chgData name="COMSOL CAE" userId="f1ecb695cf823d80" providerId="LiveId" clId="{87F58E17-D79C-404B-9959-E67B66234A00}" dt="2025-01-22T06:57:10.035" v="1114" actId="20577"/>
        <pc:sldMkLst>
          <pc:docMk/>
          <pc:sldMk cId="651780665" sldId="274"/>
        </pc:sldMkLst>
        <pc:picChg chg="add mod">
          <ac:chgData name="COMSOL CAE" userId="f1ecb695cf823d80" providerId="LiveId" clId="{87F58E17-D79C-404B-9959-E67B66234A00}" dt="2025-01-22T06:56:50.058" v="1104" actId="1076"/>
          <ac:picMkLst>
            <pc:docMk/>
            <pc:sldMk cId="651780665" sldId="274"/>
            <ac:picMk id="6" creationId="{474D55D8-F5FC-5F6D-73B8-A4F723AB1BB4}"/>
          </ac:picMkLst>
        </pc:picChg>
      </pc:sldChg>
      <pc:sldChg chg="add del">
        <pc:chgData name="COMSOL CAE" userId="f1ecb695cf823d80" providerId="LiveId" clId="{87F58E17-D79C-404B-9959-E67B66234A00}" dt="2025-01-22T06:55:31.990" v="1083" actId="47"/>
        <pc:sldMkLst>
          <pc:docMk/>
          <pc:sldMk cId="1002385668" sldId="275"/>
        </pc:sldMkLst>
      </pc:sldChg>
      <pc:sldChg chg="addSp delSp modSp add mod ord">
        <pc:chgData name="COMSOL CAE" userId="f1ecb695cf823d80" providerId="LiveId" clId="{87F58E17-D79C-404B-9959-E67B66234A00}" dt="2025-01-22T07:00:00.059" v="1124" actId="1076"/>
        <pc:sldMkLst>
          <pc:docMk/>
          <pc:sldMk cId="2621744855" sldId="275"/>
        </pc:sldMkLst>
      </pc:sldChg>
      <pc:sldChg chg="addSp delSp modSp add mod">
        <pc:chgData name="COMSOL CAE" userId="f1ecb695cf823d80" providerId="LiveId" clId="{87F58E17-D79C-404B-9959-E67B66234A00}" dt="2025-01-22T07:01:13.636" v="1130" actId="1076"/>
        <pc:sldMkLst>
          <pc:docMk/>
          <pc:sldMk cId="313724972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AC72-32E4-44D9-B363-AB6FE5C5E00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997FE-2765-4830-A467-595B729AC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4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997FE-2765-4830-A467-595B729AC2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E6BB7-1F29-991D-26AA-1158A5236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734183-1ECC-DF9C-6A29-73D4B664C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4CA58-AB32-8284-0030-E37AF92C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8BB40C-EEF9-4568-186F-CBDF8768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9BC66-FF90-F582-2704-1396DE36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8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81784-6E49-641C-08D8-CCDD8845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38DC4D-5778-ECB3-5FF1-435EDF675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AD1A1-B653-0F2E-AD55-57744D0A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26D75-D7B1-5C52-F113-37597397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E648E-0FB3-0FAB-0729-FD309451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854D98-D2D3-6D14-B4F1-79A9E4DC4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2CCFE6-89C5-8478-7C1C-54FD9B64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344BD-19DD-856B-11D4-7BA5DF76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D6ED5-4777-276E-31BB-C5BEA2FA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85D0B-D5DE-F2B9-AE17-AA6CB491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4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8952C-1691-74FC-557B-D73EB471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6E9CD-46C1-429B-B4BD-EC313A915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C34F7-D4B5-F90D-C672-F72C309C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B6D9F-FD59-A5BE-08EF-73D75E5F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CFC1E1-24BA-52F9-4570-53D378D9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5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074F0-DB76-1993-7A76-038B6E62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8EC8A-4DEA-1FBB-2F31-35A0F9EA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16228-6233-E170-B319-308C6C70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8AB5E2-CE02-3689-954D-065E1AC2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3BBF03-F462-995B-938D-95A1B5C2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CEE9C-9153-FA0C-18D4-52A522D1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B9813-5F6E-260D-EF43-44D78BC83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9D305-9C14-4AE2-4C51-F88727F59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F35E9-8623-8B06-B936-C185D937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C8AFC-93E1-ECEF-984A-B04E3683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11362A-7936-22EF-C7D6-3E7E25B4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5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CB4D-E73B-683D-F899-6AF0D6B7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D9E00-C520-C048-C464-FCC95D3C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2F04A0-D1C7-D49F-49ED-F12461EAB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B1D6C2-168F-0161-571E-DD4EE6073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5BABA4-EC25-95FB-2E82-B4952EA3B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C4FFC-CE25-A7AB-7B39-6134146A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B80485-9938-C12C-46F9-41B925DE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0D9135-444C-5DB3-50A6-4D74117A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4919A-317E-EFAF-DF8B-3B5FE227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3380B8-3297-3072-2B6D-6620909B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D3652A-BB21-435C-F313-D68C2D20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67F2E2-C314-7E39-72B7-2293B2D6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C44ADD-F716-83EF-8221-55608085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52005F-D6BC-DE07-D3CF-D3952828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1718C1-A7CE-A889-61F2-505A3185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4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2DC53-F076-20B5-20CC-5BEEC27A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460E5-5A01-C99D-55E8-6E9A61C64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3E472F-561A-0B9B-1BAC-938F49CD6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59C82A-C7DC-3EFF-BB06-27450BBE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FEE958-0EBA-81D2-D23A-6FF44077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EBAE7E-8937-F26F-770B-6DBE3FE8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0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A00FE-BEB6-4876-2424-F7ED368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63E59A-38FF-96FF-4B81-95ABF03D9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54A2BA-028E-6AED-11DE-65C360532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525AB-29D7-657B-4833-6F416B2A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3DC9CB-8923-C81C-8D1A-3229D8CC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C36941-5D0E-3F03-60D9-7C068BD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434E-2661-9649-8EFC-0A12841D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FF8933-4628-3417-CD13-A96F6A9BE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1FCD4-F89C-E3E9-F409-03687DD5A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B58F2-344B-4009-B7BC-7DC473F90F0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25097-5F99-F624-143B-741AB756D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A34DD-3EFA-BDD7-0F1E-CA4591A4A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40C89-BEB5-40F6-A432-AE6A59C60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30AFC-17DB-EC89-4D09-E192CA7CE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-300"/>
              <a:t>Анализ теплового состояния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A1F5D-EADD-6366-C8DC-C2D6907D9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/>
          </a:p>
          <a:p>
            <a:pPr algn="r"/>
            <a:r>
              <a:rPr lang="ru-RU"/>
              <a:t>Павел Дергачев</a:t>
            </a:r>
            <a:br>
              <a:rPr lang="ru-RU"/>
            </a:br>
            <a:r>
              <a:rPr lang="ru-RU"/>
              <a:t>Михаил </a:t>
            </a:r>
            <a:r>
              <a:rPr lang="ru-RU" err="1"/>
              <a:t>Горшенков</a:t>
            </a:r>
            <a:endParaRPr lang="ru-RU"/>
          </a:p>
          <a:p>
            <a:pPr algn="r"/>
            <a:r>
              <a:rPr lang="ru-RU"/>
              <a:t>НИТУ МИСИС</a:t>
            </a:r>
          </a:p>
        </p:txBody>
      </p:sp>
    </p:spTree>
    <p:extLst>
      <p:ext uri="{BB962C8B-B14F-4D97-AF65-F5344CB8AC3E}">
        <p14:creationId xmlns:p14="http://schemas.microsoft.com/office/powerpoint/2010/main" val="212133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B23D5-314C-7EF6-8541-AF0C033A8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D8387-FD3E-6919-EABC-5C4DD79B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>
            <a:noAutofit/>
          </a:bodyPr>
          <a:lstStyle/>
          <a:p>
            <a:r>
              <a:rPr lang="ru-RU" sz="2800"/>
              <a:t>Результаты (конвективный теплообмен только снаружи </a:t>
            </a:r>
            <a:r>
              <a:rPr lang="en-US" sz="2800"/>
              <a:t>h = </a:t>
            </a:r>
            <a:r>
              <a:rPr lang="ru-RU" sz="2800"/>
              <a:t>20</a:t>
            </a:r>
            <a:r>
              <a:rPr lang="en-US" sz="2800"/>
              <a:t> </a:t>
            </a:r>
            <a:r>
              <a:rPr lang="ru-RU" sz="2800"/>
              <a:t>Вт</a:t>
            </a:r>
            <a:r>
              <a:rPr lang="en-US" sz="2800"/>
              <a:t>/</a:t>
            </a:r>
            <a:r>
              <a:rPr lang="ru-RU" sz="2800"/>
              <a:t>м</a:t>
            </a:r>
            <a:r>
              <a:rPr lang="en-US" sz="2800"/>
              <a:t>^2/</a:t>
            </a:r>
            <a:r>
              <a:rPr lang="ru-RU" sz="2800"/>
              <a:t>К + ЖСО)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DA5B473-DEF5-AF1E-65C5-5286985B3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635" y="723902"/>
            <a:ext cx="10996730" cy="6134098"/>
          </a:xfrm>
        </p:spPr>
      </p:pic>
    </p:spTree>
    <p:extLst>
      <p:ext uri="{BB962C8B-B14F-4D97-AF65-F5344CB8AC3E}">
        <p14:creationId xmlns:p14="http://schemas.microsoft.com/office/powerpoint/2010/main" val="65178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BB319-CE2D-0A2F-C1CF-EC0319223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71CF8-30C9-3A5D-CF9A-112ABF89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>
            <a:noAutofit/>
          </a:bodyPr>
          <a:lstStyle/>
          <a:p>
            <a:r>
              <a:rPr lang="ru-RU" sz="2800"/>
              <a:t>Результаты (конвективный теплообмен только снаружи </a:t>
            </a:r>
            <a:r>
              <a:rPr lang="en-US" sz="2800"/>
              <a:t>h = 20 </a:t>
            </a:r>
            <a:r>
              <a:rPr lang="ru-RU" sz="2800"/>
              <a:t>Вт</a:t>
            </a:r>
            <a:r>
              <a:rPr lang="en-US" sz="2800"/>
              <a:t>/</a:t>
            </a:r>
            <a:r>
              <a:rPr lang="ru-RU" sz="2800"/>
              <a:t>м</a:t>
            </a:r>
            <a:r>
              <a:rPr lang="en-US" sz="2800"/>
              <a:t>^2/</a:t>
            </a:r>
            <a:r>
              <a:rPr lang="ru-RU" sz="2800"/>
              <a:t>К + ЖСО)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C09F82C-08D5-0E1B-C62C-7B659A856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0" y="723900"/>
            <a:ext cx="8694289" cy="61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0AE3A-9D99-BE1D-2497-5447BA0E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99C22-F383-8167-1A1F-1C4EEE0D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>
            <a:noAutofit/>
          </a:bodyPr>
          <a:lstStyle/>
          <a:p>
            <a:r>
              <a:rPr lang="ru-RU" sz="2800"/>
              <a:t>Результаты (конвективный теплообмен только снаружи </a:t>
            </a:r>
            <a:r>
              <a:rPr lang="en-US" sz="2800"/>
              <a:t>h = 20 </a:t>
            </a:r>
            <a:r>
              <a:rPr lang="ru-RU" sz="2800"/>
              <a:t>Вт</a:t>
            </a:r>
            <a:r>
              <a:rPr lang="en-US" sz="2800"/>
              <a:t>/</a:t>
            </a:r>
            <a:r>
              <a:rPr lang="ru-RU" sz="2800"/>
              <a:t>м</a:t>
            </a:r>
            <a:r>
              <a:rPr lang="en-US" sz="2800"/>
              <a:t>^2/</a:t>
            </a:r>
            <a:r>
              <a:rPr lang="ru-RU" sz="2800"/>
              <a:t>К + ЖСО)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ADB25C6-53E6-07B5-FE2E-340BDFD97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989" y="723902"/>
            <a:ext cx="8694288" cy="61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C9D3A-6A92-04D2-F435-17A82E33E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AAC03-50B7-8330-E12B-81350F84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>
            <a:noAutofit/>
          </a:bodyPr>
          <a:lstStyle/>
          <a:p>
            <a:r>
              <a:rPr lang="ru-RU" sz="2800"/>
              <a:t>Результаты (конвективный теплообмен только снаружи </a:t>
            </a:r>
            <a:r>
              <a:rPr lang="en-US" sz="2800"/>
              <a:t>h = 20 </a:t>
            </a:r>
            <a:r>
              <a:rPr lang="ru-RU" sz="2800"/>
              <a:t>Вт</a:t>
            </a:r>
            <a:r>
              <a:rPr lang="en-US" sz="2800"/>
              <a:t>/</a:t>
            </a:r>
            <a:r>
              <a:rPr lang="ru-RU" sz="2800"/>
              <a:t>м</a:t>
            </a:r>
            <a:r>
              <a:rPr lang="en-US" sz="2800"/>
              <a:t>^2/</a:t>
            </a:r>
            <a:r>
              <a:rPr lang="ru-RU" sz="2800"/>
              <a:t>К + ЖСО)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5965F68-CE5D-EE97-82B5-2C3CE6F32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855" y="723900"/>
            <a:ext cx="8694289" cy="6134099"/>
          </a:xfrm>
        </p:spPr>
      </p:pic>
    </p:spTree>
    <p:extLst>
      <p:ext uri="{BB962C8B-B14F-4D97-AF65-F5344CB8AC3E}">
        <p14:creationId xmlns:p14="http://schemas.microsoft.com/office/powerpoint/2010/main" val="196743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F81AF-46D2-956F-2D8F-2B6BAD74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F3EF9-BF6D-356C-478B-EA4C4777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/>
              <a:t>Тепловыделения не критичны с точки зрения размеров конструкции (большие поверхности с конвективным теплообменом)</a:t>
            </a:r>
          </a:p>
          <a:p>
            <a:r>
              <a:rPr lang="ru-RU"/>
              <a:t>Следует обратить внимание на охлаждение внутренней части</a:t>
            </a:r>
            <a:endParaRPr lang="en-US"/>
          </a:p>
          <a:p>
            <a:r>
              <a:rPr lang="ru-RU"/>
              <a:t>Сложности с охлаждением внутренних элементов могут быть эффективно решены применением жидкостной системы охлаждения</a:t>
            </a:r>
            <a:endParaRPr lang="en-US"/>
          </a:p>
          <a:p>
            <a:r>
              <a:rPr lang="ru-RU" b="1"/>
              <a:t>Для уточнения теплового состояния необходимо разработать модели с корректным учётом конвекции</a:t>
            </a:r>
          </a:p>
          <a:p>
            <a:r>
              <a:rPr lang="ru-RU" b="1"/>
              <a:t>Рекомендуется провести моделирование всего помещения с электромагнитом с суммарными тепловыделениями от всех элементов с упрощением геометрии всех объектов</a:t>
            </a:r>
          </a:p>
          <a:p>
            <a:r>
              <a:rPr lang="ru-RU">
                <a:solidFill>
                  <a:srgbClr val="C00000"/>
                </a:solidFill>
              </a:rPr>
              <a:t>Далее охлаждение может быть смоделировано точнее при детализации 3</a:t>
            </a:r>
            <a:r>
              <a:rPr lang="en-US">
                <a:solidFill>
                  <a:srgbClr val="C00000"/>
                </a:solidFill>
              </a:rPr>
              <a:t>D </a:t>
            </a:r>
            <a:r>
              <a:rPr lang="ru-RU">
                <a:solidFill>
                  <a:srgbClr val="C00000"/>
                </a:solidFill>
              </a:rPr>
              <a:t>модели</a:t>
            </a:r>
          </a:p>
        </p:txBody>
      </p:sp>
    </p:spTree>
    <p:extLst>
      <p:ext uri="{BB962C8B-B14F-4D97-AF65-F5344CB8AC3E}">
        <p14:creationId xmlns:p14="http://schemas.microsoft.com/office/powerpoint/2010/main" val="93063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D63A6-EF93-022D-D513-17DEAD21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/>
          <a:lstStyle/>
          <a:p>
            <a:r>
              <a:rPr lang="ru-RU"/>
              <a:t>Геометрия общая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BCA8E35-E1DA-47CF-3A5C-64947DD70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3901"/>
            <a:ext cx="9125106" cy="613409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DCB27F-6A3A-6BA5-12D4-F669A08A674C}"/>
              </a:ext>
            </a:extLst>
          </p:cNvPr>
          <p:cNvSpPr txBox="1"/>
          <p:nvPr/>
        </p:nvSpPr>
        <p:spPr>
          <a:xfrm>
            <a:off x="7660432" y="1447801"/>
            <a:ext cx="4531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Геометрия была переработана и </a:t>
            </a:r>
            <a:r>
              <a:rPr lang="ru-RU" sz="2000" b="1" err="1">
                <a:solidFill>
                  <a:srgbClr val="C00000"/>
                </a:solidFill>
              </a:rPr>
              <a:t>симметрированы</a:t>
            </a:r>
            <a:r>
              <a:rPr lang="ru-RU" sz="2000" b="1">
                <a:solidFill>
                  <a:srgbClr val="C00000"/>
                </a:solidFill>
              </a:rPr>
              <a:t> передний и задний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щиты</a:t>
            </a:r>
            <a:r>
              <a:rPr lang="en-US" sz="2000" b="1">
                <a:solidFill>
                  <a:srgbClr val="C00000"/>
                </a:solidFill>
              </a:rPr>
              <a:t>”</a:t>
            </a:r>
          </a:p>
          <a:p>
            <a:endParaRPr lang="en-US" sz="2000" b="1">
              <a:solidFill>
                <a:srgbClr val="C00000"/>
              </a:solidFill>
            </a:endParaRPr>
          </a:p>
          <a:p>
            <a:r>
              <a:rPr lang="ru-RU" sz="2000" b="1">
                <a:solidFill>
                  <a:srgbClr val="C00000"/>
                </a:solidFill>
              </a:rPr>
              <a:t>Добавлены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жёлтые</a:t>
            </a:r>
            <a:r>
              <a:rPr lang="en-US" sz="2000" b="1">
                <a:solidFill>
                  <a:srgbClr val="C00000"/>
                </a:solidFill>
              </a:rPr>
              <a:t>”</a:t>
            </a:r>
            <a:r>
              <a:rPr lang="ru-RU" sz="2000" b="1">
                <a:solidFill>
                  <a:srgbClr val="C00000"/>
                </a:solidFill>
              </a:rPr>
              <a:t> и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красные</a:t>
            </a:r>
            <a:r>
              <a:rPr lang="en-US" sz="2000" b="1">
                <a:solidFill>
                  <a:srgbClr val="C00000"/>
                </a:solidFill>
              </a:rPr>
              <a:t>”</a:t>
            </a:r>
            <a:r>
              <a:rPr lang="ru-RU" sz="2000" b="1">
                <a:solidFill>
                  <a:srgbClr val="C00000"/>
                </a:solidFill>
              </a:rPr>
              <a:t> элементы толщиной равной зазору</a:t>
            </a:r>
          </a:p>
        </p:txBody>
      </p:sp>
    </p:spTree>
    <p:extLst>
      <p:ext uri="{BB962C8B-B14F-4D97-AF65-F5344CB8AC3E}">
        <p14:creationId xmlns:p14="http://schemas.microsoft.com/office/powerpoint/2010/main" val="363318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510EB-2C1A-8F1E-D71A-9AF67E64B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87F9C-C65B-3DB3-889F-79BD68B0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/>
          <a:lstStyle/>
          <a:p>
            <a:r>
              <a:rPr lang="ru-RU"/>
              <a:t>Геометрия </a:t>
            </a:r>
            <a:r>
              <a:rPr lang="en-US"/>
              <a:t>“</a:t>
            </a:r>
            <a:r>
              <a:rPr lang="ru-RU"/>
              <a:t>жёлтые</a:t>
            </a:r>
            <a:r>
              <a:rPr lang="en-US"/>
              <a:t>”</a:t>
            </a: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50677-CB5F-6AFE-7925-CDD9B661872C}"/>
              </a:ext>
            </a:extLst>
          </p:cNvPr>
          <p:cNvSpPr txBox="1"/>
          <p:nvPr/>
        </p:nvSpPr>
        <p:spPr>
          <a:xfrm>
            <a:off x="7660432" y="1447801"/>
            <a:ext cx="4531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Количество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жёлтые</a:t>
            </a:r>
            <a:r>
              <a:rPr lang="en-US" sz="2000" b="1">
                <a:solidFill>
                  <a:srgbClr val="C00000"/>
                </a:solidFill>
              </a:rPr>
              <a:t>”: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>
                <a:solidFill>
                  <a:srgbClr val="C00000"/>
                </a:solidFill>
              </a:rPr>
              <a:t>= 10448</a:t>
            </a:r>
            <a:endParaRPr lang="en-US" sz="2000" b="1">
              <a:solidFill>
                <a:srgbClr val="C00000"/>
              </a:solidFill>
            </a:endParaRPr>
          </a:p>
          <a:p>
            <a:endParaRPr lang="ru-RU" sz="2000" b="1">
              <a:solidFill>
                <a:srgbClr val="C00000"/>
              </a:solidFill>
            </a:endParaRPr>
          </a:p>
          <a:p>
            <a:r>
              <a:rPr lang="ru-RU" sz="2000" b="1">
                <a:solidFill>
                  <a:srgbClr val="C00000"/>
                </a:solidFill>
              </a:rPr>
              <a:t>Тепловыделения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жёлтые</a:t>
            </a:r>
            <a:r>
              <a:rPr lang="en-US" sz="2000" b="1">
                <a:solidFill>
                  <a:srgbClr val="C00000"/>
                </a:solidFill>
              </a:rPr>
              <a:t>”: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>
                <a:solidFill>
                  <a:srgbClr val="C00000"/>
                </a:solidFill>
              </a:rPr>
              <a:t>= </a:t>
            </a:r>
            <a:r>
              <a:rPr lang="en-US" sz="2000" b="1">
                <a:solidFill>
                  <a:srgbClr val="C00000"/>
                </a:solidFill>
              </a:rPr>
              <a:t>1,35 </a:t>
            </a:r>
            <a:r>
              <a:rPr lang="ru-RU" sz="2000" b="1">
                <a:solidFill>
                  <a:srgbClr val="C00000"/>
                </a:solidFill>
              </a:rPr>
              <a:t>Вт х 10448 </a:t>
            </a:r>
            <a:r>
              <a:rPr lang="en-US" sz="2000">
                <a:solidFill>
                  <a:srgbClr val="C00000"/>
                </a:solidFill>
              </a:rPr>
              <a:t>* 1,54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527EBEDF-98FE-BFDD-1C83-9BEE8154E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3902"/>
            <a:ext cx="9125105" cy="6134098"/>
          </a:xfrm>
        </p:spPr>
      </p:pic>
    </p:spTree>
    <p:extLst>
      <p:ext uri="{BB962C8B-B14F-4D97-AF65-F5344CB8AC3E}">
        <p14:creationId xmlns:p14="http://schemas.microsoft.com/office/powerpoint/2010/main" val="138377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FDB9C-814D-534A-C3A7-97D80678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3652-F31E-3AE8-60D9-193F2BA9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/>
          <a:lstStyle/>
          <a:p>
            <a:r>
              <a:rPr lang="ru-RU"/>
              <a:t>Геометрия </a:t>
            </a:r>
            <a:r>
              <a:rPr lang="en-US"/>
              <a:t>“</a:t>
            </a:r>
            <a:r>
              <a:rPr lang="ru-RU"/>
              <a:t>жёлтые</a:t>
            </a:r>
            <a:r>
              <a:rPr lang="en-US"/>
              <a:t>”</a:t>
            </a: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FA221-C06D-7DBA-FA61-E595802ACB59}"/>
              </a:ext>
            </a:extLst>
          </p:cNvPr>
          <p:cNvSpPr txBox="1"/>
          <p:nvPr/>
        </p:nvSpPr>
        <p:spPr>
          <a:xfrm>
            <a:off x="7660432" y="1447801"/>
            <a:ext cx="4531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Количество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жёлтые</a:t>
            </a:r>
            <a:r>
              <a:rPr lang="en-US" sz="2000" b="1">
                <a:solidFill>
                  <a:srgbClr val="C00000"/>
                </a:solidFill>
              </a:rPr>
              <a:t>”: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>
                <a:solidFill>
                  <a:srgbClr val="C00000"/>
                </a:solidFill>
              </a:rPr>
              <a:t>= 10448</a:t>
            </a:r>
            <a:endParaRPr lang="en-US" sz="2000" b="1">
              <a:solidFill>
                <a:srgbClr val="C00000"/>
              </a:solidFill>
            </a:endParaRPr>
          </a:p>
          <a:p>
            <a:endParaRPr lang="ru-RU" sz="2000" b="1">
              <a:solidFill>
                <a:srgbClr val="C00000"/>
              </a:solidFill>
            </a:endParaRPr>
          </a:p>
          <a:p>
            <a:r>
              <a:rPr lang="ru-RU" sz="2000" b="1">
                <a:solidFill>
                  <a:srgbClr val="C00000"/>
                </a:solidFill>
              </a:rPr>
              <a:t>Тепловыделения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жёлтые</a:t>
            </a:r>
            <a:r>
              <a:rPr lang="en-US" sz="2000" b="1">
                <a:solidFill>
                  <a:srgbClr val="C00000"/>
                </a:solidFill>
              </a:rPr>
              <a:t>”: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>
                <a:solidFill>
                  <a:srgbClr val="C00000"/>
                </a:solidFill>
              </a:rPr>
              <a:t>= </a:t>
            </a:r>
            <a:r>
              <a:rPr lang="en-US" sz="2000" b="1">
                <a:solidFill>
                  <a:srgbClr val="C00000"/>
                </a:solidFill>
              </a:rPr>
              <a:t>1,35 </a:t>
            </a:r>
            <a:r>
              <a:rPr lang="ru-RU" sz="2000" b="1">
                <a:solidFill>
                  <a:srgbClr val="C00000"/>
                </a:solidFill>
              </a:rPr>
              <a:t>Вт х 10448 </a:t>
            </a:r>
            <a:r>
              <a:rPr lang="en-US" sz="2000">
                <a:solidFill>
                  <a:srgbClr val="C00000"/>
                </a:solidFill>
              </a:rPr>
              <a:t>* 1,54</a:t>
            </a:r>
            <a:endParaRPr lang="en-US" sz="2000" b="1">
              <a:solidFill>
                <a:srgbClr val="C0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FA64855-B435-6401-ACB1-8A41214A8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4006"/>
            <a:ext cx="9124950" cy="6133994"/>
          </a:xfrm>
        </p:spPr>
      </p:pic>
    </p:spTree>
    <p:extLst>
      <p:ext uri="{BB962C8B-B14F-4D97-AF65-F5344CB8AC3E}">
        <p14:creationId xmlns:p14="http://schemas.microsoft.com/office/powerpoint/2010/main" val="414132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10962-64FE-4C56-1FE2-C016C6F2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E6C07-96CC-355A-1864-7D3CDC63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/>
          <a:lstStyle/>
          <a:p>
            <a:r>
              <a:rPr lang="ru-RU"/>
              <a:t>Геометрия </a:t>
            </a:r>
            <a:r>
              <a:rPr lang="en-US"/>
              <a:t>“</a:t>
            </a:r>
            <a:r>
              <a:rPr lang="ru-RU"/>
              <a:t>красные</a:t>
            </a:r>
            <a:r>
              <a:rPr lang="en-US"/>
              <a:t>”</a:t>
            </a: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20F80-85C0-7176-71D7-F480F667DFF4}"/>
              </a:ext>
            </a:extLst>
          </p:cNvPr>
          <p:cNvSpPr txBox="1"/>
          <p:nvPr/>
        </p:nvSpPr>
        <p:spPr>
          <a:xfrm>
            <a:off x="7660432" y="1447801"/>
            <a:ext cx="4531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Количество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красные</a:t>
            </a:r>
            <a:r>
              <a:rPr lang="en-US" sz="2000" b="1">
                <a:solidFill>
                  <a:srgbClr val="C00000"/>
                </a:solidFill>
              </a:rPr>
              <a:t>”: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>
                <a:solidFill>
                  <a:srgbClr val="C00000"/>
                </a:solidFill>
              </a:rPr>
              <a:t>= 5944</a:t>
            </a:r>
            <a:endParaRPr lang="en-US" sz="2000" b="1">
              <a:solidFill>
                <a:srgbClr val="C00000"/>
              </a:solidFill>
            </a:endParaRPr>
          </a:p>
          <a:p>
            <a:endParaRPr lang="ru-RU" sz="2000" b="1">
              <a:solidFill>
                <a:srgbClr val="C00000"/>
              </a:solidFill>
            </a:endParaRPr>
          </a:p>
          <a:p>
            <a:r>
              <a:rPr lang="ru-RU" sz="2000" b="1">
                <a:solidFill>
                  <a:srgbClr val="C00000"/>
                </a:solidFill>
              </a:rPr>
              <a:t>Тепловыделения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красные</a:t>
            </a:r>
            <a:r>
              <a:rPr lang="en-US" sz="2000" b="1">
                <a:solidFill>
                  <a:srgbClr val="C00000"/>
                </a:solidFill>
              </a:rPr>
              <a:t>”: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>
                <a:solidFill>
                  <a:srgbClr val="C00000"/>
                </a:solidFill>
              </a:rPr>
              <a:t>= 2</a:t>
            </a:r>
            <a:r>
              <a:rPr lang="en-US" sz="2000" b="1">
                <a:solidFill>
                  <a:srgbClr val="C00000"/>
                </a:solidFill>
              </a:rPr>
              <a:t>,</a:t>
            </a:r>
            <a:r>
              <a:rPr lang="ru-RU" sz="2000" b="1">
                <a:solidFill>
                  <a:srgbClr val="C00000"/>
                </a:solidFill>
              </a:rPr>
              <a:t>0</a:t>
            </a:r>
            <a:r>
              <a:rPr lang="en-US" sz="2000" b="1">
                <a:solidFill>
                  <a:srgbClr val="C00000"/>
                </a:solidFill>
              </a:rPr>
              <a:t> </a:t>
            </a:r>
            <a:r>
              <a:rPr lang="ru-RU" sz="2000" b="1">
                <a:solidFill>
                  <a:srgbClr val="C00000"/>
                </a:solidFill>
              </a:rPr>
              <a:t>Вт х 5944 </a:t>
            </a:r>
            <a:r>
              <a:rPr lang="en-US" sz="2000">
                <a:solidFill>
                  <a:srgbClr val="C00000"/>
                </a:solidFill>
              </a:rPr>
              <a:t>* 1,54</a:t>
            </a:r>
            <a:endParaRPr lang="en-US" sz="2000" b="1">
              <a:solidFill>
                <a:srgbClr val="C0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1D27D7-2DD2-5AD2-1FF4-D3E25832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3901"/>
            <a:ext cx="9125106" cy="6134099"/>
          </a:xfrm>
        </p:spPr>
      </p:pic>
    </p:spTree>
    <p:extLst>
      <p:ext uri="{BB962C8B-B14F-4D97-AF65-F5344CB8AC3E}">
        <p14:creationId xmlns:p14="http://schemas.microsoft.com/office/powerpoint/2010/main" val="164580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7CA36-2B24-FC2E-5A19-F9EBDB44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37588-9CB2-272C-5FF8-0413D03D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/>
          <a:lstStyle/>
          <a:p>
            <a:r>
              <a:rPr lang="ru-RU"/>
              <a:t>Геометрия </a:t>
            </a:r>
            <a:r>
              <a:rPr lang="en-US"/>
              <a:t>“</a:t>
            </a:r>
            <a:r>
              <a:rPr lang="ru-RU"/>
              <a:t>красные</a:t>
            </a:r>
            <a:r>
              <a:rPr lang="en-US"/>
              <a:t>”</a:t>
            </a: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1B348-835A-9889-1A72-A8B4D7F0EC44}"/>
              </a:ext>
            </a:extLst>
          </p:cNvPr>
          <p:cNvSpPr txBox="1"/>
          <p:nvPr/>
        </p:nvSpPr>
        <p:spPr>
          <a:xfrm>
            <a:off x="7660432" y="1447801"/>
            <a:ext cx="4531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Количество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красные</a:t>
            </a:r>
            <a:r>
              <a:rPr lang="en-US" sz="2000" b="1">
                <a:solidFill>
                  <a:srgbClr val="C00000"/>
                </a:solidFill>
              </a:rPr>
              <a:t>”: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>
                <a:solidFill>
                  <a:srgbClr val="C00000"/>
                </a:solidFill>
              </a:rPr>
              <a:t>= 5944</a:t>
            </a:r>
            <a:endParaRPr lang="en-US" sz="2000" b="1">
              <a:solidFill>
                <a:srgbClr val="C00000"/>
              </a:solidFill>
            </a:endParaRPr>
          </a:p>
          <a:p>
            <a:endParaRPr lang="ru-RU" sz="2000" b="1">
              <a:solidFill>
                <a:srgbClr val="C00000"/>
              </a:solidFill>
            </a:endParaRPr>
          </a:p>
          <a:p>
            <a:r>
              <a:rPr lang="ru-RU" sz="2000" b="1">
                <a:solidFill>
                  <a:srgbClr val="C00000"/>
                </a:solidFill>
              </a:rPr>
              <a:t>Тепловыделения </a:t>
            </a:r>
            <a:r>
              <a:rPr lang="en-US" sz="2000" b="1">
                <a:solidFill>
                  <a:srgbClr val="C00000"/>
                </a:solidFill>
              </a:rPr>
              <a:t>“</a:t>
            </a:r>
            <a:r>
              <a:rPr lang="ru-RU" sz="2000" b="1">
                <a:solidFill>
                  <a:srgbClr val="C00000"/>
                </a:solidFill>
              </a:rPr>
              <a:t>красные</a:t>
            </a:r>
            <a:r>
              <a:rPr lang="en-US" sz="2000" b="1">
                <a:solidFill>
                  <a:srgbClr val="C00000"/>
                </a:solidFill>
              </a:rPr>
              <a:t>”: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>
                <a:solidFill>
                  <a:srgbClr val="C00000"/>
                </a:solidFill>
              </a:rPr>
              <a:t>= 2</a:t>
            </a:r>
            <a:r>
              <a:rPr lang="en-US" sz="2000" b="1">
                <a:solidFill>
                  <a:srgbClr val="C00000"/>
                </a:solidFill>
              </a:rPr>
              <a:t>,</a:t>
            </a:r>
            <a:r>
              <a:rPr lang="ru-RU" sz="2000" b="1">
                <a:solidFill>
                  <a:srgbClr val="C00000"/>
                </a:solidFill>
              </a:rPr>
              <a:t>0</a:t>
            </a:r>
            <a:r>
              <a:rPr lang="en-US" sz="2000" b="1">
                <a:solidFill>
                  <a:srgbClr val="C00000"/>
                </a:solidFill>
              </a:rPr>
              <a:t> </a:t>
            </a:r>
            <a:r>
              <a:rPr lang="ru-RU" sz="2000" b="1">
                <a:solidFill>
                  <a:srgbClr val="C00000"/>
                </a:solidFill>
              </a:rPr>
              <a:t>Вт х 5944 </a:t>
            </a:r>
            <a:r>
              <a:rPr lang="en-US" sz="2000">
                <a:solidFill>
                  <a:srgbClr val="C00000"/>
                </a:solidFill>
              </a:rPr>
              <a:t>* 1,54</a:t>
            </a:r>
            <a:endParaRPr lang="en-US" sz="2000" b="1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41AD2A-5E0B-A94B-15CA-3817C2E4F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3901"/>
            <a:ext cx="9125105" cy="6134098"/>
          </a:xfrm>
        </p:spPr>
      </p:pic>
    </p:spTree>
    <p:extLst>
      <p:ext uri="{BB962C8B-B14F-4D97-AF65-F5344CB8AC3E}">
        <p14:creationId xmlns:p14="http://schemas.microsoft.com/office/powerpoint/2010/main" val="183235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FD5D8-49D9-077A-9950-3296ED4E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Тепловые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630CC-177A-05D2-1FDC-5EB8C8732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Сталь</a:t>
            </a:r>
            <a:r>
              <a:rPr lang="en-US"/>
              <a:t>: k = 44</a:t>
            </a:r>
            <a:r>
              <a:rPr lang="ru-RU"/>
              <a:t>,</a:t>
            </a:r>
            <a:r>
              <a:rPr lang="en-US"/>
              <a:t>5</a:t>
            </a:r>
            <a:r>
              <a:rPr lang="ru-RU"/>
              <a:t> Вт</a:t>
            </a:r>
            <a:r>
              <a:rPr lang="en-US"/>
              <a:t>/</a:t>
            </a:r>
            <a:r>
              <a:rPr lang="ru-RU"/>
              <a:t>м</a:t>
            </a:r>
            <a:r>
              <a:rPr lang="en-US"/>
              <a:t>/</a:t>
            </a:r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Жёлтый</a:t>
            </a:r>
            <a:r>
              <a:rPr lang="en-US"/>
              <a:t>: k = </a:t>
            </a:r>
            <a:r>
              <a:rPr lang="ru-RU"/>
              <a:t>3,0 Вт</a:t>
            </a:r>
            <a:r>
              <a:rPr lang="en-US"/>
              <a:t>/</a:t>
            </a:r>
            <a:r>
              <a:rPr lang="ru-RU"/>
              <a:t>м</a:t>
            </a:r>
            <a:r>
              <a:rPr lang="en-US"/>
              <a:t>/</a:t>
            </a:r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Красный</a:t>
            </a:r>
            <a:r>
              <a:rPr lang="en-US"/>
              <a:t>: k = </a:t>
            </a:r>
            <a:r>
              <a:rPr lang="ru-RU"/>
              <a:t>3,0 Вт</a:t>
            </a:r>
            <a:r>
              <a:rPr lang="en-US"/>
              <a:t>/</a:t>
            </a:r>
            <a:r>
              <a:rPr lang="ru-RU"/>
              <a:t>м</a:t>
            </a:r>
            <a:r>
              <a:rPr lang="en-US"/>
              <a:t>/</a:t>
            </a:r>
            <a:r>
              <a:rPr lang="ru-RU"/>
              <a:t>К</a:t>
            </a:r>
          </a:p>
          <a:p>
            <a:endParaRPr lang="ru-RU"/>
          </a:p>
          <a:p>
            <a:endParaRPr lang="ru-RU"/>
          </a:p>
          <a:p>
            <a:r>
              <a:rPr lang="ru-RU">
                <a:solidFill>
                  <a:srgbClr val="C00000"/>
                </a:solidFill>
              </a:rPr>
              <a:t>Суммарные тепловыделения </a:t>
            </a:r>
            <a:r>
              <a:rPr lang="en-US">
                <a:solidFill>
                  <a:srgbClr val="C00000"/>
                </a:solidFill>
              </a:rPr>
              <a:t>40</a:t>
            </a:r>
            <a:r>
              <a:rPr lang="ru-RU">
                <a:solidFill>
                  <a:srgbClr val="C00000"/>
                </a:solidFill>
              </a:rPr>
              <a:t> кВт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1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93198-3A19-C7D2-341B-A0CD7EC63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7BEA9-E8E4-76DF-DF45-C9F29484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>
            <a:noAutofit/>
          </a:bodyPr>
          <a:lstStyle/>
          <a:p>
            <a:r>
              <a:rPr lang="ru-RU" sz="2800"/>
              <a:t>Результаты (слабый конвективный теплообмен везде </a:t>
            </a:r>
            <a:r>
              <a:rPr lang="en-US" sz="2800"/>
              <a:t>h = 5 </a:t>
            </a:r>
            <a:r>
              <a:rPr lang="ru-RU" sz="2800"/>
              <a:t>Вт</a:t>
            </a:r>
            <a:r>
              <a:rPr lang="en-US" sz="2800"/>
              <a:t>/</a:t>
            </a:r>
            <a:r>
              <a:rPr lang="ru-RU" sz="2800"/>
              <a:t>м</a:t>
            </a:r>
            <a:r>
              <a:rPr lang="en-US" sz="2800"/>
              <a:t>^2/</a:t>
            </a:r>
            <a:r>
              <a:rPr lang="ru-RU" sz="2800"/>
              <a:t>К)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51E8FB-8C23-6B12-B443-694035F6D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23901"/>
            <a:ext cx="4730256" cy="2834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B5AA4A-34D3-775B-4E36-B15B9D89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065" y="1488281"/>
            <a:ext cx="8624935" cy="5369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FA2AD-7A71-F489-F9CD-A0D855C9776E}"/>
              </a:ext>
            </a:extLst>
          </p:cNvPr>
          <p:cNvSpPr txBox="1"/>
          <p:nvPr/>
        </p:nvSpPr>
        <p:spPr>
          <a:xfrm>
            <a:off x="6645244" y="959667"/>
            <a:ext cx="401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С увеличенными тепловыделениями</a:t>
            </a:r>
          </a:p>
        </p:txBody>
      </p:sp>
    </p:spTree>
    <p:extLst>
      <p:ext uri="{BB962C8B-B14F-4D97-AF65-F5344CB8AC3E}">
        <p14:creationId xmlns:p14="http://schemas.microsoft.com/office/powerpoint/2010/main" val="162702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D4450-71A4-0F1C-3C45-580139614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D3B5-D436-133A-C8A4-1D742FE3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900"/>
          </a:xfrm>
        </p:spPr>
        <p:txBody>
          <a:bodyPr>
            <a:noAutofit/>
          </a:bodyPr>
          <a:lstStyle/>
          <a:p>
            <a:r>
              <a:rPr lang="ru-RU" sz="2800"/>
              <a:t>Результаты (конвективный теплообмен только снаружи </a:t>
            </a:r>
            <a:r>
              <a:rPr lang="en-US" sz="2800"/>
              <a:t>h = </a:t>
            </a:r>
            <a:r>
              <a:rPr lang="ru-RU" sz="2800"/>
              <a:t>1</a:t>
            </a:r>
            <a:r>
              <a:rPr lang="en-US" sz="2800"/>
              <a:t>5 </a:t>
            </a:r>
            <a:r>
              <a:rPr lang="ru-RU" sz="2800"/>
              <a:t>Вт</a:t>
            </a:r>
            <a:r>
              <a:rPr lang="en-US" sz="2800"/>
              <a:t>/</a:t>
            </a:r>
            <a:r>
              <a:rPr lang="ru-RU" sz="2800"/>
              <a:t>м</a:t>
            </a:r>
            <a:r>
              <a:rPr lang="en-US" sz="2800"/>
              <a:t>^2/</a:t>
            </a:r>
            <a:r>
              <a:rPr lang="ru-RU" sz="2800"/>
              <a:t>К)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2C91DC3-8B76-E13F-FF22-B5056EF07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23900"/>
            <a:ext cx="4463358" cy="298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2D0E92-6B76-83F5-841C-5223E10A4343}"/>
              </a:ext>
            </a:extLst>
          </p:cNvPr>
          <p:cNvSpPr txBox="1"/>
          <p:nvPr/>
        </p:nvSpPr>
        <p:spPr>
          <a:xfrm>
            <a:off x="6645244" y="959667"/>
            <a:ext cx="401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С увеличенными тепловыделениями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630237-52CD-47F5-C827-AAB35544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44" y="1428750"/>
            <a:ext cx="8720556" cy="54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43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Анализ теплового состояния</vt:lpstr>
      <vt:lpstr>Геометрия общая</vt:lpstr>
      <vt:lpstr>Геометрия “жёлтые”</vt:lpstr>
      <vt:lpstr>Геометрия “жёлтые”</vt:lpstr>
      <vt:lpstr>Геометрия “красные”</vt:lpstr>
      <vt:lpstr>Геометрия “красные”</vt:lpstr>
      <vt:lpstr>Тепловые свойства</vt:lpstr>
      <vt:lpstr>Результаты (слабый конвективный теплообмен везде h = 5 Вт/м^2/К)</vt:lpstr>
      <vt:lpstr>Результаты (конвективный теплообмен только снаружи h = 15 Вт/м^2/К)</vt:lpstr>
      <vt:lpstr>Результаты (конвективный теплообмен только снаружи h = 20 Вт/м^2/К + ЖСО)</vt:lpstr>
      <vt:lpstr>Результаты (конвективный теплообмен только снаружи h = 20 Вт/м^2/К + ЖСО)</vt:lpstr>
      <vt:lpstr>Результаты (конвективный теплообмен только снаружи h = 20 Вт/м^2/К + ЖСО)</vt:lpstr>
      <vt:lpstr>Результаты (конвективный теплообмен только снаружи h = 20 Вт/м^2/К + ЖСО)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COMSOL CAE</dc:creator>
  <cp:revision>1</cp:revision>
  <dcterms:created xsi:type="dcterms:W3CDTF">2024-12-25T07:47:22Z</dcterms:created>
  <dcterms:modified xsi:type="dcterms:W3CDTF">2025-03-05T07:15:57Z</dcterms:modified>
</cp:coreProperties>
</file>