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>
        <p:scale>
          <a:sx n="150" d="100"/>
          <a:sy n="150" d="100"/>
        </p:scale>
        <p:origin x="-1411" y="-1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79A9A2-07AF-8E06-096F-DFA869419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DB6DDB9-9DB7-DB1B-D66F-E73E34982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8D3092-6C8B-6DEC-1635-16F974F97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5702A6-AFE7-49FF-FDED-4581651B5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4E897C-6B0F-C5E1-6656-5C0BBF21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81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54D3DD-420B-004B-0440-19BAD243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D090F9-8C34-49E8-976D-5E289FEAB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4A9396-9154-31FA-EB57-11BA98A73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D7F046-CFF8-4714-1D42-73848464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734777-5E51-FFD0-E581-DAC9BB0FF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90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73784BA-54BC-D37C-1F07-F8DF4290D6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77FF82-F314-AAAE-FCE5-29F81B593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36ED15-4587-FEF3-CB2E-657894384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BEC70A-547F-B711-E7EE-32EF9746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9D272A-ABE3-937E-0042-32AB7ABE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9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C5E552-4F0B-6838-3EF1-88DA328EA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C2651F-B0FC-9E5A-A9CF-2E9AC05E0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9305E7-E66F-68C5-CFDF-6A46DA64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660399-6974-54B2-01D3-2F3258DB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5791FB-2FF6-546F-C8FC-5CEA2DB47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67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20C2F-5910-2057-38B1-BBA177D95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1829E5-18CB-C692-3553-A7BCB4B85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FA499E-6F73-9671-802B-A855F7357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283696-2EE7-3456-5A37-B9F721919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548CF0-4891-1E55-2448-E40FE669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60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256B83-B70F-8AAB-7941-916C2F7A6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A13DE9-A533-0EA5-DF5A-655D50EE88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D1C621-FF83-D344-6D78-83181C787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006B5D-381F-E6F4-8790-CDF3A88BB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C308E3-3923-6420-DFEE-6E592014F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CFCA39-8D3D-779D-2912-8E9F99377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04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92CF7E-35C8-9D3A-9A7D-5131B7811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F6DAC8-5403-EA66-E03E-6FF3619AA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338660-2EE6-C1EC-E721-4670C3160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DBD21E5-CD6C-FCC8-4D92-0794766AD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2DB89F-E8F1-F45A-6066-244EC873E6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2507975-0FE2-7284-32A6-DD5EE1D4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5C902FD-5244-3A51-3F36-0FFC6C9B0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81B4B23-C2F4-A65D-81B0-C3DE1075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8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5F0C1-11E1-08F1-4D17-4AA63F86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93D6E0C-631F-DC9E-7AED-C0F5AD4A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EF7A2D4-FE34-69DE-509B-EAE561A9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7447C2A-ECA6-3CE6-4751-0BFC6E0E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18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AEB713F-6148-6DB7-7994-78FEE0EB8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CA9A691-8F02-4D4E-9AE3-E2E3E6BB0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D398956-BEBA-56A1-C4EC-C8784140C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5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2C97D6-A306-D215-BFF3-701090A8A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D73044-FC29-27B7-85A7-12FFDA912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7528EB-4CCF-8C24-2A5E-53D6C07AE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381D79-B40E-B629-6A20-819F50CE0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3E4785-C49D-2BA8-2F3B-DA953DA05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31B848-FED8-7913-5F8F-473589099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28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525CB8-DD4E-1980-D8FA-362A42857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362900C-2CF5-94DF-0B39-5AD0FDC835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A470239-B204-5372-6725-0732D1912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B37A58-8A3E-3C86-206D-7D0D044D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C86135-B9B0-0D75-816A-DE5F50B08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1600B4-7150-4349-6490-E984001D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64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34128C-6B74-D013-EBB3-A976DC04E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0E2312-3A35-C5BF-8DCA-0A72AF9E3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CC831E-8EA1-B2DC-88FC-0C9316EF1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BB65A-4C46-4019-AC4B-807BC6CB3E93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4D543F-6CBB-AC1A-B88F-0B613E330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2964B-5F38-C0AE-8C2D-9416AF6527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6D0BD-92B6-48A4-8394-5C549EFF9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3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A16C524-D9F3-2E7C-6A94-0209307D8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234" y="3253"/>
            <a:ext cx="11094797" cy="685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242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Bespalov</dc:creator>
  <cp:lastModifiedBy>Bespalov</cp:lastModifiedBy>
  <cp:revision>1</cp:revision>
  <dcterms:created xsi:type="dcterms:W3CDTF">2025-03-05T06:37:03Z</dcterms:created>
  <dcterms:modified xsi:type="dcterms:W3CDTF">2025-03-05T06:39:24Z</dcterms:modified>
</cp:coreProperties>
</file>