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3"/>
    <p:sldMasterId id="214748368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Roboto Medium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Inter"/>
      <p:regular r:id="rId33"/>
      <p:bold r:id="rId34"/>
      <p:italic r:id="rId35"/>
      <p:boldItalic r:id="rId36"/>
    </p:embeddedFont>
    <p:embeddedFont>
      <p:font typeface="Inter ExtraBold"/>
      <p:bold r:id="rId37"/>
      <p:boldItalic r:id="rId38"/>
    </p:embeddedFont>
    <p:embeddedFont>
      <p:font typeface="Be Vietnam Pro"/>
      <p:regular r:id="rId39"/>
      <p:bold r:id="rId40"/>
      <p:italic r:id="rId41"/>
      <p:boldItalic r:id="rId42"/>
    </p:embeddedFont>
    <p:embeddedFont>
      <p:font typeface="Roboto Mono"/>
      <p:regular r:id="rId43"/>
      <p:bold r:id="rId44"/>
      <p:italic r:id="rId45"/>
      <p:boldItalic r:id="rId46"/>
    </p:embeddedFont>
    <p:embeddedFont>
      <p:font typeface="Be Vietnam Pro Medium"/>
      <p:regular r:id="rId47"/>
      <p:bold r:id="rId48"/>
      <p:italic r:id="rId49"/>
      <p:boldItalic r:id="rId50"/>
    </p:embeddedFont>
    <p:embeddedFont>
      <p:font typeface="Inter Medium"/>
      <p:regular r:id="rId51"/>
      <p:bold r:id="rId52"/>
      <p:italic r:id="rId53"/>
      <p:boldItalic r:id="rId54"/>
    </p:embeddedFont>
    <p:embeddedFont>
      <p:font typeface="Be Vietnam Pro Black"/>
      <p:bold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eVietnamPro-bold.fntdata"/><Relationship Id="rId42" Type="http://schemas.openxmlformats.org/officeDocument/2006/relationships/font" Target="fonts/BeVietnamPro-boldItalic.fntdata"/><Relationship Id="rId41" Type="http://schemas.openxmlformats.org/officeDocument/2006/relationships/font" Target="fonts/BeVietnamPro-italic.fntdata"/><Relationship Id="rId44" Type="http://schemas.openxmlformats.org/officeDocument/2006/relationships/font" Target="fonts/RobotoMono-bold.fntdata"/><Relationship Id="rId43" Type="http://schemas.openxmlformats.org/officeDocument/2006/relationships/font" Target="fonts/RobotoMono-regular.fntdata"/><Relationship Id="rId46" Type="http://schemas.openxmlformats.org/officeDocument/2006/relationships/font" Target="fonts/RobotoMono-boldItalic.fntdata"/><Relationship Id="rId45" Type="http://schemas.openxmlformats.org/officeDocument/2006/relationships/font" Target="fonts/RobotoMon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BeVietnamProMedium-bold.fntdata"/><Relationship Id="rId47" Type="http://schemas.openxmlformats.org/officeDocument/2006/relationships/font" Target="fonts/BeVietnamProMedium-regular.fntdata"/><Relationship Id="rId49" Type="http://schemas.openxmlformats.org/officeDocument/2006/relationships/font" Target="fonts/BeVietnamPro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33" Type="http://schemas.openxmlformats.org/officeDocument/2006/relationships/font" Target="fonts/Inter-regular.fntdata"/><Relationship Id="rId32" Type="http://schemas.openxmlformats.org/officeDocument/2006/relationships/font" Target="fonts/Lato-boldItalic.fntdata"/><Relationship Id="rId35" Type="http://schemas.openxmlformats.org/officeDocument/2006/relationships/font" Target="fonts/Inter-italic.fntdata"/><Relationship Id="rId34" Type="http://schemas.openxmlformats.org/officeDocument/2006/relationships/font" Target="fonts/Inter-bold.fntdata"/><Relationship Id="rId37" Type="http://schemas.openxmlformats.org/officeDocument/2006/relationships/font" Target="fonts/InterExtraBold-bold.fntdata"/><Relationship Id="rId36" Type="http://schemas.openxmlformats.org/officeDocument/2006/relationships/font" Target="fonts/Inter-boldItalic.fntdata"/><Relationship Id="rId39" Type="http://schemas.openxmlformats.org/officeDocument/2006/relationships/font" Target="fonts/BeVietnamPro-regular.fntdata"/><Relationship Id="rId38" Type="http://schemas.openxmlformats.org/officeDocument/2006/relationships/font" Target="fonts/InterExtraBold-boldItalic.fntdata"/><Relationship Id="rId20" Type="http://schemas.openxmlformats.org/officeDocument/2006/relationships/font" Target="fonts/Raleway-boldItalic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26" Type="http://schemas.openxmlformats.org/officeDocument/2006/relationships/font" Target="fonts/RobotoMedium-bold.fntdata"/><Relationship Id="rId25" Type="http://schemas.openxmlformats.org/officeDocument/2006/relationships/font" Target="fonts/RobotoMedium-regular.fntdata"/><Relationship Id="rId28" Type="http://schemas.openxmlformats.org/officeDocument/2006/relationships/font" Target="fonts/RobotoMedium-boldItalic.fntdata"/><Relationship Id="rId27" Type="http://schemas.openxmlformats.org/officeDocument/2006/relationships/font" Target="fonts/RobotoMedium-italic.fntdata"/><Relationship Id="rId29" Type="http://schemas.openxmlformats.org/officeDocument/2006/relationships/font" Target="fonts/Lato-regular.fntdata"/><Relationship Id="rId51" Type="http://schemas.openxmlformats.org/officeDocument/2006/relationships/font" Target="fonts/InterMedium-regular.fntdata"/><Relationship Id="rId50" Type="http://schemas.openxmlformats.org/officeDocument/2006/relationships/font" Target="fonts/BeVietnamProMedium-boldItalic.fntdata"/><Relationship Id="rId53" Type="http://schemas.openxmlformats.org/officeDocument/2006/relationships/font" Target="fonts/InterMedium-italic.fntdata"/><Relationship Id="rId52" Type="http://schemas.openxmlformats.org/officeDocument/2006/relationships/font" Target="fonts/InterMedium-bold.fntdata"/><Relationship Id="rId11" Type="http://schemas.openxmlformats.org/officeDocument/2006/relationships/slide" Target="slides/slide6.xml"/><Relationship Id="rId55" Type="http://schemas.openxmlformats.org/officeDocument/2006/relationships/font" Target="fonts/BeVietnamProBlack-bold.fntdata"/><Relationship Id="rId10" Type="http://schemas.openxmlformats.org/officeDocument/2006/relationships/slide" Target="slides/slide5.xml"/><Relationship Id="rId54" Type="http://schemas.openxmlformats.org/officeDocument/2006/relationships/font" Target="fonts/InterMedium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BeVietnamProBlack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3" name="Google Shape;15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4" name="Google Shape;16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3491a7340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2" name="Google Shape;1622;g3491a7340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3" name="Google Shape;15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2" name="Google Shape;154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3" name="Google Shape;15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0" name="Google Shape;15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3491a7340d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4" name="Google Shape;1584;g3491a7340d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3493639d7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7" name="Google Shape;1597;g3493639d7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3" name="Google Shape;16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ctrTitle"/>
          </p:nvPr>
        </p:nvSpPr>
        <p:spPr>
          <a:xfrm>
            <a:off x="697800" y="1031363"/>
            <a:ext cx="7748400" cy="19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2543100" y="3093038"/>
            <a:ext cx="4057800" cy="40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74" name="Google Shape;74;p14"/>
          <p:cNvGrpSpPr/>
          <p:nvPr/>
        </p:nvGrpSpPr>
        <p:grpSpPr>
          <a:xfrm>
            <a:off x="7748978" y="-5"/>
            <a:ext cx="1395033" cy="605506"/>
            <a:chOff x="3468800" y="239525"/>
            <a:chExt cx="843175" cy="365975"/>
          </a:xfrm>
        </p:grpSpPr>
        <p:sp>
          <p:nvSpPr>
            <p:cNvPr id="75" name="Google Shape;75;p14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93;p14"/>
          <p:cNvGrpSpPr/>
          <p:nvPr/>
        </p:nvGrpSpPr>
        <p:grpSpPr>
          <a:xfrm>
            <a:off x="161" y="27"/>
            <a:ext cx="535010" cy="535010"/>
            <a:chOff x="5807050" y="884950"/>
            <a:chExt cx="343550" cy="343550"/>
          </a:xfrm>
        </p:grpSpPr>
        <p:sp>
          <p:nvSpPr>
            <p:cNvPr id="94" name="Google Shape;94;p14"/>
            <p:cNvSpPr/>
            <p:nvPr/>
          </p:nvSpPr>
          <p:spPr>
            <a:xfrm>
              <a:off x="5807050" y="884950"/>
              <a:ext cx="29925" cy="29950"/>
            </a:xfrm>
            <a:custGeom>
              <a:rect b="b" l="l" r="r" t="t"/>
              <a:pathLst>
                <a:path extrusionOk="0" fill="none" h="1198" w="1197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5807050" y="884950"/>
              <a:ext cx="108925" cy="108925"/>
            </a:xfrm>
            <a:custGeom>
              <a:rect b="b" l="l" r="r" t="t"/>
              <a:pathLst>
                <a:path extrusionOk="0" fill="none" h="4357" w="4357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5807050" y="884950"/>
              <a:ext cx="187900" cy="187900"/>
            </a:xfrm>
            <a:custGeom>
              <a:rect b="b" l="l" r="r" t="t"/>
              <a:pathLst>
                <a:path extrusionOk="0" fill="none" h="7516" w="7516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5807050" y="884950"/>
              <a:ext cx="266900" cy="266900"/>
            </a:xfrm>
            <a:custGeom>
              <a:rect b="b" l="l" r="r" t="t"/>
              <a:pathLst>
                <a:path extrusionOk="0" fill="none" h="10676" w="10676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5809850" y="887750"/>
              <a:ext cx="340750" cy="340750"/>
            </a:xfrm>
            <a:custGeom>
              <a:rect b="b" l="l" r="r" t="t"/>
              <a:pathLst>
                <a:path extrusionOk="0" fill="none" h="13630" w="1363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5888850" y="966750"/>
              <a:ext cx="261750" cy="261750"/>
            </a:xfrm>
            <a:custGeom>
              <a:rect b="b" l="l" r="r" t="t"/>
              <a:pathLst>
                <a:path extrusionOk="0" fill="none" h="10470" w="1047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5967825" y="1045725"/>
              <a:ext cx="182775" cy="182775"/>
            </a:xfrm>
            <a:custGeom>
              <a:rect b="b" l="l" r="r" t="t"/>
              <a:pathLst>
                <a:path extrusionOk="0" fill="none" h="7311" w="7311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6046800" y="1124725"/>
              <a:ext cx="103800" cy="103775"/>
            </a:xfrm>
            <a:custGeom>
              <a:rect b="b" l="l" r="r" t="t"/>
              <a:pathLst>
                <a:path extrusionOk="0" fill="none" h="4151" w="4152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6126275" y="1204175"/>
              <a:ext cx="24325" cy="24325"/>
            </a:xfrm>
            <a:custGeom>
              <a:rect b="b" l="l" r="r" t="t"/>
              <a:pathLst>
                <a:path extrusionOk="0" fill="none" h="973" w="973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14"/>
          <p:cNvGrpSpPr/>
          <p:nvPr/>
        </p:nvGrpSpPr>
        <p:grpSpPr>
          <a:xfrm rot="-5400000">
            <a:off x="8251194" y="1206047"/>
            <a:ext cx="1067170" cy="206374"/>
            <a:chOff x="5589725" y="3057300"/>
            <a:chExt cx="352900" cy="68250"/>
          </a:xfrm>
        </p:grpSpPr>
        <p:sp>
          <p:nvSpPr>
            <p:cNvPr id="104" name="Google Shape;104;p14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14"/>
          <p:cNvGrpSpPr/>
          <p:nvPr/>
        </p:nvGrpSpPr>
        <p:grpSpPr>
          <a:xfrm rot="-5400000">
            <a:off x="-183931" y="3568997"/>
            <a:ext cx="1067170" cy="206374"/>
            <a:chOff x="5589725" y="3057300"/>
            <a:chExt cx="352900" cy="68250"/>
          </a:xfrm>
        </p:grpSpPr>
        <p:sp>
          <p:nvSpPr>
            <p:cNvPr id="117" name="Google Shape;117;p14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14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30" name="Google Shape;130;p14"/>
          <p:cNvGrpSpPr/>
          <p:nvPr/>
        </p:nvGrpSpPr>
        <p:grpSpPr>
          <a:xfrm rot="5400000">
            <a:off x="4489029" y="4416995"/>
            <a:ext cx="165950" cy="858016"/>
            <a:chOff x="1349300" y="3328375"/>
            <a:chExt cx="68250" cy="352875"/>
          </a:xfrm>
        </p:grpSpPr>
        <p:sp>
          <p:nvSpPr>
            <p:cNvPr id="131" name="Google Shape;131;p14"/>
            <p:cNvSpPr/>
            <p:nvPr/>
          </p:nvSpPr>
          <p:spPr>
            <a:xfrm>
              <a:off x="1349300" y="3665325"/>
              <a:ext cx="15900" cy="15925"/>
            </a:xfrm>
            <a:custGeom>
              <a:rect b="b" l="l" r="r" t="t"/>
              <a:pathLst>
                <a:path extrusionOk="0" h="637" w="636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63"/>
                  </a:lnTo>
                  <a:lnTo>
                    <a:pt x="0" y="319"/>
                  </a:lnTo>
                  <a:lnTo>
                    <a:pt x="0" y="394"/>
                  </a:lnTo>
                  <a:lnTo>
                    <a:pt x="19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42" y="543"/>
                  </a:lnTo>
                  <a:lnTo>
                    <a:pt x="580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36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1349300" y="3598025"/>
              <a:ext cx="15900" cy="15925"/>
            </a:xfrm>
            <a:custGeom>
              <a:rect b="b" l="l" r="r" t="t"/>
              <a:pathLst>
                <a:path extrusionOk="0" h="637" w="636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1349300" y="3530725"/>
              <a:ext cx="15900" cy="15925"/>
            </a:xfrm>
            <a:custGeom>
              <a:rect b="b" l="l" r="r" t="t"/>
              <a:pathLst>
                <a:path extrusionOk="0" h="637" w="636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1349300" y="34629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37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1349300" y="33956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1349300" y="3328375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1401175" y="3665325"/>
              <a:ext cx="16375" cy="15925"/>
            </a:xfrm>
            <a:custGeom>
              <a:rect b="b" l="l" r="r" t="t"/>
              <a:pathLst>
                <a:path extrusionOk="0" h="637" w="655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63"/>
                  </a:lnTo>
                  <a:lnTo>
                    <a:pt x="0" y="319"/>
                  </a:lnTo>
                  <a:lnTo>
                    <a:pt x="19" y="394"/>
                  </a:lnTo>
                  <a:lnTo>
                    <a:pt x="38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61" y="543"/>
                  </a:lnTo>
                  <a:lnTo>
                    <a:pt x="599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55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1401175" y="3598025"/>
              <a:ext cx="16375" cy="15925"/>
            </a:xfrm>
            <a:custGeom>
              <a:rect b="b" l="l" r="r" t="t"/>
              <a:pathLst>
                <a:path extrusionOk="0" h="637" w="655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1401175" y="3530725"/>
              <a:ext cx="16375" cy="15925"/>
            </a:xfrm>
            <a:custGeom>
              <a:rect b="b" l="l" r="r" t="t"/>
              <a:pathLst>
                <a:path extrusionOk="0" h="637" w="655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1401175" y="34629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37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1401175" y="33956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1401175" y="3328375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5" name="Google Shape;145;p15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46" name="Google Shape;146;p15"/>
          <p:cNvGrpSpPr/>
          <p:nvPr/>
        </p:nvGrpSpPr>
        <p:grpSpPr>
          <a:xfrm>
            <a:off x="8682239" y="-10"/>
            <a:ext cx="461937" cy="461937"/>
            <a:chOff x="5807050" y="884950"/>
            <a:chExt cx="343550" cy="343550"/>
          </a:xfrm>
        </p:grpSpPr>
        <p:sp>
          <p:nvSpPr>
            <p:cNvPr id="147" name="Google Shape;147;p15"/>
            <p:cNvSpPr/>
            <p:nvPr/>
          </p:nvSpPr>
          <p:spPr>
            <a:xfrm>
              <a:off x="5807050" y="884950"/>
              <a:ext cx="29925" cy="29950"/>
            </a:xfrm>
            <a:custGeom>
              <a:rect b="b" l="l" r="r" t="t"/>
              <a:pathLst>
                <a:path extrusionOk="0" fill="none" h="1198" w="1197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5807050" y="884950"/>
              <a:ext cx="108925" cy="108925"/>
            </a:xfrm>
            <a:custGeom>
              <a:rect b="b" l="l" r="r" t="t"/>
              <a:pathLst>
                <a:path extrusionOk="0" fill="none" h="4357" w="4357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5807050" y="884950"/>
              <a:ext cx="187900" cy="187900"/>
            </a:xfrm>
            <a:custGeom>
              <a:rect b="b" l="l" r="r" t="t"/>
              <a:pathLst>
                <a:path extrusionOk="0" fill="none" h="7516" w="7516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5807050" y="884950"/>
              <a:ext cx="266900" cy="266900"/>
            </a:xfrm>
            <a:custGeom>
              <a:rect b="b" l="l" r="r" t="t"/>
              <a:pathLst>
                <a:path extrusionOk="0" fill="none" h="10676" w="10676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5809850" y="887750"/>
              <a:ext cx="340750" cy="340750"/>
            </a:xfrm>
            <a:custGeom>
              <a:rect b="b" l="l" r="r" t="t"/>
              <a:pathLst>
                <a:path extrusionOk="0" fill="none" h="13630" w="1363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5888850" y="966750"/>
              <a:ext cx="261750" cy="261750"/>
            </a:xfrm>
            <a:custGeom>
              <a:rect b="b" l="l" r="r" t="t"/>
              <a:pathLst>
                <a:path extrusionOk="0" fill="none" h="10470" w="1047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5967825" y="1045725"/>
              <a:ext cx="182775" cy="182775"/>
            </a:xfrm>
            <a:custGeom>
              <a:rect b="b" l="l" r="r" t="t"/>
              <a:pathLst>
                <a:path extrusionOk="0" fill="none" h="7311" w="7311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6046800" y="1124725"/>
              <a:ext cx="103800" cy="103775"/>
            </a:xfrm>
            <a:custGeom>
              <a:rect b="b" l="l" r="r" t="t"/>
              <a:pathLst>
                <a:path extrusionOk="0" fill="none" h="4151" w="4152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6126275" y="1204175"/>
              <a:ext cx="24325" cy="24325"/>
            </a:xfrm>
            <a:custGeom>
              <a:rect b="b" l="l" r="r" t="t"/>
              <a:pathLst>
                <a:path extrusionOk="0" fill="none" h="973" w="973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15"/>
          <p:cNvGrpSpPr/>
          <p:nvPr/>
        </p:nvGrpSpPr>
        <p:grpSpPr>
          <a:xfrm>
            <a:off x="14" y="-10"/>
            <a:ext cx="461937" cy="461937"/>
            <a:chOff x="5807050" y="884950"/>
            <a:chExt cx="343550" cy="343550"/>
          </a:xfrm>
        </p:grpSpPr>
        <p:sp>
          <p:nvSpPr>
            <p:cNvPr id="157" name="Google Shape;157;p15"/>
            <p:cNvSpPr/>
            <p:nvPr/>
          </p:nvSpPr>
          <p:spPr>
            <a:xfrm>
              <a:off x="5807050" y="884950"/>
              <a:ext cx="29925" cy="29950"/>
            </a:xfrm>
            <a:custGeom>
              <a:rect b="b" l="l" r="r" t="t"/>
              <a:pathLst>
                <a:path extrusionOk="0" fill="none" h="1198" w="1197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5807050" y="884950"/>
              <a:ext cx="108925" cy="108925"/>
            </a:xfrm>
            <a:custGeom>
              <a:rect b="b" l="l" r="r" t="t"/>
              <a:pathLst>
                <a:path extrusionOk="0" fill="none" h="4357" w="4357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5807050" y="884950"/>
              <a:ext cx="187900" cy="187900"/>
            </a:xfrm>
            <a:custGeom>
              <a:rect b="b" l="l" r="r" t="t"/>
              <a:pathLst>
                <a:path extrusionOk="0" fill="none" h="7516" w="7516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5807050" y="884950"/>
              <a:ext cx="266900" cy="266900"/>
            </a:xfrm>
            <a:custGeom>
              <a:rect b="b" l="l" r="r" t="t"/>
              <a:pathLst>
                <a:path extrusionOk="0" fill="none" h="10676" w="10676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5809850" y="887750"/>
              <a:ext cx="340750" cy="340750"/>
            </a:xfrm>
            <a:custGeom>
              <a:rect b="b" l="l" r="r" t="t"/>
              <a:pathLst>
                <a:path extrusionOk="0" fill="none" h="13630" w="1363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5888850" y="966750"/>
              <a:ext cx="261750" cy="261750"/>
            </a:xfrm>
            <a:custGeom>
              <a:rect b="b" l="l" r="r" t="t"/>
              <a:pathLst>
                <a:path extrusionOk="0" fill="none" h="10470" w="1047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5967825" y="1045725"/>
              <a:ext cx="182775" cy="182775"/>
            </a:xfrm>
            <a:custGeom>
              <a:rect b="b" l="l" r="r" t="t"/>
              <a:pathLst>
                <a:path extrusionOk="0" fill="none" h="7311" w="7311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6046800" y="1124725"/>
              <a:ext cx="103800" cy="103775"/>
            </a:xfrm>
            <a:custGeom>
              <a:rect b="b" l="l" r="r" t="t"/>
              <a:pathLst>
                <a:path extrusionOk="0" fill="none" h="4151" w="4152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6126275" y="1204175"/>
              <a:ext cx="24325" cy="24325"/>
            </a:xfrm>
            <a:custGeom>
              <a:rect b="b" l="l" r="r" t="t"/>
              <a:pathLst>
                <a:path extrusionOk="0" fill="none" h="973" w="973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15"/>
          <p:cNvGrpSpPr/>
          <p:nvPr/>
        </p:nvGrpSpPr>
        <p:grpSpPr>
          <a:xfrm rot="-5400000">
            <a:off x="-303096" y="4055884"/>
            <a:ext cx="1072603" cy="466362"/>
            <a:chOff x="3468800" y="239525"/>
            <a:chExt cx="843175" cy="365975"/>
          </a:xfrm>
        </p:grpSpPr>
        <p:sp>
          <p:nvSpPr>
            <p:cNvPr id="167" name="Google Shape;167;p15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p15"/>
          <p:cNvGrpSpPr/>
          <p:nvPr/>
        </p:nvGrpSpPr>
        <p:grpSpPr>
          <a:xfrm rot="-5400000">
            <a:off x="-176578" y="1061641"/>
            <a:ext cx="886061" cy="173737"/>
            <a:chOff x="5589725" y="3057300"/>
            <a:chExt cx="352900" cy="68250"/>
          </a:xfrm>
        </p:grpSpPr>
        <p:sp>
          <p:nvSpPr>
            <p:cNvPr id="186" name="Google Shape;186;p15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15"/>
          <p:cNvGrpSpPr/>
          <p:nvPr/>
        </p:nvGrpSpPr>
        <p:grpSpPr>
          <a:xfrm rot="-5400000">
            <a:off x="8325631" y="4151728"/>
            <a:ext cx="921351" cy="178180"/>
            <a:chOff x="5589725" y="3057300"/>
            <a:chExt cx="352900" cy="68250"/>
          </a:xfrm>
        </p:grpSpPr>
        <p:sp>
          <p:nvSpPr>
            <p:cNvPr id="199" name="Google Shape;199;p15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/>
          <p:nvPr>
            <p:ph type="title"/>
          </p:nvPr>
        </p:nvSpPr>
        <p:spPr>
          <a:xfrm>
            <a:off x="1303800" y="1850929"/>
            <a:ext cx="65364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3" name="Google Shape;213;p16"/>
          <p:cNvSpPr txBox="1"/>
          <p:nvPr>
            <p:ph idx="2" type="title"/>
          </p:nvPr>
        </p:nvSpPr>
        <p:spPr>
          <a:xfrm>
            <a:off x="4114800" y="719746"/>
            <a:ext cx="91440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14" name="Google Shape;214;p16"/>
          <p:cNvSpPr txBox="1"/>
          <p:nvPr>
            <p:ph idx="1" type="subTitle"/>
          </p:nvPr>
        </p:nvSpPr>
        <p:spPr>
          <a:xfrm>
            <a:off x="2335050" y="3241150"/>
            <a:ext cx="4473900" cy="42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16"/>
          <p:cNvSpPr/>
          <p:nvPr/>
        </p:nvSpPr>
        <p:spPr>
          <a:xfrm flipH="1">
            <a:off x="11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16" name="Google Shape;216;p16"/>
          <p:cNvGrpSpPr/>
          <p:nvPr/>
        </p:nvGrpSpPr>
        <p:grpSpPr>
          <a:xfrm flipH="1">
            <a:off x="8608840" y="27"/>
            <a:ext cx="535010" cy="535010"/>
            <a:chOff x="5807050" y="884950"/>
            <a:chExt cx="343550" cy="343550"/>
          </a:xfrm>
        </p:grpSpPr>
        <p:sp>
          <p:nvSpPr>
            <p:cNvPr id="217" name="Google Shape;217;p16"/>
            <p:cNvSpPr/>
            <p:nvPr/>
          </p:nvSpPr>
          <p:spPr>
            <a:xfrm>
              <a:off x="5807050" y="884950"/>
              <a:ext cx="29925" cy="29950"/>
            </a:xfrm>
            <a:custGeom>
              <a:rect b="b" l="l" r="r" t="t"/>
              <a:pathLst>
                <a:path extrusionOk="0" fill="none" h="1198" w="1197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5807050" y="884950"/>
              <a:ext cx="108925" cy="108925"/>
            </a:xfrm>
            <a:custGeom>
              <a:rect b="b" l="l" r="r" t="t"/>
              <a:pathLst>
                <a:path extrusionOk="0" fill="none" h="4357" w="4357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5807050" y="884950"/>
              <a:ext cx="187900" cy="187900"/>
            </a:xfrm>
            <a:custGeom>
              <a:rect b="b" l="l" r="r" t="t"/>
              <a:pathLst>
                <a:path extrusionOk="0" fill="none" h="7516" w="7516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5807050" y="884950"/>
              <a:ext cx="266900" cy="266900"/>
            </a:xfrm>
            <a:custGeom>
              <a:rect b="b" l="l" r="r" t="t"/>
              <a:pathLst>
                <a:path extrusionOk="0" fill="none" h="10676" w="10676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5809850" y="887750"/>
              <a:ext cx="340750" cy="340750"/>
            </a:xfrm>
            <a:custGeom>
              <a:rect b="b" l="l" r="r" t="t"/>
              <a:pathLst>
                <a:path extrusionOk="0" fill="none" h="13630" w="1363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5888850" y="966750"/>
              <a:ext cx="261750" cy="261750"/>
            </a:xfrm>
            <a:custGeom>
              <a:rect b="b" l="l" r="r" t="t"/>
              <a:pathLst>
                <a:path extrusionOk="0" fill="none" h="10470" w="1047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5967825" y="1045725"/>
              <a:ext cx="182775" cy="182775"/>
            </a:xfrm>
            <a:custGeom>
              <a:rect b="b" l="l" r="r" t="t"/>
              <a:pathLst>
                <a:path extrusionOk="0" fill="none" h="7311" w="7311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6046800" y="1124725"/>
              <a:ext cx="103800" cy="103775"/>
            </a:xfrm>
            <a:custGeom>
              <a:rect b="b" l="l" r="r" t="t"/>
              <a:pathLst>
                <a:path extrusionOk="0" fill="none" h="4151" w="4152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6126275" y="1204175"/>
              <a:ext cx="24325" cy="24325"/>
            </a:xfrm>
            <a:custGeom>
              <a:rect b="b" l="l" r="r" t="t"/>
              <a:pathLst>
                <a:path extrusionOk="0" fill="none" h="973" w="973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16"/>
          <p:cNvGrpSpPr/>
          <p:nvPr/>
        </p:nvGrpSpPr>
        <p:grpSpPr>
          <a:xfrm flipH="1">
            <a:off x="0" y="-5"/>
            <a:ext cx="1395033" cy="605506"/>
            <a:chOff x="3468800" y="239525"/>
            <a:chExt cx="843175" cy="365975"/>
          </a:xfrm>
        </p:grpSpPr>
        <p:sp>
          <p:nvSpPr>
            <p:cNvPr id="227" name="Google Shape;227;p16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16"/>
          <p:cNvGrpSpPr/>
          <p:nvPr/>
        </p:nvGrpSpPr>
        <p:grpSpPr>
          <a:xfrm flipH="1" rot="5400000">
            <a:off x="8260773" y="3568997"/>
            <a:ext cx="1067170" cy="206374"/>
            <a:chOff x="5589725" y="3057300"/>
            <a:chExt cx="352900" cy="68250"/>
          </a:xfrm>
        </p:grpSpPr>
        <p:sp>
          <p:nvSpPr>
            <p:cNvPr id="246" name="Google Shape;246;p16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 rot="5400000">
            <a:off x="-174352" y="1206047"/>
            <a:ext cx="1067170" cy="206374"/>
            <a:chOff x="5589725" y="3057300"/>
            <a:chExt cx="352900" cy="68250"/>
          </a:xfrm>
        </p:grpSpPr>
        <p:sp>
          <p:nvSpPr>
            <p:cNvPr id="259" name="Google Shape;259;p16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16"/>
          <p:cNvGrpSpPr/>
          <p:nvPr/>
        </p:nvGrpSpPr>
        <p:grpSpPr>
          <a:xfrm flipH="1" rot="-5400000">
            <a:off x="4489033" y="4416995"/>
            <a:ext cx="165950" cy="858016"/>
            <a:chOff x="1349300" y="3328375"/>
            <a:chExt cx="68250" cy="352875"/>
          </a:xfrm>
        </p:grpSpPr>
        <p:sp>
          <p:nvSpPr>
            <p:cNvPr id="272" name="Google Shape;272;p16"/>
            <p:cNvSpPr/>
            <p:nvPr/>
          </p:nvSpPr>
          <p:spPr>
            <a:xfrm>
              <a:off x="1349300" y="3665325"/>
              <a:ext cx="15900" cy="15925"/>
            </a:xfrm>
            <a:custGeom>
              <a:rect b="b" l="l" r="r" t="t"/>
              <a:pathLst>
                <a:path extrusionOk="0" h="637" w="636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63"/>
                  </a:lnTo>
                  <a:lnTo>
                    <a:pt x="0" y="319"/>
                  </a:lnTo>
                  <a:lnTo>
                    <a:pt x="0" y="394"/>
                  </a:lnTo>
                  <a:lnTo>
                    <a:pt x="19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42" y="543"/>
                  </a:lnTo>
                  <a:lnTo>
                    <a:pt x="580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36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1349300" y="3598025"/>
              <a:ext cx="15900" cy="15925"/>
            </a:xfrm>
            <a:custGeom>
              <a:rect b="b" l="l" r="r" t="t"/>
              <a:pathLst>
                <a:path extrusionOk="0" h="637" w="636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1349300" y="3530725"/>
              <a:ext cx="15900" cy="15925"/>
            </a:xfrm>
            <a:custGeom>
              <a:rect b="b" l="l" r="r" t="t"/>
              <a:pathLst>
                <a:path extrusionOk="0" h="637" w="636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1349300" y="34629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37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1349300" y="33956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1349300" y="3328375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1401175" y="3665325"/>
              <a:ext cx="16375" cy="15925"/>
            </a:xfrm>
            <a:custGeom>
              <a:rect b="b" l="l" r="r" t="t"/>
              <a:pathLst>
                <a:path extrusionOk="0" h="637" w="655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63"/>
                  </a:lnTo>
                  <a:lnTo>
                    <a:pt x="0" y="319"/>
                  </a:lnTo>
                  <a:lnTo>
                    <a:pt x="19" y="394"/>
                  </a:lnTo>
                  <a:lnTo>
                    <a:pt x="38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61" y="543"/>
                  </a:lnTo>
                  <a:lnTo>
                    <a:pt x="599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55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1401175" y="3598025"/>
              <a:ext cx="16375" cy="15925"/>
            </a:xfrm>
            <a:custGeom>
              <a:rect b="b" l="l" r="r" t="t"/>
              <a:pathLst>
                <a:path extrusionOk="0" h="637" w="655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1401175" y="3530725"/>
              <a:ext cx="16375" cy="15925"/>
            </a:xfrm>
            <a:custGeom>
              <a:rect b="b" l="l" r="r" t="t"/>
              <a:pathLst>
                <a:path extrusionOk="0" h="637" w="655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1401175" y="34629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37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1401175" y="33956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1401175" y="3328375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 txBox="1"/>
          <p:nvPr>
            <p:ph type="title"/>
          </p:nvPr>
        </p:nvSpPr>
        <p:spPr>
          <a:xfrm>
            <a:off x="715100" y="448056"/>
            <a:ext cx="40467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6" name="Google Shape;286;p17"/>
          <p:cNvSpPr txBox="1"/>
          <p:nvPr>
            <p:ph idx="1" type="body"/>
          </p:nvPr>
        </p:nvSpPr>
        <p:spPr>
          <a:xfrm>
            <a:off x="715100" y="1375650"/>
            <a:ext cx="4046700" cy="27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87" name="Google Shape;287;p17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88" name="Google Shape;288;p17"/>
          <p:cNvGrpSpPr/>
          <p:nvPr/>
        </p:nvGrpSpPr>
        <p:grpSpPr>
          <a:xfrm rot="-5400000">
            <a:off x="-72843" y="415229"/>
            <a:ext cx="886061" cy="173737"/>
            <a:chOff x="5589725" y="3057300"/>
            <a:chExt cx="352900" cy="68250"/>
          </a:xfrm>
        </p:grpSpPr>
        <p:sp>
          <p:nvSpPr>
            <p:cNvPr id="289" name="Google Shape;289;p17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7"/>
          <p:cNvGrpSpPr/>
          <p:nvPr/>
        </p:nvGrpSpPr>
        <p:grpSpPr>
          <a:xfrm>
            <a:off x="-218" y="4362416"/>
            <a:ext cx="466335" cy="466335"/>
            <a:chOff x="5807050" y="884950"/>
            <a:chExt cx="343550" cy="343550"/>
          </a:xfrm>
        </p:grpSpPr>
        <p:sp>
          <p:nvSpPr>
            <p:cNvPr id="302" name="Google Shape;302;p17"/>
            <p:cNvSpPr/>
            <p:nvPr/>
          </p:nvSpPr>
          <p:spPr>
            <a:xfrm>
              <a:off x="5807050" y="884950"/>
              <a:ext cx="29925" cy="29950"/>
            </a:xfrm>
            <a:custGeom>
              <a:rect b="b" l="l" r="r" t="t"/>
              <a:pathLst>
                <a:path extrusionOk="0" fill="none" h="1198" w="1197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5807050" y="884950"/>
              <a:ext cx="108925" cy="108925"/>
            </a:xfrm>
            <a:custGeom>
              <a:rect b="b" l="l" r="r" t="t"/>
              <a:pathLst>
                <a:path extrusionOk="0" fill="none" h="4357" w="4357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5807050" y="884950"/>
              <a:ext cx="187900" cy="187900"/>
            </a:xfrm>
            <a:custGeom>
              <a:rect b="b" l="l" r="r" t="t"/>
              <a:pathLst>
                <a:path extrusionOk="0" fill="none" h="7516" w="7516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5807050" y="884950"/>
              <a:ext cx="266900" cy="266900"/>
            </a:xfrm>
            <a:custGeom>
              <a:rect b="b" l="l" r="r" t="t"/>
              <a:pathLst>
                <a:path extrusionOk="0" fill="none" h="10676" w="10676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5809850" y="887750"/>
              <a:ext cx="340750" cy="340750"/>
            </a:xfrm>
            <a:custGeom>
              <a:rect b="b" l="l" r="r" t="t"/>
              <a:pathLst>
                <a:path extrusionOk="0" fill="none" h="13630" w="1363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5888850" y="966750"/>
              <a:ext cx="261750" cy="261750"/>
            </a:xfrm>
            <a:custGeom>
              <a:rect b="b" l="l" r="r" t="t"/>
              <a:pathLst>
                <a:path extrusionOk="0" fill="none" h="10470" w="1047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5967825" y="1045725"/>
              <a:ext cx="182775" cy="182775"/>
            </a:xfrm>
            <a:custGeom>
              <a:rect b="b" l="l" r="r" t="t"/>
              <a:pathLst>
                <a:path extrusionOk="0" fill="none" h="7311" w="7311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6046800" y="1124725"/>
              <a:ext cx="103800" cy="103775"/>
            </a:xfrm>
            <a:custGeom>
              <a:rect b="b" l="l" r="r" t="t"/>
              <a:pathLst>
                <a:path extrusionOk="0" fill="none" h="4151" w="4152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6126275" y="1204175"/>
              <a:ext cx="24325" cy="24325"/>
            </a:xfrm>
            <a:custGeom>
              <a:rect b="b" l="l" r="r" t="t"/>
              <a:pathLst>
                <a:path extrusionOk="0" fill="none" h="973" w="973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17"/>
          <p:cNvGrpSpPr/>
          <p:nvPr/>
        </p:nvGrpSpPr>
        <p:grpSpPr>
          <a:xfrm>
            <a:off x="8684957" y="-34"/>
            <a:ext cx="466335" cy="466335"/>
            <a:chOff x="5807050" y="884950"/>
            <a:chExt cx="343550" cy="343550"/>
          </a:xfrm>
        </p:grpSpPr>
        <p:sp>
          <p:nvSpPr>
            <p:cNvPr id="312" name="Google Shape;312;p17"/>
            <p:cNvSpPr/>
            <p:nvPr/>
          </p:nvSpPr>
          <p:spPr>
            <a:xfrm>
              <a:off x="5807050" y="884950"/>
              <a:ext cx="29925" cy="29950"/>
            </a:xfrm>
            <a:custGeom>
              <a:rect b="b" l="l" r="r" t="t"/>
              <a:pathLst>
                <a:path extrusionOk="0" fill="none" h="1198" w="1197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5807050" y="884950"/>
              <a:ext cx="108925" cy="108925"/>
            </a:xfrm>
            <a:custGeom>
              <a:rect b="b" l="l" r="r" t="t"/>
              <a:pathLst>
                <a:path extrusionOk="0" fill="none" h="4357" w="4357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5807050" y="884950"/>
              <a:ext cx="187900" cy="187900"/>
            </a:xfrm>
            <a:custGeom>
              <a:rect b="b" l="l" r="r" t="t"/>
              <a:pathLst>
                <a:path extrusionOk="0" fill="none" h="7516" w="7516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5807050" y="884950"/>
              <a:ext cx="266900" cy="266900"/>
            </a:xfrm>
            <a:custGeom>
              <a:rect b="b" l="l" r="r" t="t"/>
              <a:pathLst>
                <a:path extrusionOk="0" fill="none" h="10676" w="10676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5809850" y="887750"/>
              <a:ext cx="340750" cy="340750"/>
            </a:xfrm>
            <a:custGeom>
              <a:rect b="b" l="l" r="r" t="t"/>
              <a:pathLst>
                <a:path extrusionOk="0" fill="none" h="13630" w="1363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5888850" y="966750"/>
              <a:ext cx="261750" cy="261750"/>
            </a:xfrm>
            <a:custGeom>
              <a:rect b="b" l="l" r="r" t="t"/>
              <a:pathLst>
                <a:path extrusionOk="0" fill="none" h="10470" w="1047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5967825" y="1045725"/>
              <a:ext cx="182775" cy="182775"/>
            </a:xfrm>
            <a:custGeom>
              <a:rect b="b" l="l" r="r" t="t"/>
              <a:pathLst>
                <a:path extrusionOk="0" fill="none" h="7311" w="7311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6046800" y="1124725"/>
              <a:ext cx="103800" cy="103775"/>
            </a:xfrm>
            <a:custGeom>
              <a:rect b="b" l="l" r="r" t="t"/>
              <a:pathLst>
                <a:path extrusionOk="0" fill="none" h="4151" w="4152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6126275" y="1204175"/>
              <a:ext cx="24325" cy="24325"/>
            </a:xfrm>
            <a:custGeom>
              <a:rect b="b" l="l" r="r" t="t"/>
              <a:pathLst>
                <a:path extrusionOk="0" fill="none" h="973" w="973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8"/>
          <p:cNvSpPr txBox="1"/>
          <p:nvPr>
            <p:ph idx="1" type="subTitle"/>
          </p:nvPr>
        </p:nvSpPr>
        <p:spPr>
          <a:xfrm>
            <a:off x="1428900" y="1940800"/>
            <a:ext cx="23520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23" name="Google Shape;323;p18"/>
          <p:cNvSpPr txBox="1"/>
          <p:nvPr>
            <p:ph idx="2" type="subTitle"/>
          </p:nvPr>
        </p:nvSpPr>
        <p:spPr>
          <a:xfrm>
            <a:off x="1428900" y="3114425"/>
            <a:ext cx="23520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24" name="Google Shape;324;p18"/>
          <p:cNvSpPr txBox="1"/>
          <p:nvPr>
            <p:ph idx="3" type="subTitle"/>
          </p:nvPr>
        </p:nvSpPr>
        <p:spPr>
          <a:xfrm>
            <a:off x="1428900" y="2297500"/>
            <a:ext cx="23520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18"/>
          <p:cNvSpPr txBox="1"/>
          <p:nvPr>
            <p:ph idx="4" type="subTitle"/>
          </p:nvPr>
        </p:nvSpPr>
        <p:spPr>
          <a:xfrm>
            <a:off x="1428900" y="3471125"/>
            <a:ext cx="23520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7" name="Google Shape;327;p18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328" name="Google Shape;328;p18"/>
          <p:cNvGrpSpPr/>
          <p:nvPr/>
        </p:nvGrpSpPr>
        <p:grpSpPr>
          <a:xfrm>
            <a:off x="8682239" y="-10"/>
            <a:ext cx="461937" cy="461937"/>
            <a:chOff x="5807050" y="884950"/>
            <a:chExt cx="343550" cy="343550"/>
          </a:xfrm>
        </p:grpSpPr>
        <p:sp>
          <p:nvSpPr>
            <p:cNvPr id="329" name="Google Shape;329;p18"/>
            <p:cNvSpPr/>
            <p:nvPr/>
          </p:nvSpPr>
          <p:spPr>
            <a:xfrm>
              <a:off x="5807050" y="884950"/>
              <a:ext cx="29925" cy="29950"/>
            </a:xfrm>
            <a:custGeom>
              <a:rect b="b" l="l" r="r" t="t"/>
              <a:pathLst>
                <a:path extrusionOk="0" fill="none" h="1198" w="1197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5807050" y="884950"/>
              <a:ext cx="108925" cy="108925"/>
            </a:xfrm>
            <a:custGeom>
              <a:rect b="b" l="l" r="r" t="t"/>
              <a:pathLst>
                <a:path extrusionOk="0" fill="none" h="4357" w="4357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5807050" y="884950"/>
              <a:ext cx="187900" cy="187900"/>
            </a:xfrm>
            <a:custGeom>
              <a:rect b="b" l="l" r="r" t="t"/>
              <a:pathLst>
                <a:path extrusionOk="0" fill="none" h="7516" w="7516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5807050" y="884950"/>
              <a:ext cx="266900" cy="266900"/>
            </a:xfrm>
            <a:custGeom>
              <a:rect b="b" l="l" r="r" t="t"/>
              <a:pathLst>
                <a:path extrusionOk="0" fill="none" h="10676" w="10676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5809850" y="887750"/>
              <a:ext cx="340750" cy="340750"/>
            </a:xfrm>
            <a:custGeom>
              <a:rect b="b" l="l" r="r" t="t"/>
              <a:pathLst>
                <a:path extrusionOk="0" fill="none" h="13630" w="1363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5888850" y="966750"/>
              <a:ext cx="261750" cy="261750"/>
            </a:xfrm>
            <a:custGeom>
              <a:rect b="b" l="l" r="r" t="t"/>
              <a:pathLst>
                <a:path extrusionOk="0" fill="none" h="10470" w="1047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5967825" y="1045725"/>
              <a:ext cx="182775" cy="182775"/>
            </a:xfrm>
            <a:custGeom>
              <a:rect b="b" l="l" r="r" t="t"/>
              <a:pathLst>
                <a:path extrusionOk="0" fill="none" h="7311" w="7311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6046800" y="1124725"/>
              <a:ext cx="103800" cy="103775"/>
            </a:xfrm>
            <a:custGeom>
              <a:rect b="b" l="l" r="r" t="t"/>
              <a:pathLst>
                <a:path extrusionOk="0" fill="none" h="4151" w="4152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6126275" y="1204175"/>
              <a:ext cx="24325" cy="24325"/>
            </a:xfrm>
            <a:custGeom>
              <a:rect b="b" l="l" r="r" t="t"/>
              <a:pathLst>
                <a:path extrusionOk="0" fill="none" h="973" w="973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18"/>
          <p:cNvGrpSpPr/>
          <p:nvPr/>
        </p:nvGrpSpPr>
        <p:grpSpPr>
          <a:xfrm>
            <a:off x="14" y="-10"/>
            <a:ext cx="461937" cy="461937"/>
            <a:chOff x="5807050" y="884950"/>
            <a:chExt cx="343550" cy="343550"/>
          </a:xfrm>
        </p:grpSpPr>
        <p:sp>
          <p:nvSpPr>
            <p:cNvPr id="339" name="Google Shape;339;p18"/>
            <p:cNvSpPr/>
            <p:nvPr/>
          </p:nvSpPr>
          <p:spPr>
            <a:xfrm>
              <a:off x="5807050" y="884950"/>
              <a:ext cx="29925" cy="29950"/>
            </a:xfrm>
            <a:custGeom>
              <a:rect b="b" l="l" r="r" t="t"/>
              <a:pathLst>
                <a:path extrusionOk="0" fill="none" h="1198" w="1197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5807050" y="884950"/>
              <a:ext cx="108925" cy="108925"/>
            </a:xfrm>
            <a:custGeom>
              <a:rect b="b" l="l" r="r" t="t"/>
              <a:pathLst>
                <a:path extrusionOk="0" fill="none" h="4357" w="4357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5807050" y="884950"/>
              <a:ext cx="187900" cy="187900"/>
            </a:xfrm>
            <a:custGeom>
              <a:rect b="b" l="l" r="r" t="t"/>
              <a:pathLst>
                <a:path extrusionOk="0" fill="none" h="7516" w="7516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5807050" y="884950"/>
              <a:ext cx="266900" cy="266900"/>
            </a:xfrm>
            <a:custGeom>
              <a:rect b="b" l="l" r="r" t="t"/>
              <a:pathLst>
                <a:path extrusionOk="0" fill="none" h="10676" w="10676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5809850" y="887750"/>
              <a:ext cx="340750" cy="340750"/>
            </a:xfrm>
            <a:custGeom>
              <a:rect b="b" l="l" r="r" t="t"/>
              <a:pathLst>
                <a:path extrusionOk="0" fill="none" h="13630" w="1363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5888850" y="966750"/>
              <a:ext cx="261750" cy="261750"/>
            </a:xfrm>
            <a:custGeom>
              <a:rect b="b" l="l" r="r" t="t"/>
              <a:pathLst>
                <a:path extrusionOk="0" fill="none" h="10470" w="1047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5967825" y="1045725"/>
              <a:ext cx="182775" cy="182775"/>
            </a:xfrm>
            <a:custGeom>
              <a:rect b="b" l="l" r="r" t="t"/>
              <a:pathLst>
                <a:path extrusionOk="0" fill="none" h="7311" w="7311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6046800" y="1124725"/>
              <a:ext cx="103800" cy="103775"/>
            </a:xfrm>
            <a:custGeom>
              <a:rect b="b" l="l" r="r" t="t"/>
              <a:pathLst>
                <a:path extrusionOk="0" fill="none" h="4151" w="4152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6126275" y="1204175"/>
              <a:ext cx="24325" cy="24325"/>
            </a:xfrm>
            <a:custGeom>
              <a:rect b="b" l="l" r="r" t="t"/>
              <a:pathLst>
                <a:path extrusionOk="0" fill="none" h="973" w="973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p18"/>
          <p:cNvGrpSpPr/>
          <p:nvPr/>
        </p:nvGrpSpPr>
        <p:grpSpPr>
          <a:xfrm rot="-5400000">
            <a:off x="-303096" y="4055884"/>
            <a:ext cx="1072603" cy="466362"/>
            <a:chOff x="3468800" y="239525"/>
            <a:chExt cx="843175" cy="365975"/>
          </a:xfrm>
        </p:grpSpPr>
        <p:sp>
          <p:nvSpPr>
            <p:cNvPr id="349" name="Google Shape;349;p18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" name="Google Shape;367;p18"/>
          <p:cNvGrpSpPr/>
          <p:nvPr/>
        </p:nvGrpSpPr>
        <p:grpSpPr>
          <a:xfrm rot="-5400000">
            <a:off x="-176578" y="1061641"/>
            <a:ext cx="886061" cy="173737"/>
            <a:chOff x="5589725" y="3057300"/>
            <a:chExt cx="352900" cy="68250"/>
          </a:xfrm>
        </p:grpSpPr>
        <p:sp>
          <p:nvSpPr>
            <p:cNvPr id="368" name="Google Shape;368;p18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8"/>
          <p:cNvGrpSpPr/>
          <p:nvPr/>
        </p:nvGrpSpPr>
        <p:grpSpPr>
          <a:xfrm rot="-5400000">
            <a:off x="8325631" y="4151728"/>
            <a:ext cx="921351" cy="178180"/>
            <a:chOff x="5589725" y="3057300"/>
            <a:chExt cx="352900" cy="68250"/>
          </a:xfrm>
        </p:grpSpPr>
        <p:sp>
          <p:nvSpPr>
            <p:cNvPr id="381" name="Google Shape;381;p18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5" name="Google Shape;395;p19"/>
          <p:cNvSpPr txBox="1"/>
          <p:nvPr>
            <p:ph idx="1" type="body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6" name="Google Shape;396;p19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397" name="Google Shape;397;p19"/>
          <p:cNvGrpSpPr/>
          <p:nvPr/>
        </p:nvGrpSpPr>
        <p:grpSpPr>
          <a:xfrm>
            <a:off x="-614971" y="4360034"/>
            <a:ext cx="1072603" cy="466362"/>
            <a:chOff x="3468800" y="239525"/>
            <a:chExt cx="843175" cy="365975"/>
          </a:xfrm>
        </p:grpSpPr>
        <p:sp>
          <p:nvSpPr>
            <p:cNvPr id="398" name="Google Shape;398;p19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19"/>
          <p:cNvGrpSpPr/>
          <p:nvPr/>
        </p:nvGrpSpPr>
        <p:grpSpPr>
          <a:xfrm rot="-5400000">
            <a:off x="-209816" y="508566"/>
            <a:ext cx="886061" cy="173737"/>
            <a:chOff x="5589725" y="3057300"/>
            <a:chExt cx="352900" cy="68250"/>
          </a:xfrm>
        </p:grpSpPr>
        <p:sp>
          <p:nvSpPr>
            <p:cNvPr id="417" name="Google Shape;417;p19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9" name="Google Shape;429;p19"/>
          <p:cNvGrpSpPr/>
          <p:nvPr/>
        </p:nvGrpSpPr>
        <p:grpSpPr>
          <a:xfrm rot="-5400000">
            <a:off x="8343272" y="487816"/>
            <a:ext cx="886061" cy="173737"/>
            <a:chOff x="5589725" y="3057300"/>
            <a:chExt cx="352900" cy="68250"/>
          </a:xfrm>
        </p:grpSpPr>
        <p:sp>
          <p:nvSpPr>
            <p:cNvPr id="430" name="Google Shape;430;p19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9"/>
          <p:cNvGrpSpPr/>
          <p:nvPr/>
        </p:nvGrpSpPr>
        <p:grpSpPr>
          <a:xfrm>
            <a:off x="8749879" y="4360034"/>
            <a:ext cx="1072603" cy="466362"/>
            <a:chOff x="3468800" y="239525"/>
            <a:chExt cx="843175" cy="365975"/>
          </a:xfrm>
        </p:grpSpPr>
        <p:sp>
          <p:nvSpPr>
            <p:cNvPr id="443" name="Google Shape;443;p19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0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63" name="Google Shape;463;p20"/>
          <p:cNvGrpSpPr/>
          <p:nvPr/>
        </p:nvGrpSpPr>
        <p:grpSpPr>
          <a:xfrm>
            <a:off x="7755903" y="3679970"/>
            <a:ext cx="1395033" cy="605506"/>
            <a:chOff x="3468800" y="239525"/>
            <a:chExt cx="843175" cy="365975"/>
          </a:xfrm>
        </p:grpSpPr>
        <p:sp>
          <p:nvSpPr>
            <p:cNvPr id="464" name="Google Shape;464;p20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20"/>
          <p:cNvGrpSpPr/>
          <p:nvPr/>
        </p:nvGrpSpPr>
        <p:grpSpPr>
          <a:xfrm rot="-5400000">
            <a:off x="8329569" y="582797"/>
            <a:ext cx="1067170" cy="206374"/>
            <a:chOff x="5589725" y="3057300"/>
            <a:chExt cx="352900" cy="68250"/>
          </a:xfrm>
        </p:grpSpPr>
        <p:sp>
          <p:nvSpPr>
            <p:cNvPr id="483" name="Google Shape;483;p20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0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5" name="Google Shape;495;p20"/>
          <p:cNvGrpSpPr/>
          <p:nvPr/>
        </p:nvGrpSpPr>
        <p:grpSpPr>
          <a:xfrm>
            <a:off x="4038409" y="4611307"/>
            <a:ext cx="1067170" cy="206374"/>
            <a:chOff x="5589725" y="3057300"/>
            <a:chExt cx="352900" cy="68250"/>
          </a:xfrm>
        </p:grpSpPr>
        <p:sp>
          <p:nvSpPr>
            <p:cNvPr id="496" name="Google Shape;496;p20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0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0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0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0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0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8" name="Google Shape;508;p20"/>
          <p:cNvGrpSpPr/>
          <p:nvPr/>
        </p:nvGrpSpPr>
        <p:grpSpPr>
          <a:xfrm rot="-5400000">
            <a:off x="-394772" y="394770"/>
            <a:ext cx="1395033" cy="605506"/>
            <a:chOff x="3468800" y="239525"/>
            <a:chExt cx="843175" cy="365975"/>
          </a:xfrm>
        </p:grpSpPr>
        <p:sp>
          <p:nvSpPr>
            <p:cNvPr id="509" name="Google Shape;509;p20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0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0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0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7" name="Google Shape;527;p20"/>
          <p:cNvGrpSpPr/>
          <p:nvPr/>
        </p:nvGrpSpPr>
        <p:grpSpPr>
          <a:xfrm>
            <a:off x="11" y="3750477"/>
            <a:ext cx="535010" cy="535010"/>
            <a:chOff x="5807050" y="884950"/>
            <a:chExt cx="343550" cy="343550"/>
          </a:xfrm>
        </p:grpSpPr>
        <p:sp>
          <p:nvSpPr>
            <p:cNvPr id="528" name="Google Shape;528;p20"/>
            <p:cNvSpPr/>
            <p:nvPr/>
          </p:nvSpPr>
          <p:spPr>
            <a:xfrm>
              <a:off x="5807050" y="884950"/>
              <a:ext cx="29925" cy="29950"/>
            </a:xfrm>
            <a:custGeom>
              <a:rect b="b" l="l" r="r" t="t"/>
              <a:pathLst>
                <a:path extrusionOk="0" fill="none" h="1198" w="1197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5807050" y="884950"/>
              <a:ext cx="108925" cy="108925"/>
            </a:xfrm>
            <a:custGeom>
              <a:rect b="b" l="l" r="r" t="t"/>
              <a:pathLst>
                <a:path extrusionOk="0" fill="none" h="4357" w="4357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5807050" y="884950"/>
              <a:ext cx="187900" cy="187900"/>
            </a:xfrm>
            <a:custGeom>
              <a:rect b="b" l="l" r="r" t="t"/>
              <a:pathLst>
                <a:path extrusionOk="0" fill="none" h="7516" w="7516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5807050" y="884950"/>
              <a:ext cx="266900" cy="266900"/>
            </a:xfrm>
            <a:custGeom>
              <a:rect b="b" l="l" r="r" t="t"/>
              <a:pathLst>
                <a:path extrusionOk="0" fill="none" h="10676" w="10676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5809850" y="887750"/>
              <a:ext cx="340750" cy="340750"/>
            </a:xfrm>
            <a:custGeom>
              <a:rect b="b" l="l" r="r" t="t"/>
              <a:pathLst>
                <a:path extrusionOk="0" fill="none" h="13630" w="1363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5888850" y="966750"/>
              <a:ext cx="261750" cy="261750"/>
            </a:xfrm>
            <a:custGeom>
              <a:rect b="b" l="l" r="r" t="t"/>
              <a:pathLst>
                <a:path extrusionOk="0" fill="none" h="10470" w="1047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5967825" y="1045725"/>
              <a:ext cx="182775" cy="182775"/>
            </a:xfrm>
            <a:custGeom>
              <a:rect b="b" l="l" r="r" t="t"/>
              <a:pathLst>
                <a:path extrusionOk="0" fill="none" h="7311" w="7311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6046800" y="1124725"/>
              <a:ext cx="103800" cy="103775"/>
            </a:xfrm>
            <a:custGeom>
              <a:rect b="b" l="l" r="r" t="t"/>
              <a:pathLst>
                <a:path extrusionOk="0" fill="none" h="4151" w="4152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6126275" y="1204175"/>
              <a:ext cx="24325" cy="24325"/>
            </a:xfrm>
            <a:custGeom>
              <a:rect b="b" l="l" r="r" t="t"/>
              <a:pathLst>
                <a:path extrusionOk="0" fill="none" h="973" w="973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20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1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40" name="Google Shape;540;p21"/>
          <p:cNvGrpSpPr/>
          <p:nvPr/>
        </p:nvGrpSpPr>
        <p:grpSpPr>
          <a:xfrm>
            <a:off x="3" y="-5"/>
            <a:ext cx="1395033" cy="605506"/>
            <a:chOff x="3468800" y="239525"/>
            <a:chExt cx="843175" cy="365975"/>
          </a:xfrm>
        </p:grpSpPr>
        <p:sp>
          <p:nvSpPr>
            <p:cNvPr id="541" name="Google Shape;541;p21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1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1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1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1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1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1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1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1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1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" name="Google Shape;559;p21"/>
          <p:cNvGrpSpPr/>
          <p:nvPr/>
        </p:nvGrpSpPr>
        <p:grpSpPr>
          <a:xfrm rot="-5400000">
            <a:off x="-183931" y="3568997"/>
            <a:ext cx="1067170" cy="206374"/>
            <a:chOff x="5589725" y="3057300"/>
            <a:chExt cx="352900" cy="68250"/>
          </a:xfrm>
        </p:grpSpPr>
        <p:sp>
          <p:nvSpPr>
            <p:cNvPr id="560" name="Google Shape;560;p21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2" name="Google Shape;572;p21"/>
          <p:cNvGrpSpPr/>
          <p:nvPr/>
        </p:nvGrpSpPr>
        <p:grpSpPr>
          <a:xfrm>
            <a:off x="7361722" y="164320"/>
            <a:ext cx="1067170" cy="206374"/>
            <a:chOff x="5589725" y="3057300"/>
            <a:chExt cx="352900" cy="68250"/>
          </a:xfrm>
        </p:grpSpPr>
        <p:sp>
          <p:nvSpPr>
            <p:cNvPr id="573" name="Google Shape;573;p21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" name="Google Shape;585;p21"/>
          <p:cNvGrpSpPr/>
          <p:nvPr/>
        </p:nvGrpSpPr>
        <p:grpSpPr>
          <a:xfrm rot="-5400000">
            <a:off x="8143728" y="3285195"/>
            <a:ext cx="1395033" cy="605506"/>
            <a:chOff x="3468800" y="239525"/>
            <a:chExt cx="843175" cy="365975"/>
          </a:xfrm>
        </p:grpSpPr>
        <p:sp>
          <p:nvSpPr>
            <p:cNvPr id="586" name="Google Shape;586;p21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21"/>
          <p:cNvGrpSpPr/>
          <p:nvPr/>
        </p:nvGrpSpPr>
        <p:grpSpPr>
          <a:xfrm>
            <a:off x="8608986" y="2"/>
            <a:ext cx="535010" cy="535010"/>
            <a:chOff x="5807050" y="884950"/>
            <a:chExt cx="343550" cy="343550"/>
          </a:xfrm>
        </p:grpSpPr>
        <p:sp>
          <p:nvSpPr>
            <p:cNvPr id="605" name="Google Shape;605;p21"/>
            <p:cNvSpPr/>
            <p:nvPr/>
          </p:nvSpPr>
          <p:spPr>
            <a:xfrm>
              <a:off x="5807050" y="884950"/>
              <a:ext cx="29925" cy="29950"/>
            </a:xfrm>
            <a:custGeom>
              <a:rect b="b" l="l" r="r" t="t"/>
              <a:pathLst>
                <a:path extrusionOk="0" fill="none" h="1198" w="1197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5807050" y="884950"/>
              <a:ext cx="108925" cy="108925"/>
            </a:xfrm>
            <a:custGeom>
              <a:rect b="b" l="l" r="r" t="t"/>
              <a:pathLst>
                <a:path extrusionOk="0" fill="none" h="4357" w="4357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5807050" y="884950"/>
              <a:ext cx="187900" cy="187900"/>
            </a:xfrm>
            <a:custGeom>
              <a:rect b="b" l="l" r="r" t="t"/>
              <a:pathLst>
                <a:path extrusionOk="0" fill="none" h="7516" w="7516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5807050" y="884950"/>
              <a:ext cx="266900" cy="266900"/>
            </a:xfrm>
            <a:custGeom>
              <a:rect b="b" l="l" r="r" t="t"/>
              <a:pathLst>
                <a:path extrusionOk="0" fill="none" h="10676" w="10676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5809850" y="887750"/>
              <a:ext cx="340750" cy="340750"/>
            </a:xfrm>
            <a:custGeom>
              <a:rect b="b" l="l" r="r" t="t"/>
              <a:pathLst>
                <a:path extrusionOk="0" fill="none" h="13630" w="1363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5888850" y="966750"/>
              <a:ext cx="261750" cy="261750"/>
            </a:xfrm>
            <a:custGeom>
              <a:rect b="b" l="l" r="r" t="t"/>
              <a:pathLst>
                <a:path extrusionOk="0" fill="none" h="10470" w="1047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5967825" y="1045725"/>
              <a:ext cx="182775" cy="182775"/>
            </a:xfrm>
            <a:custGeom>
              <a:rect b="b" l="l" r="r" t="t"/>
              <a:pathLst>
                <a:path extrusionOk="0" fill="none" h="7311" w="7311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6046800" y="1124725"/>
              <a:ext cx="103800" cy="103775"/>
            </a:xfrm>
            <a:custGeom>
              <a:rect b="b" l="l" r="r" t="t"/>
              <a:pathLst>
                <a:path extrusionOk="0" fill="none" h="4151" w="4152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6126275" y="1204175"/>
              <a:ext cx="24325" cy="24325"/>
            </a:xfrm>
            <a:custGeom>
              <a:rect b="b" l="l" r="r" t="t"/>
              <a:pathLst>
                <a:path extrusionOk="0" fill="none" h="973" w="973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4" name="Google Shape;614;p21"/>
          <p:cNvSpPr txBox="1"/>
          <p:nvPr>
            <p:ph type="title"/>
          </p:nvPr>
        </p:nvSpPr>
        <p:spPr>
          <a:xfrm>
            <a:off x="2138101" y="1371925"/>
            <a:ext cx="48678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5" name="Google Shape;615;p21"/>
          <p:cNvSpPr txBox="1"/>
          <p:nvPr>
            <p:ph idx="1" type="subTitle"/>
          </p:nvPr>
        </p:nvSpPr>
        <p:spPr>
          <a:xfrm>
            <a:off x="2138099" y="2008775"/>
            <a:ext cx="4867800" cy="11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2"/>
          <p:cNvSpPr txBox="1"/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18" name="Google Shape;618;p22"/>
          <p:cNvSpPr/>
          <p:nvPr/>
        </p:nvSpPr>
        <p:spPr>
          <a:xfrm flipH="1"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619" name="Google Shape;619;p22"/>
          <p:cNvGrpSpPr/>
          <p:nvPr/>
        </p:nvGrpSpPr>
        <p:grpSpPr>
          <a:xfrm flipH="1">
            <a:off x="7748964" y="-5"/>
            <a:ext cx="1395033" cy="605506"/>
            <a:chOff x="3468800" y="239525"/>
            <a:chExt cx="843175" cy="365975"/>
          </a:xfrm>
        </p:grpSpPr>
        <p:sp>
          <p:nvSpPr>
            <p:cNvPr id="620" name="Google Shape;620;p22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2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2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2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2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2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2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2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8" name="Google Shape;638;p22"/>
          <p:cNvGrpSpPr/>
          <p:nvPr/>
        </p:nvGrpSpPr>
        <p:grpSpPr>
          <a:xfrm flipH="1" rot="5400000">
            <a:off x="8260762" y="3568997"/>
            <a:ext cx="1067170" cy="206374"/>
            <a:chOff x="5589725" y="3057300"/>
            <a:chExt cx="352900" cy="68250"/>
          </a:xfrm>
        </p:grpSpPr>
        <p:sp>
          <p:nvSpPr>
            <p:cNvPr id="639" name="Google Shape;639;p22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2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2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2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2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2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2"/>
          <p:cNvGrpSpPr/>
          <p:nvPr/>
        </p:nvGrpSpPr>
        <p:grpSpPr>
          <a:xfrm flipH="1">
            <a:off x="715110" y="164320"/>
            <a:ext cx="1067170" cy="206374"/>
            <a:chOff x="5589725" y="3057300"/>
            <a:chExt cx="352900" cy="68250"/>
          </a:xfrm>
        </p:grpSpPr>
        <p:sp>
          <p:nvSpPr>
            <p:cNvPr id="652" name="Google Shape;652;p22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2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2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2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2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2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22"/>
          <p:cNvGrpSpPr/>
          <p:nvPr/>
        </p:nvGrpSpPr>
        <p:grpSpPr>
          <a:xfrm flipH="1" rot="5400000">
            <a:off x="-394761" y="3285195"/>
            <a:ext cx="1395033" cy="605506"/>
            <a:chOff x="3468800" y="239525"/>
            <a:chExt cx="843175" cy="365975"/>
          </a:xfrm>
        </p:grpSpPr>
        <p:sp>
          <p:nvSpPr>
            <p:cNvPr id="665" name="Google Shape;665;p22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2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2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2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2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2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2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2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3" name="Google Shape;683;p22"/>
          <p:cNvGrpSpPr/>
          <p:nvPr/>
        </p:nvGrpSpPr>
        <p:grpSpPr>
          <a:xfrm flipH="1">
            <a:off x="4" y="2"/>
            <a:ext cx="535010" cy="535010"/>
            <a:chOff x="5807050" y="884950"/>
            <a:chExt cx="343550" cy="343550"/>
          </a:xfrm>
        </p:grpSpPr>
        <p:sp>
          <p:nvSpPr>
            <p:cNvPr id="684" name="Google Shape;684;p22"/>
            <p:cNvSpPr/>
            <p:nvPr/>
          </p:nvSpPr>
          <p:spPr>
            <a:xfrm>
              <a:off x="5807050" y="884950"/>
              <a:ext cx="29925" cy="29950"/>
            </a:xfrm>
            <a:custGeom>
              <a:rect b="b" l="l" r="r" t="t"/>
              <a:pathLst>
                <a:path extrusionOk="0" fill="none" h="1198" w="1197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2"/>
            <p:cNvSpPr/>
            <p:nvPr/>
          </p:nvSpPr>
          <p:spPr>
            <a:xfrm>
              <a:off x="5807050" y="884950"/>
              <a:ext cx="108925" cy="108925"/>
            </a:xfrm>
            <a:custGeom>
              <a:rect b="b" l="l" r="r" t="t"/>
              <a:pathLst>
                <a:path extrusionOk="0" fill="none" h="4357" w="4357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2"/>
            <p:cNvSpPr/>
            <p:nvPr/>
          </p:nvSpPr>
          <p:spPr>
            <a:xfrm>
              <a:off x="5807050" y="884950"/>
              <a:ext cx="187900" cy="187900"/>
            </a:xfrm>
            <a:custGeom>
              <a:rect b="b" l="l" r="r" t="t"/>
              <a:pathLst>
                <a:path extrusionOk="0" fill="none" h="7516" w="7516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2"/>
            <p:cNvSpPr/>
            <p:nvPr/>
          </p:nvSpPr>
          <p:spPr>
            <a:xfrm>
              <a:off x="5807050" y="884950"/>
              <a:ext cx="266900" cy="266900"/>
            </a:xfrm>
            <a:custGeom>
              <a:rect b="b" l="l" r="r" t="t"/>
              <a:pathLst>
                <a:path extrusionOk="0" fill="none" h="10676" w="10676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2"/>
            <p:cNvSpPr/>
            <p:nvPr/>
          </p:nvSpPr>
          <p:spPr>
            <a:xfrm>
              <a:off x="5809850" y="887750"/>
              <a:ext cx="340750" cy="340750"/>
            </a:xfrm>
            <a:custGeom>
              <a:rect b="b" l="l" r="r" t="t"/>
              <a:pathLst>
                <a:path extrusionOk="0" fill="none" h="13630" w="1363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2"/>
            <p:cNvSpPr/>
            <p:nvPr/>
          </p:nvSpPr>
          <p:spPr>
            <a:xfrm>
              <a:off x="5888850" y="966750"/>
              <a:ext cx="261750" cy="261750"/>
            </a:xfrm>
            <a:custGeom>
              <a:rect b="b" l="l" r="r" t="t"/>
              <a:pathLst>
                <a:path extrusionOk="0" fill="none" h="10470" w="1047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2"/>
            <p:cNvSpPr/>
            <p:nvPr/>
          </p:nvSpPr>
          <p:spPr>
            <a:xfrm>
              <a:off x="5967825" y="1045725"/>
              <a:ext cx="182775" cy="182775"/>
            </a:xfrm>
            <a:custGeom>
              <a:rect b="b" l="l" r="r" t="t"/>
              <a:pathLst>
                <a:path extrusionOk="0" fill="none" h="7311" w="7311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2"/>
            <p:cNvSpPr/>
            <p:nvPr/>
          </p:nvSpPr>
          <p:spPr>
            <a:xfrm>
              <a:off x="6046800" y="1124725"/>
              <a:ext cx="103800" cy="103775"/>
            </a:xfrm>
            <a:custGeom>
              <a:rect b="b" l="l" r="r" t="t"/>
              <a:pathLst>
                <a:path extrusionOk="0" fill="none" h="4151" w="4152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2"/>
            <p:cNvSpPr/>
            <p:nvPr/>
          </p:nvSpPr>
          <p:spPr>
            <a:xfrm>
              <a:off x="6126275" y="1204175"/>
              <a:ext cx="24325" cy="24325"/>
            </a:xfrm>
            <a:custGeom>
              <a:rect b="b" l="l" r="r" t="t"/>
              <a:pathLst>
                <a:path extrusionOk="0" fill="none" h="973" w="973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3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695" name="Google Shape;695;p23"/>
          <p:cNvGrpSpPr/>
          <p:nvPr/>
        </p:nvGrpSpPr>
        <p:grpSpPr>
          <a:xfrm>
            <a:off x="3" y="-5"/>
            <a:ext cx="1395033" cy="605506"/>
            <a:chOff x="3468800" y="239525"/>
            <a:chExt cx="843175" cy="365975"/>
          </a:xfrm>
        </p:grpSpPr>
        <p:sp>
          <p:nvSpPr>
            <p:cNvPr id="696" name="Google Shape;696;p23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4" name="Google Shape;714;p23"/>
          <p:cNvGrpSpPr/>
          <p:nvPr/>
        </p:nvGrpSpPr>
        <p:grpSpPr>
          <a:xfrm rot="-5400000">
            <a:off x="-183931" y="3568997"/>
            <a:ext cx="1067170" cy="206374"/>
            <a:chOff x="5589725" y="3057300"/>
            <a:chExt cx="352900" cy="68250"/>
          </a:xfrm>
        </p:grpSpPr>
        <p:sp>
          <p:nvSpPr>
            <p:cNvPr id="715" name="Google Shape;715;p23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7" name="Google Shape;727;p23"/>
          <p:cNvGrpSpPr/>
          <p:nvPr/>
        </p:nvGrpSpPr>
        <p:grpSpPr>
          <a:xfrm>
            <a:off x="7361722" y="164320"/>
            <a:ext cx="1067170" cy="206374"/>
            <a:chOff x="5589725" y="3057300"/>
            <a:chExt cx="352900" cy="68250"/>
          </a:xfrm>
        </p:grpSpPr>
        <p:sp>
          <p:nvSpPr>
            <p:cNvPr id="728" name="Google Shape;728;p23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3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3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3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3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3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3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3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0" name="Google Shape;740;p23"/>
          <p:cNvGrpSpPr/>
          <p:nvPr/>
        </p:nvGrpSpPr>
        <p:grpSpPr>
          <a:xfrm rot="-5400000">
            <a:off x="8143728" y="3285195"/>
            <a:ext cx="1395033" cy="605506"/>
            <a:chOff x="3468800" y="239525"/>
            <a:chExt cx="843175" cy="365975"/>
          </a:xfrm>
        </p:grpSpPr>
        <p:sp>
          <p:nvSpPr>
            <p:cNvPr id="741" name="Google Shape;741;p23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3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3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3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3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3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3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3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3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3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3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3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3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3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3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3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3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9" name="Google Shape;759;p23"/>
          <p:cNvGrpSpPr/>
          <p:nvPr/>
        </p:nvGrpSpPr>
        <p:grpSpPr>
          <a:xfrm>
            <a:off x="8608986" y="2"/>
            <a:ext cx="535010" cy="535010"/>
            <a:chOff x="5807050" y="884950"/>
            <a:chExt cx="343550" cy="343550"/>
          </a:xfrm>
        </p:grpSpPr>
        <p:sp>
          <p:nvSpPr>
            <p:cNvPr id="760" name="Google Shape;760;p23"/>
            <p:cNvSpPr/>
            <p:nvPr/>
          </p:nvSpPr>
          <p:spPr>
            <a:xfrm>
              <a:off x="5807050" y="884950"/>
              <a:ext cx="29925" cy="29950"/>
            </a:xfrm>
            <a:custGeom>
              <a:rect b="b" l="l" r="r" t="t"/>
              <a:pathLst>
                <a:path extrusionOk="0" fill="none" h="1198" w="1197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3"/>
            <p:cNvSpPr/>
            <p:nvPr/>
          </p:nvSpPr>
          <p:spPr>
            <a:xfrm>
              <a:off x="5807050" y="884950"/>
              <a:ext cx="108925" cy="108925"/>
            </a:xfrm>
            <a:custGeom>
              <a:rect b="b" l="l" r="r" t="t"/>
              <a:pathLst>
                <a:path extrusionOk="0" fill="none" h="4357" w="4357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5807050" y="884950"/>
              <a:ext cx="187900" cy="187900"/>
            </a:xfrm>
            <a:custGeom>
              <a:rect b="b" l="l" r="r" t="t"/>
              <a:pathLst>
                <a:path extrusionOk="0" fill="none" h="7516" w="7516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3"/>
            <p:cNvSpPr/>
            <p:nvPr/>
          </p:nvSpPr>
          <p:spPr>
            <a:xfrm>
              <a:off x="5807050" y="884950"/>
              <a:ext cx="266900" cy="266900"/>
            </a:xfrm>
            <a:custGeom>
              <a:rect b="b" l="l" r="r" t="t"/>
              <a:pathLst>
                <a:path extrusionOk="0" fill="none" h="10676" w="10676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3"/>
            <p:cNvSpPr/>
            <p:nvPr/>
          </p:nvSpPr>
          <p:spPr>
            <a:xfrm>
              <a:off x="5809850" y="887750"/>
              <a:ext cx="340750" cy="340750"/>
            </a:xfrm>
            <a:custGeom>
              <a:rect b="b" l="l" r="r" t="t"/>
              <a:pathLst>
                <a:path extrusionOk="0" fill="none" h="13630" w="1363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3"/>
            <p:cNvSpPr/>
            <p:nvPr/>
          </p:nvSpPr>
          <p:spPr>
            <a:xfrm>
              <a:off x="5888850" y="966750"/>
              <a:ext cx="261750" cy="261750"/>
            </a:xfrm>
            <a:custGeom>
              <a:rect b="b" l="l" r="r" t="t"/>
              <a:pathLst>
                <a:path extrusionOk="0" fill="none" h="10470" w="1047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3"/>
            <p:cNvSpPr/>
            <p:nvPr/>
          </p:nvSpPr>
          <p:spPr>
            <a:xfrm>
              <a:off x="5967825" y="1045725"/>
              <a:ext cx="182775" cy="182775"/>
            </a:xfrm>
            <a:custGeom>
              <a:rect b="b" l="l" r="r" t="t"/>
              <a:pathLst>
                <a:path extrusionOk="0" fill="none" h="7311" w="7311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6046800" y="1124725"/>
              <a:ext cx="103800" cy="103775"/>
            </a:xfrm>
            <a:custGeom>
              <a:rect b="b" l="l" r="r" t="t"/>
              <a:pathLst>
                <a:path extrusionOk="0" fill="none" h="4151" w="4152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6126275" y="1204175"/>
              <a:ext cx="24325" cy="24325"/>
            </a:xfrm>
            <a:custGeom>
              <a:rect b="b" l="l" r="r" t="t"/>
              <a:pathLst>
                <a:path extrusionOk="0" fill="none" h="973" w="973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9" name="Google Shape;769;p23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70" name="Google Shape;770;p23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25"/>
          <p:cNvSpPr txBox="1"/>
          <p:nvPr>
            <p:ph type="title"/>
          </p:nvPr>
        </p:nvSpPr>
        <p:spPr>
          <a:xfrm>
            <a:off x="1019250" y="2857175"/>
            <a:ext cx="71055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4" name="Google Shape;774;p25"/>
          <p:cNvSpPr txBox="1"/>
          <p:nvPr>
            <p:ph idx="1" type="subTitle"/>
          </p:nvPr>
        </p:nvSpPr>
        <p:spPr>
          <a:xfrm>
            <a:off x="1019250" y="1155625"/>
            <a:ext cx="7105500" cy="17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775" name="Google Shape;775;p25"/>
          <p:cNvGrpSpPr/>
          <p:nvPr/>
        </p:nvGrpSpPr>
        <p:grpSpPr>
          <a:xfrm rot="-5400000">
            <a:off x="-394772" y="394770"/>
            <a:ext cx="1395033" cy="605506"/>
            <a:chOff x="3468800" y="239525"/>
            <a:chExt cx="843175" cy="365975"/>
          </a:xfrm>
        </p:grpSpPr>
        <p:sp>
          <p:nvSpPr>
            <p:cNvPr id="776" name="Google Shape;776;p25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5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5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5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5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5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5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5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5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4" name="Google Shape;794;p25"/>
          <p:cNvGrpSpPr/>
          <p:nvPr/>
        </p:nvGrpSpPr>
        <p:grpSpPr>
          <a:xfrm rot="-5400000">
            <a:off x="8143828" y="394770"/>
            <a:ext cx="1395033" cy="605506"/>
            <a:chOff x="3468800" y="239525"/>
            <a:chExt cx="843175" cy="365975"/>
          </a:xfrm>
        </p:grpSpPr>
        <p:sp>
          <p:nvSpPr>
            <p:cNvPr id="795" name="Google Shape;795;p25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5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5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5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5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5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5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5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5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5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3" name="Google Shape;813;p25"/>
          <p:cNvGrpSpPr/>
          <p:nvPr/>
        </p:nvGrpSpPr>
        <p:grpSpPr>
          <a:xfrm>
            <a:off x="4038409" y="161457"/>
            <a:ext cx="1067170" cy="206374"/>
            <a:chOff x="5589725" y="3057300"/>
            <a:chExt cx="352900" cy="68250"/>
          </a:xfrm>
        </p:grpSpPr>
        <p:sp>
          <p:nvSpPr>
            <p:cNvPr id="814" name="Google Shape;814;p25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5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5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6" name="Google Shape;826;p25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6"/>
          <p:cNvSpPr txBox="1"/>
          <p:nvPr>
            <p:ph idx="1" type="subTitle"/>
          </p:nvPr>
        </p:nvSpPr>
        <p:spPr>
          <a:xfrm>
            <a:off x="720000" y="2988425"/>
            <a:ext cx="24603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29" name="Google Shape;829;p26"/>
          <p:cNvSpPr txBox="1"/>
          <p:nvPr>
            <p:ph idx="2" type="subTitle"/>
          </p:nvPr>
        </p:nvSpPr>
        <p:spPr>
          <a:xfrm>
            <a:off x="720000" y="3811076"/>
            <a:ext cx="2460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0" name="Google Shape;830;p26"/>
          <p:cNvSpPr txBox="1"/>
          <p:nvPr>
            <p:ph idx="3" type="subTitle"/>
          </p:nvPr>
        </p:nvSpPr>
        <p:spPr>
          <a:xfrm>
            <a:off x="3341850" y="3811076"/>
            <a:ext cx="2460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1" name="Google Shape;831;p26"/>
          <p:cNvSpPr txBox="1"/>
          <p:nvPr>
            <p:ph idx="4" type="subTitle"/>
          </p:nvPr>
        </p:nvSpPr>
        <p:spPr>
          <a:xfrm>
            <a:off x="5973314" y="3811076"/>
            <a:ext cx="2460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2" name="Google Shape;832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3" name="Google Shape;833;p26"/>
          <p:cNvSpPr txBox="1"/>
          <p:nvPr>
            <p:ph idx="5" type="subTitle"/>
          </p:nvPr>
        </p:nvSpPr>
        <p:spPr>
          <a:xfrm>
            <a:off x="3341850" y="2988425"/>
            <a:ext cx="24603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34" name="Google Shape;834;p26"/>
          <p:cNvSpPr txBox="1"/>
          <p:nvPr>
            <p:ph idx="6" type="subTitle"/>
          </p:nvPr>
        </p:nvSpPr>
        <p:spPr>
          <a:xfrm>
            <a:off x="5973314" y="2988425"/>
            <a:ext cx="24603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35" name="Google Shape;835;p26"/>
          <p:cNvSpPr txBox="1"/>
          <p:nvPr>
            <p:ph idx="7" type="subTitle"/>
          </p:nvPr>
        </p:nvSpPr>
        <p:spPr>
          <a:xfrm>
            <a:off x="720000" y="3363475"/>
            <a:ext cx="2460300" cy="51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6" name="Google Shape;836;p26"/>
          <p:cNvSpPr txBox="1"/>
          <p:nvPr>
            <p:ph idx="8" type="subTitle"/>
          </p:nvPr>
        </p:nvSpPr>
        <p:spPr>
          <a:xfrm>
            <a:off x="3341850" y="3391700"/>
            <a:ext cx="2460300" cy="52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7" name="Google Shape;837;p26"/>
          <p:cNvSpPr txBox="1"/>
          <p:nvPr>
            <p:ph idx="9" type="subTitle"/>
          </p:nvPr>
        </p:nvSpPr>
        <p:spPr>
          <a:xfrm>
            <a:off x="5973314" y="3391700"/>
            <a:ext cx="2460300" cy="52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8" name="Google Shape;838;p26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39" name="Google Shape;839;p26"/>
          <p:cNvGrpSpPr/>
          <p:nvPr/>
        </p:nvGrpSpPr>
        <p:grpSpPr>
          <a:xfrm rot="-5400000">
            <a:off x="-72843" y="415229"/>
            <a:ext cx="886061" cy="173737"/>
            <a:chOff x="5589725" y="3057300"/>
            <a:chExt cx="352900" cy="68250"/>
          </a:xfrm>
        </p:grpSpPr>
        <p:sp>
          <p:nvSpPr>
            <p:cNvPr id="840" name="Google Shape;840;p26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6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2" name="Google Shape;852;p26"/>
          <p:cNvGrpSpPr/>
          <p:nvPr/>
        </p:nvGrpSpPr>
        <p:grpSpPr>
          <a:xfrm>
            <a:off x="-218" y="4362416"/>
            <a:ext cx="466335" cy="466335"/>
            <a:chOff x="5807050" y="884950"/>
            <a:chExt cx="343550" cy="343550"/>
          </a:xfrm>
        </p:grpSpPr>
        <p:sp>
          <p:nvSpPr>
            <p:cNvPr id="853" name="Google Shape;853;p26"/>
            <p:cNvSpPr/>
            <p:nvPr/>
          </p:nvSpPr>
          <p:spPr>
            <a:xfrm>
              <a:off x="5807050" y="884950"/>
              <a:ext cx="29925" cy="29950"/>
            </a:xfrm>
            <a:custGeom>
              <a:rect b="b" l="l" r="r" t="t"/>
              <a:pathLst>
                <a:path extrusionOk="0" fill="none" h="1198" w="1197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5807050" y="884950"/>
              <a:ext cx="108925" cy="108925"/>
            </a:xfrm>
            <a:custGeom>
              <a:rect b="b" l="l" r="r" t="t"/>
              <a:pathLst>
                <a:path extrusionOk="0" fill="none" h="4357" w="4357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5807050" y="884950"/>
              <a:ext cx="187900" cy="187900"/>
            </a:xfrm>
            <a:custGeom>
              <a:rect b="b" l="l" r="r" t="t"/>
              <a:pathLst>
                <a:path extrusionOk="0" fill="none" h="7516" w="7516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5807050" y="884950"/>
              <a:ext cx="266900" cy="266900"/>
            </a:xfrm>
            <a:custGeom>
              <a:rect b="b" l="l" r="r" t="t"/>
              <a:pathLst>
                <a:path extrusionOk="0" fill="none" h="10676" w="10676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5809850" y="887750"/>
              <a:ext cx="340750" cy="340750"/>
            </a:xfrm>
            <a:custGeom>
              <a:rect b="b" l="l" r="r" t="t"/>
              <a:pathLst>
                <a:path extrusionOk="0" fill="none" h="13630" w="1363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5888850" y="966750"/>
              <a:ext cx="261750" cy="261750"/>
            </a:xfrm>
            <a:custGeom>
              <a:rect b="b" l="l" r="r" t="t"/>
              <a:pathLst>
                <a:path extrusionOk="0" fill="none" h="10470" w="1047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5967825" y="1045725"/>
              <a:ext cx="182775" cy="182775"/>
            </a:xfrm>
            <a:custGeom>
              <a:rect b="b" l="l" r="r" t="t"/>
              <a:pathLst>
                <a:path extrusionOk="0" fill="none" h="7311" w="7311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6046800" y="1124725"/>
              <a:ext cx="103800" cy="103775"/>
            </a:xfrm>
            <a:custGeom>
              <a:rect b="b" l="l" r="r" t="t"/>
              <a:pathLst>
                <a:path extrusionOk="0" fill="none" h="4151" w="4152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6126275" y="1204175"/>
              <a:ext cx="24325" cy="24325"/>
            </a:xfrm>
            <a:custGeom>
              <a:rect b="b" l="l" r="r" t="t"/>
              <a:pathLst>
                <a:path extrusionOk="0" fill="none" h="973" w="973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2" name="Google Shape;862;p26"/>
          <p:cNvGrpSpPr/>
          <p:nvPr/>
        </p:nvGrpSpPr>
        <p:grpSpPr>
          <a:xfrm rot="-5400000">
            <a:off x="8325649" y="4197322"/>
            <a:ext cx="886061" cy="173737"/>
            <a:chOff x="5589725" y="3057300"/>
            <a:chExt cx="352900" cy="68250"/>
          </a:xfrm>
        </p:grpSpPr>
        <p:sp>
          <p:nvSpPr>
            <p:cNvPr id="863" name="Google Shape;863;p26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6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6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6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6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6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5" name="Google Shape;875;p26"/>
          <p:cNvGrpSpPr/>
          <p:nvPr/>
        </p:nvGrpSpPr>
        <p:grpSpPr>
          <a:xfrm>
            <a:off x="8684957" y="-34"/>
            <a:ext cx="466335" cy="466335"/>
            <a:chOff x="5807050" y="884950"/>
            <a:chExt cx="343550" cy="343550"/>
          </a:xfrm>
        </p:grpSpPr>
        <p:sp>
          <p:nvSpPr>
            <p:cNvPr id="876" name="Google Shape;876;p26"/>
            <p:cNvSpPr/>
            <p:nvPr/>
          </p:nvSpPr>
          <p:spPr>
            <a:xfrm>
              <a:off x="5807050" y="884950"/>
              <a:ext cx="29925" cy="29950"/>
            </a:xfrm>
            <a:custGeom>
              <a:rect b="b" l="l" r="r" t="t"/>
              <a:pathLst>
                <a:path extrusionOk="0" fill="none" h="1198" w="1197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6"/>
            <p:cNvSpPr/>
            <p:nvPr/>
          </p:nvSpPr>
          <p:spPr>
            <a:xfrm>
              <a:off x="5807050" y="884950"/>
              <a:ext cx="108925" cy="108925"/>
            </a:xfrm>
            <a:custGeom>
              <a:rect b="b" l="l" r="r" t="t"/>
              <a:pathLst>
                <a:path extrusionOk="0" fill="none" h="4357" w="4357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6"/>
            <p:cNvSpPr/>
            <p:nvPr/>
          </p:nvSpPr>
          <p:spPr>
            <a:xfrm>
              <a:off x="5807050" y="884950"/>
              <a:ext cx="187900" cy="187900"/>
            </a:xfrm>
            <a:custGeom>
              <a:rect b="b" l="l" r="r" t="t"/>
              <a:pathLst>
                <a:path extrusionOk="0" fill="none" h="7516" w="7516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6"/>
            <p:cNvSpPr/>
            <p:nvPr/>
          </p:nvSpPr>
          <p:spPr>
            <a:xfrm>
              <a:off x="5807050" y="884950"/>
              <a:ext cx="266900" cy="266900"/>
            </a:xfrm>
            <a:custGeom>
              <a:rect b="b" l="l" r="r" t="t"/>
              <a:pathLst>
                <a:path extrusionOk="0" fill="none" h="10676" w="10676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6"/>
            <p:cNvSpPr/>
            <p:nvPr/>
          </p:nvSpPr>
          <p:spPr>
            <a:xfrm>
              <a:off x="5809850" y="887750"/>
              <a:ext cx="340750" cy="340750"/>
            </a:xfrm>
            <a:custGeom>
              <a:rect b="b" l="l" r="r" t="t"/>
              <a:pathLst>
                <a:path extrusionOk="0" fill="none" h="13630" w="1363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6"/>
            <p:cNvSpPr/>
            <p:nvPr/>
          </p:nvSpPr>
          <p:spPr>
            <a:xfrm>
              <a:off x="5888850" y="966750"/>
              <a:ext cx="261750" cy="261750"/>
            </a:xfrm>
            <a:custGeom>
              <a:rect b="b" l="l" r="r" t="t"/>
              <a:pathLst>
                <a:path extrusionOk="0" fill="none" h="10470" w="1047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6"/>
            <p:cNvSpPr/>
            <p:nvPr/>
          </p:nvSpPr>
          <p:spPr>
            <a:xfrm>
              <a:off x="5967825" y="1045725"/>
              <a:ext cx="182775" cy="182775"/>
            </a:xfrm>
            <a:custGeom>
              <a:rect b="b" l="l" r="r" t="t"/>
              <a:pathLst>
                <a:path extrusionOk="0" fill="none" h="7311" w="7311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6"/>
            <p:cNvSpPr/>
            <p:nvPr/>
          </p:nvSpPr>
          <p:spPr>
            <a:xfrm>
              <a:off x="6046800" y="1124725"/>
              <a:ext cx="103800" cy="103775"/>
            </a:xfrm>
            <a:custGeom>
              <a:rect b="b" l="l" r="r" t="t"/>
              <a:pathLst>
                <a:path extrusionOk="0" fill="none" h="4151" w="4152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6"/>
            <p:cNvSpPr/>
            <p:nvPr/>
          </p:nvSpPr>
          <p:spPr>
            <a:xfrm>
              <a:off x="6126275" y="1204175"/>
              <a:ext cx="24325" cy="24325"/>
            </a:xfrm>
            <a:custGeom>
              <a:rect b="b" l="l" r="r" t="t"/>
              <a:pathLst>
                <a:path extrusionOk="0" fill="none" h="973" w="973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27"/>
          <p:cNvSpPr txBox="1"/>
          <p:nvPr>
            <p:ph idx="1" type="subTitle"/>
          </p:nvPr>
        </p:nvSpPr>
        <p:spPr>
          <a:xfrm>
            <a:off x="1780671" y="1550375"/>
            <a:ext cx="27147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87" name="Google Shape;887;p27"/>
          <p:cNvSpPr txBox="1"/>
          <p:nvPr>
            <p:ph idx="2" type="subTitle"/>
          </p:nvPr>
        </p:nvSpPr>
        <p:spPr>
          <a:xfrm>
            <a:off x="1780671" y="1768183"/>
            <a:ext cx="2714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8" name="Google Shape;888;p27"/>
          <p:cNvSpPr txBox="1"/>
          <p:nvPr>
            <p:ph idx="3" type="subTitle"/>
          </p:nvPr>
        </p:nvSpPr>
        <p:spPr>
          <a:xfrm>
            <a:off x="5698801" y="1768183"/>
            <a:ext cx="2714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9" name="Google Shape;889;p27"/>
          <p:cNvSpPr txBox="1"/>
          <p:nvPr>
            <p:ph idx="4" type="subTitle"/>
          </p:nvPr>
        </p:nvSpPr>
        <p:spPr>
          <a:xfrm>
            <a:off x="1780671" y="3297161"/>
            <a:ext cx="2714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0" name="Google Shape;890;p27"/>
          <p:cNvSpPr txBox="1"/>
          <p:nvPr>
            <p:ph idx="5" type="subTitle"/>
          </p:nvPr>
        </p:nvSpPr>
        <p:spPr>
          <a:xfrm>
            <a:off x="5698801" y="3297161"/>
            <a:ext cx="2714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1" name="Google Shape;891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92" name="Google Shape;892;p27"/>
          <p:cNvSpPr txBox="1"/>
          <p:nvPr>
            <p:ph idx="6" type="subTitle"/>
          </p:nvPr>
        </p:nvSpPr>
        <p:spPr>
          <a:xfrm>
            <a:off x="1780671" y="3081603"/>
            <a:ext cx="27147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93" name="Google Shape;893;p27"/>
          <p:cNvSpPr txBox="1"/>
          <p:nvPr>
            <p:ph idx="7" type="subTitle"/>
          </p:nvPr>
        </p:nvSpPr>
        <p:spPr>
          <a:xfrm>
            <a:off x="5698801" y="1550375"/>
            <a:ext cx="27147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94" name="Google Shape;894;p27"/>
          <p:cNvSpPr txBox="1"/>
          <p:nvPr>
            <p:ph idx="8" type="subTitle"/>
          </p:nvPr>
        </p:nvSpPr>
        <p:spPr>
          <a:xfrm>
            <a:off x="5698801" y="3081603"/>
            <a:ext cx="27147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grpSp>
        <p:nvGrpSpPr>
          <p:cNvPr id="895" name="Google Shape;895;p27"/>
          <p:cNvGrpSpPr/>
          <p:nvPr/>
        </p:nvGrpSpPr>
        <p:grpSpPr>
          <a:xfrm>
            <a:off x="8684957" y="-34"/>
            <a:ext cx="466335" cy="466335"/>
            <a:chOff x="5807050" y="884950"/>
            <a:chExt cx="343550" cy="343550"/>
          </a:xfrm>
        </p:grpSpPr>
        <p:sp>
          <p:nvSpPr>
            <p:cNvPr id="896" name="Google Shape;896;p27"/>
            <p:cNvSpPr/>
            <p:nvPr/>
          </p:nvSpPr>
          <p:spPr>
            <a:xfrm>
              <a:off x="5807050" y="884950"/>
              <a:ext cx="29925" cy="29950"/>
            </a:xfrm>
            <a:custGeom>
              <a:rect b="b" l="l" r="r" t="t"/>
              <a:pathLst>
                <a:path extrusionOk="0" fill="none" h="1198" w="1197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7"/>
            <p:cNvSpPr/>
            <p:nvPr/>
          </p:nvSpPr>
          <p:spPr>
            <a:xfrm>
              <a:off x="5807050" y="884950"/>
              <a:ext cx="108925" cy="108925"/>
            </a:xfrm>
            <a:custGeom>
              <a:rect b="b" l="l" r="r" t="t"/>
              <a:pathLst>
                <a:path extrusionOk="0" fill="none" h="4357" w="4357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7"/>
            <p:cNvSpPr/>
            <p:nvPr/>
          </p:nvSpPr>
          <p:spPr>
            <a:xfrm>
              <a:off x="5807050" y="884950"/>
              <a:ext cx="187900" cy="187900"/>
            </a:xfrm>
            <a:custGeom>
              <a:rect b="b" l="l" r="r" t="t"/>
              <a:pathLst>
                <a:path extrusionOk="0" fill="none" h="7516" w="7516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7"/>
            <p:cNvSpPr/>
            <p:nvPr/>
          </p:nvSpPr>
          <p:spPr>
            <a:xfrm>
              <a:off x="5807050" y="884950"/>
              <a:ext cx="266900" cy="266900"/>
            </a:xfrm>
            <a:custGeom>
              <a:rect b="b" l="l" r="r" t="t"/>
              <a:pathLst>
                <a:path extrusionOk="0" fill="none" h="10676" w="10676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7"/>
            <p:cNvSpPr/>
            <p:nvPr/>
          </p:nvSpPr>
          <p:spPr>
            <a:xfrm>
              <a:off x="5809850" y="887750"/>
              <a:ext cx="340750" cy="340750"/>
            </a:xfrm>
            <a:custGeom>
              <a:rect b="b" l="l" r="r" t="t"/>
              <a:pathLst>
                <a:path extrusionOk="0" fill="none" h="13630" w="1363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5888850" y="966750"/>
              <a:ext cx="261750" cy="261750"/>
            </a:xfrm>
            <a:custGeom>
              <a:rect b="b" l="l" r="r" t="t"/>
              <a:pathLst>
                <a:path extrusionOk="0" fill="none" h="10470" w="1047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5967825" y="1045725"/>
              <a:ext cx="182775" cy="182775"/>
            </a:xfrm>
            <a:custGeom>
              <a:rect b="b" l="l" r="r" t="t"/>
              <a:pathLst>
                <a:path extrusionOk="0" fill="none" h="7311" w="7311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6046800" y="1124725"/>
              <a:ext cx="103800" cy="103775"/>
            </a:xfrm>
            <a:custGeom>
              <a:rect b="b" l="l" r="r" t="t"/>
              <a:pathLst>
                <a:path extrusionOk="0" fill="none" h="4151" w="4152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6126275" y="1204175"/>
              <a:ext cx="24325" cy="24325"/>
            </a:xfrm>
            <a:custGeom>
              <a:rect b="b" l="l" r="r" t="t"/>
              <a:pathLst>
                <a:path extrusionOk="0" fill="none" h="973" w="973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7"/>
          <p:cNvGrpSpPr/>
          <p:nvPr/>
        </p:nvGrpSpPr>
        <p:grpSpPr>
          <a:xfrm rot="-5400000">
            <a:off x="-72843" y="415229"/>
            <a:ext cx="886061" cy="173737"/>
            <a:chOff x="5589725" y="3057300"/>
            <a:chExt cx="352900" cy="68250"/>
          </a:xfrm>
        </p:grpSpPr>
        <p:sp>
          <p:nvSpPr>
            <p:cNvPr id="906" name="Google Shape;906;p27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7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7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7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8" name="Google Shape;918;p27"/>
          <p:cNvGrpSpPr/>
          <p:nvPr/>
        </p:nvGrpSpPr>
        <p:grpSpPr>
          <a:xfrm rot="-5400000">
            <a:off x="8328807" y="4191529"/>
            <a:ext cx="886061" cy="173737"/>
            <a:chOff x="5589725" y="3057300"/>
            <a:chExt cx="352900" cy="68250"/>
          </a:xfrm>
        </p:grpSpPr>
        <p:sp>
          <p:nvSpPr>
            <p:cNvPr id="919" name="Google Shape;919;p27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7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7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7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7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7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7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7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7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7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1" name="Google Shape;931;p27"/>
          <p:cNvGrpSpPr/>
          <p:nvPr/>
        </p:nvGrpSpPr>
        <p:grpSpPr>
          <a:xfrm>
            <a:off x="-218" y="4362416"/>
            <a:ext cx="466335" cy="466335"/>
            <a:chOff x="5807050" y="884950"/>
            <a:chExt cx="343550" cy="343550"/>
          </a:xfrm>
        </p:grpSpPr>
        <p:sp>
          <p:nvSpPr>
            <p:cNvPr id="932" name="Google Shape;932;p27"/>
            <p:cNvSpPr/>
            <p:nvPr/>
          </p:nvSpPr>
          <p:spPr>
            <a:xfrm>
              <a:off x="5807050" y="884950"/>
              <a:ext cx="29925" cy="29950"/>
            </a:xfrm>
            <a:custGeom>
              <a:rect b="b" l="l" r="r" t="t"/>
              <a:pathLst>
                <a:path extrusionOk="0" fill="none" h="1198" w="1197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7"/>
            <p:cNvSpPr/>
            <p:nvPr/>
          </p:nvSpPr>
          <p:spPr>
            <a:xfrm>
              <a:off x="5807050" y="884950"/>
              <a:ext cx="108925" cy="108925"/>
            </a:xfrm>
            <a:custGeom>
              <a:rect b="b" l="l" r="r" t="t"/>
              <a:pathLst>
                <a:path extrusionOk="0" fill="none" h="4357" w="4357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7"/>
            <p:cNvSpPr/>
            <p:nvPr/>
          </p:nvSpPr>
          <p:spPr>
            <a:xfrm>
              <a:off x="5807050" y="884950"/>
              <a:ext cx="187900" cy="187900"/>
            </a:xfrm>
            <a:custGeom>
              <a:rect b="b" l="l" r="r" t="t"/>
              <a:pathLst>
                <a:path extrusionOk="0" fill="none" h="7516" w="7516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7"/>
            <p:cNvSpPr/>
            <p:nvPr/>
          </p:nvSpPr>
          <p:spPr>
            <a:xfrm>
              <a:off x="5807050" y="884950"/>
              <a:ext cx="266900" cy="266900"/>
            </a:xfrm>
            <a:custGeom>
              <a:rect b="b" l="l" r="r" t="t"/>
              <a:pathLst>
                <a:path extrusionOk="0" fill="none" h="10676" w="10676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7"/>
            <p:cNvSpPr/>
            <p:nvPr/>
          </p:nvSpPr>
          <p:spPr>
            <a:xfrm>
              <a:off x="5809850" y="887750"/>
              <a:ext cx="340750" cy="340750"/>
            </a:xfrm>
            <a:custGeom>
              <a:rect b="b" l="l" r="r" t="t"/>
              <a:pathLst>
                <a:path extrusionOk="0" fill="none" h="13630" w="1363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7"/>
            <p:cNvSpPr/>
            <p:nvPr/>
          </p:nvSpPr>
          <p:spPr>
            <a:xfrm>
              <a:off x="5888850" y="966750"/>
              <a:ext cx="261750" cy="261750"/>
            </a:xfrm>
            <a:custGeom>
              <a:rect b="b" l="l" r="r" t="t"/>
              <a:pathLst>
                <a:path extrusionOk="0" fill="none" h="10470" w="1047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7"/>
            <p:cNvSpPr/>
            <p:nvPr/>
          </p:nvSpPr>
          <p:spPr>
            <a:xfrm>
              <a:off x="5967825" y="1045725"/>
              <a:ext cx="182775" cy="182775"/>
            </a:xfrm>
            <a:custGeom>
              <a:rect b="b" l="l" r="r" t="t"/>
              <a:pathLst>
                <a:path extrusionOk="0" fill="none" h="7311" w="7311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7"/>
            <p:cNvSpPr/>
            <p:nvPr/>
          </p:nvSpPr>
          <p:spPr>
            <a:xfrm>
              <a:off x="6046800" y="1124725"/>
              <a:ext cx="103800" cy="103775"/>
            </a:xfrm>
            <a:custGeom>
              <a:rect b="b" l="l" r="r" t="t"/>
              <a:pathLst>
                <a:path extrusionOk="0" fill="none" h="4151" w="4152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7"/>
            <p:cNvSpPr/>
            <p:nvPr/>
          </p:nvSpPr>
          <p:spPr>
            <a:xfrm>
              <a:off x="6126275" y="1204175"/>
              <a:ext cx="24325" cy="24325"/>
            </a:xfrm>
            <a:custGeom>
              <a:rect b="b" l="l" r="r" t="t"/>
              <a:pathLst>
                <a:path extrusionOk="0" fill="none" h="973" w="973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1" name="Google Shape;941;p27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BLANK_1_1_1_1_2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28"/>
          <p:cNvSpPr txBox="1"/>
          <p:nvPr>
            <p:ph idx="1" type="subTitle"/>
          </p:nvPr>
        </p:nvSpPr>
        <p:spPr>
          <a:xfrm>
            <a:off x="720000" y="3726468"/>
            <a:ext cx="24249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44" name="Google Shape;944;p28"/>
          <p:cNvSpPr txBox="1"/>
          <p:nvPr>
            <p:ph idx="2" type="subTitle"/>
          </p:nvPr>
        </p:nvSpPr>
        <p:spPr>
          <a:xfrm>
            <a:off x="720000" y="3930768"/>
            <a:ext cx="242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5" name="Google Shape;945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6" name="Google Shape;946;p28"/>
          <p:cNvSpPr txBox="1"/>
          <p:nvPr>
            <p:ph idx="3" type="title"/>
          </p:nvPr>
        </p:nvSpPr>
        <p:spPr>
          <a:xfrm>
            <a:off x="1617001" y="2942492"/>
            <a:ext cx="630900" cy="63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947" name="Google Shape;947;p28"/>
          <p:cNvSpPr txBox="1"/>
          <p:nvPr>
            <p:ph idx="4" type="subTitle"/>
          </p:nvPr>
        </p:nvSpPr>
        <p:spPr>
          <a:xfrm>
            <a:off x="3359550" y="3726468"/>
            <a:ext cx="24249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48" name="Google Shape;948;p28"/>
          <p:cNvSpPr txBox="1"/>
          <p:nvPr>
            <p:ph idx="5" type="subTitle"/>
          </p:nvPr>
        </p:nvSpPr>
        <p:spPr>
          <a:xfrm>
            <a:off x="3359550" y="3930768"/>
            <a:ext cx="242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9" name="Google Shape;949;p28"/>
          <p:cNvSpPr txBox="1"/>
          <p:nvPr>
            <p:ph idx="6" type="title"/>
          </p:nvPr>
        </p:nvSpPr>
        <p:spPr>
          <a:xfrm>
            <a:off x="4256552" y="2942492"/>
            <a:ext cx="630900" cy="63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950" name="Google Shape;950;p28"/>
          <p:cNvSpPr txBox="1"/>
          <p:nvPr>
            <p:ph idx="7" type="subTitle"/>
          </p:nvPr>
        </p:nvSpPr>
        <p:spPr>
          <a:xfrm>
            <a:off x="5999050" y="3726468"/>
            <a:ext cx="24249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51" name="Google Shape;951;p28"/>
          <p:cNvSpPr txBox="1"/>
          <p:nvPr>
            <p:ph idx="8" type="subTitle"/>
          </p:nvPr>
        </p:nvSpPr>
        <p:spPr>
          <a:xfrm>
            <a:off x="5999050" y="3930768"/>
            <a:ext cx="242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2" name="Google Shape;952;p28"/>
          <p:cNvSpPr txBox="1"/>
          <p:nvPr>
            <p:ph idx="9" type="title"/>
          </p:nvPr>
        </p:nvSpPr>
        <p:spPr>
          <a:xfrm>
            <a:off x="6896076" y="2942492"/>
            <a:ext cx="630900" cy="63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953" name="Google Shape;953;p28"/>
          <p:cNvSpPr txBox="1"/>
          <p:nvPr>
            <p:ph idx="13" type="subTitle"/>
          </p:nvPr>
        </p:nvSpPr>
        <p:spPr>
          <a:xfrm>
            <a:off x="2039800" y="1991043"/>
            <a:ext cx="24249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54" name="Google Shape;954;p28"/>
          <p:cNvSpPr txBox="1"/>
          <p:nvPr>
            <p:ph idx="14" type="subTitle"/>
          </p:nvPr>
        </p:nvSpPr>
        <p:spPr>
          <a:xfrm>
            <a:off x="2039800" y="2195343"/>
            <a:ext cx="242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5" name="Google Shape;955;p28"/>
          <p:cNvSpPr txBox="1"/>
          <p:nvPr>
            <p:ph idx="15" type="title"/>
          </p:nvPr>
        </p:nvSpPr>
        <p:spPr>
          <a:xfrm>
            <a:off x="2936800" y="1207067"/>
            <a:ext cx="630900" cy="63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956" name="Google Shape;956;p28"/>
          <p:cNvSpPr txBox="1"/>
          <p:nvPr>
            <p:ph idx="16" type="subTitle"/>
          </p:nvPr>
        </p:nvSpPr>
        <p:spPr>
          <a:xfrm>
            <a:off x="4679300" y="1991043"/>
            <a:ext cx="24249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57" name="Google Shape;957;p28"/>
          <p:cNvSpPr txBox="1"/>
          <p:nvPr>
            <p:ph idx="17" type="subTitle"/>
          </p:nvPr>
        </p:nvSpPr>
        <p:spPr>
          <a:xfrm>
            <a:off x="4679300" y="2195343"/>
            <a:ext cx="242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8" name="Google Shape;958;p28"/>
          <p:cNvSpPr txBox="1"/>
          <p:nvPr>
            <p:ph idx="18" type="title"/>
          </p:nvPr>
        </p:nvSpPr>
        <p:spPr>
          <a:xfrm>
            <a:off x="5576300" y="1207067"/>
            <a:ext cx="630900" cy="63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959" name="Google Shape;959;p28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960" name="Google Shape;960;p28"/>
          <p:cNvGrpSpPr/>
          <p:nvPr/>
        </p:nvGrpSpPr>
        <p:grpSpPr>
          <a:xfrm rot="-5400000">
            <a:off x="-72843" y="415229"/>
            <a:ext cx="886061" cy="173737"/>
            <a:chOff x="5589725" y="3057300"/>
            <a:chExt cx="352900" cy="68250"/>
          </a:xfrm>
        </p:grpSpPr>
        <p:sp>
          <p:nvSpPr>
            <p:cNvPr id="961" name="Google Shape;961;p28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8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8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8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8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8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8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8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8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8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3" name="Google Shape;973;p28"/>
          <p:cNvGrpSpPr/>
          <p:nvPr/>
        </p:nvGrpSpPr>
        <p:grpSpPr>
          <a:xfrm>
            <a:off x="-218" y="4362416"/>
            <a:ext cx="466335" cy="466335"/>
            <a:chOff x="5807050" y="884950"/>
            <a:chExt cx="343550" cy="343550"/>
          </a:xfrm>
        </p:grpSpPr>
        <p:sp>
          <p:nvSpPr>
            <p:cNvPr id="974" name="Google Shape;974;p28"/>
            <p:cNvSpPr/>
            <p:nvPr/>
          </p:nvSpPr>
          <p:spPr>
            <a:xfrm>
              <a:off x="5807050" y="884950"/>
              <a:ext cx="29925" cy="29950"/>
            </a:xfrm>
            <a:custGeom>
              <a:rect b="b" l="l" r="r" t="t"/>
              <a:pathLst>
                <a:path extrusionOk="0" fill="none" h="1198" w="1197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5807050" y="884950"/>
              <a:ext cx="108925" cy="108925"/>
            </a:xfrm>
            <a:custGeom>
              <a:rect b="b" l="l" r="r" t="t"/>
              <a:pathLst>
                <a:path extrusionOk="0" fill="none" h="4357" w="4357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5807050" y="884950"/>
              <a:ext cx="187900" cy="187900"/>
            </a:xfrm>
            <a:custGeom>
              <a:rect b="b" l="l" r="r" t="t"/>
              <a:pathLst>
                <a:path extrusionOk="0" fill="none" h="7516" w="7516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5807050" y="884950"/>
              <a:ext cx="266900" cy="266900"/>
            </a:xfrm>
            <a:custGeom>
              <a:rect b="b" l="l" r="r" t="t"/>
              <a:pathLst>
                <a:path extrusionOk="0" fill="none" h="10676" w="10676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5809850" y="887750"/>
              <a:ext cx="340750" cy="340750"/>
            </a:xfrm>
            <a:custGeom>
              <a:rect b="b" l="l" r="r" t="t"/>
              <a:pathLst>
                <a:path extrusionOk="0" fill="none" h="13630" w="1363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8"/>
            <p:cNvSpPr/>
            <p:nvPr/>
          </p:nvSpPr>
          <p:spPr>
            <a:xfrm>
              <a:off x="5888850" y="966750"/>
              <a:ext cx="261750" cy="261750"/>
            </a:xfrm>
            <a:custGeom>
              <a:rect b="b" l="l" r="r" t="t"/>
              <a:pathLst>
                <a:path extrusionOk="0" fill="none" h="10470" w="1047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8"/>
            <p:cNvSpPr/>
            <p:nvPr/>
          </p:nvSpPr>
          <p:spPr>
            <a:xfrm>
              <a:off x="5967825" y="1045725"/>
              <a:ext cx="182775" cy="182775"/>
            </a:xfrm>
            <a:custGeom>
              <a:rect b="b" l="l" r="r" t="t"/>
              <a:pathLst>
                <a:path extrusionOk="0" fill="none" h="7311" w="7311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8"/>
            <p:cNvSpPr/>
            <p:nvPr/>
          </p:nvSpPr>
          <p:spPr>
            <a:xfrm>
              <a:off x="6046800" y="1124725"/>
              <a:ext cx="103800" cy="103775"/>
            </a:xfrm>
            <a:custGeom>
              <a:rect b="b" l="l" r="r" t="t"/>
              <a:pathLst>
                <a:path extrusionOk="0" fill="none" h="4151" w="4152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8"/>
            <p:cNvSpPr/>
            <p:nvPr/>
          </p:nvSpPr>
          <p:spPr>
            <a:xfrm>
              <a:off x="6126275" y="1204175"/>
              <a:ext cx="24325" cy="24325"/>
            </a:xfrm>
            <a:custGeom>
              <a:rect b="b" l="l" r="r" t="t"/>
              <a:pathLst>
                <a:path extrusionOk="0" fill="none" h="973" w="973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3" name="Google Shape;983;p28"/>
          <p:cNvGrpSpPr/>
          <p:nvPr/>
        </p:nvGrpSpPr>
        <p:grpSpPr>
          <a:xfrm>
            <a:off x="8677882" y="4362416"/>
            <a:ext cx="466335" cy="466335"/>
            <a:chOff x="5807050" y="884950"/>
            <a:chExt cx="343550" cy="343550"/>
          </a:xfrm>
        </p:grpSpPr>
        <p:sp>
          <p:nvSpPr>
            <p:cNvPr id="984" name="Google Shape;984;p28"/>
            <p:cNvSpPr/>
            <p:nvPr/>
          </p:nvSpPr>
          <p:spPr>
            <a:xfrm>
              <a:off x="5807050" y="884950"/>
              <a:ext cx="29925" cy="29950"/>
            </a:xfrm>
            <a:custGeom>
              <a:rect b="b" l="l" r="r" t="t"/>
              <a:pathLst>
                <a:path extrusionOk="0" fill="none" h="1198" w="1197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5807050" y="884950"/>
              <a:ext cx="108925" cy="108925"/>
            </a:xfrm>
            <a:custGeom>
              <a:rect b="b" l="l" r="r" t="t"/>
              <a:pathLst>
                <a:path extrusionOk="0" fill="none" h="4357" w="4357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5807050" y="884950"/>
              <a:ext cx="187900" cy="187900"/>
            </a:xfrm>
            <a:custGeom>
              <a:rect b="b" l="l" r="r" t="t"/>
              <a:pathLst>
                <a:path extrusionOk="0" fill="none" h="7516" w="7516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5807050" y="884950"/>
              <a:ext cx="266900" cy="266900"/>
            </a:xfrm>
            <a:custGeom>
              <a:rect b="b" l="l" r="r" t="t"/>
              <a:pathLst>
                <a:path extrusionOk="0" fill="none" h="10676" w="10676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5809850" y="887750"/>
              <a:ext cx="340750" cy="340750"/>
            </a:xfrm>
            <a:custGeom>
              <a:rect b="b" l="l" r="r" t="t"/>
              <a:pathLst>
                <a:path extrusionOk="0" fill="none" h="13630" w="1363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8"/>
            <p:cNvSpPr/>
            <p:nvPr/>
          </p:nvSpPr>
          <p:spPr>
            <a:xfrm>
              <a:off x="5888850" y="966750"/>
              <a:ext cx="261750" cy="261750"/>
            </a:xfrm>
            <a:custGeom>
              <a:rect b="b" l="l" r="r" t="t"/>
              <a:pathLst>
                <a:path extrusionOk="0" fill="none" h="10470" w="1047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8"/>
            <p:cNvSpPr/>
            <p:nvPr/>
          </p:nvSpPr>
          <p:spPr>
            <a:xfrm>
              <a:off x="5967825" y="1045725"/>
              <a:ext cx="182775" cy="182775"/>
            </a:xfrm>
            <a:custGeom>
              <a:rect b="b" l="l" r="r" t="t"/>
              <a:pathLst>
                <a:path extrusionOk="0" fill="none" h="7311" w="7311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6046800" y="1124725"/>
              <a:ext cx="103800" cy="103775"/>
            </a:xfrm>
            <a:custGeom>
              <a:rect b="b" l="l" r="r" t="t"/>
              <a:pathLst>
                <a:path extrusionOk="0" fill="none" h="4151" w="4152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6126275" y="1204175"/>
              <a:ext cx="24325" cy="24325"/>
            </a:xfrm>
            <a:custGeom>
              <a:rect b="b" l="l" r="r" t="t"/>
              <a:pathLst>
                <a:path extrusionOk="0" fill="none" h="973" w="973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3" name="Google Shape;993;p28"/>
          <p:cNvGrpSpPr/>
          <p:nvPr/>
        </p:nvGrpSpPr>
        <p:grpSpPr>
          <a:xfrm rot="-5400000">
            <a:off x="8330807" y="508554"/>
            <a:ext cx="886061" cy="173737"/>
            <a:chOff x="5589725" y="3057300"/>
            <a:chExt cx="352900" cy="68250"/>
          </a:xfrm>
        </p:grpSpPr>
        <p:sp>
          <p:nvSpPr>
            <p:cNvPr id="994" name="Google Shape;994;p28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8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08" name="Google Shape;1008;p29"/>
          <p:cNvSpPr txBox="1"/>
          <p:nvPr>
            <p:ph idx="1" type="subTitle"/>
          </p:nvPr>
        </p:nvSpPr>
        <p:spPr>
          <a:xfrm>
            <a:off x="870574" y="2123310"/>
            <a:ext cx="239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9" name="Google Shape;1009;p29"/>
          <p:cNvSpPr txBox="1"/>
          <p:nvPr>
            <p:ph idx="2" type="subTitle"/>
          </p:nvPr>
        </p:nvSpPr>
        <p:spPr>
          <a:xfrm>
            <a:off x="3376200" y="2123310"/>
            <a:ext cx="239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0" name="Google Shape;1010;p29"/>
          <p:cNvSpPr txBox="1"/>
          <p:nvPr>
            <p:ph idx="3" type="subTitle"/>
          </p:nvPr>
        </p:nvSpPr>
        <p:spPr>
          <a:xfrm>
            <a:off x="5881826" y="2123310"/>
            <a:ext cx="239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1" name="Google Shape;1011;p29"/>
          <p:cNvSpPr txBox="1"/>
          <p:nvPr>
            <p:ph idx="4" type="subTitle"/>
          </p:nvPr>
        </p:nvSpPr>
        <p:spPr>
          <a:xfrm>
            <a:off x="870574" y="3944280"/>
            <a:ext cx="239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2" name="Google Shape;1012;p29"/>
          <p:cNvSpPr txBox="1"/>
          <p:nvPr>
            <p:ph idx="5" type="subTitle"/>
          </p:nvPr>
        </p:nvSpPr>
        <p:spPr>
          <a:xfrm>
            <a:off x="3376200" y="3944280"/>
            <a:ext cx="239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3" name="Google Shape;1013;p29"/>
          <p:cNvSpPr txBox="1"/>
          <p:nvPr>
            <p:ph idx="6" type="subTitle"/>
          </p:nvPr>
        </p:nvSpPr>
        <p:spPr>
          <a:xfrm>
            <a:off x="5881826" y="3944280"/>
            <a:ext cx="239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4" name="Google Shape;1014;p29"/>
          <p:cNvSpPr txBox="1"/>
          <p:nvPr>
            <p:ph idx="7" type="subTitle"/>
          </p:nvPr>
        </p:nvSpPr>
        <p:spPr>
          <a:xfrm>
            <a:off x="870574" y="1919304"/>
            <a:ext cx="2391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15" name="Google Shape;1015;p29"/>
          <p:cNvSpPr txBox="1"/>
          <p:nvPr>
            <p:ph idx="8" type="subTitle"/>
          </p:nvPr>
        </p:nvSpPr>
        <p:spPr>
          <a:xfrm>
            <a:off x="3376200" y="1919304"/>
            <a:ext cx="2391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16" name="Google Shape;1016;p29"/>
          <p:cNvSpPr txBox="1"/>
          <p:nvPr>
            <p:ph idx="9" type="subTitle"/>
          </p:nvPr>
        </p:nvSpPr>
        <p:spPr>
          <a:xfrm>
            <a:off x="5881826" y="1919304"/>
            <a:ext cx="2391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17" name="Google Shape;1017;p29"/>
          <p:cNvSpPr txBox="1"/>
          <p:nvPr>
            <p:ph idx="13" type="subTitle"/>
          </p:nvPr>
        </p:nvSpPr>
        <p:spPr>
          <a:xfrm>
            <a:off x="870574" y="3735679"/>
            <a:ext cx="2391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18" name="Google Shape;1018;p29"/>
          <p:cNvSpPr txBox="1"/>
          <p:nvPr>
            <p:ph idx="14" type="subTitle"/>
          </p:nvPr>
        </p:nvSpPr>
        <p:spPr>
          <a:xfrm>
            <a:off x="3376200" y="3735679"/>
            <a:ext cx="2391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19" name="Google Shape;1019;p29"/>
          <p:cNvSpPr txBox="1"/>
          <p:nvPr>
            <p:ph idx="15" type="subTitle"/>
          </p:nvPr>
        </p:nvSpPr>
        <p:spPr>
          <a:xfrm>
            <a:off x="5881826" y="3735679"/>
            <a:ext cx="2391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20" name="Google Shape;1020;p29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021" name="Google Shape;1021;p29"/>
          <p:cNvGrpSpPr/>
          <p:nvPr/>
        </p:nvGrpSpPr>
        <p:grpSpPr>
          <a:xfrm>
            <a:off x="8677657" y="4352879"/>
            <a:ext cx="466335" cy="466335"/>
            <a:chOff x="5807050" y="884950"/>
            <a:chExt cx="343550" cy="343550"/>
          </a:xfrm>
        </p:grpSpPr>
        <p:sp>
          <p:nvSpPr>
            <p:cNvPr id="1022" name="Google Shape;1022;p29"/>
            <p:cNvSpPr/>
            <p:nvPr/>
          </p:nvSpPr>
          <p:spPr>
            <a:xfrm>
              <a:off x="5807050" y="884950"/>
              <a:ext cx="29925" cy="29950"/>
            </a:xfrm>
            <a:custGeom>
              <a:rect b="b" l="l" r="r" t="t"/>
              <a:pathLst>
                <a:path extrusionOk="0" fill="none" h="1198" w="1197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5807050" y="884950"/>
              <a:ext cx="108925" cy="108925"/>
            </a:xfrm>
            <a:custGeom>
              <a:rect b="b" l="l" r="r" t="t"/>
              <a:pathLst>
                <a:path extrusionOk="0" fill="none" h="4357" w="4357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5807050" y="884950"/>
              <a:ext cx="187900" cy="187900"/>
            </a:xfrm>
            <a:custGeom>
              <a:rect b="b" l="l" r="r" t="t"/>
              <a:pathLst>
                <a:path extrusionOk="0" fill="none" h="7516" w="7516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5807050" y="884950"/>
              <a:ext cx="266900" cy="266900"/>
            </a:xfrm>
            <a:custGeom>
              <a:rect b="b" l="l" r="r" t="t"/>
              <a:pathLst>
                <a:path extrusionOk="0" fill="none" h="10676" w="10676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5809850" y="887750"/>
              <a:ext cx="340750" cy="340750"/>
            </a:xfrm>
            <a:custGeom>
              <a:rect b="b" l="l" r="r" t="t"/>
              <a:pathLst>
                <a:path extrusionOk="0" fill="none" h="13630" w="1363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5888850" y="966750"/>
              <a:ext cx="261750" cy="261750"/>
            </a:xfrm>
            <a:custGeom>
              <a:rect b="b" l="l" r="r" t="t"/>
              <a:pathLst>
                <a:path extrusionOk="0" fill="none" h="10470" w="1047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5967825" y="1045725"/>
              <a:ext cx="182775" cy="182775"/>
            </a:xfrm>
            <a:custGeom>
              <a:rect b="b" l="l" r="r" t="t"/>
              <a:pathLst>
                <a:path extrusionOk="0" fill="none" h="7311" w="7311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6046800" y="1124725"/>
              <a:ext cx="103800" cy="103775"/>
            </a:xfrm>
            <a:custGeom>
              <a:rect b="b" l="l" r="r" t="t"/>
              <a:pathLst>
                <a:path extrusionOk="0" fill="none" h="4151" w="4152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6126275" y="1204175"/>
              <a:ext cx="24325" cy="24325"/>
            </a:xfrm>
            <a:custGeom>
              <a:rect b="b" l="l" r="r" t="t"/>
              <a:pathLst>
                <a:path extrusionOk="0" fill="none" h="973" w="973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1" name="Google Shape;1031;p29"/>
          <p:cNvGrpSpPr/>
          <p:nvPr/>
        </p:nvGrpSpPr>
        <p:grpSpPr>
          <a:xfrm rot="-5400000">
            <a:off x="8373957" y="508554"/>
            <a:ext cx="886061" cy="173737"/>
            <a:chOff x="5589725" y="3057300"/>
            <a:chExt cx="352900" cy="68250"/>
          </a:xfrm>
        </p:grpSpPr>
        <p:sp>
          <p:nvSpPr>
            <p:cNvPr id="1032" name="Google Shape;1032;p29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4" name="Google Shape;1044;p29"/>
          <p:cNvGrpSpPr/>
          <p:nvPr/>
        </p:nvGrpSpPr>
        <p:grpSpPr>
          <a:xfrm>
            <a:off x="7" y="-9"/>
            <a:ext cx="466335" cy="466335"/>
            <a:chOff x="5807050" y="884950"/>
            <a:chExt cx="343550" cy="343550"/>
          </a:xfrm>
        </p:grpSpPr>
        <p:sp>
          <p:nvSpPr>
            <p:cNvPr id="1045" name="Google Shape;1045;p29"/>
            <p:cNvSpPr/>
            <p:nvPr/>
          </p:nvSpPr>
          <p:spPr>
            <a:xfrm>
              <a:off x="5807050" y="884950"/>
              <a:ext cx="29925" cy="29950"/>
            </a:xfrm>
            <a:custGeom>
              <a:rect b="b" l="l" r="r" t="t"/>
              <a:pathLst>
                <a:path extrusionOk="0" fill="none" h="1198" w="1197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5807050" y="884950"/>
              <a:ext cx="108925" cy="108925"/>
            </a:xfrm>
            <a:custGeom>
              <a:rect b="b" l="l" r="r" t="t"/>
              <a:pathLst>
                <a:path extrusionOk="0" fill="none" h="4357" w="4357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5807050" y="884950"/>
              <a:ext cx="187900" cy="187900"/>
            </a:xfrm>
            <a:custGeom>
              <a:rect b="b" l="l" r="r" t="t"/>
              <a:pathLst>
                <a:path extrusionOk="0" fill="none" h="7516" w="7516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5807050" y="884950"/>
              <a:ext cx="266900" cy="266900"/>
            </a:xfrm>
            <a:custGeom>
              <a:rect b="b" l="l" r="r" t="t"/>
              <a:pathLst>
                <a:path extrusionOk="0" fill="none" h="10676" w="10676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5809850" y="887750"/>
              <a:ext cx="340750" cy="340750"/>
            </a:xfrm>
            <a:custGeom>
              <a:rect b="b" l="l" r="r" t="t"/>
              <a:pathLst>
                <a:path extrusionOk="0" fill="none" h="13630" w="1363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5888850" y="966750"/>
              <a:ext cx="261750" cy="261750"/>
            </a:xfrm>
            <a:custGeom>
              <a:rect b="b" l="l" r="r" t="t"/>
              <a:pathLst>
                <a:path extrusionOk="0" fill="none" h="10470" w="1047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5967825" y="1045725"/>
              <a:ext cx="182775" cy="182775"/>
            </a:xfrm>
            <a:custGeom>
              <a:rect b="b" l="l" r="r" t="t"/>
              <a:pathLst>
                <a:path extrusionOk="0" fill="none" h="7311" w="7311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6046800" y="1124725"/>
              <a:ext cx="103800" cy="103775"/>
            </a:xfrm>
            <a:custGeom>
              <a:rect b="b" l="l" r="r" t="t"/>
              <a:pathLst>
                <a:path extrusionOk="0" fill="none" h="4151" w="4152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6126275" y="1204175"/>
              <a:ext cx="24325" cy="24325"/>
            </a:xfrm>
            <a:custGeom>
              <a:rect b="b" l="l" r="r" t="t"/>
              <a:pathLst>
                <a:path extrusionOk="0" fill="none" h="973" w="973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4" name="Google Shape;1054;p29"/>
          <p:cNvGrpSpPr/>
          <p:nvPr/>
        </p:nvGrpSpPr>
        <p:grpSpPr>
          <a:xfrm rot="-5400000">
            <a:off x="-128869" y="4124228"/>
            <a:ext cx="921351" cy="178180"/>
            <a:chOff x="5589725" y="3057300"/>
            <a:chExt cx="352900" cy="68250"/>
          </a:xfrm>
        </p:grpSpPr>
        <p:sp>
          <p:nvSpPr>
            <p:cNvPr id="1055" name="Google Shape;1055;p29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30"/>
          <p:cNvSpPr txBox="1"/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69" name="Google Shape;1069;p30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070" name="Google Shape;1070;p30"/>
          <p:cNvGrpSpPr/>
          <p:nvPr/>
        </p:nvGrpSpPr>
        <p:grpSpPr>
          <a:xfrm>
            <a:off x="89224" y="141882"/>
            <a:ext cx="921351" cy="178180"/>
            <a:chOff x="5589725" y="3057300"/>
            <a:chExt cx="352900" cy="68250"/>
          </a:xfrm>
        </p:grpSpPr>
        <p:sp>
          <p:nvSpPr>
            <p:cNvPr id="1071" name="Google Shape;1071;p30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0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0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0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0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0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0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0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0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3" name="Google Shape;1083;p30"/>
          <p:cNvGrpSpPr/>
          <p:nvPr/>
        </p:nvGrpSpPr>
        <p:grpSpPr>
          <a:xfrm>
            <a:off x="8096999" y="141882"/>
            <a:ext cx="921351" cy="178180"/>
            <a:chOff x="5589725" y="3057300"/>
            <a:chExt cx="352900" cy="68250"/>
          </a:xfrm>
        </p:grpSpPr>
        <p:sp>
          <p:nvSpPr>
            <p:cNvPr id="1084" name="Google Shape;1084;p30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0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0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0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0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0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0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0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30"/>
          <p:cNvGrpSpPr/>
          <p:nvPr/>
        </p:nvGrpSpPr>
        <p:grpSpPr>
          <a:xfrm rot="-5400000">
            <a:off x="-128869" y="4124228"/>
            <a:ext cx="921351" cy="178180"/>
            <a:chOff x="5589725" y="3057300"/>
            <a:chExt cx="352900" cy="68250"/>
          </a:xfrm>
        </p:grpSpPr>
        <p:sp>
          <p:nvSpPr>
            <p:cNvPr id="1097" name="Google Shape;1097;p30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0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0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0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0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0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0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0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9" name="Google Shape;1109;p30"/>
          <p:cNvGrpSpPr/>
          <p:nvPr/>
        </p:nvGrpSpPr>
        <p:grpSpPr>
          <a:xfrm rot="-5400000">
            <a:off x="8314510" y="4124228"/>
            <a:ext cx="921351" cy="178180"/>
            <a:chOff x="5589725" y="3057300"/>
            <a:chExt cx="352900" cy="68250"/>
          </a:xfrm>
        </p:grpSpPr>
        <p:sp>
          <p:nvSpPr>
            <p:cNvPr id="1110" name="Google Shape;1110;p30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0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0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0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0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31"/>
          <p:cNvSpPr txBox="1"/>
          <p:nvPr>
            <p:ph type="title"/>
          </p:nvPr>
        </p:nvSpPr>
        <p:spPr>
          <a:xfrm>
            <a:off x="4064275" y="445025"/>
            <a:ext cx="435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24" name="Google Shape;1124;p31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25" name="Google Shape;1125;p31"/>
          <p:cNvGrpSpPr/>
          <p:nvPr/>
        </p:nvGrpSpPr>
        <p:grpSpPr>
          <a:xfrm rot="-5400000">
            <a:off x="-303121" y="301809"/>
            <a:ext cx="1072603" cy="466362"/>
            <a:chOff x="3468800" y="239525"/>
            <a:chExt cx="843175" cy="365975"/>
          </a:xfrm>
        </p:grpSpPr>
        <p:sp>
          <p:nvSpPr>
            <p:cNvPr id="1126" name="Google Shape;1126;p31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4" name="Google Shape;1144;p31"/>
          <p:cNvGrpSpPr/>
          <p:nvPr/>
        </p:nvGrpSpPr>
        <p:grpSpPr>
          <a:xfrm rot="-5400000">
            <a:off x="-128869" y="4124228"/>
            <a:ext cx="921351" cy="178180"/>
            <a:chOff x="5589725" y="3057300"/>
            <a:chExt cx="352900" cy="68250"/>
          </a:xfrm>
        </p:grpSpPr>
        <p:sp>
          <p:nvSpPr>
            <p:cNvPr id="1145" name="Google Shape;1145;p31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7" name="Google Shape;1157;p31"/>
          <p:cNvGrpSpPr/>
          <p:nvPr/>
        </p:nvGrpSpPr>
        <p:grpSpPr>
          <a:xfrm rot="-5400000">
            <a:off x="8374529" y="301809"/>
            <a:ext cx="1072603" cy="466362"/>
            <a:chOff x="3468800" y="239525"/>
            <a:chExt cx="843175" cy="365975"/>
          </a:xfrm>
        </p:grpSpPr>
        <p:sp>
          <p:nvSpPr>
            <p:cNvPr id="1158" name="Google Shape;1158;p31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6" name="Google Shape;1176;p31"/>
          <p:cNvGrpSpPr/>
          <p:nvPr/>
        </p:nvGrpSpPr>
        <p:grpSpPr>
          <a:xfrm rot="-5400000">
            <a:off x="8314510" y="4124228"/>
            <a:ext cx="921351" cy="178180"/>
            <a:chOff x="5589725" y="3057300"/>
            <a:chExt cx="352900" cy="68250"/>
          </a:xfrm>
        </p:grpSpPr>
        <p:sp>
          <p:nvSpPr>
            <p:cNvPr id="1177" name="Google Shape;1177;p31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1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1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1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1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1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1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_1"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32"/>
          <p:cNvSpPr txBox="1"/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91" name="Google Shape;1191;p32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92" name="Google Shape;1192;p32"/>
          <p:cNvGrpSpPr/>
          <p:nvPr/>
        </p:nvGrpSpPr>
        <p:grpSpPr>
          <a:xfrm>
            <a:off x="-380996" y="4375322"/>
            <a:ext cx="1072603" cy="466362"/>
            <a:chOff x="3468800" y="239525"/>
            <a:chExt cx="843175" cy="365975"/>
          </a:xfrm>
        </p:grpSpPr>
        <p:sp>
          <p:nvSpPr>
            <p:cNvPr id="1193" name="Google Shape;1193;p32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1" name="Google Shape;1211;p32"/>
          <p:cNvGrpSpPr/>
          <p:nvPr/>
        </p:nvGrpSpPr>
        <p:grpSpPr>
          <a:xfrm>
            <a:off x="8110479" y="165645"/>
            <a:ext cx="921351" cy="178180"/>
            <a:chOff x="5589725" y="3057300"/>
            <a:chExt cx="352900" cy="68250"/>
          </a:xfrm>
        </p:grpSpPr>
        <p:sp>
          <p:nvSpPr>
            <p:cNvPr id="1212" name="Google Shape;1212;p32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32"/>
          <p:cNvGrpSpPr/>
          <p:nvPr/>
        </p:nvGrpSpPr>
        <p:grpSpPr>
          <a:xfrm>
            <a:off x="8435545" y="4375322"/>
            <a:ext cx="1072603" cy="466362"/>
            <a:chOff x="3468800" y="239525"/>
            <a:chExt cx="843175" cy="365975"/>
          </a:xfrm>
        </p:grpSpPr>
        <p:sp>
          <p:nvSpPr>
            <p:cNvPr id="1225" name="Google Shape;1225;p32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3" name="Google Shape;1243;p32"/>
          <p:cNvGrpSpPr/>
          <p:nvPr/>
        </p:nvGrpSpPr>
        <p:grpSpPr>
          <a:xfrm>
            <a:off x="112179" y="165645"/>
            <a:ext cx="921351" cy="178180"/>
            <a:chOff x="5589725" y="3057300"/>
            <a:chExt cx="352900" cy="68250"/>
          </a:xfrm>
        </p:grpSpPr>
        <p:sp>
          <p:nvSpPr>
            <p:cNvPr id="1244" name="Google Shape;1244;p32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1_1_1_1"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33"/>
          <p:cNvSpPr txBox="1"/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58" name="Google Shape;1258;p33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259" name="Google Shape;1259;p33"/>
          <p:cNvGrpSpPr/>
          <p:nvPr/>
        </p:nvGrpSpPr>
        <p:grpSpPr>
          <a:xfrm rot="5400000">
            <a:off x="-303121" y="303122"/>
            <a:ext cx="1072603" cy="466362"/>
            <a:chOff x="3468800" y="239525"/>
            <a:chExt cx="843175" cy="365975"/>
          </a:xfrm>
        </p:grpSpPr>
        <p:sp>
          <p:nvSpPr>
            <p:cNvPr id="1260" name="Google Shape;1260;p33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3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3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3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3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3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3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3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3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3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3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3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3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3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3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8" name="Google Shape;1278;p33"/>
          <p:cNvGrpSpPr/>
          <p:nvPr/>
        </p:nvGrpSpPr>
        <p:grpSpPr>
          <a:xfrm>
            <a:off x="8679854" y="4495820"/>
            <a:ext cx="921351" cy="178180"/>
            <a:chOff x="5589725" y="3057300"/>
            <a:chExt cx="352900" cy="68250"/>
          </a:xfrm>
        </p:grpSpPr>
        <p:sp>
          <p:nvSpPr>
            <p:cNvPr id="1279" name="Google Shape;1279;p33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3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1" name="Google Shape;1291;p33"/>
          <p:cNvGrpSpPr/>
          <p:nvPr/>
        </p:nvGrpSpPr>
        <p:grpSpPr>
          <a:xfrm>
            <a:off x="-474054" y="4495820"/>
            <a:ext cx="921351" cy="178180"/>
            <a:chOff x="5589725" y="3057300"/>
            <a:chExt cx="352900" cy="68250"/>
          </a:xfrm>
        </p:grpSpPr>
        <p:sp>
          <p:nvSpPr>
            <p:cNvPr id="1292" name="Google Shape;1292;p33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3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3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3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3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3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3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3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4" name="Google Shape;1304;p33"/>
          <p:cNvGrpSpPr/>
          <p:nvPr/>
        </p:nvGrpSpPr>
        <p:grpSpPr>
          <a:xfrm rot="5400000">
            <a:off x="8374529" y="303122"/>
            <a:ext cx="1072603" cy="466362"/>
            <a:chOff x="3468800" y="239525"/>
            <a:chExt cx="843175" cy="365975"/>
          </a:xfrm>
        </p:grpSpPr>
        <p:sp>
          <p:nvSpPr>
            <p:cNvPr id="1305" name="Google Shape;1305;p33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3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3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3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3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3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34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325" name="Google Shape;1325;p34"/>
          <p:cNvGrpSpPr/>
          <p:nvPr/>
        </p:nvGrpSpPr>
        <p:grpSpPr>
          <a:xfrm>
            <a:off x="-380996" y="4375322"/>
            <a:ext cx="1072603" cy="466362"/>
            <a:chOff x="3468800" y="239525"/>
            <a:chExt cx="843175" cy="365975"/>
          </a:xfrm>
        </p:grpSpPr>
        <p:sp>
          <p:nvSpPr>
            <p:cNvPr id="1326" name="Google Shape;1326;p34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4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4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4" name="Google Shape;1344;p34"/>
          <p:cNvGrpSpPr/>
          <p:nvPr/>
        </p:nvGrpSpPr>
        <p:grpSpPr>
          <a:xfrm>
            <a:off x="8110479" y="165645"/>
            <a:ext cx="921351" cy="178180"/>
            <a:chOff x="5589725" y="3057300"/>
            <a:chExt cx="352900" cy="68250"/>
          </a:xfrm>
        </p:grpSpPr>
        <p:sp>
          <p:nvSpPr>
            <p:cNvPr id="1345" name="Google Shape;1345;p34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7" name="Google Shape;1357;p34"/>
          <p:cNvGrpSpPr/>
          <p:nvPr/>
        </p:nvGrpSpPr>
        <p:grpSpPr>
          <a:xfrm>
            <a:off x="8435545" y="4375322"/>
            <a:ext cx="1072603" cy="466362"/>
            <a:chOff x="3468800" y="239525"/>
            <a:chExt cx="843175" cy="365975"/>
          </a:xfrm>
        </p:grpSpPr>
        <p:sp>
          <p:nvSpPr>
            <p:cNvPr id="1358" name="Google Shape;1358;p34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4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4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4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4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6" name="Google Shape;1376;p34"/>
          <p:cNvGrpSpPr/>
          <p:nvPr/>
        </p:nvGrpSpPr>
        <p:grpSpPr>
          <a:xfrm>
            <a:off x="112179" y="165645"/>
            <a:ext cx="921351" cy="178180"/>
            <a:chOff x="5589725" y="3057300"/>
            <a:chExt cx="352900" cy="68250"/>
          </a:xfrm>
        </p:grpSpPr>
        <p:sp>
          <p:nvSpPr>
            <p:cNvPr id="1377" name="Google Shape;1377;p34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9" name="Google Shape;1389;p34"/>
          <p:cNvSpPr txBox="1"/>
          <p:nvPr>
            <p:ph type="title"/>
          </p:nvPr>
        </p:nvSpPr>
        <p:spPr>
          <a:xfrm>
            <a:off x="2347938" y="640925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90" name="Google Shape;1390;p34"/>
          <p:cNvSpPr txBox="1"/>
          <p:nvPr>
            <p:ph idx="1" type="subTitle"/>
          </p:nvPr>
        </p:nvSpPr>
        <p:spPr>
          <a:xfrm>
            <a:off x="2347900" y="1451080"/>
            <a:ext cx="4448100" cy="10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91" name="Google Shape;1391;p34"/>
          <p:cNvSpPr txBox="1"/>
          <p:nvPr/>
        </p:nvSpPr>
        <p:spPr>
          <a:xfrm>
            <a:off x="1989000" y="3430855"/>
            <a:ext cx="5166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CREDITS:</a:t>
            </a:r>
            <a:r>
              <a:rPr b="0" i="0" lang="en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This presentation template was created by </a:t>
            </a:r>
            <a:r>
              <a:rPr b="1" i="0" lang="en" sz="1200" u="sng" cap="none" strike="noStrike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2"/>
              </a:rPr>
              <a:t>Slidesgo</a:t>
            </a:r>
            <a:r>
              <a:rPr b="0" i="0" lang="en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and includes icons by </a:t>
            </a:r>
            <a:r>
              <a:rPr b="1" i="0" lang="en" sz="1200" u="sng" cap="none" strike="noStrike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Flaticon</a:t>
            </a:r>
            <a:r>
              <a:rPr b="0" i="0" lang="en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and infographics &amp; images by </a:t>
            </a:r>
            <a:r>
              <a:rPr b="1" i="0" lang="en" sz="1200" u="sng" cap="none" strike="noStrike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4"/>
              </a:rPr>
              <a:t>Freepik</a:t>
            </a:r>
            <a:r>
              <a:rPr b="0" i="0" lang="en" sz="1200" u="sng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1" i="0" sz="1200" u="sng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3" name="Google Shape;1393;p35"/>
          <p:cNvGrpSpPr/>
          <p:nvPr/>
        </p:nvGrpSpPr>
        <p:grpSpPr>
          <a:xfrm rot="-5400000">
            <a:off x="-394772" y="394770"/>
            <a:ext cx="1395033" cy="605506"/>
            <a:chOff x="3468800" y="239525"/>
            <a:chExt cx="843175" cy="365975"/>
          </a:xfrm>
        </p:grpSpPr>
        <p:sp>
          <p:nvSpPr>
            <p:cNvPr id="1394" name="Google Shape;1394;p35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5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5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5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5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5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5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5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5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5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5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5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5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5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5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5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5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5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2" name="Google Shape;1412;p35"/>
          <p:cNvGrpSpPr/>
          <p:nvPr/>
        </p:nvGrpSpPr>
        <p:grpSpPr>
          <a:xfrm rot="-5400000">
            <a:off x="8143828" y="394770"/>
            <a:ext cx="1395033" cy="605506"/>
            <a:chOff x="3468800" y="239525"/>
            <a:chExt cx="843175" cy="365975"/>
          </a:xfrm>
        </p:grpSpPr>
        <p:sp>
          <p:nvSpPr>
            <p:cNvPr id="1413" name="Google Shape;1413;p35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5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5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5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5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5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5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5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5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5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5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5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5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5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5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5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5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5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35"/>
          <p:cNvGrpSpPr/>
          <p:nvPr/>
        </p:nvGrpSpPr>
        <p:grpSpPr>
          <a:xfrm>
            <a:off x="4038409" y="161457"/>
            <a:ext cx="1067170" cy="206374"/>
            <a:chOff x="5589725" y="3057300"/>
            <a:chExt cx="352900" cy="68250"/>
          </a:xfrm>
        </p:grpSpPr>
        <p:sp>
          <p:nvSpPr>
            <p:cNvPr id="1432" name="Google Shape;1432;p35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5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5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5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5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5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5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5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5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5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5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5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4" name="Google Shape;1444;p35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6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447" name="Google Shape;1447;p36"/>
          <p:cNvGrpSpPr/>
          <p:nvPr/>
        </p:nvGrpSpPr>
        <p:grpSpPr>
          <a:xfrm>
            <a:off x="-380996" y="4375322"/>
            <a:ext cx="1072603" cy="466362"/>
            <a:chOff x="3468800" y="239525"/>
            <a:chExt cx="843175" cy="365975"/>
          </a:xfrm>
        </p:grpSpPr>
        <p:sp>
          <p:nvSpPr>
            <p:cNvPr id="1448" name="Google Shape;1448;p36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6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6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6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6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6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6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6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6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6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6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6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6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6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6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6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6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6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6" name="Google Shape;1466;p36"/>
          <p:cNvGrpSpPr/>
          <p:nvPr/>
        </p:nvGrpSpPr>
        <p:grpSpPr>
          <a:xfrm>
            <a:off x="8110479" y="165645"/>
            <a:ext cx="921351" cy="178180"/>
            <a:chOff x="5589725" y="3057300"/>
            <a:chExt cx="352900" cy="68250"/>
          </a:xfrm>
        </p:grpSpPr>
        <p:sp>
          <p:nvSpPr>
            <p:cNvPr id="1467" name="Google Shape;1467;p36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6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6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6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6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6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6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6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6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6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6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6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9" name="Google Shape;1479;p36"/>
          <p:cNvGrpSpPr/>
          <p:nvPr/>
        </p:nvGrpSpPr>
        <p:grpSpPr>
          <a:xfrm>
            <a:off x="8435545" y="4375322"/>
            <a:ext cx="1072603" cy="466362"/>
            <a:chOff x="3468800" y="239525"/>
            <a:chExt cx="843175" cy="365975"/>
          </a:xfrm>
        </p:grpSpPr>
        <p:sp>
          <p:nvSpPr>
            <p:cNvPr id="1480" name="Google Shape;1480;p36"/>
            <p:cNvSpPr/>
            <p:nvPr/>
          </p:nvSpPr>
          <p:spPr>
            <a:xfrm>
              <a:off x="3468800" y="576950"/>
              <a:ext cx="28550" cy="28550"/>
            </a:xfrm>
            <a:custGeom>
              <a:rect b="b" l="l" r="r" t="t"/>
              <a:pathLst>
                <a:path extrusionOk="0" fill="none" h="1142" w="1142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6"/>
            <p:cNvSpPr/>
            <p:nvPr/>
          </p:nvSpPr>
          <p:spPr>
            <a:xfrm>
              <a:off x="3468800" y="510125"/>
              <a:ext cx="95850" cy="95375"/>
            </a:xfrm>
            <a:custGeom>
              <a:rect b="b" l="l" r="r" t="t"/>
              <a:pathLst>
                <a:path extrusionOk="0" fill="none" h="3815" w="3834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6"/>
            <p:cNvSpPr/>
            <p:nvPr/>
          </p:nvSpPr>
          <p:spPr>
            <a:xfrm>
              <a:off x="3468800" y="442825"/>
              <a:ext cx="162675" cy="162675"/>
            </a:xfrm>
            <a:custGeom>
              <a:rect b="b" l="l" r="r" t="t"/>
              <a:pathLst>
                <a:path extrusionOk="0" fill="none" h="6507" w="6507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6"/>
            <p:cNvSpPr/>
            <p:nvPr/>
          </p:nvSpPr>
          <p:spPr>
            <a:xfrm>
              <a:off x="3468800" y="375975"/>
              <a:ext cx="229975" cy="229525"/>
            </a:xfrm>
            <a:custGeom>
              <a:rect b="b" l="l" r="r" t="t"/>
              <a:pathLst>
                <a:path extrusionOk="0" fill="none" h="9181" w="9199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6"/>
            <p:cNvSpPr/>
            <p:nvPr/>
          </p:nvSpPr>
          <p:spPr>
            <a:xfrm>
              <a:off x="3468800" y="308675"/>
              <a:ext cx="297275" cy="296825"/>
            </a:xfrm>
            <a:custGeom>
              <a:rect b="b" l="l" r="r" t="t"/>
              <a:pathLst>
                <a:path extrusionOk="0" fill="none" h="11873" w="11891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6"/>
            <p:cNvSpPr/>
            <p:nvPr/>
          </p:nvSpPr>
          <p:spPr>
            <a:xfrm>
              <a:off x="3468800" y="241375"/>
              <a:ext cx="364125" cy="364125"/>
            </a:xfrm>
            <a:custGeom>
              <a:rect b="b" l="l" r="r" t="t"/>
              <a:pathLst>
                <a:path extrusionOk="0" fill="none" h="14565" w="14565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6"/>
            <p:cNvSpPr/>
            <p:nvPr/>
          </p:nvSpPr>
          <p:spPr>
            <a:xfrm>
              <a:off x="353425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6"/>
            <p:cNvSpPr/>
            <p:nvPr/>
          </p:nvSpPr>
          <p:spPr>
            <a:xfrm>
              <a:off x="3601075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6"/>
            <p:cNvSpPr/>
            <p:nvPr/>
          </p:nvSpPr>
          <p:spPr>
            <a:xfrm>
              <a:off x="3668375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6"/>
            <p:cNvSpPr/>
            <p:nvPr/>
          </p:nvSpPr>
          <p:spPr>
            <a:xfrm>
              <a:off x="3735200" y="239525"/>
              <a:ext cx="366450" cy="365975"/>
            </a:xfrm>
            <a:custGeom>
              <a:rect b="b" l="l" r="r" t="t"/>
              <a:pathLst>
                <a:path extrusionOk="0" fill="none" h="14639" w="14658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6"/>
            <p:cNvSpPr/>
            <p:nvPr/>
          </p:nvSpPr>
          <p:spPr>
            <a:xfrm>
              <a:off x="38025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6"/>
            <p:cNvSpPr/>
            <p:nvPr/>
          </p:nvSpPr>
          <p:spPr>
            <a:xfrm>
              <a:off x="3869800" y="239525"/>
              <a:ext cx="365975" cy="365975"/>
            </a:xfrm>
            <a:custGeom>
              <a:rect b="b" l="l" r="r" t="t"/>
              <a:pathLst>
                <a:path extrusionOk="0" fill="none" h="14639" w="14639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6"/>
            <p:cNvSpPr/>
            <p:nvPr/>
          </p:nvSpPr>
          <p:spPr>
            <a:xfrm>
              <a:off x="3936650" y="239525"/>
              <a:ext cx="366425" cy="365975"/>
            </a:xfrm>
            <a:custGeom>
              <a:rect b="b" l="l" r="r" t="t"/>
              <a:pathLst>
                <a:path extrusionOk="0" fill="none" h="14639" w="14657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6"/>
            <p:cNvSpPr/>
            <p:nvPr/>
          </p:nvSpPr>
          <p:spPr>
            <a:xfrm>
              <a:off x="4003950" y="239525"/>
              <a:ext cx="308025" cy="308000"/>
            </a:xfrm>
            <a:custGeom>
              <a:rect b="b" l="l" r="r" t="t"/>
              <a:pathLst>
                <a:path extrusionOk="0" fill="none" h="12320" w="12321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6"/>
            <p:cNvSpPr/>
            <p:nvPr/>
          </p:nvSpPr>
          <p:spPr>
            <a:xfrm>
              <a:off x="4070775" y="239525"/>
              <a:ext cx="241200" cy="240700"/>
            </a:xfrm>
            <a:custGeom>
              <a:rect b="b" l="l" r="r" t="t"/>
              <a:pathLst>
                <a:path extrusionOk="0" fill="none" h="9628" w="9648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6"/>
            <p:cNvSpPr/>
            <p:nvPr/>
          </p:nvSpPr>
          <p:spPr>
            <a:xfrm>
              <a:off x="4138075" y="239525"/>
              <a:ext cx="173900" cy="173875"/>
            </a:xfrm>
            <a:custGeom>
              <a:rect b="b" l="l" r="r" t="t"/>
              <a:pathLst>
                <a:path extrusionOk="0" fill="none" h="6955" w="6956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6"/>
            <p:cNvSpPr/>
            <p:nvPr/>
          </p:nvSpPr>
          <p:spPr>
            <a:xfrm>
              <a:off x="4205375" y="239525"/>
              <a:ext cx="106600" cy="106575"/>
            </a:xfrm>
            <a:custGeom>
              <a:rect b="b" l="l" r="r" t="t"/>
              <a:pathLst>
                <a:path extrusionOk="0" fill="none" h="4263" w="4264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6"/>
            <p:cNvSpPr/>
            <p:nvPr/>
          </p:nvSpPr>
          <p:spPr>
            <a:xfrm>
              <a:off x="4272225" y="239525"/>
              <a:ext cx="39750" cy="39275"/>
            </a:xfrm>
            <a:custGeom>
              <a:rect b="b" l="l" r="r" t="t"/>
              <a:pathLst>
                <a:path extrusionOk="0" fill="none" h="1571" w="159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8" name="Google Shape;1498;p36"/>
          <p:cNvGrpSpPr/>
          <p:nvPr/>
        </p:nvGrpSpPr>
        <p:grpSpPr>
          <a:xfrm>
            <a:off x="112179" y="165645"/>
            <a:ext cx="921351" cy="178180"/>
            <a:chOff x="5589725" y="3057300"/>
            <a:chExt cx="352900" cy="68250"/>
          </a:xfrm>
        </p:grpSpPr>
        <p:sp>
          <p:nvSpPr>
            <p:cNvPr id="1499" name="Google Shape;1499;p36"/>
            <p:cNvSpPr/>
            <p:nvPr/>
          </p:nvSpPr>
          <p:spPr>
            <a:xfrm>
              <a:off x="55897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6"/>
            <p:cNvSpPr/>
            <p:nvPr/>
          </p:nvSpPr>
          <p:spPr>
            <a:xfrm>
              <a:off x="5657025" y="3057300"/>
              <a:ext cx="16375" cy="15900"/>
            </a:xfrm>
            <a:custGeom>
              <a:rect b="b" l="l" r="r" t="t"/>
              <a:pathLst>
                <a:path extrusionOk="0" h="636" w="655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6"/>
            <p:cNvSpPr/>
            <p:nvPr/>
          </p:nvSpPr>
          <p:spPr>
            <a:xfrm>
              <a:off x="57248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6"/>
            <p:cNvSpPr/>
            <p:nvPr/>
          </p:nvSpPr>
          <p:spPr>
            <a:xfrm>
              <a:off x="57921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6"/>
            <p:cNvSpPr/>
            <p:nvPr/>
          </p:nvSpPr>
          <p:spPr>
            <a:xfrm>
              <a:off x="5859400" y="3057300"/>
              <a:ext cx="15900" cy="15900"/>
            </a:xfrm>
            <a:custGeom>
              <a:rect b="b" l="l" r="r" t="t"/>
              <a:pathLst>
                <a:path extrusionOk="0" h="636" w="636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6"/>
            <p:cNvSpPr/>
            <p:nvPr/>
          </p:nvSpPr>
          <p:spPr>
            <a:xfrm>
              <a:off x="5926700" y="3057300"/>
              <a:ext cx="15925" cy="15900"/>
            </a:xfrm>
            <a:custGeom>
              <a:rect b="b" l="l" r="r" t="t"/>
              <a:pathLst>
                <a:path extrusionOk="0" h="636" w="637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6"/>
            <p:cNvSpPr/>
            <p:nvPr/>
          </p:nvSpPr>
          <p:spPr>
            <a:xfrm>
              <a:off x="55897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6"/>
            <p:cNvSpPr/>
            <p:nvPr/>
          </p:nvSpPr>
          <p:spPr>
            <a:xfrm>
              <a:off x="5657025" y="3109175"/>
              <a:ext cx="16375" cy="16375"/>
            </a:xfrm>
            <a:custGeom>
              <a:rect b="b" l="l" r="r" t="t"/>
              <a:pathLst>
                <a:path extrusionOk="0" h="655" w="655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6"/>
            <p:cNvSpPr/>
            <p:nvPr/>
          </p:nvSpPr>
          <p:spPr>
            <a:xfrm>
              <a:off x="57248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6"/>
            <p:cNvSpPr/>
            <p:nvPr/>
          </p:nvSpPr>
          <p:spPr>
            <a:xfrm>
              <a:off x="57921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6"/>
            <p:cNvSpPr/>
            <p:nvPr/>
          </p:nvSpPr>
          <p:spPr>
            <a:xfrm>
              <a:off x="5859400" y="3109175"/>
              <a:ext cx="15900" cy="16375"/>
            </a:xfrm>
            <a:custGeom>
              <a:rect b="b" l="l" r="r" t="t"/>
              <a:pathLst>
                <a:path extrusionOk="0" h="655" w="636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6"/>
            <p:cNvSpPr/>
            <p:nvPr/>
          </p:nvSpPr>
          <p:spPr>
            <a:xfrm>
              <a:off x="5926700" y="3109175"/>
              <a:ext cx="15925" cy="16375"/>
            </a:xfrm>
            <a:custGeom>
              <a:rect b="b" l="l" r="r" t="t"/>
              <a:pathLst>
                <a:path extrusionOk="0" h="655" w="637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24.xml"/><Relationship Id="rId24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 Vietnam Pro Black"/>
              <a:buNone/>
              <a:defRPr b="0" i="0" sz="3000" u="none" cap="none" strike="noStrike">
                <a:solidFill>
                  <a:schemeClr val="dk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marR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bit.ly/33VAFh3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F1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37"/>
          <p:cNvSpPr txBox="1"/>
          <p:nvPr>
            <p:ph type="ctrTitle"/>
          </p:nvPr>
        </p:nvSpPr>
        <p:spPr>
          <a:xfrm>
            <a:off x="608250" y="1031375"/>
            <a:ext cx="7927500" cy="19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3500">
                <a:latin typeface="Be Vietnam Pro"/>
                <a:ea typeface="Be Vietnam Pro"/>
                <a:cs typeface="Be Vietnam Pro"/>
                <a:sym typeface="Be Vietnam Pro"/>
              </a:rPr>
              <a:t>Разработка платформы для анализа и визуального представления статистики работы вычислительного кластера</a:t>
            </a:r>
            <a:endParaRPr b="1" sz="3500">
              <a:latin typeface="Be Vietnam Pro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516" name="Google Shape;1516;p37"/>
          <p:cNvSpPr txBox="1"/>
          <p:nvPr>
            <p:ph idx="1" type="subTitle"/>
          </p:nvPr>
        </p:nvSpPr>
        <p:spPr>
          <a:xfrm>
            <a:off x="2009100" y="3206049"/>
            <a:ext cx="5125800" cy="100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50"/>
              <a:t>Работу выполнил: Лебедев Максим, Дереза Данил, ДВФУ, г. Владивосток</a:t>
            </a:r>
            <a:endParaRPr sz="105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50"/>
              <a:t>Руководители: Зуев Максим, Беляков Дмитрий, </a:t>
            </a:r>
            <a:endParaRPr sz="105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50"/>
              <a:t>Лаборатория информационных технологий,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50"/>
              <a:t>ОИЯИ, г. Дубна</a:t>
            </a:r>
            <a:br>
              <a:rPr lang="en" sz="1050"/>
            </a:br>
            <a:r>
              <a:rPr lang="en" sz="1050"/>
              <a:t>10.04.2025</a:t>
            </a:r>
            <a:endParaRPr sz="1050"/>
          </a:p>
        </p:txBody>
      </p:sp>
      <p:pic>
        <p:nvPicPr>
          <p:cNvPr id="1517" name="Google Shape;151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7770" y="0"/>
            <a:ext cx="1480274" cy="103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8" name="Google Shape;151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4783" y="0"/>
            <a:ext cx="1111451" cy="103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9" name="Google Shape;151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8055" y="39562"/>
            <a:ext cx="1436083" cy="95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4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500">
                <a:latin typeface="Roboto"/>
                <a:ea typeface="Roboto"/>
                <a:cs typeface="Roboto"/>
                <a:sym typeface="Roboto"/>
              </a:rPr>
              <a:t>Планы </a:t>
            </a:r>
            <a:r>
              <a:rPr b="1" lang="en" sz="2500">
                <a:latin typeface="Roboto"/>
                <a:ea typeface="Roboto"/>
                <a:cs typeface="Roboto"/>
                <a:sym typeface="Roboto"/>
              </a:rPr>
              <a:t>по развитию системы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7" name="Google Shape;1617;p46"/>
          <p:cNvSpPr txBox="1"/>
          <p:nvPr/>
        </p:nvSpPr>
        <p:spPr>
          <a:xfrm>
            <a:off x="957675" y="1017725"/>
            <a:ext cx="73215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●"/>
            </a:pPr>
            <a:r>
              <a:rPr lang="en"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Импорт реальных данных</a:t>
            </a:r>
            <a:endParaRPr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●"/>
            </a:pPr>
            <a:r>
              <a:rPr lang="en"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Добавление диаграмм по просьбе участников группы HybriLIT</a:t>
            </a:r>
            <a:endParaRPr sz="16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●"/>
            </a:pPr>
            <a:r>
              <a:rPr lang="en"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Добавить формирование отчётов статистики в PDF</a:t>
            </a:r>
            <a:endParaRPr sz="16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●"/>
            </a:pPr>
            <a:r>
              <a:rPr lang="en"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Добавление руководства пользователя</a:t>
            </a:r>
            <a:endParaRPr sz="16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18" name="Google Shape;1618;p46"/>
          <p:cNvSpPr txBox="1"/>
          <p:nvPr/>
        </p:nvSpPr>
        <p:spPr>
          <a:xfrm>
            <a:off x="957675" y="3056600"/>
            <a:ext cx="73215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nter"/>
              <a:buChar char="●"/>
            </a:pPr>
            <a:r>
              <a:rPr lang="en"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Подбор и анализ ML-моделей</a:t>
            </a:r>
            <a:endParaRPr sz="16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nter"/>
              <a:buChar char="●"/>
            </a:pPr>
            <a:r>
              <a:rPr lang="en"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Обучение отобранной ML-модели на реальных данных</a:t>
            </a:r>
            <a:endParaRPr sz="16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nter"/>
              <a:buChar char="●"/>
            </a:pPr>
            <a:r>
              <a:rPr lang="en"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Создание дашбордов с предсказаниями, основанными на работе ML-модели</a:t>
            </a:r>
            <a:endParaRPr sz="16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19" name="Google Shape;1619;p46"/>
          <p:cNvSpPr txBox="1"/>
          <p:nvPr>
            <p:ph type="title"/>
          </p:nvPr>
        </p:nvSpPr>
        <p:spPr>
          <a:xfrm>
            <a:off x="766425" y="25656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500">
                <a:latin typeface="Roboto"/>
                <a:ea typeface="Roboto"/>
                <a:cs typeface="Roboto"/>
                <a:sym typeface="Roboto"/>
              </a:rPr>
              <a:t>Разработка блока аналитики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47"/>
          <p:cNvSpPr txBox="1"/>
          <p:nvPr>
            <p:ph type="title"/>
          </p:nvPr>
        </p:nvSpPr>
        <p:spPr>
          <a:xfrm>
            <a:off x="720000" y="1981950"/>
            <a:ext cx="77040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latin typeface="Be Vietnam Pro"/>
                <a:ea typeface="Be Vietnam Pro"/>
                <a:cs typeface="Be Vietnam Pro"/>
                <a:sym typeface="Be Vietnam Pro"/>
              </a:rPr>
              <a:t>Спасибо за внимание!</a:t>
            </a:r>
            <a:endParaRPr b="1">
              <a:latin typeface="Be Vietnam Pro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625" name="Google Shape;1625;p47"/>
          <p:cNvSpPr txBox="1"/>
          <p:nvPr/>
        </p:nvSpPr>
        <p:spPr>
          <a:xfrm>
            <a:off x="2408100" y="3538250"/>
            <a:ext cx="4327800" cy="820500"/>
          </a:xfrm>
          <a:prstGeom prst="rect">
            <a:avLst/>
          </a:prstGeom>
          <a:solidFill>
            <a:srgbClr val="2066B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Особая благодарность</a:t>
            </a:r>
            <a:endParaRPr sz="17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Гетерогенной группе</a:t>
            </a:r>
            <a:r>
              <a:rPr lang="en" sz="17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1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HybriLIT </a:t>
            </a:r>
            <a:endParaRPr sz="17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Учебно-научному центру ОИЯИ</a:t>
            </a:r>
            <a:endParaRPr sz="17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500">
                <a:latin typeface="Roboto"/>
                <a:ea typeface="Roboto"/>
                <a:cs typeface="Roboto"/>
                <a:sym typeface="Roboto"/>
              </a:rPr>
              <a:t>HybriLIT &amp; Суперкомпьютер Говорун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5" name="Google Shape;1525;p38"/>
          <p:cNvSpPr txBox="1"/>
          <p:nvPr/>
        </p:nvSpPr>
        <p:spPr>
          <a:xfrm>
            <a:off x="889620" y="4133675"/>
            <a:ext cx="360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sng" cap="none" strike="noStrike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s</a:t>
            </a:r>
            <a:endParaRPr b="1" i="0" sz="1000" u="sng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26" name="Google Shape;1526;p38"/>
          <p:cNvSpPr txBox="1"/>
          <p:nvPr>
            <p:ph idx="4294967295" type="body"/>
          </p:nvPr>
        </p:nvSpPr>
        <p:spPr>
          <a:xfrm>
            <a:off x="3766075" y="1436525"/>
            <a:ext cx="44610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300">
                <a:solidFill>
                  <a:srgbClr val="000000"/>
                </a:solidFill>
              </a:rPr>
              <a:t>Гетерогенная вычислительная платформа </a:t>
            </a:r>
            <a:r>
              <a:rPr lang="en" sz="1200">
                <a:solidFill>
                  <a:srgbClr val="555555"/>
                </a:solidFill>
                <a:highlight>
                  <a:srgbClr val="FFFFFF"/>
                </a:highlight>
              </a:rPr>
              <a:t>«</a:t>
            </a:r>
            <a:r>
              <a:rPr lang="en" sz="1300">
                <a:solidFill>
                  <a:srgbClr val="000000"/>
                </a:solidFill>
              </a:rPr>
              <a:t>HybriLIT</a:t>
            </a:r>
            <a:r>
              <a:rPr lang="en" sz="1200">
                <a:solidFill>
                  <a:srgbClr val="555555"/>
                </a:solidFill>
                <a:highlight>
                  <a:srgbClr val="FFFFFF"/>
                </a:highlight>
              </a:rPr>
              <a:t>»</a:t>
            </a:r>
            <a:r>
              <a:rPr lang="en" sz="1300">
                <a:solidFill>
                  <a:srgbClr val="000000"/>
                </a:solidFill>
              </a:rPr>
              <a:t> является частью Многофункционального информационного вычислительного комплекса Лаборатории информационных технологий (LIT) ОИЯИ и состоит из Учебно-тестового полигона и суперкомпьютера "Говорун".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527" name="Google Shape;1527;p38"/>
          <p:cNvSpPr/>
          <p:nvPr/>
        </p:nvSpPr>
        <p:spPr>
          <a:xfrm>
            <a:off x="3766375" y="1017725"/>
            <a:ext cx="4461000" cy="41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800" u="none" cap="none" strike="noStrike">
                <a:solidFill>
                  <a:schemeClr val="dk2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HybriLIT</a:t>
            </a:r>
            <a:endParaRPr i="0" sz="1400" u="none" cap="none" strike="noStrike">
              <a:solidFill>
                <a:srgbClr val="000000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1528" name="Google Shape;1528;p38"/>
          <p:cNvSpPr/>
          <p:nvPr/>
        </p:nvSpPr>
        <p:spPr>
          <a:xfrm>
            <a:off x="3766200" y="2810300"/>
            <a:ext cx="4461000" cy="41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800" u="none" cap="none" strike="noStrike">
                <a:solidFill>
                  <a:schemeClr val="dk2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Говорун</a:t>
            </a:r>
            <a:endParaRPr i="0" sz="1400" u="none" cap="none" strike="noStrike">
              <a:solidFill>
                <a:srgbClr val="000000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1529" name="Google Shape;1529;p38"/>
          <p:cNvSpPr txBox="1"/>
          <p:nvPr>
            <p:ph idx="4294967295" type="body"/>
          </p:nvPr>
        </p:nvSpPr>
        <p:spPr>
          <a:xfrm>
            <a:off x="3766375" y="3229050"/>
            <a:ext cx="44610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i="0" lang="en" sz="1300">
                <a:solidFill>
                  <a:srgbClr val="000000"/>
                </a:solidFill>
              </a:rPr>
              <a:t>Суперкомпьютер "Говорун" создан для расчёта и обработки экспериментальных исследований, проводимых в ОИЯИ, и представляет собой двухкомпонентную систему</a:t>
            </a:r>
            <a:r>
              <a:rPr lang="en" sz="1300">
                <a:solidFill>
                  <a:srgbClr val="000000"/>
                </a:solidFill>
              </a:rPr>
              <a:t>.</a:t>
            </a:r>
            <a:endParaRPr sz="1300"/>
          </a:p>
        </p:txBody>
      </p:sp>
      <p:pic>
        <p:nvPicPr>
          <p:cNvPr id="1530" name="Google Shape;153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9625" y="1017725"/>
            <a:ext cx="2876450" cy="357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39"/>
          <p:cNvSpPr txBox="1"/>
          <p:nvPr>
            <p:ph type="title"/>
          </p:nvPr>
        </p:nvSpPr>
        <p:spPr>
          <a:xfrm>
            <a:off x="720025" y="376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br>
              <a:rPr lang="en" sz="2500"/>
            </a:br>
            <a:br>
              <a:rPr lang="en" sz="1600"/>
            </a:br>
            <a:r>
              <a:rPr b="1" lang="en" sz="2500">
                <a:solidFill>
                  <a:srgbClr val="2066B8"/>
                </a:solidFill>
                <a:latin typeface="Roboto"/>
                <a:ea typeface="Roboto"/>
                <a:cs typeface="Roboto"/>
                <a:sym typeface="Roboto"/>
              </a:rPr>
              <a:t>Актуальность системы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6" name="Google Shape;1536;p39"/>
          <p:cNvSpPr txBox="1"/>
          <p:nvPr>
            <p:ph idx="4294967295" type="body"/>
          </p:nvPr>
        </p:nvSpPr>
        <p:spPr>
          <a:xfrm>
            <a:off x="1130725" y="949125"/>
            <a:ext cx="7293300" cy="28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/>
              <a:t>Наличие специализированной системы статистики позволит проводить детальный анализ производительности и использовать исторические данные для оптимизации вычислительного кластера, что снижает затраты ресурсов и позволяет заранее предвидеть возможные проблемы.</a:t>
            </a:r>
            <a:endParaRPr sz="13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31B1E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/>
              <a:t>Проект должен закрыть существующие потребности в визуализации статистики и повысить качество анализа вычислительных процессов, что крайне важно в условиях высоконагруженных вычислительных центров.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>
              <a:latin typeface="Be Vietnam Pro"/>
              <a:ea typeface="Be Vietnam Pro"/>
              <a:cs typeface="Be Vietnam Pro"/>
              <a:sym typeface="Be Vietnam Pro"/>
            </a:endParaRPr>
          </a:p>
        </p:txBody>
      </p:sp>
      <p:pic>
        <p:nvPicPr>
          <p:cNvPr id="1537" name="Google Shape;1537;p39"/>
          <p:cNvPicPr preferRelativeResize="0"/>
          <p:nvPr/>
        </p:nvPicPr>
        <p:blipFill rotWithShape="1">
          <a:blip r:embed="rId3">
            <a:alphaModFix/>
          </a:blip>
          <a:srcRect b="20388" l="11230" r="9283" t="0"/>
          <a:stretch/>
        </p:blipFill>
        <p:spPr>
          <a:xfrm>
            <a:off x="4837850" y="3589738"/>
            <a:ext cx="969400" cy="9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8" name="Google Shape;1538;p39"/>
          <p:cNvSpPr txBox="1"/>
          <p:nvPr>
            <p:ph idx="4294967295" type="subTitle"/>
          </p:nvPr>
        </p:nvSpPr>
        <p:spPr>
          <a:xfrm>
            <a:off x="1674600" y="3768127"/>
            <a:ext cx="1874400" cy="63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rPr>
              <a:t>Salsa</a:t>
            </a:r>
            <a:endParaRPr b="0" i="0" sz="3000" u="none" cap="none" strike="noStrike">
              <a:solidFill>
                <a:schemeClr val="lt1"/>
              </a:solidFill>
              <a:latin typeface="Be Vietnam Pro Medium"/>
              <a:ea typeface="Be Vietnam Pro Medium"/>
              <a:cs typeface="Be Vietnam Pro Medium"/>
              <a:sym typeface="Be Vietnam Pro Medium"/>
            </a:endParaRPr>
          </a:p>
        </p:txBody>
      </p:sp>
      <p:sp>
        <p:nvSpPr>
          <p:cNvPr id="1539" name="Google Shape;1539;p39"/>
          <p:cNvSpPr txBox="1"/>
          <p:nvPr>
            <p:ph idx="4294967295" type="subTitle"/>
          </p:nvPr>
        </p:nvSpPr>
        <p:spPr>
          <a:xfrm>
            <a:off x="5807249" y="3768125"/>
            <a:ext cx="1786557" cy="63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rPr>
              <a:t>Grafana</a:t>
            </a:r>
            <a:endParaRPr b="0" i="0" sz="3000" u="none" cap="none" strike="noStrike">
              <a:solidFill>
                <a:schemeClr val="lt1"/>
              </a:solidFill>
              <a:latin typeface="Be Vietnam Pro Medium"/>
              <a:ea typeface="Be Vietnam Pro Medium"/>
              <a:cs typeface="Be Vietnam Pro Medium"/>
              <a:sym typeface="Be Vietnam Pro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40"/>
          <p:cNvSpPr txBox="1"/>
          <p:nvPr>
            <p:ph type="title"/>
          </p:nvPr>
        </p:nvSpPr>
        <p:spPr>
          <a:xfrm>
            <a:off x="721200" y="441775"/>
            <a:ext cx="7701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500">
                <a:solidFill>
                  <a:srgbClr val="2066B8"/>
                </a:solidFill>
                <a:latin typeface="Roboto"/>
                <a:ea typeface="Roboto"/>
                <a:cs typeface="Roboto"/>
                <a:sym typeface="Roboto"/>
              </a:rPr>
              <a:t>Цель и задачи системы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5" name="Google Shape;1545;p40"/>
          <p:cNvSpPr txBox="1"/>
          <p:nvPr/>
        </p:nvSpPr>
        <p:spPr>
          <a:xfrm>
            <a:off x="916350" y="1351650"/>
            <a:ext cx="73113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Создание эффективной системы анализа и визуализации статистических данных, собираемых системой мониторинг вычислительных узлов HybriLIT, с использованием BI-платформы Yandex DataLens.</a:t>
            </a:r>
            <a:endParaRPr sz="1300">
              <a:solidFill>
                <a:srgbClr val="1F1F1F"/>
              </a:solidFill>
              <a:highlight>
                <a:srgbClr val="F8F9FA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Be Vietnam Pro"/>
              <a:ea typeface="Be Vietnam Pro"/>
              <a:cs typeface="Be Vietnam Pro"/>
              <a:sym typeface="Be Vietnam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Be Vietnam Pro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546" name="Google Shape;1546;p40"/>
          <p:cNvSpPr/>
          <p:nvPr/>
        </p:nvSpPr>
        <p:spPr>
          <a:xfrm>
            <a:off x="916350" y="1129250"/>
            <a:ext cx="166500" cy="16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40"/>
          <p:cNvSpPr txBox="1"/>
          <p:nvPr>
            <p:ph idx="4294967295" type="subTitle"/>
          </p:nvPr>
        </p:nvSpPr>
        <p:spPr>
          <a:xfrm>
            <a:off x="1082850" y="1031300"/>
            <a:ext cx="10515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</a:pPr>
            <a:r>
              <a:rPr b="1" lang="en" sz="1800"/>
              <a:t>ЦЕЛИ</a:t>
            </a:r>
            <a:endParaRPr b="0" i="0" sz="1800" u="none" cap="none" strike="noStrike">
              <a:solidFill>
                <a:schemeClr val="lt1"/>
              </a:solidFill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1548" name="Google Shape;1548;p40"/>
          <p:cNvSpPr/>
          <p:nvPr/>
        </p:nvSpPr>
        <p:spPr>
          <a:xfrm>
            <a:off x="916350" y="2418747"/>
            <a:ext cx="166500" cy="15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40"/>
          <p:cNvSpPr txBox="1"/>
          <p:nvPr>
            <p:ph idx="4294967295" type="subTitle"/>
          </p:nvPr>
        </p:nvSpPr>
        <p:spPr>
          <a:xfrm>
            <a:off x="1082850" y="2321700"/>
            <a:ext cx="1922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</a:pPr>
            <a:r>
              <a:rPr b="1" lang="en" sz="1800"/>
              <a:t>ЗАДАЧИ</a:t>
            </a:r>
            <a:endParaRPr b="0" i="0" sz="1800" u="none" cap="none" strike="noStrike">
              <a:solidFill>
                <a:schemeClr val="lt1"/>
              </a:solidFill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1550" name="Google Shape;1550;p40"/>
          <p:cNvSpPr txBox="1"/>
          <p:nvPr/>
        </p:nvSpPr>
        <p:spPr>
          <a:xfrm>
            <a:off x="882725" y="2630725"/>
            <a:ext cx="7311300" cy="20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Char char="●"/>
            </a:pPr>
            <a:r>
              <a:rPr lang="en" sz="1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Развертывание BI-платформы Yandex DataLens для доступа из локальной сети ОИЯИ</a:t>
            </a:r>
            <a:endParaRPr sz="15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Char char="●"/>
            </a:pPr>
            <a:r>
              <a:rPr lang="en" sz="1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Организация авторизации пользователей с использованием FreeIPA и DataLens Auth.</a:t>
            </a:r>
            <a:endParaRPr sz="15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Char char="●"/>
            </a:pPr>
            <a:r>
              <a:rPr lang="en" sz="1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Агрегация данных, полученных системой мониторинга</a:t>
            </a:r>
            <a:endParaRPr sz="15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Char char="●"/>
            </a:pPr>
            <a:r>
              <a:rPr lang="en" sz="1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Создание информативных панелей мониторинга для статистических исследований</a:t>
            </a:r>
            <a:endParaRPr sz="15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41"/>
          <p:cNvSpPr txBox="1"/>
          <p:nvPr>
            <p:ph type="title"/>
          </p:nvPr>
        </p:nvSpPr>
        <p:spPr>
          <a:xfrm>
            <a:off x="720000" y="353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500">
                <a:latin typeface="Roboto"/>
                <a:ea typeface="Roboto"/>
                <a:cs typeface="Roboto"/>
                <a:sym typeface="Roboto"/>
              </a:rPr>
              <a:t>Yandex DataLens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56" name="Google Shape;155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2800" y="1017725"/>
            <a:ext cx="12784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7" name="Google Shape;1557;p41"/>
          <p:cNvSpPr txBox="1"/>
          <p:nvPr>
            <p:ph idx="4294967295" type="body"/>
          </p:nvPr>
        </p:nvSpPr>
        <p:spPr>
          <a:xfrm>
            <a:off x="1130700" y="2483375"/>
            <a:ext cx="6882600" cy="19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/>
              <a:t>Yandex DataLens — инструмент бизнес-аналитики от Яндекса, позволяющий визуализировать данные и строить отчеты в режиме реального времени.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/>
              <a:t>Основные функции DataLens направлены на анализ данных из различных источников, создание наглядных визуализаций и упрощение процесса принятия решений.</a:t>
            </a:r>
            <a:endParaRPr sz="2000">
              <a:solidFill>
                <a:srgbClr val="1F1F1F"/>
              </a:solidFill>
              <a:highlight>
                <a:srgbClr val="F8F9FA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Be Vietnam Pro"/>
              <a:ea typeface="Be Vietnam Pro"/>
              <a:cs typeface="Be Vietnam Pro"/>
              <a:sym typeface="Be Vietnam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42"/>
          <p:cNvSpPr txBox="1"/>
          <p:nvPr>
            <p:ph type="title"/>
          </p:nvPr>
        </p:nvSpPr>
        <p:spPr>
          <a:xfrm>
            <a:off x="720000" y="3421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lang="en" sz="2500">
                <a:latin typeface="Roboto"/>
                <a:ea typeface="Roboto"/>
                <a:cs typeface="Roboto"/>
                <a:sym typeface="Roboto"/>
              </a:rPr>
              <a:t>Архитектура системы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63" name="Google Shape;156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3236" y="1501837"/>
            <a:ext cx="1721677" cy="94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4" name="Google Shape;156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6633" y="1412599"/>
            <a:ext cx="817981" cy="80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5" name="Google Shape;1565;p42"/>
          <p:cNvPicPr preferRelativeResize="0"/>
          <p:nvPr/>
        </p:nvPicPr>
        <p:blipFill rotWithShape="1">
          <a:blip r:embed="rId5">
            <a:alphaModFix/>
          </a:blip>
          <a:srcRect b="0" l="0" r="0" t="82153"/>
          <a:stretch/>
        </p:blipFill>
        <p:spPr>
          <a:xfrm>
            <a:off x="3551074" y="2048318"/>
            <a:ext cx="1369101" cy="3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6" name="Google Shape;1566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5450" y="2927462"/>
            <a:ext cx="818000" cy="818433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p42"/>
          <p:cNvSpPr txBox="1"/>
          <p:nvPr>
            <p:ph idx="4294967295" type="subTitle"/>
          </p:nvPr>
        </p:nvSpPr>
        <p:spPr>
          <a:xfrm>
            <a:off x="3814963" y="3026050"/>
            <a:ext cx="17217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None/>
            </a:pPr>
            <a:r>
              <a:rPr b="0" i="0" lang="en" sz="2600" u="none" cap="none" strike="noStrike">
                <a:solidFill>
                  <a:srgbClr val="212121"/>
                </a:solidFill>
                <a:latin typeface="Inter"/>
                <a:ea typeface="Inter"/>
                <a:cs typeface="Inter"/>
                <a:sym typeface="Inter"/>
              </a:rPr>
              <a:t>DataLens</a:t>
            </a:r>
            <a:endParaRPr b="0" i="0" sz="2600" u="none" cap="none" strike="noStrike">
              <a:solidFill>
                <a:srgbClr val="2121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568" name="Google Shape;1568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64275" y="3493175"/>
            <a:ext cx="1004600" cy="9765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9" name="Google Shape;1569;p42"/>
          <p:cNvCxnSpPr/>
          <p:nvPr/>
        </p:nvCxnSpPr>
        <p:spPr>
          <a:xfrm flipH="1" rot="10800000">
            <a:off x="2168873" y="3440939"/>
            <a:ext cx="906600" cy="366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570" name="Google Shape;1570;p42"/>
          <p:cNvPicPr preferRelativeResize="0"/>
          <p:nvPr/>
        </p:nvPicPr>
        <p:blipFill rotWithShape="1">
          <a:blip r:embed="rId8">
            <a:alphaModFix/>
          </a:blip>
          <a:srcRect b="39468" l="9521" r="9512" t="39525"/>
          <a:stretch/>
        </p:blipFill>
        <p:spPr>
          <a:xfrm>
            <a:off x="6223500" y="3666088"/>
            <a:ext cx="2431275" cy="630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1" name="Google Shape;1571;p42"/>
          <p:cNvCxnSpPr/>
          <p:nvPr/>
        </p:nvCxnSpPr>
        <p:spPr>
          <a:xfrm>
            <a:off x="2603301" y="1846324"/>
            <a:ext cx="1143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72" name="Google Shape;1572;p42"/>
          <p:cNvCxnSpPr/>
          <p:nvPr/>
        </p:nvCxnSpPr>
        <p:spPr>
          <a:xfrm>
            <a:off x="4700987" y="1856038"/>
            <a:ext cx="10839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73" name="Google Shape;1573;p42"/>
          <p:cNvCxnSpPr/>
          <p:nvPr/>
        </p:nvCxnSpPr>
        <p:spPr>
          <a:xfrm rot="10800000">
            <a:off x="5489525" y="3444538"/>
            <a:ext cx="819300" cy="3597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74" name="Google Shape;1574;p42"/>
          <p:cNvCxnSpPr/>
          <p:nvPr/>
        </p:nvCxnSpPr>
        <p:spPr>
          <a:xfrm>
            <a:off x="7436762" y="2252725"/>
            <a:ext cx="4800" cy="939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75" name="Google Shape;1575;p42"/>
          <p:cNvSpPr txBox="1"/>
          <p:nvPr>
            <p:ph idx="4294967295" type="subTitle"/>
          </p:nvPr>
        </p:nvSpPr>
        <p:spPr>
          <a:xfrm>
            <a:off x="1212476" y="1154000"/>
            <a:ext cx="15642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</a:pPr>
            <a:r>
              <a:rPr lang="en" sz="1200" u="sng">
                <a:latin typeface="Inter Medium"/>
                <a:ea typeface="Inter Medium"/>
                <a:cs typeface="Inter Medium"/>
                <a:sym typeface="Inter Medium"/>
              </a:rPr>
              <a:t>Контейнеризация</a:t>
            </a:r>
            <a:endParaRPr i="0" sz="1200" u="sng" cap="none" strike="noStrik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576" name="Google Shape;1576;p42"/>
          <p:cNvSpPr txBox="1"/>
          <p:nvPr/>
        </p:nvSpPr>
        <p:spPr>
          <a:xfrm>
            <a:off x="3527625" y="1108300"/>
            <a:ext cx="141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Прокси-сервер</a:t>
            </a: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42"/>
          <p:cNvSpPr txBox="1"/>
          <p:nvPr/>
        </p:nvSpPr>
        <p:spPr>
          <a:xfrm>
            <a:off x="6345325" y="1210225"/>
            <a:ext cx="20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Сервер аутентификации</a:t>
            </a:r>
            <a:endParaRPr sz="1200" u="sng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578" name="Google Shape;1578;p42"/>
          <p:cNvSpPr txBox="1"/>
          <p:nvPr/>
        </p:nvSpPr>
        <p:spPr>
          <a:xfrm>
            <a:off x="6261775" y="3228850"/>
            <a:ext cx="243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Система управления идентификацией</a:t>
            </a:r>
            <a:endParaRPr i="0" sz="16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79" name="Google Shape;1579;p42"/>
          <p:cNvSpPr txBox="1"/>
          <p:nvPr/>
        </p:nvSpPr>
        <p:spPr>
          <a:xfrm>
            <a:off x="556575" y="3192325"/>
            <a:ext cx="2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Агрегация данных</a:t>
            </a:r>
            <a:endParaRPr i="0" sz="16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80" name="Google Shape;1580;p42"/>
          <p:cNvSpPr txBox="1"/>
          <p:nvPr/>
        </p:nvSpPr>
        <p:spPr>
          <a:xfrm>
            <a:off x="3462000" y="2723626"/>
            <a:ext cx="2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Визуализация данных</a:t>
            </a:r>
            <a:endParaRPr i="0" sz="16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81" name="Google Shape;1581;p42"/>
          <p:cNvSpPr txBox="1"/>
          <p:nvPr/>
        </p:nvSpPr>
        <p:spPr>
          <a:xfrm>
            <a:off x="6048500" y="1532288"/>
            <a:ext cx="2781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212121"/>
                </a:solidFill>
                <a:latin typeface="Inter"/>
                <a:ea typeface="Inter"/>
                <a:cs typeface="Inter"/>
                <a:sym typeface="Inter"/>
              </a:rPr>
              <a:t>DataLens Auth</a:t>
            </a:r>
            <a:endParaRPr sz="2600">
              <a:solidFill>
                <a:srgbClr val="21212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43"/>
          <p:cNvSpPr txBox="1"/>
          <p:nvPr>
            <p:ph type="title"/>
          </p:nvPr>
        </p:nvSpPr>
        <p:spPr>
          <a:xfrm>
            <a:off x="720000" y="69400"/>
            <a:ext cx="77040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500">
                <a:latin typeface="Roboto"/>
                <a:ea typeface="Roboto"/>
                <a:cs typeface="Roboto"/>
                <a:sym typeface="Roboto"/>
              </a:rPr>
              <a:t>Взаимодействие с базой данных системы мониторинга ресурсов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7" name="Google Shape;1587;p43"/>
          <p:cNvSpPr/>
          <p:nvPr/>
        </p:nvSpPr>
        <p:spPr>
          <a:xfrm>
            <a:off x="904625" y="1207273"/>
            <a:ext cx="166500" cy="16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43"/>
          <p:cNvSpPr txBox="1"/>
          <p:nvPr>
            <p:ph idx="4294967295" type="subTitle"/>
          </p:nvPr>
        </p:nvSpPr>
        <p:spPr>
          <a:xfrm>
            <a:off x="1170200" y="1109325"/>
            <a:ext cx="50796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АЛГОРИТМ СБОРА ДАННЫХ</a:t>
            </a:r>
            <a:endParaRPr b="1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89" name="Google Shape;158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900" y="1647138"/>
            <a:ext cx="2019900" cy="1169104"/>
          </a:xfrm>
          <a:prstGeom prst="rect">
            <a:avLst/>
          </a:prstGeom>
          <a:noFill/>
          <a:ln>
            <a:noFill/>
          </a:ln>
        </p:spPr>
      </p:pic>
      <p:sp>
        <p:nvSpPr>
          <p:cNvPr id="1590" name="Google Shape;1590;p43"/>
          <p:cNvSpPr txBox="1"/>
          <p:nvPr>
            <p:ph idx="4294967295" type="subTitle"/>
          </p:nvPr>
        </p:nvSpPr>
        <p:spPr>
          <a:xfrm>
            <a:off x="720000" y="1803763"/>
            <a:ext cx="21498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None/>
            </a:pPr>
            <a:r>
              <a:rPr lang="en" sz="1900">
                <a:solidFill>
                  <a:srgbClr val="212121"/>
                </a:solidFill>
                <a:latin typeface="Roboto Medium"/>
                <a:ea typeface="Roboto Medium"/>
                <a:cs typeface="Roboto Medium"/>
                <a:sym typeface="Roboto Medium"/>
              </a:rPr>
              <a:t>Мониторинговая система</a:t>
            </a:r>
            <a:r>
              <a:rPr lang="en" sz="2400">
                <a:solidFill>
                  <a:srgbClr val="212121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 i="0" sz="2400" u="none" cap="none" strike="noStrike">
              <a:solidFill>
                <a:srgbClr val="21212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1591" name="Google Shape;1591;p43"/>
          <p:cNvCxnSpPr>
            <a:stCxn id="1590" idx="3"/>
          </p:cNvCxnSpPr>
          <p:nvPr/>
        </p:nvCxnSpPr>
        <p:spPr>
          <a:xfrm flipH="1" rot="10800000">
            <a:off x="2869800" y="2227663"/>
            <a:ext cx="1086000" cy="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92" name="Google Shape;1592;p43"/>
          <p:cNvCxnSpPr>
            <a:stCxn id="1589" idx="3"/>
            <a:endCxn id="1593" idx="1"/>
          </p:cNvCxnSpPr>
          <p:nvPr/>
        </p:nvCxnSpPr>
        <p:spPr>
          <a:xfrm>
            <a:off x="5975800" y="2231689"/>
            <a:ext cx="1086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593" name="Google Shape;159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1799" y="1660179"/>
            <a:ext cx="1142999" cy="1143045"/>
          </a:xfrm>
          <a:prstGeom prst="rect">
            <a:avLst/>
          </a:prstGeom>
          <a:noFill/>
          <a:ln>
            <a:noFill/>
          </a:ln>
        </p:spPr>
      </p:pic>
      <p:sp>
        <p:nvSpPr>
          <p:cNvPr id="1594" name="Google Shape;1594;p43"/>
          <p:cNvSpPr txBox="1"/>
          <p:nvPr/>
        </p:nvSpPr>
        <p:spPr>
          <a:xfrm>
            <a:off x="1024150" y="2997650"/>
            <a:ext cx="73113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Для каждого узла вычислительного кластера из TimescaleDB регулярно берутся данные с разными периодами: за последнюю неделю, месяц и год. Затем эти данные с интервалом в 5 минут записываются в PostgreSQL. После этого они выгружаются из PostgreSQL и отправляются в DataLens для визуализации.</a:t>
            </a:r>
            <a:endParaRPr>
              <a:solidFill>
                <a:schemeClr val="lt1"/>
              </a:solidFill>
              <a:latin typeface="Be Vietnam Pro"/>
              <a:ea typeface="Be Vietnam Pro"/>
              <a:cs typeface="Be Vietnam Pro"/>
              <a:sym typeface="Be Vietnam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44"/>
          <p:cNvSpPr txBox="1"/>
          <p:nvPr>
            <p:ph type="title"/>
          </p:nvPr>
        </p:nvSpPr>
        <p:spPr>
          <a:xfrm>
            <a:off x="720000" y="141750"/>
            <a:ext cx="7704000" cy="78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500">
                <a:latin typeface="Roboto"/>
                <a:ea typeface="Roboto"/>
                <a:cs typeface="Roboto"/>
                <a:sym typeface="Roboto"/>
              </a:rPr>
              <a:t>Система визуализации использования ресурсов: Дашборды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00" name="Google Shape;160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25" y="859775"/>
            <a:ext cx="7849550" cy="390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4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500">
                <a:latin typeface="Roboto"/>
                <a:ea typeface="Roboto"/>
                <a:cs typeface="Roboto"/>
                <a:sym typeface="Roboto"/>
              </a:rPr>
              <a:t>Результаты / </a:t>
            </a:r>
            <a:r>
              <a:rPr b="1" lang="en" sz="2500">
                <a:latin typeface="Roboto"/>
                <a:ea typeface="Roboto"/>
                <a:cs typeface="Roboto"/>
                <a:sym typeface="Roboto"/>
              </a:rPr>
              <a:t>Текущие</a:t>
            </a:r>
            <a:r>
              <a:rPr b="1" lang="en" sz="2500">
                <a:latin typeface="Roboto"/>
                <a:ea typeface="Roboto"/>
                <a:cs typeface="Roboto"/>
                <a:sym typeface="Roboto"/>
              </a:rPr>
              <a:t> преимущества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6" name="Google Shape;1606;p45"/>
          <p:cNvSpPr/>
          <p:nvPr/>
        </p:nvSpPr>
        <p:spPr>
          <a:xfrm>
            <a:off x="916350" y="1236425"/>
            <a:ext cx="166500" cy="16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45"/>
          <p:cNvSpPr txBox="1"/>
          <p:nvPr>
            <p:ph idx="4294967295" type="subTitle"/>
          </p:nvPr>
        </p:nvSpPr>
        <p:spPr>
          <a:xfrm>
            <a:off x="1170200" y="1140025"/>
            <a:ext cx="29052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РЕЗУЛЬТАТЫ</a:t>
            </a:r>
            <a:endParaRPr b="1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8" name="Google Shape;1608;p45"/>
          <p:cNvSpPr txBox="1"/>
          <p:nvPr/>
        </p:nvSpPr>
        <p:spPr>
          <a:xfrm>
            <a:off x="1082850" y="1514700"/>
            <a:ext cx="7311300" cy="11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e Vietnam Pro"/>
              <a:buChar char="●"/>
            </a:pPr>
            <a:r>
              <a:rPr lang="en" sz="1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Разработана специализированная система сбора и анализа статистики для платформы </a:t>
            </a:r>
            <a:r>
              <a:rPr lang="en" sz="1200">
                <a:solidFill>
                  <a:srgbClr val="555555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«</a:t>
            </a:r>
            <a:r>
              <a:rPr lang="en" sz="1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HybriLIT</a:t>
            </a:r>
            <a:r>
              <a:rPr lang="en" sz="1200">
                <a:solidFill>
                  <a:srgbClr val="555555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»</a:t>
            </a:r>
            <a:endParaRPr i="0" sz="15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e Vietnam Pro"/>
              <a:buChar char="●"/>
            </a:pPr>
            <a:r>
              <a:rPr lang="en" sz="1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Система </a:t>
            </a:r>
            <a:r>
              <a:rPr lang="en" sz="1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развёрнута</a:t>
            </a:r>
            <a:r>
              <a:rPr lang="en" sz="1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на гетерогенной платформе </a:t>
            </a:r>
            <a:r>
              <a:rPr lang="en" sz="1200">
                <a:solidFill>
                  <a:srgbClr val="555555"/>
                </a:solidFill>
                <a:highlight>
                  <a:schemeClr val="dk2"/>
                </a:highlight>
                <a:latin typeface="Inter"/>
                <a:ea typeface="Inter"/>
                <a:cs typeface="Inter"/>
                <a:sym typeface="Inter"/>
              </a:rPr>
              <a:t>«</a:t>
            </a:r>
            <a:r>
              <a:rPr lang="en" sz="1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HybriLIT</a:t>
            </a:r>
            <a:r>
              <a:rPr lang="en" sz="1200">
                <a:solidFill>
                  <a:srgbClr val="555555"/>
                </a:solidFill>
                <a:highlight>
                  <a:schemeClr val="dk2"/>
                </a:highlight>
                <a:latin typeface="Inter"/>
                <a:ea typeface="Inter"/>
                <a:cs typeface="Inter"/>
                <a:sym typeface="Inter"/>
              </a:rPr>
              <a:t>»</a:t>
            </a:r>
            <a:endParaRPr sz="1500">
              <a:solidFill>
                <a:schemeClr val="lt1"/>
              </a:solidFill>
              <a:latin typeface="Be Vietnam Pro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609" name="Google Shape;1609;p45"/>
          <p:cNvSpPr/>
          <p:nvPr/>
        </p:nvSpPr>
        <p:spPr>
          <a:xfrm>
            <a:off x="916350" y="2977898"/>
            <a:ext cx="166500" cy="16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45"/>
          <p:cNvSpPr txBox="1"/>
          <p:nvPr>
            <p:ph idx="4294967295" type="subTitle"/>
          </p:nvPr>
        </p:nvSpPr>
        <p:spPr>
          <a:xfrm>
            <a:off x="1170200" y="2879950"/>
            <a:ext cx="22938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ПРЕИМУЩЕСТВА</a:t>
            </a:r>
            <a:endParaRPr b="1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1" name="Google Shape;1611;p45"/>
          <p:cNvSpPr txBox="1"/>
          <p:nvPr/>
        </p:nvSpPr>
        <p:spPr>
          <a:xfrm>
            <a:off x="1082850" y="3236350"/>
            <a:ext cx="7311300" cy="14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Подробный </a:t>
            </a:r>
            <a:r>
              <a:rPr lang="en" sz="1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исторический анализ</a:t>
            </a:r>
            <a:endParaRPr i="0" sz="15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Гибкость и адаптивность</a:t>
            </a:r>
            <a:endParaRPr i="0" sz="15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Удобная визуализация данных </a:t>
            </a:r>
            <a:endParaRPr i="0" sz="15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edical Conference Style Presentation by Slidesgo">
  <a:themeElements>
    <a:clrScheme name="Simple Light">
      <a:dk1>
        <a:srgbClr val="2066B8"/>
      </a:dk1>
      <a:lt1>
        <a:srgbClr val="000000"/>
      </a:lt1>
      <a:dk2>
        <a:srgbClr val="FFFFFF"/>
      </a:dk2>
      <a:lt2>
        <a:srgbClr val="11437E"/>
      </a:lt2>
      <a:accent1>
        <a:srgbClr val="4D8EE0"/>
      </a:accent1>
      <a:accent2>
        <a:srgbClr val="E2E2E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