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4"/>
  </p:sldMasterIdLst>
  <p:notesMasterIdLst>
    <p:notesMasterId r:id="rId21"/>
  </p:notesMasterIdLst>
  <p:handoutMasterIdLst>
    <p:handoutMasterId r:id="rId22"/>
  </p:handoutMasterIdLst>
  <p:sldIdLst>
    <p:sldId id="256" r:id="rId5"/>
    <p:sldId id="310" r:id="rId6"/>
    <p:sldId id="290" r:id="rId7"/>
    <p:sldId id="378" r:id="rId8"/>
    <p:sldId id="373" r:id="rId9"/>
    <p:sldId id="382" r:id="rId10"/>
    <p:sldId id="383" r:id="rId11"/>
    <p:sldId id="305" r:id="rId12"/>
    <p:sldId id="380" r:id="rId13"/>
    <p:sldId id="381" r:id="rId14"/>
    <p:sldId id="374" r:id="rId15"/>
    <p:sldId id="386" r:id="rId16"/>
    <p:sldId id="384" r:id="rId17"/>
    <p:sldId id="385" r:id="rId18"/>
    <p:sldId id="325" r:id="rId19"/>
    <p:sldId id="274" r:id="rId2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26" autoAdjust="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outlineViewPr>
    <p:cViewPr>
      <p:scale>
        <a:sx n="33" d="100"/>
        <a:sy n="33" d="100"/>
      </p:scale>
      <p:origin x="0" y="-546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5F37830-0032-42FE-BB7D-4D0AEAE76A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D4F4FE-5BC5-49AA-86B9-F831689708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6FF8F27-67EB-401F-B8C0-5A576A7BD14A}" type="datetime1">
              <a:rPr lang="ru-RU" smtClean="0"/>
              <a:t>10.04.2025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6F02CC-5414-4BB2-A7DD-9EF9BB13A4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891B5D-A255-454F-9ABC-4D3310921B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B3D83-8D1A-4DFC-A85C-775CC8A19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7771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AC6F9E8-04C0-4153-9C14-335CA463B6AD}" type="datetime1">
              <a:rPr lang="ru-RU" noProof="0" smtClean="0"/>
              <a:t>10.04.2025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6702109-9DB5-4930-9529-97D0F7F71D9D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045455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6702109-9DB5-4930-9529-97D0F7F71D9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16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85D185-D876-4A4B-A351-E623992245C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793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6702109-9DB5-4930-9529-97D0F7F71D9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694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6702109-9DB5-4930-9529-97D0F7F71D9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921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6702109-9DB5-4930-9529-97D0F7F71D9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342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6702109-9DB5-4930-9529-97D0F7F71D9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662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85D185-D876-4A4B-A351-E623992245C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209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85D185-D876-4A4B-A351-E623992245C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189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85D185-D876-4A4B-A351-E623992245C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512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85D185-D876-4A4B-A351-E623992245C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369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85D185-D876-4A4B-A351-E623992245C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345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DA29696-2BE8-442F-AE32-06B5202A784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980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85D185-D876-4A4B-A351-E623992245C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42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6702109-9DB5-4930-9529-97D0F7F71D9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199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85D185-D876-4A4B-A351-E623992245C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154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85D185-D876-4A4B-A351-E623992245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520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1C27E24-5B5B-4605-9165-13141795F0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72869"/>
            <a:ext cx="12191998" cy="3200134"/>
          </a:xfrm>
          <a:custGeom>
            <a:avLst/>
            <a:gdLst>
              <a:gd name="connsiteX0" fmla="*/ 0 w 12191998"/>
              <a:gd name="connsiteY0" fmla="*/ 0 h 2476346"/>
              <a:gd name="connsiteX1" fmla="*/ 12191998 w 12191998"/>
              <a:gd name="connsiteY1" fmla="*/ 0 h 2476346"/>
              <a:gd name="connsiteX2" fmla="*/ 12191998 w 12191998"/>
              <a:gd name="connsiteY2" fmla="*/ 2476346 h 2476346"/>
              <a:gd name="connsiteX3" fmla="*/ 0 w 12191998"/>
              <a:gd name="connsiteY3" fmla="*/ 2476346 h 2476346"/>
              <a:gd name="connsiteX4" fmla="*/ 0 w 12191998"/>
              <a:gd name="connsiteY4" fmla="*/ 0 h 2476346"/>
              <a:gd name="connsiteX0" fmla="*/ 0 w 12191998"/>
              <a:gd name="connsiteY0" fmla="*/ 0 h 2721443"/>
              <a:gd name="connsiteX1" fmla="*/ 12191998 w 12191998"/>
              <a:gd name="connsiteY1" fmla="*/ 245097 h 2721443"/>
              <a:gd name="connsiteX2" fmla="*/ 12191998 w 12191998"/>
              <a:gd name="connsiteY2" fmla="*/ 2721443 h 2721443"/>
              <a:gd name="connsiteX3" fmla="*/ 0 w 12191998"/>
              <a:gd name="connsiteY3" fmla="*/ 2721443 h 2721443"/>
              <a:gd name="connsiteX4" fmla="*/ 0 w 12191998"/>
              <a:gd name="connsiteY4" fmla="*/ 0 h 2721443"/>
              <a:gd name="connsiteX0" fmla="*/ 0 w 12191998"/>
              <a:gd name="connsiteY0" fmla="*/ 36125 h 2757568"/>
              <a:gd name="connsiteX1" fmla="*/ 12191998 w 12191998"/>
              <a:gd name="connsiteY1" fmla="*/ 281222 h 2757568"/>
              <a:gd name="connsiteX2" fmla="*/ 12191998 w 12191998"/>
              <a:gd name="connsiteY2" fmla="*/ 2757568 h 2757568"/>
              <a:gd name="connsiteX3" fmla="*/ 0 w 12191998"/>
              <a:gd name="connsiteY3" fmla="*/ 2757568 h 2757568"/>
              <a:gd name="connsiteX4" fmla="*/ 0 w 12191998"/>
              <a:gd name="connsiteY4" fmla="*/ 36125 h 2757568"/>
              <a:gd name="connsiteX0" fmla="*/ 0 w 12191998"/>
              <a:gd name="connsiteY0" fmla="*/ 0 h 2721443"/>
              <a:gd name="connsiteX1" fmla="*/ 12191998 w 12191998"/>
              <a:gd name="connsiteY1" fmla="*/ 245097 h 2721443"/>
              <a:gd name="connsiteX2" fmla="*/ 12191998 w 12191998"/>
              <a:gd name="connsiteY2" fmla="*/ 2721443 h 2721443"/>
              <a:gd name="connsiteX3" fmla="*/ 0 w 12191998"/>
              <a:gd name="connsiteY3" fmla="*/ 2721443 h 2721443"/>
              <a:gd name="connsiteX4" fmla="*/ 0 w 12191998"/>
              <a:gd name="connsiteY4" fmla="*/ 0 h 2721443"/>
              <a:gd name="connsiteX0" fmla="*/ 0 w 12191998"/>
              <a:gd name="connsiteY0" fmla="*/ 0 h 2721443"/>
              <a:gd name="connsiteX1" fmla="*/ 12191998 w 12191998"/>
              <a:gd name="connsiteY1" fmla="*/ 245097 h 2721443"/>
              <a:gd name="connsiteX2" fmla="*/ 12191998 w 12191998"/>
              <a:gd name="connsiteY2" fmla="*/ 2721443 h 2721443"/>
              <a:gd name="connsiteX3" fmla="*/ 0 w 12191998"/>
              <a:gd name="connsiteY3" fmla="*/ 2721443 h 2721443"/>
              <a:gd name="connsiteX4" fmla="*/ 0 w 12191998"/>
              <a:gd name="connsiteY4" fmla="*/ 0 h 2721443"/>
              <a:gd name="connsiteX0" fmla="*/ 0 w 12191998"/>
              <a:gd name="connsiteY0" fmla="*/ 0 h 2721443"/>
              <a:gd name="connsiteX1" fmla="*/ 12191998 w 12191998"/>
              <a:gd name="connsiteY1" fmla="*/ 245097 h 2721443"/>
              <a:gd name="connsiteX2" fmla="*/ 12191998 w 12191998"/>
              <a:gd name="connsiteY2" fmla="*/ 2721443 h 2721443"/>
              <a:gd name="connsiteX3" fmla="*/ 0 w 12191998"/>
              <a:gd name="connsiteY3" fmla="*/ 2721443 h 2721443"/>
              <a:gd name="connsiteX4" fmla="*/ 0 w 12191998"/>
              <a:gd name="connsiteY4" fmla="*/ 0 h 2721443"/>
              <a:gd name="connsiteX0" fmla="*/ 0 w 12191998"/>
              <a:gd name="connsiteY0" fmla="*/ 403170 h 3124613"/>
              <a:gd name="connsiteX1" fmla="*/ 6591300 w 12191998"/>
              <a:gd name="connsiteY1" fmla="*/ 15890 h 3124613"/>
              <a:gd name="connsiteX2" fmla="*/ 12191998 w 12191998"/>
              <a:gd name="connsiteY2" fmla="*/ 648267 h 3124613"/>
              <a:gd name="connsiteX3" fmla="*/ 12191998 w 12191998"/>
              <a:gd name="connsiteY3" fmla="*/ 3124613 h 3124613"/>
              <a:gd name="connsiteX4" fmla="*/ 0 w 12191998"/>
              <a:gd name="connsiteY4" fmla="*/ 3124613 h 3124613"/>
              <a:gd name="connsiteX5" fmla="*/ 0 w 12191998"/>
              <a:gd name="connsiteY5" fmla="*/ 403170 h 3124613"/>
              <a:gd name="connsiteX0" fmla="*/ 0 w 12191998"/>
              <a:gd name="connsiteY0" fmla="*/ 387280 h 3108723"/>
              <a:gd name="connsiteX1" fmla="*/ 6591300 w 12191998"/>
              <a:gd name="connsiteY1" fmla="*/ 0 h 3108723"/>
              <a:gd name="connsiteX2" fmla="*/ 12191998 w 12191998"/>
              <a:gd name="connsiteY2" fmla="*/ 632377 h 3108723"/>
              <a:gd name="connsiteX3" fmla="*/ 12191998 w 12191998"/>
              <a:gd name="connsiteY3" fmla="*/ 3108723 h 3108723"/>
              <a:gd name="connsiteX4" fmla="*/ 0 w 12191998"/>
              <a:gd name="connsiteY4" fmla="*/ 3108723 h 3108723"/>
              <a:gd name="connsiteX5" fmla="*/ 0 w 12191998"/>
              <a:gd name="connsiteY5" fmla="*/ 387280 h 3108723"/>
              <a:gd name="connsiteX0" fmla="*/ 0 w 12191998"/>
              <a:gd name="connsiteY0" fmla="*/ 387280 h 3108723"/>
              <a:gd name="connsiteX1" fmla="*/ 6591300 w 12191998"/>
              <a:gd name="connsiteY1" fmla="*/ 0 h 3108723"/>
              <a:gd name="connsiteX2" fmla="*/ 12191998 w 12191998"/>
              <a:gd name="connsiteY2" fmla="*/ 632377 h 3108723"/>
              <a:gd name="connsiteX3" fmla="*/ 12191998 w 12191998"/>
              <a:gd name="connsiteY3" fmla="*/ 3108723 h 3108723"/>
              <a:gd name="connsiteX4" fmla="*/ 0 w 12191998"/>
              <a:gd name="connsiteY4" fmla="*/ 3108723 h 3108723"/>
              <a:gd name="connsiteX5" fmla="*/ 0 w 12191998"/>
              <a:gd name="connsiteY5" fmla="*/ 387280 h 3108723"/>
              <a:gd name="connsiteX0" fmla="*/ 0 w 12191998"/>
              <a:gd name="connsiteY0" fmla="*/ 387280 h 3108723"/>
              <a:gd name="connsiteX1" fmla="*/ 6591300 w 12191998"/>
              <a:gd name="connsiteY1" fmla="*/ 0 h 3108723"/>
              <a:gd name="connsiteX2" fmla="*/ 12191998 w 12191998"/>
              <a:gd name="connsiteY2" fmla="*/ 632377 h 3108723"/>
              <a:gd name="connsiteX3" fmla="*/ 12191998 w 12191998"/>
              <a:gd name="connsiteY3" fmla="*/ 3108723 h 3108723"/>
              <a:gd name="connsiteX4" fmla="*/ 0 w 12191998"/>
              <a:gd name="connsiteY4" fmla="*/ 3108723 h 3108723"/>
              <a:gd name="connsiteX5" fmla="*/ 0 w 12191998"/>
              <a:gd name="connsiteY5" fmla="*/ 387280 h 3108723"/>
              <a:gd name="connsiteX0" fmla="*/ 0 w 12191998"/>
              <a:gd name="connsiteY0" fmla="*/ 387280 h 3108723"/>
              <a:gd name="connsiteX1" fmla="*/ 6591300 w 12191998"/>
              <a:gd name="connsiteY1" fmla="*/ 0 h 3108723"/>
              <a:gd name="connsiteX2" fmla="*/ 12191998 w 12191998"/>
              <a:gd name="connsiteY2" fmla="*/ 632377 h 3108723"/>
              <a:gd name="connsiteX3" fmla="*/ 12191998 w 12191998"/>
              <a:gd name="connsiteY3" fmla="*/ 3108723 h 3108723"/>
              <a:gd name="connsiteX4" fmla="*/ 0 w 12191998"/>
              <a:gd name="connsiteY4" fmla="*/ 3108723 h 3108723"/>
              <a:gd name="connsiteX5" fmla="*/ 0 w 12191998"/>
              <a:gd name="connsiteY5" fmla="*/ 387280 h 3108723"/>
              <a:gd name="connsiteX0" fmla="*/ 0 w 12191998"/>
              <a:gd name="connsiteY0" fmla="*/ 387280 h 3108723"/>
              <a:gd name="connsiteX1" fmla="*/ 6591300 w 12191998"/>
              <a:gd name="connsiteY1" fmla="*/ 0 h 3108723"/>
              <a:gd name="connsiteX2" fmla="*/ 12191998 w 12191998"/>
              <a:gd name="connsiteY2" fmla="*/ 632377 h 3108723"/>
              <a:gd name="connsiteX3" fmla="*/ 12191998 w 12191998"/>
              <a:gd name="connsiteY3" fmla="*/ 3108723 h 3108723"/>
              <a:gd name="connsiteX4" fmla="*/ 0 w 12191998"/>
              <a:gd name="connsiteY4" fmla="*/ 3108723 h 3108723"/>
              <a:gd name="connsiteX5" fmla="*/ 0 w 12191998"/>
              <a:gd name="connsiteY5" fmla="*/ 387280 h 3108723"/>
              <a:gd name="connsiteX0" fmla="*/ 0 w 12191998"/>
              <a:gd name="connsiteY0" fmla="*/ 530729 h 3252172"/>
              <a:gd name="connsiteX1" fmla="*/ 6591300 w 12191998"/>
              <a:gd name="connsiteY1" fmla="*/ 143449 h 3252172"/>
              <a:gd name="connsiteX2" fmla="*/ 12191998 w 12191998"/>
              <a:gd name="connsiteY2" fmla="*/ 189086 h 3252172"/>
              <a:gd name="connsiteX3" fmla="*/ 12191998 w 12191998"/>
              <a:gd name="connsiteY3" fmla="*/ 3252172 h 3252172"/>
              <a:gd name="connsiteX4" fmla="*/ 0 w 12191998"/>
              <a:gd name="connsiteY4" fmla="*/ 3252172 h 3252172"/>
              <a:gd name="connsiteX5" fmla="*/ 0 w 12191998"/>
              <a:gd name="connsiteY5" fmla="*/ 530729 h 3252172"/>
              <a:gd name="connsiteX0" fmla="*/ 0 w 12191998"/>
              <a:gd name="connsiteY0" fmla="*/ 387280 h 3108723"/>
              <a:gd name="connsiteX1" fmla="*/ 6591300 w 12191998"/>
              <a:gd name="connsiteY1" fmla="*/ 0 h 3108723"/>
              <a:gd name="connsiteX2" fmla="*/ 12191998 w 12191998"/>
              <a:gd name="connsiteY2" fmla="*/ 45637 h 3108723"/>
              <a:gd name="connsiteX3" fmla="*/ 12191998 w 12191998"/>
              <a:gd name="connsiteY3" fmla="*/ 3108723 h 3108723"/>
              <a:gd name="connsiteX4" fmla="*/ 0 w 12191998"/>
              <a:gd name="connsiteY4" fmla="*/ 3108723 h 3108723"/>
              <a:gd name="connsiteX5" fmla="*/ 0 w 12191998"/>
              <a:gd name="connsiteY5" fmla="*/ 387280 h 3108723"/>
              <a:gd name="connsiteX0" fmla="*/ 0 w 12191998"/>
              <a:gd name="connsiteY0" fmla="*/ 405622 h 3127065"/>
              <a:gd name="connsiteX1" fmla="*/ 6591300 w 12191998"/>
              <a:gd name="connsiteY1" fmla="*/ 18342 h 3127065"/>
              <a:gd name="connsiteX2" fmla="*/ 12191998 w 12191998"/>
              <a:gd name="connsiteY2" fmla="*/ 63979 h 3127065"/>
              <a:gd name="connsiteX3" fmla="*/ 12191998 w 12191998"/>
              <a:gd name="connsiteY3" fmla="*/ 3127065 h 3127065"/>
              <a:gd name="connsiteX4" fmla="*/ 0 w 12191998"/>
              <a:gd name="connsiteY4" fmla="*/ 3127065 h 3127065"/>
              <a:gd name="connsiteX5" fmla="*/ 0 w 12191998"/>
              <a:gd name="connsiteY5" fmla="*/ 405622 h 3127065"/>
              <a:gd name="connsiteX0" fmla="*/ 0 w 12191998"/>
              <a:gd name="connsiteY0" fmla="*/ 478691 h 3200134"/>
              <a:gd name="connsiteX1" fmla="*/ 6591300 w 12191998"/>
              <a:gd name="connsiteY1" fmla="*/ 91411 h 3200134"/>
              <a:gd name="connsiteX2" fmla="*/ 12191998 w 12191998"/>
              <a:gd name="connsiteY2" fmla="*/ 137048 h 3200134"/>
              <a:gd name="connsiteX3" fmla="*/ 12191998 w 12191998"/>
              <a:gd name="connsiteY3" fmla="*/ 3200134 h 3200134"/>
              <a:gd name="connsiteX4" fmla="*/ 0 w 12191998"/>
              <a:gd name="connsiteY4" fmla="*/ 3200134 h 3200134"/>
              <a:gd name="connsiteX5" fmla="*/ 0 w 12191998"/>
              <a:gd name="connsiteY5" fmla="*/ 478691 h 320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8" h="3200134">
                <a:moveTo>
                  <a:pt x="0" y="478691"/>
                </a:moveTo>
                <a:cubicBezTo>
                  <a:pt x="1786890" y="448251"/>
                  <a:pt x="2044700" y="530622"/>
                  <a:pt x="6591300" y="91411"/>
                </a:cubicBezTo>
                <a:cubicBezTo>
                  <a:pt x="8577580" y="-65860"/>
                  <a:pt x="10438128" y="-72"/>
                  <a:pt x="12191998" y="137048"/>
                </a:cubicBezTo>
                <a:lnTo>
                  <a:pt x="12191998" y="3200134"/>
                </a:lnTo>
                <a:lnTo>
                  <a:pt x="0" y="3200134"/>
                </a:lnTo>
                <a:lnTo>
                  <a:pt x="0" y="478691"/>
                </a:lnTo>
                <a:close/>
              </a:path>
            </a:pathLst>
          </a:custGeom>
          <a:solidFill>
            <a:schemeClr val="accent5"/>
          </a:solidFill>
          <a:ln w="22225">
            <a:noFill/>
          </a:ln>
        </p:spPr>
        <p:txBody>
          <a:bodyPr lIns="182880" tIns="0" rtlCol="0" anchor="ctr"/>
          <a:lstStyle>
            <a:lvl1pPr marL="731520" algn="l">
              <a:lnSpc>
                <a:spcPct val="100000"/>
              </a:lnSpc>
              <a:spcBef>
                <a:spcPts val="800"/>
              </a:spcBef>
              <a:defRPr sz="5400"/>
            </a:lvl1pPr>
          </a:lstStyle>
          <a:p>
            <a:pPr rtl="0"/>
            <a:r>
              <a:rPr lang="ru-RU" noProof="0"/>
              <a:t>Щелкните заголовок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B290432B-E439-40FF-A9AA-F20D8672B1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8" cy="4151560"/>
          </a:xfrm>
          <a:custGeom>
            <a:avLst/>
            <a:gdLst>
              <a:gd name="connsiteX0" fmla="*/ 0 w 12191998"/>
              <a:gd name="connsiteY0" fmla="*/ 0 h 4151560"/>
              <a:gd name="connsiteX1" fmla="*/ 12191998 w 12191998"/>
              <a:gd name="connsiteY1" fmla="*/ 0 h 4151560"/>
              <a:gd name="connsiteX2" fmla="*/ 12191998 w 12191998"/>
              <a:gd name="connsiteY2" fmla="*/ 3809917 h 4151560"/>
              <a:gd name="connsiteX3" fmla="*/ 6591300 w 12191998"/>
              <a:gd name="connsiteY3" fmla="*/ 3764280 h 4151560"/>
              <a:gd name="connsiteX4" fmla="*/ 0 w 12191998"/>
              <a:gd name="connsiteY4" fmla="*/ 4151560 h 415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8" h="4151560">
                <a:moveTo>
                  <a:pt x="0" y="0"/>
                </a:moveTo>
                <a:lnTo>
                  <a:pt x="12191998" y="0"/>
                </a:lnTo>
                <a:lnTo>
                  <a:pt x="12191998" y="3809917"/>
                </a:lnTo>
                <a:cubicBezTo>
                  <a:pt x="10438128" y="3672797"/>
                  <a:pt x="8577580" y="3607009"/>
                  <a:pt x="6591300" y="3764280"/>
                </a:cubicBezTo>
                <a:cubicBezTo>
                  <a:pt x="2044700" y="4203491"/>
                  <a:pt x="1786890" y="4121120"/>
                  <a:pt x="0" y="4151560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Вставьте здесь фото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5FD77643-24B8-4D2F-9CCC-3BCE807F70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4800" y="4246790"/>
            <a:ext cx="3581400" cy="2081213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88626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2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Прямоугольник 41">
            <a:extLst>
              <a:ext uri="{FF2B5EF4-FFF2-40B4-BE49-F238E27FC236}">
                <a16:creationId xmlns:a16="http://schemas.microsoft.com/office/drawing/2014/main" id="{6F70B09C-1A53-4C73-9FD8-708C7D958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D14DE831-4B4E-4AF3-B187-9206DACDB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514" y="-1"/>
            <a:ext cx="12214827" cy="6858000"/>
            <a:chOff x="-6214" y="-1"/>
            <a:chExt cx="12214827" cy="6858000"/>
          </a:xfrm>
        </p:grpSpPr>
        <p:cxnSp>
          <p:nvCxnSpPr>
            <p:cNvPr id="91" name="Прямая соединительная линия 90">
              <a:extLst>
                <a:ext uri="{FF2B5EF4-FFF2-40B4-BE49-F238E27FC236}">
                  <a16:creationId xmlns:a16="http://schemas.microsoft.com/office/drawing/2014/main" id="{D771390A-8381-4353-8D62-C0DD79BC28F6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>
              <a:extLst>
                <a:ext uri="{FF2B5EF4-FFF2-40B4-BE49-F238E27FC236}">
                  <a16:creationId xmlns:a16="http://schemas.microsoft.com/office/drawing/2014/main" id="{232E81AB-5D89-4A83-948B-6072C2DEE62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>
              <a:extLst>
                <a:ext uri="{FF2B5EF4-FFF2-40B4-BE49-F238E27FC236}">
                  <a16:creationId xmlns:a16="http://schemas.microsoft.com/office/drawing/2014/main" id="{0FCC4A04-2321-4CD3-92B2-027B2CBD29BA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>
              <a:extLst>
                <a:ext uri="{FF2B5EF4-FFF2-40B4-BE49-F238E27FC236}">
                  <a16:creationId xmlns:a16="http://schemas.microsoft.com/office/drawing/2014/main" id="{BA7BC130-410F-4CC7-B9FD-E7C4C01F0C0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>
              <a:extLst>
                <a:ext uri="{FF2B5EF4-FFF2-40B4-BE49-F238E27FC236}">
                  <a16:creationId xmlns:a16="http://schemas.microsoft.com/office/drawing/2014/main" id="{2E0CFD6B-8DE1-46B9-8FE3-AB225A6719F3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>
              <a:extLst>
                <a:ext uri="{FF2B5EF4-FFF2-40B4-BE49-F238E27FC236}">
                  <a16:creationId xmlns:a16="http://schemas.microsoft.com/office/drawing/2014/main" id="{00DD451B-8273-4E41-830F-75FD094A2C59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>
              <a:extLst>
                <a:ext uri="{FF2B5EF4-FFF2-40B4-BE49-F238E27FC236}">
                  <a16:creationId xmlns:a16="http://schemas.microsoft.com/office/drawing/2014/main" id="{02381626-BACB-4F9A-B456-31C696CBF2DA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>
              <a:extLst>
                <a:ext uri="{FF2B5EF4-FFF2-40B4-BE49-F238E27FC236}">
                  <a16:creationId xmlns:a16="http://schemas.microsoft.com/office/drawing/2014/main" id="{26BD6855-6DB8-463B-9145-BA9CF824252B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>
              <a:extLst>
                <a:ext uri="{FF2B5EF4-FFF2-40B4-BE49-F238E27FC236}">
                  <a16:creationId xmlns:a16="http://schemas.microsoft.com/office/drawing/2014/main" id="{71628876-83EE-4DC7-8869-F56C4D143E48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>
              <a:extLst>
                <a:ext uri="{FF2B5EF4-FFF2-40B4-BE49-F238E27FC236}">
                  <a16:creationId xmlns:a16="http://schemas.microsoft.com/office/drawing/2014/main" id="{35031072-625B-4FC2-A7AF-A25668B28834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>
              <a:extLst>
                <a:ext uri="{FF2B5EF4-FFF2-40B4-BE49-F238E27FC236}">
                  <a16:creationId xmlns:a16="http://schemas.microsoft.com/office/drawing/2014/main" id="{F929441C-AEB2-42CA-8577-3203F43FEB0E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>
              <a:extLst>
                <a:ext uri="{FF2B5EF4-FFF2-40B4-BE49-F238E27FC236}">
                  <a16:creationId xmlns:a16="http://schemas.microsoft.com/office/drawing/2014/main" id="{19CA70B7-031F-4092-B4FA-4A90532B5036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>
              <a:extLst>
                <a:ext uri="{FF2B5EF4-FFF2-40B4-BE49-F238E27FC236}">
                  <a16:creationId xmlns:a16="http://schemas.microsoft.com/office/drawing/2014/main" id="{9E85C53C-39CA-4C00-B01E-8C5674BAF03D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>
              <a:extLst>
                <a:ext uri="{FF2B5EF4-FFF2-40B4-BE49-F238E27FC236}">
                  <a16:creationId xmlns:a16="http://schemas.microsoft.com/office/drawing/2014/main" id="{A28812B8-C920-4FEC-AB94-4B5D8B478A67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>
              <a:extLst>
                <a:ext uri="{FF2B5EF4-FFF2-40B4-BE49-F238E27FC236}">
                  <a16:creationId xmlns:a16="http://schemas.microsoft.com/office/drawing/2014/main" id="{98A158BC-BDC0-4D6B-8006-BBDF7041EDDB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>
              <a:extLst>
                <a:ext uri="{FF2B5EF4-FFF2-40B4-BE49-F238E27FC236}">
                  <a16:creationId xmlns:a16="http://schemas.microsoft.com/office/drawing/2014/main" id="{9EB0F122-2776-4058-B989-F3BAFDA95F5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>
              <a:extLst>
                <a:ext uri="{FF2B5EF4-FFF2-40B4-BE49-F238E27FC236}">
                  <a16:creationId xmlns:a16="http://schemas.microsoft.com/office/drawing/2014/main" id="{0F9018F4-E93E-4825-B7D6-94648C22CEE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>
              <a:extLst>
                <a:ext uri="{FF2B5EF4-FFF2-40B4-BE49-F238E27FC236}">
                  <a16:creationId xmlns:a16="http://schemas.microsoft.com/office/drawing/2014/main" id="{D4F7E653-1B6A-4AEE-998A-D7B535D02D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>
              <a:extLst>
                <a:ext uri="{FF2B5EF4-FFF2-40B4-BE49-F238E27FC236}">
                  <a16:creationId xmlns:a16="http://schemas.microsoft.com/office/drawing/2014/main" id="{5A1439AF-AC90-41E1-885A-7E869844D4C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>
              <a:extLst>
                <a:ext uri="{FF2B5EF4-FFF2-40B4-BE49-F238E27FC236}">
                  <a16:creationId xmlns:a16="http://schemas.microsoft.com/office/drawing/2014/main" id="{E0A50FF0-A246-4674-BCF4-476255BEC1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>
              <a:extLst>
                <a:ext uri="{FF2B5EF4-FFF2-40B4-BE49-F238E27FC236}">
                  <a16:creationId xmlns:a16="http://schemas.microsoft.com/office/drawing/2014/main" id="{E1885235-40A5-43E7-B9FA-DD4B5D22E2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>
              <a:extLst>
                <a:ext uri="{FF2B5EF4-FFF2-40B4-BE49-F238E27FC236}">
                  <a16:creationId xmlns:a16="http://schemas.microsoft.com/office/drawing/2014/main" id="{0C816EA7-5943-42BE-858C-AF2089001AD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>
              <a:extLst>
                <a:ext uri="{FF2B5EF4-FFF2-40B4-BE49-F238E27FC236}">
                  <a16:creationId xmlns:a16="http://schemas.microsoft.com/office/drawing/2014/main" id="{709DD2EF-AD5F-4463-BAFC-E7F6F3402C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>
              <a:extLst>
                <a:ext uri="{FF2B5EF4-FFF2-40B4-BE49-F238E27FC236}">
                  <a16:creationId xmlns:a16="http://schemas.microsoft.com/office/drawing/2014/main" id="{CFB6B983-6B14-43E0-9CE4-22E97309D8F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>
              <a:extLst>
                <a:ext uri="{FF2B5EF4-FFF2-40B4-BE49-F238E27FC236}">
                  <a16:creationId xmlns:a16="http://schemas.microsoft.com/office/drawing/2014/main" id="{9AAB25A3-8A3B-4279-AACD-37DD3FCAAF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>
              <a:extLst>
                <a:ext uri="{FF2B5EF4-FFF2-40B4-BE49-F238E27FC236}">
                  <a16:creationId xmlns:a16="http://schemas.microsoft.com/office/drawing/2014/main" id="{63B2619E-3696-48DC-80B3-6E827F432F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>
              <a:extLst>
                <a:ext uri="{FF2B5EF4-FFF2-40B4-BE49-F238E27FC236}">
                  <a16:creationId xmlns:a16="http://schemas.microsoft.com/office/drawing/2014/main" id="{99B75BCC-DBCB-4C72-A90A-E950FDF7D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>
              <a:extLst>
                <a:ext uri="{FF2B5EF4-FFF2-40B4-BE49-F238E27FC236}">
                  <a16:creationId xmlns:a16="http://schemas.microsoft.com/office/drawing/2014/main" id="{8070D7F8-AC6B-4E63-9681-742BE98272A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>
              <a:extLst>
                <a:ext uri="{FF2B5EF4-FFF2-40B4-BE49-F238E27FC236}">
                  <a16:creationId xmlns:a16="http://schemas.microsoft.com/office/drawing/2014/main" id="{E11D8428-90D3-4548-AA28-A6F9C1B92183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00C71E3-446B-4C21-B7C7-B8872FBB5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>
              <a:lumMod val="40000"/>
              <a:lumOff val="6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77" name="Прямоугольный треугольник 76">
            <a:extLst>
              <a:ext uri="{FF2B5EF4-FFF2-40B4-BE49-F238E27FC236}">
                <a16:creationId xmlns:a16="http://schemas.microsoft.com/office/drawing/2014/main" id="{4E3D1D5C-A81E-44CF-B721-6FBE69359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5905012" y="-284145"/>
            <a:ext cx="568289" cy="568289"/>
          </a:xfrm>
          <a:prstGeom prst="rtTriangle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85F7FBB-B77A-47E6-9B07-5B0A0E9B5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814" y="456532"/>
            <a:ext cx="10656372" cy="1126426"/>
          </a:xfrm>
          <a:prstGeom prst="rect">
            <a:avLst/>
          </a:prstGeom>
        </p:spPr>
        <p:txBody>
          <a:bodyPr rtlCol="0"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82" name="Текст 81">
            <a:extLst>
              <a:ext uri="{FF2B5EF4-FFF2-40B4-BE49-F238E27FC236}">
                <a16:creationId xmlns:a16="http://schemas.microsoft.com/office/drawing/2014/main" id="{8D29AE11-25A6-4A91-94C1-6A26AB6CA3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7390" y="1816398"/>
            <a:ext cx="5164137" cy="772972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Вставьте подзаголовок</a:t>
            </a:r>
          </a:p>
        </p:txBody>
      </p:sp>
      <p:sp>
        <p:nvSpPr>
          <p:cNvPr id="85" name="Текст 84">
            <a:extLst>
              <a:ext uri="{FF2B5EF4-FFF2-40B4-BE49-F238E27FC236}">
                <a16:creationId xmlns:a16="http://schemas.microsoft.com/office/drawing/2014/main" id="{8BC29F00-8301-4CEE-BA06-1D534F4970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6913" y="2597976"/>
            <a:ext cx="5164137" cy="3119437"/>
          </a:xfrm>
          <a:prstGeom prst="rect">
            <a:avLst/>
          </a:prstGeom>
        </p:spPr>
        <p:txBody>
          <a:bodyPr rtlCol="0"/>
          <a:lstStyle>
            <a:lvl1pPr marL="457200" indent="-457200">
              <a:lnSpc>
                <a:spcPct val="100000"/>
              </a:lnSpc>
              <a:buClrTx/>
              <a:buFont typeface="+mj-lt"/>
              <a:buAutoNum type="arabicPeriod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Вставьте текст здесь</a:t>
            </a:r>
          </a:p>
        </p:txBody>
      </p:sp>
      <p:sp>
        <p:nvSpPr>
          <p:cNvPr id="83" name="Текст 81">
            <a:extLst>
              <a:ext uri="{FF2B5EF4-FFF2-40B4-BE49-F238E27FC236}">
                <a16:creationId xmlns:a16="http://schemas.microsoft.com/office/drawing/2014/main" id="{348078F7-442A-4846-A477-54C056EEA0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156" y="1816398"/>
            <a:ext cx="5164137" cy="772972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Вставьте подзаголовок</a:t>
            </a:r>
          </a:p>
        </p:txBody>
      </p:sp>
      <p:sp>
        <p:nvSpPr>
          <p:cNvPr id="86" name="Текст 84">
            <a:extLst>
              <a:ext uri="{FF2B5EF4-FFF2-40B4-BE49-F238E27FC236}">
                <a16:creationId xmlns:a16="http://schemas.microsoft.com/office/drawing/2014/main" id="{20846AFB-4D65-421E-BDFC-A127A1D588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9156" y="2597976"/>
            <a:ext cx="5164137" cy="3119437"/>
          </a:xfrm>
          <a:prstGeom prst="rect">
            <a:avLst/>
          </a:prstGeom>
        </p:spPr>
        <p:txBody>
          <a:bodyPr rtlCol="0"/>
          <a:lstStyle>
            <a:lvl1pPr marL="457200" indent="-457200">
              <a:lnSpc>
                <a:spcPct val="100000"/>
              </a:lnSpc>
              <a:buClrTx/>
              <a:buFont typeface="+mj-lt"/>
              <a:buAutoNum type="arabicPeriod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Вставьте текст здесь</a:t>
            </a:r>
          </a:p>
        </p:txBody>
      </p:sp>
      <p:sp>
        <p:nvSpPr>
          <p:cNvPr id="87" name="Дата 3">
            <a:extLst>
              <a:ext uri="{FF2B5EF4-FFF2-40B4-BE49-F238E27FC236}">
                <a16:creationId xmlns:a16="http://schemas.microsoft.com/office/drawing/2014/main" id="{4E14FBED-7310-4E87-BFA7-050A91D10F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rtlCol="0" anchor="ctr"/>
          <a:lstStyle>
            <a:lvl1pPr>
              <a:defRPr sz="900" spc="15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02.02.20ГГ</a:t>
            </a:r>
          </a:p>
        </p:txBody>
      </p:sp>
      <p:sp>
        <p:nvSpPr>
          <p:cNvPr id="88" name="Нижний колонтитул 4">
            <a:extLst>
              <a:ext uri="{FF2B5EF4-FFF2-40B4-BE49-F238E27FC236}">
                <a16:creationId xmlns:a16="http://schemas.microsoft.com/office/drawing/2014/main" id="{9D4E6D47-8B2E-4566-8B9E-294FAA0E6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 spc="15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89" name="Номер слайда 5">
            <a:extLst>
              <a:ext uri="{FF2B5EF4-FFF2-40B4-BE49-F238E27FC236}">
                <a16:creationId xmlns:a16="http://schemas.microsoft.com/office/drawing/2014/main" id="{100CAC88-3775-4C14-ABE2-A6DBB5137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 spc="15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11A71338-8BA2-4C79-A6C5-5A8E30081D0C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9181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Прямоугольник 85">
            <a:extLst>
              <a:ext uri="{FF2B5EF4-FFF2-40B4-BE49-F238E27FC236}">
                <a16:creationId xmlns:a16="http://schemas.microsoft.com/office/drawing/2014/main" id="{91CF620B-CA95-44EA-ABB7-3C0D72771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25C8A854-6AD5-4EA8-ADB0-B4224410C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3A155F89-2CC8-4507-9CAF-52B9C04F1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514" y="-1"/>
            <a:ext cx="12214827" cy="6858000"/>
            <a:chOff x="-6214" y="-1"/>
            <a:chExt cx="12214827" cy="6858000"/>
          </a:xfrm>
        </p:grpSpPr>
        <p:cxnSp>
          <p:nvCxnSpPr>
            <p:cNvPr id="88" name="Прямая соединительная линия 87">
              <a:extLst>
                <a:ext uri="{FF2B5EF4-FFF2-40B4-BE49-F238E27FC236}">
                  <a16:creationId xmlns:a16="http://schemas.microsoft.com/office/drawing/2014/main" id="{8BD4B67D-F11A-42B5-AD36-64E839983324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>
              <a:extLst>
                <a:ext uri="{FF2B5EF4-FFF2-40B4-BE49-F238E27FC236}">
                  <a16:creationId xmlns:a16="http://schemas.microsoft.com/office/drawing/2014/main" id="{D6D992C2-C73A-4020-AB80-910ABD8B66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>
              <a:extLst>
                <a:ext uri="{FF2B5EF4-FFF2-40B4-BE49-F238E27FC236}">
                  <a16:creationId xmlns:a16="http://schemas.microsoft.com/office/drawing/2014/main" id="{CFE2C1AC-3C9C-4E6F-AB7D-796BB42A793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>
              <a:extLst>
                <a:ext uri="{FF2B5EF4-FFF2-40B4-BE49-F238E27FC236}">
                  <a16:creationId xmlns:a16="http://schemas.microsoft.com/office/drawing/2014/main" id="{274DEF58-5490-4294-BAB9-82EDB4B685B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>
              <a:extLst>
                <a:ext uri="{FF2B5EF4-FFF2-40B4-BE49-F238E27FC236}">
                  <a16:creationId xmlns:a16="http://schemas.microsoft.com/office/drawing/2014/main" id="{36C22FA6-2BFF-4A17-A8A3-6D0DF06B1F11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>
              <a:extLst>
                <a:ext uri="{FF2B5EF4-FFF2-40B4-BE49-F238E27FC236}">
                  <a16:creationId xmlns:a16="http://schemas.microsoft.com/office/drawing/2014/main" id="{F6D8CA74-FFC2-4419-A69D-5FA13927B46F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>
              <a:extLst>
                <a:ext uri="{FF2B5EF4-FFF2-40B4-BE49-F238E27FC236}">
                  <a16:creationId xmlns:a16="http://schemas.microsoft.com/office/drawing/2014/main" id="{A324DD6D-F6AE-4E1F-898D-939DCF98FC63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>
              <a:extLst>
                <a:ext uri="{FF2B5EF4-FFF2-40B4-BE49-F238E27FC236}">
                  <a16:creationId xmlns:a16="http://schemas.microsoft.com/office/drawing/2014/main" id="{0E0F22C7-C523-4F27-A682-25E22C10A4B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>
              <a:extLst>
                <a:ext uri="{FF2B5EF4-FFF2-40B4-BE49-F238E27FC236}">
                  <a16:creationId xmlns:a16="http://schemas.microsoft.com/office/drawing/2014/main" id="{D8C830C3-0BFC-4AA7-872B-FF1C785DBB5E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>
              <a:extLst>
                <a:ext uri="{FF2B5EF4-FFF2-40B4-BE49-F238E27FC236}">
                  <a16:creationId xmlns:a16="http://schemas.microsoft.com/office/drawing/2014/main" id="{C33F1ADE-8ECD-4FC1-8B6A-DE1C1675B95C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>
              <a:extLst>
                <a:ext uri="{FF2B5EF4-FFF2-40B4-BE49-F238E27FC236}">
                  <a16:creationId xmlns:a16="http://schemas.microsoft.com/office/drawing/2014/main" id="{13D25F39-5E7A-43D1-B675-629B3393384A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>
              <a:extLst>
                <a:ext uri="{FF2B5EF4-FFF2-40B4-BE49-F238E27FC236}">
                  <a16:creationId xmlns:a16="http://schemas.microsoft.com/office/drawing/2014/main" id="{F9FBA4B2-FB49-4B68-ABBB-19B47CCAF2EC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>
              <a:extLst>
                <a:ext uri="{FF2B5EF4-FFF2-40B4-BE49-F238E27FC236}">
                  <a16:creationId xmlns:a16="http://schemas.microsoft.com/office/drawing/2014/main" id="{631B16C3-0946-4E2F-9275-87F95C25C0E6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>
              <a:extLst>
                <a:ext uri="{FF2B5EF4-FFF2-40B4-BE49-F238E27FC236}">
                  <a16:creationId xmlns:a16="http://schemas.microsoft.com/office/drawing/2014/main" id="{6160A9E2-9353-4FC1-9099-E56AEFE6C022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>
              <a:extLst>
                <a:ext uri="{FF2B5EF4-FFF2-40B4-BE49-F238E27FC236}">
                  <a16:creationId xmlns:a16="http://schemas.microsoft.com/office/drawing/2014/main" id="{501D6BDE-C806-4832-BFE5-B43692D4EC54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>
              <a:extLst>
                <a:ext uri="{FF2B5EF4-FFF2-40B4-BE49-F238E27FC236}">
                  <a16:creationId xmlns:a16="http://schemas.microsoft.com/office/drawing/2014/main" id="{C13E0E13-B29D-4A6F-BD03-B4B74E5C9F8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>
              <a:extLst>
                <a:ext uri="{FF2B5EF4-FFF2-40B4-BE49-F238E27FC236}">
                  <a16:creationId xmlns:a16="http://schemas.microsoft.com/office/drawing/2014/main" id="{99062266-EA73-40C1-B2BA-84A5B170C4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>
              <a:extLst>
                <a:ext uri="{FF2B5EF4-FFF2-40B4-BE49-F238E27FC236}">
                  <a16:creationId xmlns:a16="http://schemas.microsoft.com/office/drawing/2014/main" id="{98CA1C91-AC4A-4ECC-ABBE-F95A0D71639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>
              <a:extLst>
                <a:ext uri="{FF2B5EF4-FFF2-40B4-BE49-F238E27FC236}">
                  <a16:creationId xmlns:a16="http://schemas.microsoft.com/office/drawing/2014/main" id="{D9ED7D18-4C21-4EC7-A69E-F217BB037F4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>
              <a:extLst>
                <a:ext uri="{FF2B5EF4-FFF2-40B4-BE49-F238E27FC236}">
                  <a16:creationId xmlns:a16="http://schemas.microsoft.com/office/drawing/2014/main" id="{3DE6646E-0507-49D1-BC5A-96FDF97E8D4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>
              <a:extLst>
                <a:ext uri="{FF2B5EF4-FFF2-40B4-BE49-F238E27FC236}">
                  <a16:creationId xmlns:a16="http://schemas.microsoft.com/office/drawing/2014/main" id="{880A6265-73D5-4AFE-B003-E79690762B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>
              <a:extLst>
                <a:ext uri="{FF2B5EF4-FFF2-40B4-BE49-F238E27FC236}">
                  <a16:creationId xmlns:a16="http://schemas.microsoft.com/office/drawing/2014/main" id="{C5FF6B8A-5930-4909-A84D-9D86FAAEA4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>
              <a:extLst>
                <a:ext uri="{FF2B5EF4-FFF2-40B4-BE49-F238E27FC236}">
                  <a16:creationId xmlns:a16="http://schemas.microsoft.com/office/drawing/2014/main" id="{0BE97C02-B5E8-4E85-AB2D-1B144728C6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>
              <a:extLst>
                <a:ext uri="{FF2B5EF4-FFF2-40B4-BE49-F238E27FC236}">
                  <a16:creationId xmlns:a16="http://schemas.microsoft.com/office/drawing/2014/main" id="{9E0D9532-E4F7-4181-B732-B402D7E9293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>
              <a:extLst>
                <a:ext uri="{FF2B5EF4-FFF2-40B4-BE49-F238E27FC236}">
                  <a16:creationId xmlns:a16="http://schemas.microsoft.com/office/drawing/2014/main" id="{E0FED504-48F9-42AE-8C1D-18ABEA360C4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>
              <a:extLst>
                <a:ext uri="{FF2B5EF4-FFF2-40B4-BE49-F238E27FC236}">
                  <a16:creationId xmlns:a16="http://schemas.microsoft.com/office/drawing/2014/main" id="{761B5F04-4827-493D-8CDB-8FC1F21F86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>
              <a:extLst>
                <a:ext uri="{FF2B5EF4-FFF2-40B4-BE49-F238E27FC236}">
                  <a16:creationId xmlns:a16="http://schemas.microsoft.com/office/drawing/2014/main" id="{A4D02F9F-A9FF-4569-B1CF-3D5B0B8A589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>
              <a:extLst>
                <a:ext uri="{FF2B5EF4-FFF2-40B4-BE49-F238E27FC236}">
                  <a16:creationId xmlns:a16="http://schemas.microsoft.com/office/drawing/2014/main" id="{EE699586-9F40-4AEA-B070-FBBD1775335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>
              <a:extLst>
                <a:ext uri="{FF2B5EF4-FFF2-40B4-BE49-F238E27FC236}">
                  <a16:creationId xmlns:a16="http://schemas.microsoft.com/office/drawing/2014/main" id="{4D4BD64C-0BF9-4084-8C20-90D20EA6B6D7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CC3AD463-404C-4576-AC21-F25582953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>
              <a:lumMod val="40000"/>
              <a:lumOff val="6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20" name="Прямоугольный треугольник 119">
            <a:extLst>
              <a:ext uri="{FF2B5EF4-FFF2-40B4-BE49-F238E27FC236}">
                <a16:creationId xmlns:a16="http://schemas.microsoft.com/office/drawing/2014/main" id="{2A73DFF6-076E-4BBC-9CDB-E1B24D9B6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5905012" y="-284145"/>
            <a:ext cx="568289" cy="568289"/>
          </a:xfrm>
          <a:prstGeom prst="rtTriangle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E89C6-E571-4739-8BA7-D97BDCD1D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4268" y="441042"/>
            <a:ext cx="9323464" cy="1162258"/>
          </a:xfrm>
          <a:prstGeom prst="rect">
            <a:avLst/>
          </a:prstGeom>
        </p:spPr>
        <p:txBody>
          <a:bodyPr rtlCol="0"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121" name="Текст 81">
            <a:extLst>
              <a:ext uri="{FF2B5EF4-FFF2-40B4-BE49-F238E27FC236}">
                <a16:creationId xmlns:a16="http://schemas.microsoft.com/office/drawing/2014/main" id="{24221B82-BDC2-43E4-9DC3-109392FCBF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757" y="1816398"/>
            <a:ext cx="3661357" cy="772972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Вставьте подзаголовок</a:t>
            </a:r>
          </a:p>
        </p:txBody>
      </p:sp>
      <p:sp>
        <p:nvSpPr>
          <p:cNvPr id="123" name="Текст 84">
            <a:extLst>
              <a:ext uri="{FF2B5EF4-FFF2-40B4-BE49-F238E27FC236}">
                <a16:creationId xmlns:a16="http://schemas.microsoft.com/office/drawing/2014/main" id="{F064B050-C9E2-4CBD-8063-8F72369DEA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9280" y="2595913"/>
            <a:ext cx="3661357" cy="3119437"/>
          </a:xfrm>
          <a:prstGeom prst="rect">
            <a:avLst/>
          </a:prstGeom>
        </p:spPr>
        <p:txBody>
          <a:bodyPr rtlCol="0"/>
          <a:lstStyle>
            <a:lvl1pPr marL="45720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Вставьте текст здесь</a:t>
            </a:r>
          </a:p>
        </p:txBody>
      </p:sp>
      <p:sp>
        <p:nvSpPr>
          <p:cNvPr id="132" name="Текст 81">
            <a:extLst>
              <a:ext uri="{FF2B5EF4-FFF2-40B4-BE49-F238E27FC236}">
                <a16:creationId xmlns:a16="http://schemas.microsoft.com/office/drawing/2014/main" id="{AB4DD233-B719-42EE-AE0F-930CABD5AA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51938" y="1822941"/>
            <a:ext cx="3661357" cy="772972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Вставьте подзаголовок</a:t>
            </a:r>
          </a:p>
        </p:txBody>
      </p:sp>
      <p:sp>
        <p:nvSpPr>
          <p:cNvPr id="133" name="Текст 84">
            <a:extLst>
              <a:ext uri="{FF2B5EF4-FFF2-40B4-BE49-F238E27FC236}">
                <a16:creationId xmlns:a16="http://schemas.microsoft.com/office/drawing/2014/main" id="{E2F4A9D6-F113-40C1-B3C8-A9BDB28772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1461" y="2602456"/>
            <a:ext cx="3661357" cy="3119437"/>
          </a:xfrm>
          <a:prstGeom prst="rect">
            <a:avLst/>
          </a:prstGeom>
        </p:spPr>
        <p:txBody>
          <a:bodyPr rtlCol="0"/>
          <a:lstStyle>
            <a:lvl1pPr marL="45720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Вставьте текст здесь</a:t>
            </a:r>
          </a:p>
        </p:txBody>
      </p:sp>
      <p:sp>
        <p:nvSpPr>
          <p:cNvPr id="134" name="Текст 81">
            <a:extLst>
              <a:ext uri="{FF2B5EF4-FFF2-40B4-BE49-F238E27FC236}">
                <a16:creationId xmlns:a16="http://schemas.microsoft.com/office/drawing/2014/main" id="{B5E6D4D3-9E8F-4D92-B05A-7E9BBD7594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3642" y="1822661"/>
            <a:ext cx="3661357" cy="772972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Вставьте подзаголовок</a:t>
            </a:r>
          </a:p>
        </p:txBody>
      </p:sp>
      <p:sp>
        <p:nvSpPr>
          <p:cNvPr id="135" name="Текст 84">
            <a:extLst>
              <a:ext uri="{FF2B5EF4-FFF2-40B4-BE49-F238E27FC236}">
                <a16:creationId xmlns:a16="http://schemas.microsoft.com/office/drawing/2014/main" id="{9C80C61E-A8B2-4011-AE18-0294FFF889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3165" y="2602176"/>
            <a:ext cx="3661357" cy="3119437"/>
          </a:xfrm>
          <a:prstGeom prst="rect">
            <a:avLst/>
          </a:prstGeom>
        </p:spPr>
        <p:txBody>
          <a:bodyPr rtlCol="0"/>
          <a:lstStyle>
            <a:lvl1pPr marL="457200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Вставьте текст здесь</a:t>
            </a:r>
          </a:p>
        </p:txBody>
      </p:sp>
      <p:sp>
        <p:nvSpPr>
          <p:cNvPr id="125" name="Дата 3">
            <a:extLst>
              <a:ext uri="{FF2B5EF4-FFF2-40B4-BE49-F238E27FC236}">
                <a16:creationId xmlns:a16="http://schemas.microsoft.com/office/drawing/2014/main" id="{DEB76336-3978-4E04-820F-CCD4115F0A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rtlCol="0" anchor="ctr"/>
          <a:lstStyle>
            <a:lvl1pPr>
              <a:defRPr sz="900" spc="15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02.02.20ГГ</a:t>
            </a:r>
          </a:p>
        </p:txBody>
      </p:sp>
      <p:sp>
        <p:nvSpPr>
          <p:cNvPr id="126" name="Нижний колонтитул 4">
            <a:extLst>
              <a:ext uri="{FF2B5EF4-FFF2-40B4-BE49-F238E27FC236}">
                <a16:creationId xmlns:a16="http://schemas.microsoft.com/office/drawing/2014/main" id="{296D1F50-7662-4B72-8D59-73594E519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 spc="15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127" name="Номер слайда 5">
            <a:extLst>
              <a:ext uri="{FF2B5EF4-FFF2-40B4-BE49-F238E27FC236}">
                <a16:creationId xmlns:a16="http://schemas.microsoft.com/office/drawing/2014/main" id="{DEDEAF7E-D577-4B93-BAE4-358F8963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 spc="15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11A71338-8BA2-4C79-A6C5-5A8E30081D0C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11649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Прямоугольник 50">
            <a:extLst>
              <a:ext uri="{FF2B5EF4-FFF2-40B4-BE49-F238E27FC236}">
                <a16:creationId xmlns:a16="http://schemas.microsoft.com/office/drawing/2014/main" id="{4987528D-293D-419F-B6B1-A104443B2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AA467263-FC60-4269-BE10-A00F3AE96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Прямоугольный треугольник 52">
            <a:extLst>
              <a:ext uri="{FF2B5EF4-FFF2-40B4-BE49-F238E27FC236}">
                <a16:creationId xmlns:a16="http://schemas.microsoft.com/office/drawing/2014/main" id="{0A2143FD-5B7E-4844-9056-07C72D17C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54" name="Блок-схема: Документ 53">
            <a:extLst>
              <a:ext uri="{FF2B5EF4-FFF2-40B4-BE49-F238E27FC236}">
                <a16:creationId xmlns:a16="http://schemas.microsoft.com/office/drawing/2014/main" id="{FD193356-2BA7-4BBE-A881-735188BBD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455724" y="2105114"/>
            <a:ext cx="6858000" cy="2647778"/>
          </a:xfrm>
          <a:prstGeom prst="flowChartDocumen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BABB6A4E-AAF5-46BC-AF70-EFB826898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6" name="Прямая соединительная линия 55">
              <a:extLst>
                <a:ext uri="{FF2B5EF4-FFF2-40B4-BE49-F238E27FC236}">
                  <a16:creationId xmlns:a16="http://schemas.microsoft.com/office/drawing/2014/main" id="{5098CE0A-07AF-475D-847B-BC2C09B11257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0FAF8888-5C58-4210-9B6C-8453116F89D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E55DA967-527D-4EF5-BC5B-C9A4D0AE670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>
              <a:extLst>
                <a:ext uri="{FF2B5EF4-FFF2-40B4-BE49-F238E27FC236}">
                  <a16:creationId xmlns:a16="http://schemas.microsoft.com/office/drawing/2014/main" id="{AD4B90F1-FA63-44F8-AFBD-EAA664F2668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>
              <a:extLst>
                <a:ext uri="{FF2B5EF4-FFF2-40B4-BE49-F238E27FC236}">
                  <a16:creationId xmlns:a16="http://schemas.microsoft.com/office/drawing/2014/main" id="{779BC52E-5A86-4380-BDBD-4A8C8F79F3DA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>
              <a:extLst>
                <a:ext uri="{FF2B5EF4-FFF2-40B4-BE49-F238E27FC236}">
                  <a16:creationId xmlns:a16="http://schemas.microsoft.com/office/drawing/2014/main" id="{7518DD47-B72F-4572-8652-594CB38C7C77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>
              <a:extLst>
                <a:ext uri="{FF2B5EF4-FFF2-40B4-BE49-F238E27FC236}">
                  <a16:creationId xmlns:a16="http://schemas.microsoft.com/office/drawing/2014/main" id="{6BB75A49-D451-4D82-A22C-FF0946E6DED9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>
              <a:extLst>
                <a:ext uri="{FF2B5EF4-FFF2-40B4-BE49-F238E27FC236}">
                  <a16:creationId xmlns:a16="http://schemas.microsoft.com/office/drawing/2014/main" id="{0BCB1FB9-CC9B-48F2-90C3-821F3F616C17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>
              <a:extLst>
                <a:ext uri="{FF2B5EF4-FFF2-40B4-BE49-F238E27FC236}">
                  <a16:creationId xmlns:a16="http://schemas.microsoft.com/office/drawing/2014/main" id="{A6D00A7D-DC23-4315-9EC0-B669EB491DB1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>
              <a:extLst>
                <a:ext uri="{FF2B5EF4-FFF2-40B4-BE49-F238E27FC236}">
                  <a16:creationId xmlns:a16="http://schemas.microsoft.com/office/drawing/2014/main" id="{3E76C2DE-1D31-4289-AE7D-6C34B9BEE7E0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>
              <a:extLst>
                <a:ext uri="{FF2B5EF4-FFF2-40B4-BE49-F238E27FC236}">
                  <a16:creationId xmlns:a16="http://schemas.microsoft.com/office/drawing/2014/main" id="{B62E9492-F409-482D-B645-10FF6AC41AF9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>
              <a:extLst>
                <a:ext uri="{FF2B5EF4-FFF2-40B4-BE49-F238E27FC236}">
                  <a16:creationId xmlns:a16="http://schemas.microsoft.com/office/drawing/2014/main" id="{62DC565F-0CA2-4501-8213-735FFE3DF6B3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>
              <a:extLst>
                <a:ext uri="{FF2B5EF4-FFF2-40B4-BE49-F238E27FC236}">
                  <a16:creationId xmlns:a16="http://schemas.microsoft.com/office/drawing/2014/main" id="{7E5A3D38-7FDD-4709-88C6-590F3E5AEA78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>
              <a:extLst>
                <a:ext uri="{FF2B5EF4-FFF2-40B4-BE49-F238E27FC236}">
                  <a16:creationId xmlns:a16="http://schemas.microsoft.com/office/drawing/2014/main" id="{3F34FB10-A2A2-42BE-89D3-59CDCDF82CEB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>
              <a:extLst>
                <a:ext uri="{FF2B5EF4-FFF2-40B4-BE49-F238E27FC236}">
                  <a16:creationId xmlns:a16="http://schemas.microsoft.com/office/drawing/2014/main" id="{A0EB0B65-231B-4586-AB6F-5AB3DE9FAADA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>
              <a:extLst>
                <a:ext uri="{FF2B5EF4-FFF2-40B4-BE49-F238E27FC236}">
                  <a16:creationId xmlns:a16="http://schemas.microsoft.com/office/drawing/2014/main" id="{519DB94B-4BD3-4672-BD6B-3994D5B9CE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>
              <a:extLst>
                <a:ext uri="{FF2B5EF4-FFF2-40B4-BE49-F238E27FC236}">
                  <a16:creationId xmlns:a16="http://schemas.microsoft.com/office/drawing/2014/main" id="{6806E7D0-A3FD-43BC-B099-D9AD77116FD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>
              <a:extLst>
                <a:ext uri="{FF2B5EF4-FFF2-40B4-BE49-F238E27FC236}">
                  <a16:creationId xmlns:a16="http://schemas.microsoft.com/office/drawing/2014/main" id="{F9D3F4C0-B895-47F1-B38A-1D86C2396A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>
              <a:extLst>
                <a:ext uri="{FF2B5EF4-FFF2-40B4-BE49-F238E27FC236}">
                  <a16:creationId xmlns:a16="http://schemas.microsoft.com/office/drawing/2014/main" id="{52FA5DF4-DE8F-4EF8-BC50-0BDA1ED6BA1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>
              <a:extLst>
                <a:ext uri="{FF2B5EF4-FFF2-40B4-BE49-F238E27FC236}">
                  <a16:creationId xmlns:a16="http://schemas.microsoft.com/office/drawing/2014/main" id="{741CF04F-8C94-4781-839F-DCABB2D7BC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>
              <a:extLst>
                <a:ext uri="{FF2B5EF4-FFF2-40B4-BE49-F238E27FC236}">
                  <a16:creationId xmlns:a16="http://schemas.microsoft.com/office/drawing/2014/main" id="{508DF419-049D-4C31-BE0A-E5F9FADA510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>
              <a:extLst>
                <a:ext uri="{FF2B5EF4-FFF2-40B4-BE49-F238E27FC236}">
                  <a16:creationId xmlns:a16="http://schemas.microsoft.com/office/drawing/2014/main" id="{9619C9CF-0817-4920-8D58-4983252BD9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>
              <a:extLst>
                <a:ext uri="{FF2B5EF4-FFF2-40B4-BE49-F238E27FC236}">
                  <a16:creationId xmlns:a16="http://schemas.microsoft.com/office/drawing/2014/main" id="{7A5B031B-FA3D-4738-BB48-5143A29B800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>
              <a:extLst>
                <a:ext uri="{FF2B5EF4-FFF2-40B4-BE49-F238E27FC236}">
                  <a16:creationId xmlns:a16="http://schemas.microsoft.com/office/drawing/2014/main" id="{94D8098E-5CEA-4903-A146-23D553F698E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>
              <a:extLst>
                <a:ext uri="{FF2B5EF4-FFF2-40B4-BE49-F238E27FC236}">
                  <a16:creationId xmlns:a16="http://schemas.microsoft.com/office/drawing/2014/main" id="{DA900A38-58AC-40D4-896C-5B66E97123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>
              <a:extLst>
                <a:ext uri="{FF2B5EF4-FFF2-40B4-BE49-F238E27FC236}">
                  <a16:creationId xmlns:a16="http://schemas.microsoft.com/office/drawing/2014/main" id="{53E623E7-180E-4DB5-91B3-48CE8414D8B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>
              <a:extLst>
                <a:ext uri="{FF2B5EF4-FFF2-40B4-BE49-F238E27FC236}">
                  <a16:creationId xmlns:a16="http://schemas.microsoft.com/office/drawing/2014/main" id="{6C3F2957-4A6D-4C53-A2BC-0ED300AE530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>
              <a:extLst>
                <a:ext uri="{FF2B5EF4-FFF2-40B4-BE49-F238E27FC236}">
                  <a16:creationId xmlns:a16="http://schemas.microsoft.com/office/drawing/2014/main" id="{29A34577-91E4-43A1-965D-0E340D1398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>
              <a:extLst>
                <a:ext uri="{FF2B5EF4-FFF2-40B4-BE49-F238E27FC236}">
                  <a16:creationId xmlns:a16="http://schemas.microsoft.com/office/drawing/2014/main" id="{2C7E108E-58D2-4FB5-AFA0-27A86DA9630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22350-AB76-4020-9872-4E63DFBF96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604" y="689389"/>
            <a:ext cx="5465225" cy="2637455"/>
          </a:xfrm>
          <a:prstGeom prst="rect">
            <a:avLst/>
          </a:prstGeom>
        </p:spPr>
        <p:txBody>
          <a:bodyPr rtlCol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86" name="Подзаголовок 2">
            <a:extLst>
              <a:ext uri="{FF2B5EF4-FFF2-40B4-BE49-F238E27FC236}">
                <a16:creationId xmlns:a16="http://schemas.microsoft.com/office/drawing/2014/main" id="{89A872D6-4D76-4CD1-9873-C29D72DFD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42" y="3602038"/>
            <a:ext cx="5414255" cy="1560594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algn="l" rtl="0">
              <a:lnSpc>
                <a:spcPct val="110000"/>
              </a:lnSpc>
            </a:pPr>
            <a:r>
              <a:rPr lang="ru-RU" noProof="0">
                <a:solidFill>
                  <a:schemeClr val="tx2">
                    <a:alpha val="80000"/>
                  </a:schemeClr>
                </a:solidFill>
              </a:rPr>
              <a:t>Образец подзаголовка</a:t>
            </a:r>
          </a:p>
        </p:txBody>
      </p:sp>
      <p:sp>
        <p:nvSpPr>
          <p:cNvPr id="91" name="Дата 3">
            <a:extLst>
              <a:ext uri="{FF2B5EF4-FFF2-40B4-BE49-F238E27FC236}">
                <a16:creationId xmlns:a16="http://schemas.microsoft.com/office/drawing/2014/main" id="{4986AE78-551F-477B-AF47-E26167A61C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rtlCol="0" anchor="ctr"/>
          <a:lstStyle>
            <a:lvl1pPr>
              <a:defRPr sz="900" spc="15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02.02.20ГГ</a:t>
            </a:r>
          </a:p>
        </p:txBody>
      </p:sp>
      <p:sp>
        <p:nvSpPr>
          <p:cNvPr id="47" name="Рисунок 4">
            <a:extLst>
              <a:ext uri="{FF2B5EF4-FFF2-40B4-BE49-F238E27FC236}">
                <a16:creationId xmlns:a16="http://schemas.microsoft.com/office/drawing/2014/main" id="{5C9DFB21-140A-4BCA-8D67-8581312FE9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96630" y="443884"/>
            <a:ext cx="5909831" cy="5879389"/>
          </a:xfrm>
          <a:prstGeom prst="ellipse">
            <a:avLst/>
          </a:prstGeom>
        </p:spPr>
        <p:txBody>
          <a:bodyPr rtlCol="0"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92" name="Нижний колонтитул 4">
            <a:extLst>
              <a:ext uri="{FF2B5EF4-FFF2-40B4-BE49-F238E27FC236}">
                <a16:creationId xmlns:a16="http://schemas.microsoft.com/office/drawing/2014/main" id="{19C3F2E1-5471-4835-8A24-5F00674FD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 spc="15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93" name="Номер слайда 5">
            <a:extLst>
              <a:ext uri="{FF2B5EF4-FFF2-40B4-BE49-F238E27FC236}">
                <a16:creationId xmlns:a16="http://schemas.microsoft.com/office/drawing/2014/main" id="{24B165E2-B012-4272-BBB2-66D70B29A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 spc="15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11A71338-8BA2-4C79-A6C5-5A8E30081D0C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1006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Прямоугольник 1">
            <a:extLst>
              <a:ext uri="{FF2B5EF4-FFF2-40B4-BE49-F238E27FC236}">
                <a16:creationId xmlns:a16="http://schemas.microsoft.com/office/drawing/2014/main" id="{0F25F0BC-3414-4A4E-82FD-7DE1761A5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136E80E-F44A-4A08-AD5C-C4E6E83A7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Полилиния: фигура 3">
            <a:extLst>
              <a:ext uri="{FF2B5EF4-FFF2-40B4-BE49-F238E27FC236}">
                <a16:creationId xmlns:a16="http://schemas.microsoft.com/office/drawing/2014/main" id="{C4F02106-B95B-4137-ABA0-DE89F9345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3107" y="-6055"/>
            <a:ext cx="12185786" cy="2656696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Прямоугольный треугольник 4">
            <a:extLst>
              <a:ext uri="{FF2B5EF4-FFF2-40B4-BE49-F238E27FC236}">
                <a16:creationId xmlns:a16="http://schemas.microsoft.com/office/drawing/2014/main" id="{86F50E1B-B981-4FF3-B7D0-ED31A0707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0000">
            <a:off x="-266903" y="3535448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6" name="Полилиния: Фигура 5">
            <a:extLst>
              <a:ext uri="{FF2B5EF4-FFF2-40B4-BE49-F238E27FC236}">
                <a16:creationId xmlns:a16="http://schemas.microsoft.com/office/drawing/2014/main" id="{0AE35541-C201-4A8C-8E97-2CF46579A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273" y="5198354"/>
            <a:ext cx="2602925" cy="1671572"/>
          </a:xfrm>
          <a:custGeom>
            <a:avLst/>
            <a:gdLst>
              <a:gd name="connsiteX0" fmla="*/ 281723 w 2602925"/>
              <a:gd name="connsiteY0" fmla="*/ 0 h 1671572"/>
              <a:gd name="connsiteX1" fmla="*/ 2538665 w 2602925"/>
              <a:gd name="connsiteY1" fmla="*/ 1496001 h 1671572"/>
              <a:gd name="connsiteX2" fmla="*/ 2602925 w 2602925"/>
              <a:gd name="connsiteY2" fmla="*/ 1671572 h 1671572"/>
              <a:gd name="connsiteX3" fmla="*/ 1714953 w 2602925"/>
              <a:gd name="connsiteY3" fmla="*/ 1671572 h 1671572"/>
              <a:gd name="connsiteX4" fmla="*/ 1633707 w 2602925"/>
              <a:gd name="connsiteY4" fmla="*/ 1537837 h 1671572"/>
              <a:gd name="connsiteX5" fmla="*/ 281722 w 2602925"/>
              <a:gd name="connsiteY5" fmla="*/ 818992 h 1671572"/>
              <a:gd name="connsiteX6" fmla="*/ 115019 w 2602925"/>
              <a:gd name="connsiteY6" fmla="*/ 827410 h 1671572"/>
              <a:gd name="connsiteX7" fmla="*/ 0 w 2602925"/>
              <a:gd name="connsiteY7" fmla="*/ 844964 h 1671572"/>
              <a:gd name="connsiteX8" fmla="*/ 0 w 2602925"/>
              <a:gd name="connsiteY8" fmla="*/ 17421 h 1671572"/>
              <a:gd name="connsiteX9" fmla="*/ 31283 w 2602925"/>
              <a:gd name="connsiteY9" fmla="*/ 12646 h 1671572"/>
              <a:gd name="connsiteX10" fmla="*/ 281723 w 2602925"/>
              <a:gd name="connsiteY10" fmla="*/ 0 h 167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2925" h="1671572">
                <a:moveTo>
                  <a:pt x="281723" y="0"/>
                </a:moveTo>
                <a:cubicBezTo>
                  <a:pt x="1296311" y="0"/>
                  <a:pt x="2166821" y="616864"/>
                  <a:pt x="2538665" y="1496001"/>
                </a:cubicBezTo>
                <a:lnTo>
                  <a:pt x="2602925" y="1671572"/>
                </a:lnTo>
                <a:lnTo>
                  <a:pt x="1714953" y="1671572"/>
                </a:lnTo>
                <a:lnTo>
                  <a:pt x="1633707" y="1537837"/>
                </a:lnTo>
                <a:cubicBezTo>
                  <a:pt x="1340706" y="1104138"/>
                  <a:pt x="844514" y="818992"/>
                  <a:pt x="281722" y="818992"/>
                </a:cubicBezTo>
                <a:cubicBezTo>
                  <a:pt x="225443" y="818992"/>
                  <a:pt x="169830" y="821844"/>
                  <a:pt x="115019" y="827410"/>
                </a:cubicBezTo>
                <a:lnTo>
                  <a:pt x="0" y="844964"/>
                </a:lnTo>
                <a:lnTo>
                  <a:pt x="0" y="17421"/>
                </a:lnTo>
                <a:lnTo>
                  <a:pt x="31283" y="12646"/>
                </a:lnTo>
                <a:cubicBezTo>
                  <a:pt x="113626" y="4284"/>
                  <a:pt x="197174" y="0"/>
                  <a:pt x="281723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D77D8A9-52A9-426B-A7FA-8F0D57A03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9FBA36D2-108E-4BCE-B00B-7AADE262EBA8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87CCA430-E045-49A4-BBFA-58E62DB70C1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0A8F23F5-C38C-4F4D-AC9D-53EE5C805B3C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E9F8BEAE-4D02-4E92-BF07-2B52C1DC6AAC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1CECE1E3-E88F-4BF4-91A1-21CE42A919ED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CF3597D0-8C2B-4DF1-A82D-B7AED489FAA9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988A03C0-2CF4-4311-BFE9-050460F9B2B4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29DD4F0C-1AB6-4919-A06A-C33148C95772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4F9DCDAB-1034-49DC-B20D-5B3AC4DDA949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E03569C8-7E1D-4D32-880E-03A713BC8EC2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D787C248-294D-4430-9163-A18DB7A0E58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B4E8BBE7-F812-4E02-8220-479D4B2E9DB2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2AA42D07-05F3-4BE3-81BF-B5F84474EF19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2E1C5E67-B32B-49DC-BF5E-D25C7CF20873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16B1788E-1754-47A2-853A-6FE39EEB1E03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57682792-A763-4918-B362-26D487DE471E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CD52BF25-0CAE-4903-A7E6-8A7768DD1F7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6A14A49A-F4B0-444F-8BA5-9DC89AC760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7D09471A-4DE2-47CD-AED8-27D5B1050BD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74C0A412-5D4A-44E9-9738-BD17D84887C4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32F41B69-68CE-41EF-BBED-1CD4FF7A9F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53B5DECC-07DB-431C-88EC-3AEE965EC1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66CE55D3-190F-47D1-98A6-D7281E51E0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A0324378-6046-45CC-A273-AE16EFF671D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0190AD03-D044-4A15-879F-BC87B702ABE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59B3C48A-196D-4BE2-A7CD-848178CCFC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F4F5DF92-38A4-42C0-8492-7C34DBFEF33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AC093942-8F5E-4520-8571-946A6E5CEBA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A648E900-15FD-4793-A783-15BD86852618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Заголовок 1">
            <a:extLst>
              <a:ext uri="{FF2B5EF4-FFF2-40B4-BE49-F238E27FC236}">
                <a16:creationId xmlns:a16="http://schemas.microsoft.com/office/drawing/2014/main" id="{5DF337DA-C179-4649-9021-51ECBB849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20914"/>
            <a:ext cx="5552414" cy="2727486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>
              <a:lnSpc>
                <a:spcPct val="110000"/>
              </a:lnSpc>
            </a:pPr>
            <a:r>
              <a:rPr lang="ru-RU" noProof="0">
                <a:solidFill>
                  <a:schemeClr val="tx2"/>
                </a:solidFill>
                <a:cs typeface="Posterama" panose="020B0504020200020000" pitchFamily="34" charset="0"/>
              </a:rPr>
              <a:t>Образец заголовка</a:t>
            </a:r>
          </a:p>
        </p:txBody>
      </p:sp>
      <p:sp>
        <p:nvSpPr>
          <p:cNvPr id="50" name="Рисунок 44">
            <a:extLst>
              <a:ext uri="{FF2B5EF4-FFF2-40B4-BE49-F238E27FC236}">
                <a16:creationId xmlns:a16="http://schemas.microsoft.com/office/drawing/2014/main" id="{CDAEDC08-93B5-4CC2-A77F-91F47AD1D7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0500" y="195263"/>
            <a:ext cx="5837238" cy="296068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Вставьте здесь фото</a:t>
            </a:r>
          </a:p>
        </p:txBody>
      </p:sp>
      <p:sp>
        <p:nvSpPr>
          <p:cNvPr id="51" name="Рисунок 48">
            <a:extLst>
              <a:ext uri="{FF2B5EF4-FFF2-40B4-BE49-F238E27FC236}">
                <a16:creationId xmlns:a16="http://schemas.microsoft.com/office/drawing/2014/main" id="{C34DF4FD-6356-4CA5-9E6F-749666E2D43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64265" y="184840"/>
            <a:ext cx="5841996" cy="2987199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Вставьте здесь фото</a:t>
            </a:r>
          </a:p>
        </p:txBody>
      </p:sp>
      <p:sp>
        <p:nvSpPr>
          <p:cNvPr id="39" name="Объект 38">
            <a:extLst>
              <a:ext uri="{FF2B5EF4-FFF2-40B4-BE49-F238E27FC236}">
                <a16:creationId xmlns:a16="http://schemas.microsoft.com/office/drawing/2014/main" id="{9C696AEE-49AB-4D07-90D6-AD190251723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9663" y="3525611"/>
            <a:ext cx="5816600" cy="272097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0" indent="0">
              <a:buNone/>
              <a:defRPr sz="2400">
                <a:solidFill>
                  <a:schemeClr val="tx2"/>
                </a:solidFill>
              </a:defRPr>
            </a:lvl2pPr>
            <a:lvl3pPr marL="0" indent="0">
              <a:buNone/>
              <a:defRPr sz="2400">
                <a:solidFill>
                  <a:schemeClr val="tx2"/>
                </a:solidFill>
              </a:defRPr>
            </a:lvl3pPr>
            <a:lvl4pPr marL="0" indent="0">
              <a:buNone/>
              <a:defRPr sz="2400">
                <a:solidFill>
                  <a:schemeClr val="tx2"/>
                </a:solidFill>
              </a:defRPr>
            </a:lvl4pPr>
            <a:lvl5pPr marL="0" indent="0"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52" name="Дата 3">
            <a:extLst>
              <a:ext uri="{FF2B5EF4-FFF2-40B4-BE49-F238E27FC236}">
                <a16:creationId xmlns:a16="http://schemas.microsoft.com/office/drawing/2014/main" id="{CEABCB88-BA9F-47D3-A787-DF88895F25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rtlCol="0" anchor="ctr"/>
          <a:lstStyle>
            <a:lvl1pPr>
              <a:defRPr sz="900" spc="15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02.02.20ГГ</a:t>
            </a:r>
          </a:p>
        </p:txBody>
      </p:sp>
      <p:sp>
        <p:nvSpPr>
          <p:cNvPr id="53" name="Нижний колонтитул 4">
            <a:extLst>
              <a:ext uri="{FF2B5EF4-FFF2-40B4-BE49-F238E27FC236}">
                <a16:creationId xmlns:a16="http://schemas.microsoft.com/office/drawing/2014/main" id="{6244155B-5D28-4D19-90C2-1FBB57AA8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 spc="15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54" name="Номер слайда 5">
            <a:extLst>
              <a:ext uri="{FF2B5EF4-FFF2-40B4-BE49-F238E27FC236}">
                <a16:creationId xmlns:a16="http://schemas.microsoft.com/office/drawing/2014/main" id="{E2F1D5A7-A160-4678-8595-C5E217295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 spc="15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11A71338-8BA2-4C79-A6C5-5A8E30081D0C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3882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Прямоугольник 1">
            <a:extLst>
              <a:ext uri="{FF2B5EF4-FFF2-40B4-BE49-F238E27FC236}">
                <a16:creationId xmlns:a16="http://schemas.microsoft.com/office/drawing/2014/main" id="{88878880-76F2-45B5-916B-36E7EE2B1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B75C3C8-6E32-4269-9316-DC942E00A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247C2144-3704-461F-AEA4-5AD7F2A4B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0000">
            <a:off x="-284145" y="1559143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5" name="Блок-схема: Документ 4">
            <a:extLst>
              <a:ext uri="{FF2B5EF4-FFF2-40B4-BE49-F238E27FC236}">
                <a16:creationId xmlns:a16="http://schemas.microsoft.com/office/drawing/2014/main" id="{5C2F4A0D-E022-45C1-A4F2-BDD40ECBB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455724" y="2105114"/>
            <a:ext cx="6858000" cy="2647778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B95DAD1-C9F8-42EA-938C-AD799D0D1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CE106CB0-0456-42D2-9064-D8307EE2EE64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B6564272-B469-4B76-89B3-EAE1C5EA557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9C812937-53FC-4F40-9E1F-62BD5DC5C8EA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D5C30D30-0592-4A8D-9BFB-E39327DEB08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B5EF5218-294E-41E0-B835-6CD21C0AB503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64EAD817-B289-4780-AF71-3A814DA1517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015FE1B7-342F-44E3-9A5F-4320F4B56F12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8F304BD3-68AC-49BC-8B74-71637404CEEC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B0859D2C-72C4-411A-BD82-8368DDC03513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7B22EA31-AED9-4314-8509-4087F82F1112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74E3D353-A425-4930-AC93-9A9F93EC07E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E75827C0-9081-4304-98D0-28375902854E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7FBC916B-3AAC-4825-8D0F-923D60C0DA4E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13085D6A-11B7-416E-9A80-085550712976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F1619986-89C6-4164-BD69-5117CB5E3D0D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3D63A74F-F1A7-4546-BCB1-3C49033B344A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348BEE97-AC71-4466-82E9-05302D19D2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BFB7EA87-48DE-40EC-97C4-1119D6E0BC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6709E735-55F1-46BE-964B-17589798C45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0AE224F2-AB69-40F3-83FC-5A1C2985F11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10841DFB-48FF-4E4C-BD80-FAEDD9869C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93F2079C-0840-41A3-B649-BFA2657D7F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624F5B96-0C46-4542-959C-A0AB18C7DAE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87E7EDBA-8F85-4F7A-A17D-6B49A51D412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043D3094-2C9C-4299-9065-669FFD8F5D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DE307EDA-19A4-4312-920D-EC02D2A70C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62953220-FAE3-4A55-B3C5-632C82C456A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72B2B007-553A-4A33-B077-9CA9D031332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CE213DEB-4CFC-46B3-8DB4-77581E46552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EBBBF2BB-36BE-45E7-A35B-260E76E7D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5467"/>
            <a:ext cx="5410197" cy="198217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>
              <a:lnSpc>
                <a:spcPct val="110000"/>
              </a:lnSpc>
            </a:pPr>
            <a:r>
              <a:rPr lang="ru-RU" noProof="0">
                <a:solidFill>
                  <a:srgbClr val="FFFFFF"/>
                </a:solidFill>
                <a:cs typeface="Posterama" panose="020B0504020200020000" pitchFamily="34" charset="0"/>
              </a:rPr>
              <a:t>Образец заголовка</a:t>
            </a:r>
          </a:p>
        </p:txBody>
      </p:sp>
      <p:sp>
        <p:nvSpPr>
          <p:cNvPr id="42" name="Объект 38">
            <a:extLst>
              <a:ext uri="{FF2B5EF4-FFF2-40B4-BE49-F238E27FC236}">
                <a16:creationId xmlns:a16="http://schemas.microsoft.com/office/drawing/2014/main" id="{03257FF4-6F58-4A1E-866D-198569F917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3104" y="2957665"/>
            <a:ext cx="5543524" cy="3358733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20000"/>
              </a:lnSpc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0" indent="0">
              <a:buNone/>
              <a:defRPr sz="2400">
                <a:solidFill>
                  <a:schemeClr val="tx2"/>
                </a:solidFill>
              </a:defRPr>
            </a:lvl2pPr>
            <a:lvl3pPr marL="0" indent="0">
              <a:buNone/>
              <a:defRPr sz="2400">
                <a:solidFill>
                  <a:schemeClr val="tx2"/>
                </a:solidFill>
              </a:defRPr>
            </a:lvl3pPr>
            <a:lvl4pPr marL="0" indent="0">
              <a:buNone/>
              <a:defRPr sz="2400">
                <a:solidFill>
                  <a:schemeClr val="tx2"/>
                </a:solidFill>
              </a:defRPr>
            </a:lvl4pPr>
            <a:lvl5pPr marL="0" indent="0"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4" name="Рисунок 42">
            <a:extLst>
              <a:ext uri="{FF2B5EF4-FFF2-40B4-BE49-F238E27FC236}">
                <a16:creationId xmlns:a16="http://schemas.microsoft.com/office/drawing/2014/main" id="{32195099-4E20-48F3-8272-F12592AD44F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19875" y="725487"/>
            <a:ext cx="5388490" cy="551946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Вставьте здесь фото</a:t>
            </a:r>
          </a:p>
        </p:txBody>
      </p:sp>
      <p:sp>
        <p:nvSpPr>
          <p:cNvPr id="39" name="Дата 3">
            <a:extLst>
              <a:ext uri="{FF2B5EF4-FFF2-40B4-BE49-F238E27FC236}">
                <a16:creationId xmlns:a16="http://schemas.microsoft.com/office/drawing/2014/main" id="{CFCED92E-6EA8-410D-90AD-DF0B229BF3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rtlCol="0" anchor="ctr"/>
          <a:lstStyle>
            <a:lvl1pPr>
              <a:defRPr sz="900" spc="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02.02.20ГГ</a:t>
            </a:r>
          </a:p>
        </p:txBody>
      </p:sp>
      <p:sp>
        <p:nvSpPr>
          <p:cNvPr id="40" name="Нижний колонтитул 4">
            <a:extLst>
              <a:ext uri="{FF2B5EF4-FFF2-40B4-BE49-F238E27FC236}">
                <a16:creationId xmlns:a16="http://schemas.microsoft.com/office/drawing/2014/main" id="{FC6D7D3E-FCD8-42CA-A1BB-9112B5530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 spc="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41" name="Номер слайда 5">
            <a:extLst>
              <a:ext uri="{FF2B5EF4-FFF2-40B4-BE49-F238E27FC236}">
                <a16:creationId xmlns:a16="http://schemas.microsoft.com/office/drawing/2014/main" id="{A49CA3E6-DD23-4395-AE34-560EA1122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 spc="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11A71338-8BA2-4C79-A6C5-5A8E30081D0C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4811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>
            <a:extLst>
              <a:ext uri="{FF2B5EF4-FFF2-40B4-BE49-F238E27FC236}">
                <a16:creationId xmlns:a16="http://schemas.microsoft.com/office/drawing/2014/main" id="{0B54C968-9162-4E94-9F00-9921A4333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890" y="1"/>
            <a:ext cx="6168182" cy="6858000"/>
          </a:xfrm>
          <a:custGeom>
            <a:avLst/>
            <a:gdLst>
              <a:gd name="connsiteX0" fmla="*/ 0 w 5115291"/>
              <a:gd name="connsiteY0" fmla="*/ 0 h 6857989"/>
              <a:gd name="connsiteX1" fmla="*/ 5115291 w 5115291"/>
              <a:gd name="connsiteY1" fmla="*/ 0 h 6857989"/>
              <a:gd name="connsiteX2" fmla="*/ 5115291 w 5115291"/>
              <a:gd name="connsiteY2" fmla="*/ 6857989 h 6857989"/>
              <a:gd name="connsiteX3" fmla="*/ 0 w 5115291"/>
              <a:gd name="connsiteY3" fmla="*/ 6857989 h 6857989"/>
              <a:gd name="connsiteX4" fmla="*/ 0 w 5115291"/>
              <a:gd name="connsiteY4" fmla="*/ 0 h 6857989"/>
              <a:gd name="connsiteX0" fmla="*/ 0 w 5115291"/>
              <a:gd name="connsiteY0" fmla="*/ 8467 h 6866456"/>
              <a:gd name="connsiteX1" fmla="*/ 5022158 w 5115291"/>
              <a:gd name="connsiteY1" fmla="*/ 0 h 6866456"/>
              <a:gd name="connsiteX2" fmla="*/ 5115291 w 5115291"/>
              <a:gd name="connsiteY2" fmla="*/ 6866456 h 6866456"/>
              <a:gd name="connsiteX3" fmla="*/ 0 w 5115291"/>
              <a:gd name="connsiteY3" fmla="*/ 6866456 h 6866456"/>
              <a:gd name="connsiteX4" fmla="*/ 0 w 5115291"/>
              <a:gd name="connsiteY4" fmla="*/ 8467 h 6866456"/>
              <a:gd name="connsiteX0" fmla="*/ 0 w 5115291"/>
              <a:gd name="connsiteY0" fmla="*/ 0 h 6857989"/>
              <a:gd name="connsiteX1" fmla="*/ 5013692 w 5115291"/>
              <a:gd name="connsiteY1" fmla="*/ 0 h 6857989"/>
              <a:gd name="connsiteX2" fmla="*/ 5115291 w 5115291"/>
              <a:gd name="connsiteY2" fmla="*/ 6857989 h 6857989"/>
              <a:gd name="connsiteX3" fmla="*/ 0 w 5115291"/>
              <a:gd name="connsiteY3" fmla="*/ 6857989 h 6857989"/>
              <a:gd name="connsiteX4" fmla="*/ 0 w 5115291"/>
              <a:gd name="connsiteY4" fmla="*/ 0 h 6857989"/>
              <a:gd name="connsiteX0" fmla="*/ 0 w 5691024"/>
              <a:gd name="connsiteY0" fmla="*/ 0 h 6857989"/>
              <a:gd name="connsiteX1" fmla="*/ 5013692 w 5691024"/>
              <a:gd name="connsiteY1" fmla="*/ 0 h 6857989"/>
              <a:gd name="connsiteX2" fmla="*/ 5691024 w 5691024"/>
              <a:gd name="connsiteY2" fmla="*/ 3098800 h 6857989"/>
              <a:gd name="connsiteX3" fmla="*/ 5115291 w 5691024"/>
              <a:gd name="connsiteY3" fmla="*/ 6857989 h 6857989"/>
              <a:gd name="connsiteX4" fmla="*/ 0 w 5691024"/>
              <a:gd name="connsiteY4" fmla="*/ 6857989 h 6857989"/>
              <a:gd name="connsiteX5" fmla="*/ 0 w 5691024"/>
              <a:gd name="connsiteY5" fmla="*/ 0 h 6857989"/>
              <a:gd name="connsiteX0" fmla="*/ 0 w 6141720"/>
              <a:gd name="connsiteY0" fmla="*/ 0 h 6857989"/>
              <a:gd name="connsiteX1" fmla="*/ 5013692 w 6141720"/>
              <a:gd name="connsiteY1" fmla="*/ 0 h 6857989"/>
              <a:gd name="connsiteX2" fmla="*/ 5691024 w 6141720"/>
              <a:gd name="connsiteY2" fmla="*/ 3098800 h 6857989"/>
              <a:gd name="connsiteX3" fmla="*/ 6131290 w 6141720"/>
              <a:gd name="connsiteY3" fmla="*/ 5672667 h 6857989"/>
              <a:gd name="connsiteX4" fmla="*/ 5115291 w 6141720"/>
              <a:gd name="connsiteY4" fmla="*/ 6857989 h 6857989"/>
              <a:gd name="connsiteX5" fmla="*/ 0 w 6141720"/>
              <a:gd name="connsiteY5" fmla="*/ 6857989 h 6857989"/>
              <a:gd name="connsiteX6" fmla="*/ 0 w 6141720"/>
              <a:gd name="connsiteY6" fmla="*/ 0 h 6857989"/>
              <a:gd name="connsiteX0" fmla="*/ 0 w 6141720"/>
              <a:gd name="connsiteY0" fmla="*/ 0 h 6857989"/>
              <a:gd name="connsiteX1" fmla="*/ 5013692 w 6141720"/>
              <a:gd name="connsiteY1" fmla="*/ 0 h 6857989"/>
              <a:gd name="connsiteX2" fmla="*/ 5691024 w 6141720"/>
              <a:gd name="connsiteY2" fmla="*/ 3098800 h 6857989"/>
              <a:gd name="connsiteX3" fmla="*/ 6131290 w 6141720"/>
              <a:gd name="connsiteY3" fmla="*/ 5672667 h 6857989"/>
              <a:gd name="connsiteX4" fmla="*/ 5115291 w 6141720"/>
              <a:gd name="connsiteY4" fmla="*/ 6857989 h 6857989"/>
              <a:gd name="connsiteX5" fmla="*/ 0 w 6141720"/>
              <a:gd name="connsiteY5" fmla="*/ 6857989 h 6857989"/>
              <a:gd name="connsiteX6" fmla="*/ 0 w 6141720"/>
              <a:gd name="connsiteY6" fmla="*/ 0 h 6857989"/>
              <a:gd name="connsiteX0" fmla="*/ 0 w 6141720"/>
              <a:gd name="connsiteY0" fmla="*/ 0 h 6857989"/>
              <a:gd name="connsiteX1" fmla="*/ 5013692 w 6141720"/>
              <a:gd name="connsiteY1" fmla="*/ 0 h 6857989"/>
              <a:gd name="connsiteX2" fmla="*/ 5691024 w 6141720"/>
              <a:gd name="connsiteY2" fmla="*/ 3098800 h 6857989"/>
              <a:gd name="connsiteX3" fmla="*/ 6131290 w 6141720"/>
              <a:gd name="connsiteY3" fmla="*/ 5672667 h 6857989"/>
              <a:gd name="connsiteX4" fmla="*/ 5115291 w 6141720"/>
              <a:gd name="connsiteY4" fmla="*/ 6857989 h 6857989"/>
              <a:gd name="connsiteX5" fmla="*/ 0 w 6141720"/>
              <a:gd name="connsiteY5" fmla="*/ 6857989 h 6857989"/>
              <a:gd name="connsiteX6" fmla="*/ 0 w 6141720"/>
              <a:gd name="connsiteY6" fmla="*/ 0 h 6857989"/>
              <a:gd name="connsiteX0" fmla="*/ 0 w 6175182"/>
              <a:gd name="connsiteY0" fmla="*/ 0 h 6857989"/>
              <a:gd name="connsiteX1" fmla="*/ 5013692 w 6175182"/>
              <a:gd name="connsiteY1" fmla="*/ 0 h 6857989"/>
              <a:gd name="connsiteX2" fmla="*/ 5691024 w 6175182"/>
              <a:gd name="connsiteY2" fmla="*/ 3098800 h 6857989"/>
              <a:gd name="connsiteX3" fmla="*/ 6131290 w 6175182"/>
              <a:gd name="connsiteY3" fmla="*/ 5672667 h 6857989"/>
              <a:gd name="connsiteX4" fmla="*/ 5115291 w 6175182"/>
              <a:gd name="connsiteY4" fmla="*/ 6857989 h 6857989"/>
              <a:gd name="connsiteX5" fmla="*/ 0 w 6175182"/>
              <a:gd name="connsiteY5" fmla="*/ 6857989 h 6857989"/>
              <a:gd name="connsiteX6" fmla="*/ 0 w 6175182"/>
              <a:gd name="connsiteY6" fmla="*/ 0 h 6857989"/>
              <a:gd name="connsiteX0" fmla="*/ 0 w 6175182"/>
              <a:gd name="connsiteY0" fmla="*/ 0 h 6857989"/>
              <a:gd name="connsiteX1" fmla="*/ 5013692 w 6175182"/>
              <a:gd name="connsiteY1" fmla="*/ 0 h 6857989"/>
              <a:gd name="connsiteX2" fmla="*/ 5691024 w 6175182"/>
              <a:gd name="connsiteY2" fmla="*/ 3098800 h 6857989"/>
              <a:gd name="connsiteX3" fmla="*/ 6131290 w 6175182"/>
              <a:gd name="connsiteY3" fmla="*/ 5672667 h 6857989"/>
              <a:gd name="connsiteX4" fmla="*/ 5115291 w 6175182"/>
              <a:gd name="connsiteY4" fmla="*/ 6857989 h 6857989"/>
              <a:gd name="connsiteX5" fmla="*/ 0 w 6175182"/>
              <a:gd name="connsiteY5" fmla="*/ 6857989 h 6857989"/>
              <a:gd name="connsiteX6" fmla="*/ 0 w 6175182"/>
              <a:gd name="connsiteY6" fmla="*/ 0 h 6857989"/>
              <a:gd name="connsiteX0" fmla="*/ 0 w 6175182"/>
              <a:gd name="connsiteY0" fmla="*/ 0 h 6866456"/>
              <a:gd name="connsiteX1" fmla="*/ 5013692 w 6175182"/>
              <a:gd name="connsiteY1" fmla="*/ 0 h 6866456"/>
              <a:gd name="connsiteX2" fmla="*/ 5691024 w 6175182"/>
              <a:gd name="connsiteY2" fmla="*/ 3098800 h 6866456"/>
              <a:gd name="connsiteX3" fmla="*/ 6131290 w 6175182"/>
              <a:gd name="connsiteY3" fmla="*/ 5672667 h 6866456"/>
              <a:gd name="connsiteX4" fmla="*/ 5843424 w 6175182"/>
              <a:gd name="connsiteY4" fmla="*/ 6866456 h 6866456"/>
              <a:gd name="connsiteX5" fmla="*/ 0 w 6175182"/>
              <a:gd name="connsiteY5" fmla="*/ 6857989 h 6866456"/>
              <a:gd name="connsiteX6" fmla="*/ 0 w 6175182"/>
              <a:gd name="connsiteY6" fmla="*/ 0 h 6866456"/>
              <a:gd name="connsiteX0" fmla="*/ 0 w 6175182"/>
              <a:gd name="connsiteY0" fmla="*/ 0 h 6866456"/>
              <a:gd name="connsiteX1" fmla="*/ 5013692 w 6175182"/>
              <a:gd name="connsiteY1" fmla="*/ 0 h 6866456"/>
              <a:gd name="connsiteX2" fmla="*/ 5691024 w 6175182"/>
              <a:gd name="connsiteY2" fmla="*/ 3098800 h 6866456"/>
              <a:gd name="connsiteX3" fmla="*/ 6131290 w 6175182"/>
              <a:gd name="connsiteY3" fmla="*/ 5672667 h 6866456"/>
              <a:gd name="connsiteX4" fmla="*/ 5843424 w 6175182"/>
              <a:gd name="connsiteY4" fmla="*/ 6866456 h 6866456"/>
              <a:gd name="connsiteX5" fmla="*/ 0 w 6175182"/>
              <a:gd name="connsiteY5" fmla="*/ 6857989 h 6866456"/>
              <a:gd name="connsiteX6" fmla="*/ 0 w 6175182"/>
              <a:gd name="connsiteY6" fmla="*/ 0 h 6866456"/>
              <a:gd name="connsiteX0" fmla="*/ 0 w 6175182"/>
              <a:gd name="connsiteY0" fmla="*/ 0 h 6866456"/>
              <a:gd name="connsiteX1" fmla="*/ 5013692 w 6175182"/>
              <a:gd name="connsiteY1" fmla="*/ 0 h 6866456"/>
              <a:gd name="connsiteX2" fmla="*/ 5691024 w 6175182"/>
              <a:gd name="connsiteY2" fmla="*/ 3098800 h 6866456"/>
              <a:gd name="connsiteX3" fmla="*/ 6131290 w 6175182"/>
              <a:gd name="connsiteY3" fmla="*/ 5672667 h 6866456"/>
              <a:gd name="connsiteX4" fmla="*/ 5843424 w 6175182"/>
              <a:gd name="connsiteY4" fmla="*/ 6866456 h 6866456"/>
              <a:gd name="connsiteX5" fmla="*/ 0 w 6175182"/>
              <a:gd name="connsiteY5" fmla="*/ 6857989 h 6866456"/>
              <a:gd name="connsiteX6" fmla="*/ 0 w 6175182"/>
              <a:gd name="connsiteY6" fmla="*/ 0 h 6866456"/>
              <a:gd name="connsiteX0" fmla="*/ 0 w 6168182"/>
              <a:gd name="connsiteY0" fmla="*/ 0 h 6866456"/>
              <a:gd name="connsiteX1" fmla="*/ 5013692 w 6168182"/>
              <a:gd name="connsiteY1" fmla="*/ 0 h 6866456"/>
              <a:gd name="connsiteX2" fmla="*/ 5691024 w 6168182"/>
              <a:gd name="connsiteY2" fmla="*/ 3098800 h 6866456"/>
              <a:gd name="connsiteX3" fmla="*/ 6131290 w 6168182"/>
              <a:gd name="connsiteY3" fmla="*/ 5672667 h 6866456"/>
              <a:gd name="connsiteX4" fmla="*/ 5843424 w 6168182"/>
              <a:gd name="connsiteY4" fmla="*/ 6866456 h 6866456"/>
              <a:gd name="connsiteX5" fmla="*/ 0 w 6168182"/>
              <a:gd name="connsiteY5" fmla="*/ 6857989 h 6866456"/>
              <a:gd name="connsiteX6" fmla="*/ 0 w 6168182"/>
              <a:gd name="connsiteY6" fmla="*/ 0 h 686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8182" h="6866456">
                <a:moveTo>
                  <a:pt x="0" y="0"/>
                </a:moveTo>
                <a:lnTo>
                  <a:pt x="5013692" y="0"/>
                </a:lnTo>
                <a:cubicBezTo>
                  <a:pt x="5041915" y="2113844"/>
                  <a:pt x="5392928" y="2241197"/>
                  <a:pt x="5691024" y="3098800"/>
                </a:cubicBezTo>
                <a:cubicBezTo>
                  <a:pt x="6145754" y="4111625"/>
                  <a:pt x="6230068" y="5012267"/>
                  <a:pt x="6131290" y="5672667"/>
                </a:cubicBezTo>
                <a:cubicBezTo>
                  <a:pt x="6035335" y="6070597"/>
                  <a:pt x="5973246" y="6468526"/>
                  <a:pt x="5843424" y="6866456"/>
                </a:cubicBezTo>
                <a:lnTo>
                  <a:pt x="0" y="68579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640080" tIns="777240" rtlCol="0"/>
          <a:lstStyle/>
          <a:p>
            <a:pPr algn="l" rtl="0"/>
            <a:r>
              <a:rPr lang="ru-RU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Образец заголовка</a:t>
            </a:r>
          </a:p>
        </p:txBody>
      </p:sp>
      <p:sp>
        <p:nvSpPr>
          <p:cNvPr id="45" name="Рисунок 44">
            <a:extLst>
              <a:ext uri="{FF2B5EF4-FFF2-40B4-BE49-F238E27FC236}">
                <a16:creationId xmlns:a16="http://schemas.microsoft.com/office/drawing/2014/main" id="{BA990E7A-F299-4210-97ED-B2240FAF8D7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0"/>
            <a:ext cx="7534275" cy="6857999"/>
          </a:xfrm>
          <a:custGeom>
            <a:avLst/>
            <a:gdLst>
              <a:gd name="connsiteX0" fmla="*/ 0 w 7432675"/>
              <a:gd name="connsiteY0" fmla="*/ 6856431 h 6857999"/>
              <a:gd name="connsiteX1" fmla="*/ 1083393 w 7432675"/>
              <a:gd name="connsiteY1" fmla="*/ 6857999 h 6857999"/>
              <a:gd name="connsiteX2" fmla="*/ 0 w 7432675"/>
              <a:gd name="connsiteY2" fmla="*/ 6857999 h 6857999"/>
              <a:gd name="connsiteX3" fmla="*/ 254367 w 7432675"/>
              <a:gd name="connsiteY3" fmla="*/ 0 h 6857999"/>
              <a:gd name="connsiteX4" fmla="*/ 7432675 w 7432675"/>
              <a:gd name="connsiteY4" fmla="*/ 0 h 6857999"/>
              <a:gd name="connsiteX5" fmla="*/ 7432675 w 7432675"/>
              <a:gd name="connsiteY5" fmla="*/ 6857999 h 6857999"/>
              <a:gd name="connsiteX6" fmla="*/ 1084100 w 7432675"/>
              <a:gd name="connsiteY6" fmla="*/ 6857999 h 6857999"/>
              <a:gd name="connsiteX7" fmla="*/ 1170353 w 7432675"/>
              <a:gd name="connsiteY7" fmla="*/ 6559920 h 6857999"/>
              <a:gd name="connsiteX8" fmla="*/ 1371965 w 7432675"/>
              <a:gd name="connsiteY8" fmla="*/ 5665681 h 6857999"/>
              <a:gd name="connsiteX9" fmla="*/ 931699 w 7432675"/>
              <a:gd name="connsiteY9" fmla="*/ 3094984 h 6857999"/>
              <a:gd name="connsiteX10" fmla="*/ 254367 w 7432675"/>
              <a:gd name="connsiteY10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32675" h="6857999">
                <a:moveTo>
                  <a:pt x="0" y="6856431"/>
                </a:moveTo>
                <a:lnTo>
                  <a:pt x="1083393" y="6857999"/>
                </a:lnTo>
                <a:lnTo>
                  <a:pt x="0" y="6857999"/>
                </a:lnTo>
                <a:close/>
                <a:moveTo>
                  <a:pt x="254367" y="0"/>
                </a:moveTo>
                <a:lnTo>
                  <a:pt x="7432675" y="0"/>
                </a:lnTo>
                <a:lnTo>
                  <a:pt x="7432675" y="6857999"/>
                </a:lnTo>
                <a:lnTo>
                  <a:pt x="1084100" y="6857999"/>
                </a:lnTo>
                <a:lnTo>
                  <a:pt x="1170353" y="6559920"/>
                </a:lnTo>
                <a:cubicBezTo>
                  <a:pt x="1247083" y="6261841"/>
                  <a:pt x="1299999" y="5963761"/>
                  <a:pt x="1371965" y="5665681"/>
                </a:cubicBezTo>
                <a:cubicBezTo>
                  <a:pt x="1470743" y="5006095"/>
                  <a:pt x="1386429" y="4106562"/>
                  <a:pt x="931699" y="3094984"/>
                </a:cubicBezTo>
                <a:cubicBezTo>
                  <a:pt x="633604" y="2238437"/>
                  <a:pt x="282590" y="2111241"/>
                  <a:pt x="254367" y="0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Вставьте здесь фото</a:t>
            </a:r>
          </a:p>
        </p:txBody>
      </p:sp>
      <p:sp>
        <p:nvSpPr>
          <p:cNvPr id="36" name="Подзаголовок 2">
            <a:extLst>
              <a:ext uri="{FF2B5EF4-FFF2-40B4-BE49-F238E27FC236}">
                <a16:creationId xmlns:a16="http://schemas.microsoft.com/office/drawing/2014/main" id="{74108930-733F-4442-A067-3D79F6C096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7410" y="4072044"/>
            <a:ext cx="4567990" cy="1495379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>
                <a:latin typeface="Calibri" panose="020F0502020204030204" pitchFamily="34" charset="0"/>
              </a:defRPr>
            </a:lvl1pPr>
          </a:lstStyle>
          <a:p>
            <a:pPr algn="l" rtl="0">
              <a:lnSpc>
                <a:spcPct val="110000"/>
              </a:lnSpc>
              <a:tabLst>
                <a:tab pos="4686300" algn="l"/>
              </a:tabLst>
            </a:pPr>
            <a:r>
              <a:rPr lang="ru-RU" sz="2200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82612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Прямоугольник 1">
            <a:extLst>
              <a:ext uri="{FF2B5EF4-FFF2-40B4-BE49-F238E27FC236}">
                <a16:creationId xmlns:a16="http://schemas.microsoft.com/office/drawing/2014/main" id="{1BA840BD-172F-4ADB-A4C1-EA3FB3A68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0D03E71-B54E-4A6E-A4F8-B60561824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DD6F5FA1-46FA-4429-A549-1D06D0D7D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5901199" y="-284145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71BDD7C-B416-481F-A16C-3B14FBB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214827" cy="6858000"/>
            <a:chOff x="-6214" y="-1"/>
            <a:chExt cx="12214827" cy="6858000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BCB31C5D-A43A-4C38-B74E-9234A84B02E9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C6244DD8-1D8F-4AA3-A5F5-4298E404A2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4CE3EBC0-4667-4BC6-A9CC-DA103BD5F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BFF8C9D8-06A6-4057-AF4A-E68C2FF52192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1698C5D6-0CD8-4B0A-9018-E4E8AB06B165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E5FA1E06-A7E0-4387-B888-01CD139E36C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67D7FF7A-6DED-49BA-B18D-C07C47CAC127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50FB5490-621E-4776-8805-17DC2DEB2B2A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4EFD8034-FE34-446D-BB83-87D71E740780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F8094A7D-9F32-4BC1-807A-99DF2F31074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57259383-E3EA-4FD9-8ED8-83404582FD54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AA077C54-7103-434A-AC1C-7F8C94E7DE48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F6FEA7A7-36E0-418B-B34C-E78BF293A96C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BC33DAE9-7530-473F-B552-AEFA8FB27772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EE5A9F99-D683-48ED-A296-1FFD3F21F3A1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2D183D34-AB5D-4F46-8E22-B01A42D6AC6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84D26E20-E8AB-4CF7-B688-5BFDFA98C9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2D5CACA9-37C6-4659-BECC-9BE9266107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D43037EA-282B-48DA-A0BF-8B91F2AB9F1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C77A6A28-098B-407A-831E-D7948FE5E2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2BF6BC88-7C7A-46D2-ADA4-C76A9305F4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E47B60D5-0F4B-420A-AB1D-D0294AC71C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33834F93-1811-4CFD-83C0-27A8A4B7C34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90F437B9-26C4-4229-BB1F-5642B6DFAA0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A167DE33-C7E4-48D4-9D60-DDC9998505F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3313C28F-6328-443A-8D90-A5449D98ACB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F98F2146-C0F1-40F0-8F15-8C43677357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A7712F40-2F4A-4840-9A39-5A5D70CF6FD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80515D50-4076-4227-A8A6-1EB1AFD0ED33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B10FFBE-9594-45E8-A55B-2C29EC499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742" y="1839842"/>
            <a:ext cx="11791142" cy="4405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6A6EAAA1-04E1-4507-BB68-77740F2960C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4" y="339991"/>
            <a:ext cx="11502142" cy="1499851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ctr">
              <a:defRPr sz="44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algn="ctr" rtl="0">
              <a:lnSpc>
                <a:spcPct val="110000"/>
              </a:lnSpc>
            </a:pPr>
            <a:r>
              <a:rPr lang="ru-RU" noProof="0">
                <a:solidFill>
                  <a:schemeClr val="tx2">
                    <a:alpha val="80000"/>
                  </a:schemeClr>
                </a:solidFill>
                <a:cs typeface="Posterama" panose="020B0504020200020000" pitchFamily="34" charset="0"/>
              </a:rPr>
              <a:t>Образец заголовка</a:t>
            </a:r>
          </a:p>
        </p:txBody>
      </p:sp>
      <p:sp>
        <p:nvSpPr>
          <p:cNvPr id="38" name="Объект 37">
            <a:extLst>
              <a:ext uri="{FF2B5EF4-FFF2-40B4-BE49-F238E27FC236}">
                <a16:creationId xmlns:a16="http://schemas.microsoft.com/office/drawing/2014/main" id="{A3DF4F51-7BE0-4413-AE23-64539333639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9788" y="2124075"/>
            <a:ext cx="10512425" cy="390683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0" indent="0">
              <a:buNone/>
              <a:defRPr sz="1800">
                <a:solidFill>
                  <a:schemeClr val="tx1"/>
                </a:solidFill>
              </a:defRPr>
            </a:lvl2pPr>
            <a:lvl3pPr marL="0" indent="0"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40" name="Дата 3">
            <a:extLst>
              <a:ext uri="{FF2B5EF4-FFF2-40B4-BE49-F238E27FC236}">
                <a16:creationId xmlns:a16="http://schemas.microsoft.com/office/drawing/2014/main" id="{523D1252-F7F4-4FB8-950F-8E4B712E27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rtlCol="0" anchor="ctr"/>
          <a:lstStyle>
            <a:lvl1pPr>
              <a:defRPr sz="900" spc="15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02.02.20ГГ</a:t>
            </a:r>
          </a:p>
        </p:txBody>
      </p:sp>
      <p:sp>
        <p:nvSpPr>
          <p:cNvPr id="41" name="Нижний колонтитул 4">
            <a:extLst>
              <a:ext uri="{FF2B5EF4-FFF2-40B4-BE49-F238E27FC236}">
                <a16:creationId xmlns:a16="http://schemas.microsoft.com/office/drawing/2014/main" id="{F83A4E74-05AF-4A1F-A4D9-6EF4B285C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 spc="15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42" name="Номер слайда 5">
            <a:extLst>
              <a:ext uri="{FF2B5EF4-FFF2-40B4-BE49-F238E27FC236}">
                <a16:creationId xmlns:a16="http://schemas.microsoft.com/office/drawing/2014/main" id="{0E42BF9C-AE51-478A-B770-1FB2E0831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 spc="15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11A71338-8BA2-4C79-A6C5-5A8E30081D0C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008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Прямоугольник 1">
            <a:extLst>
              <a:ext uri="{FF2B5EF4-FFF2-40B4-BE49-F238E27FC236}">
                <a16:creationId xmlns:a16="http://schemas.microsoft.com/office/drawing/2014/main" id="{14214285-E69B-44FA-8F37-3B82B332A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A3C966-52CB-4916-B4BA-FF672A064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CB4C4AFF-B140-4B74-98E9-8E0DBC2D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5901199" y="-284145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E8265C3-9975-474C-9EC6-1865EDA8B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214827" cy="6858000"/>
            <a:chOff x="-6214" y="-1"/>
            <a:chExt cx="12214827" cy="6858000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430252D8-1C62-46C0-BAAF-2D16620E3F2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3FDBCA84-EA87-46AE-8031-A5D0D41767C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3D233BD8-AAA6-4B1E-997F-C2EDAB752A52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447343BE-C40B-42DF-9412-19CFE586E63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8FB20094-175C-4954-AC21-B3DF7A29FD9B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1CB5AAC6-CAF7-49AB-868B-96216F48F522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9B4F6A36-B3CB-477C-8DC4-27974A6E6AB0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74710AA7-7038-4AA1-BF59-5F70CD51DC85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FB32F850-461E-4AFE-8859-EF590175A8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358594BA-77A7-4C7A-89BB-094E0EEC9072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6144C66B-6345-41CE-87F1-9835625D215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476F4275-9BB8-482F-B133-0A4409246900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CF48B500-CA83-4484-AD8A-B2D2D070AC29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60090DED-C809-419C-B282-4CF2C023C03B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07812DB4-DFE4-4544-B138-17181A0765EB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BB7C4281-5CEE-4DDC-A1C3-643D462CF979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967C4728-2C62-4235-A5E5-C1BC3E3A7D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5A6AFA3C-432C-422E-8648-0294B214BD4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B3AB0C1E-8902-4F27-9C8B-4EAD269CB0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514D8F3C-E2CF-4B21-8A75-F7E2C93419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973221B9-91B2-4BEA-A3AE-41740B0ED3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C378359E-9B9D-46E3-8C5F-50F2DDC78B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0C909D46-962B-42D0-B061-0E7496E67E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EBA859C6-92B5-4DD3-A147-73B1350FF3C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1926E7FA-BD78-40EC-BD71-DD58D0410E5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0CC56267-308A-47A2-9533-FA19C9ECCD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AB57300A-1BE1-4257-AB52-6BBDA69F19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9722AA96-3A9B-4BE2-B7A3-D4B32EF3D46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BD30F02-803D-4FDF-AA50-E6144C01D805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E5E795C-10D5-4BFA-AFD1-F1128D94F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742" y="1839842"/>
            <a:ext cx="11791142" cy="4405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4CBDD123-7FC3-4DB0-9740-BA9F7A8BF0F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4" y="339991"/>
            <a:ext cx="11502142" cy="1499851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ctr">
              <a:defRPr sz="44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algn="ctr" rtl="0">
              <a:lnSpc>
                <a:spcPct val="110000"/>
              </a:lnSpc>
            </a:pPr>
            <a:r>
              <a:rPr lang="ru-RU" noProof="0">
                <a:solidFill>
                  <a:schemeClr val="tx2">
                    <a:alpha val="80000"/>
                  </a:schemeClr>
                </a:solidFill>
                <a:cs typeface="Posterama" panose="020B0504020200020000" pitchFamily="34" charset="0"/>
              </a:rPr>
              <a:t>Образец заголовка</a:t>
            </a:r>
          </a:p>
        </p:txBody>
      </p:sp>
      <p:sp>
        <p:nvSpPr>
          <p:cNvPr id="37" name="Дата 3">
            <a:extLst>
              <a:ext uri="{FF2B5EF4-FFF2-40B4-BE49-F238E27FC236}">
                <a16:creationId xmlns:a16="http://schemas.microsoft.com/office/drawing/2014/main" id="{24199D58-7108-494B-8A84-EB5906E260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rtlCol="0" anchor="ctr"/>
          <a:lstStyle>
            <a:lvl1pPr>
              <a:defRPr sz="900" spc="15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02.02.20ГГ</a:t>
            </a:r>
          </a:p>
        </p:txBody>
      </p:sp>
      <p:sp>
        <p:nvSpPr>
          <p:cNvPr id="38" name="Нижний колонтитул 4">
            <a:extLst>
              <a:ext uri="{FF2B5EF4-FFF2-40B4-BE49-F238E27FC236}">
                <a16:creationId xmlns:a16="http://schemas.microsoft.com/office/drawing/2014/main" id="{3AAF141C-063A-4050-A290-B4B15D7D9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 spc="15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39" name="Номер слайда 5">
            <a:extLst>
              <a:ext uri="{FF2B5EF4-FFF2-40B4-BE49-F238E27FC236}">
                <a16:creationId xmlns:a16="http://schemas.microsoft.com/office/drawing/2014/main" id="{A3C23607-1575-4DAD-BCAD-E0DEAE79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 spc="15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11A71338-8BA2-4C79-A6C5-5A8E30081D0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3" name="Объект 37">
            <a:extLst>
              <a:ext uri="{FF2B5EF4-FFF2-40B4-BE49-F238E27FC236}">
                <a16:creationId xmlns:a16="http://schemas.microsoft.com/office/drawing/2014/main" id="{64C5BEB3-C2F1-4083-B518-6A3C5E3D91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5461" y="2419525"/>
            <a:ext cx="9621076" cy="333480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0" indent="0">
              <a:buNone/>
              <a:defRPr sz="1800">
                <a:solidFill>
                  <a:schemeClr val="tx1"/>
                </a:solidFill>
              </a:defRPr>
            </a:lvl2pPr>
            <a:lvl3pPr marL="0" indent="0"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</p:spTree>
    <p:extLst>
      <p:ext uri="{BB962C8B-B14F-4D97-AF65-F5344CB8AC3E}">
        <p14:creationId xmlns:p14="http://schemas.microsoft.com/office/powerpoint/2010/main" val="335485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Прямоугольник 1">
            <a:extLst>
              <a:ext uri="{FF2B5EF4-FFF2-40B4-BE49-F238E27FC236}">
                <a16:creationId xmlns:a16="http://schemas.microsoft.com/office/drawing/2014/main" id="{A0A1C8BA-EE32-4677-A0DB-E8B4A9367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rtl="0"/>
            <a:endParaRPr lang="ru-RU" noProof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Рисунок 43">
            <a:extLst>
              <a:ext uri="{FF2B5EF4-FFF2-40B4-BE49-F238E27FC236}">
                <a16:creationId xmlns:a16="http://schemas.microsoft.com/office/drawing/2014/main" id="{5579473C-4A97-4174-B0C4-C4B3192B74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Вставьте здесь фото</a:t>
            </a:r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31A29B09-9725-4A06-8144-D0350E2487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" y="-1"/>
            <a:ext cx="12167616" cy="3278531"/>
          </a:xfrm>
          <a:custGeom>
            <a:avLst/>
            <a:gdLst>
              <a:gd name="connsiteX0" fmla="*/ 0 w 12167616"/>
              <a:gd name="connsiteY0" fmla="*/ 0 h 3048002"/>
              <a:gd name="connsiteX1" fmla="*/ 12167616 w 12167616"/>
              <a:gd name="connsiteY1" fmla="*/ 0 h 3048002"/>
              <a:gd name="connsiteX2" fmla="*/ 12167616 w 12167616"/>
              <a:gd name="connsiteY2" fmla="*/ 3048002 h 3048002"/>
              <a:gd name="connsiteX3" fmla="*/ 0 w 12167616"/>
              <a:gd name="connsiteY3" fmla="*/ 3048002 h 3048002"/>
              <a:gd name="connsiteX4" fmla="*/ 0 w 12167616"/>
              <a:gd name="connsiteY4" fmla="*/ 0 h 3048002"/>
              <a:gd name="connsiteX0" fmla="*/ 0 w 12167616"/>
              <a:gd name="connsiteY0" fmla="*/ 0 h 3276633"/>
              <a:gd name="connsiteX1" fmla="*/ 12167616 w 12167616"/>
              <a:gd name="connsiteY1" fmla="*/ 0 h 3276633"/>
              <a:gd name="connsiteX2" fmla="*/ 12167616 w 12167616"/>
              <a:gd name="connsiteY2" fmla="*/ 3048002 h 3276633"/>
              <a:gd name="connsiteX3" fmla="*/ 3226308 w 12167616"/>
              <a:gd name="connsiteY3" fmla="*/ 3276602 h 3276633"/>
              <a:gd name="connsiteX4" fmla="*/ 0 w 12167616"/>
              <a:gd name="connsiteY4" fmla="*/ 3048002 h 3276633"/>
              <a:gd name="connsiteX5" fmla="*/ 0 w 12167616"/>
              <a:gd name="connsiteY5" fmla="*/ 0 h 3276633"/>
              <a:gd name="connsiteX0" fmla="*/ 0 w 12167616"/>
              <a:gd name="connsiteY0" fmla="*/ 0 h 3277205"/>
              <a:gd name="connsiteX1" fmla="*/ 12167616 w 12167616"/>
              <a:gd name="connsiteY1" fmla="*/ 0 h 3277205"/>
              <a:gd name="connsiteX2" fmla="*/ 12167616 w 12167616"/>
              <a:gd name="connsiteY2" fmla="*/ 3048002 h 3277205"/>
              <a:gd name="connsiteX3" fmla="*/ 7493508 w 12167616"/>
              <a:gd name="connsiteY3" fmla="*/ 2819402 h 3277205"/>
              <a:gd name="connsiteX4" fmla="*/ 3226308 w 12167616"/>
              <a:gd name="connsiteY4" fmla="*/ 3276602 h 3277205"/>
              <a:gd name="connsiteX5" fmla="*/ 0 w 12167616"/>
              <a:gd name="connsiteY5" fmla="*/ 3048002 h 3277205"/>
              <a:gd name="connsiteX6" fmla="*/ 0 w 12167616"/>
              <a:gd name="connsiteY6" fmla="*/ 0 h 3277205"/>
              <a:gd name="connsiteX0" fmla="*/ 0 w 12167616"/>
              <a:gd name="connsiteY0" fmla="*/ 0 h 3277205"/>
              <a:gd name="connsiteX1" fmla="*/ 12167616 w 12167616"/>
              <a:gd name="connsiteY1" fmla="*/ 0 h 3277205"/>
              <a:gd name="connsiteX2" fmla="*/ 12158091 w 12167616"/>
              <a:gd name="connsiteY2" fmla="*/ 2495552 h 3277205"/>
              <a:gd name="connsiteX3" fmla="*/ 7493508 w 12167616"/>
              <a:gd name="connsiteY3" fmla="*/ 2819402 h 3277205"/>
              <a:gd name="connsiteX4" fmla="*/ 3226308 w 12167616"/>
              <a:gd name="connsiteY4" fmla="*/ 3276602 h 3277205"/>
              <a:gd name="connsiteX5" fmla="*/ 0 w 12167616"/>
              <a:gd name="connsiteY5" fmla="*/ 3048002 h 3277205"/>
              <a:gd name="connsiteX6" fmla="*/ 0 w 12167616"/>
              <a:gd name="connsiteY6" fmla="*/ 0 h 3277205"/>
              <a:gd name="connsiteX0" fmla="*/ 0 w 12167616"/>
              <a:gd name="connsiteY0" fmla="*/ 0 h 3277205"/>
              <a:gd name="connsiteX1" fmla="*/ 12167616 w 12167616"/>
              <a:gd name="connsiteY1" fmla="*/ 0 h 3277205"/>
              <a:gd name="connsiteX2" fmla="*/ 12158091 w 12167616"/>
              <a:gd name="connsiteY2" fmla="*/ 2495552 h 3277205"/>
              <a:gd name="connsiteX3" fmla="*/ 7493508 w 12167616"/>
              <a:gd name="connsiteY3" fmla="*/ 2819402 h 3277205"/>
              <a:gd name="connsiteX4" fmla="*/ 3226308 w 12167616"/>
              <a:gd name="connsiteY4" fmla="*/ 3276602 h 3277205"/>
              <a:gd name="connsiteX5" fmla="*/ 0 w 12167616"/>
              <a:gd name="connsiteY5" fmla="*/ 3048002 h 3277205"/>
              <a:gd name="connsiteX6" fmla="*/ 0 w 12167616"/>
              <a:gd name="connsiteY6" fmla="*/ 0 h 3277205"/>
              <a:gd name="connsiteX0" fmla="*/ 0 w 12167616"/>
              <a:gd name="connsiteY0" fmla="*/ 0 h 3277205"/>
              <a:gd name="connsiteX1" fmla="*/ 12167616 w 12167616"/>
              <a:gd name="connsiteY1" fmla="*/ 0 h 3277205"/>
              <a:gd name="connsiteX2" fmla="*/ 12158091 w 12167616"/>
              <a:gd name="connsiteY2" fmla="*/ 2495552 h 3277205"/>
              <a:gd name="connsiteX3" fmla="*/ 7493508 w 12167616"/>
              <a:gd name="connsiteY3" fmla="*/ 2819402 h 3277205"/>
              <a:gd name="connsiteX4" fmla="*/ 3226308 w 12167616"/>
              <a:gd name="connsiteY4" fmla="*/ 3276602 h 3277205"/>
              <a:gd name="connsiteX5" fmla="*/ 0 w 12167616"/>
              <a:gd name="connsiteY5" fmla="*/ 3048002 h 3277205"/>
              <a:gd name="connsiteX6" fmla="*/ 0 w 12167616"/>
              <a:gd name="connsiteY6" fmla="*/ 0 h 3277205"/>
              <a:gd name="connsiteX0" fmla="*/ 0 w 12167616"/>
              <a:gd name="connsiteY0" fmla="*/ 0 h 3277912"/>
              <a:gd name="connsiteX1" fmla="*/ 12167616 w 12167616"/>
              <a:gd name="connsiteY1" fmla="*/ 0 h 3277912"/>
              <a:gd name="connsiteX2" fmla="*/ 12158091 w 12167616"/>
              <a:gd name="connsiteY2" fmla="*/ 2495552 h 3277912"/>
              <a:gd name="connsiteX3" fmla="*/ 7493508 w 12167616"/>
              <a:gd name="connsiteY3" fmla="*/ 2819402 h 3277912"/>
              <a:gd name="connsiteX4" fmla="*/ 3226308 w 12167616"/>
              <a:gd name="connsiteY4" fmla="*/ 3276602 h 3277912"/>
              <a:gd name="connsiteX5" fmla="*/ 0 w 12167616"/>
              <a:gd name="connsiteY5" fmla="*/ 3048002 h 3277912"/>
              <a:gd name="connsiteX6" fmla="*/ 0 w 12167616"/>
              <a:gd name="connsiteY6" fmla="*/ 0 h 3277912"/>
              <a:gd name="connsiteX0" fmla="*/ 0 w 12167616"/>
              <a:gd name="connsiteY0" fmla="*/ 0 h 3278531"/>
              <a:gd name="connsiteX1" fmla="*/ 12167616 w 12167616"/>
              <a:gd name="connsiteY1" fmla="*/ 0 h 3278531"/>
              <a:gd name="connsiteX2" fmla="*/ 12158091 w 12167616"/>
              <a:gd name="connsiteY2" fmla="*/ 2495552 h 3278531"/>
              <a:gd name="connsiteX3" fmla="*/ 7493508 w 12167616"/>
              <a:gd name="connsiteY3" fmla="*/ 2819402 h 3278531"/>
              <a:gd name="connsiteX4" fmla="*/ 3226308 w 12167616"/>
              <a:gd name="connsiteY4" fmla="*/ 3276602 h 3278531"/>
              <a:gd name="connsiteX5" fmla="*/ 0 w 12167616"/>
              <a:gd name="connsiteY5" fmla="*/ 3048002 h 3278531"/>
              <a:gd name="connsiteX6" fmla="*/ 0 w 12167616"/>
              <a:gd name="connsiteY6" fmla="*/ 0 h 3278531"/>
              <a:gd name="connsiteX0" fmla="*/ 0 w 12167616"/>
              <a:gd name="connsiteY0" fmla="*/ 0 h 3278531"/>
              <a:gd name="connsiteX1" fmla="*/ 12167616 w 12167616"/>
              <a:gd name="connsiteY1" fmla="*/ 0 h 3278531"/>
              <a:gd name="connsiteX2" fmla="*/ 12158091 w 12167616"/>
              <a:gd name="connsiteY2" fmla="*/ 2495552 h 3278531"/>
              <a:gd name="connsiteX3" fmla="*/ 7493508 w 12167616"/>
              <a:gd name="connsiteY3" fmla="*/ 2819402 h 3278531"/>
              <a:gd name="connsiteX4" fmla="*/ 3226308 w 12167616"/>
              <a:gd name="connsiteY4" fmla="*/ 3276602 h 3278531"/>
              <a:gd name="connsiteX5" fmla="*/ 0 w 12167616"/>
              <a:gd name="connsiteY5" fmla="*/ 3048002 h 3278531"/>
              <a:gd name="connsiteX6" fmla="*/ 0 w 12167616"/>
              <a:gd name="connsiteY6" fmla="*/ 0 h 3278531"/>
              <a:gd name="connsiteX0" fmla="*/ 0 w 12167616"/>
              <a:gd name="connsiteY0" fmla="*/ 0 h 3278531"/>
              <a:gd name="connsiteX1" fmla="*/ 12167616 w 12167616"/>
              <a:gd name="connsiteY1" fmla="*/ 0 h 3278531"/>
              <a:gd name="connsiteX2" fmla="*/ 12158091 w 12167616"/>
              <a:gd name="connsiteY2" fmla="*/ 2495552 h 3278531"/>
              <a:gd name="connsiteX3" fmla="*/ 7493508 w 12167616"/>
              <a:gd name="connsiteY3" fmla="*/ 2819402 h 3278531"/>
              <a:gd name="connsiteX4" fmla="*/ 3226308 w 12167616"/>
              <a:gd name="connsiteY4" fmla="*/ 3276602 h 3278531"/>
              <a:gd name="connsiteX5" fmla="*/ 0 w 12167616"/>
              <a:gd name="connsiteY5" fmla="*/ 3048002 h 3278531"/>
              <a:gd name="connsiteX6" fmla="*/ 0 w 12167616"/>
              <a:gd name="connsiteY6" fmla="*/ 0 h 327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67616" h="3278531">
                <a:moveTo>
                  <a:pt x="0" y="0"/>
                </a:moveTo>
                <a:lnTo>
                  <a:pt x="12167616" y="0"/>
                </a:lnTo>
                <a:lnTo>
                  <a:pt x="12158091" y="2495552"/>
                </a:lnTo>
                <a:cubicBezTo>
                  <a:pt x="11077448" y="2460627"/>
                  <a:pt x="8936101" y="2571752"/>
                  <a:pt x="7493508" y="2819402"/>
                </a:cubicBezTo>
                <a:cubicBezTo>
                  <a:pt x="5984240" y="3009902"/>
                  <a:pt x="5107051" y="3305177"/>
                  <a:pt x="3226308" y="3276602"/>
                </a:cubicBezTo>
                <a:cubicBezTo>
                  <a:pt x="1579372" y="3257552"/>
                  <a:pt x="1046861" y="3171827"/>
                  <a:pt x="0" y="304800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alpha val="60000"/>
            </a:schemeClr>
          </a:solidFill>
        </p:spPr>
        <p:txBody>
          <a:bodyPr lIns="1600200" tIns="731520" rIns="731520" rtlCol="0"/>
          <a:lstStyle>
            <a:lvl1pPr algn="l">
              <a:defRPr sz="4400" baseline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ru-RU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Образец заголовка</a:t>
            </a:r>
          </a:p>
        </p:txBody>
      </p:sp>
      <p:sp>
        <p:nvSpPr>
          <p:cNvPr id="36" name="Подзаголовок 2">
            <a:extLst>
              <a:ext uri="{FF2B5EF4-FFF2-40B4-BE49-F238E27FC236}">
                <a16:creationId xmlns:a16="http://schemas.microsoft.com/office/drawing/2014/main" id="{0BC153F2-4F90-4C1D-9840-7ED0BE6CC0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1625" y="2057400"/>
            <a:ext cx="9144000" cy="697889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3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 rtl="0">
              <a:lnSpc>
                <a:spcPct val="110000"/>
              </a:lnSpc>
              <a:tabLst>
                <a:tab pos="4686300" algn="l"/>
              </a:tabLst>
            </a:pPr>
            <a:r>
              <a:rPr lang="ru-RU" sz="2200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Подзаголовок слайда</a:t>
            </a:r>
          </a:p>
        </p:txBody>
      </p:sp>
      <p:sp>
        <p:nvSpPr>
          <p:cNvPr id="40" name="Дата 3">
            <a:extLst>
              <a:ext uri="{FF2B5EF4-FFF2-40B4-BE49-F238E27FC236}">
                <a16:creationId xmlns:a16="http://schemas.microsoft.com/office/drawing/2014/main" id="{16DF808F-D351-410D-9F2D-398F1650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rtlCol="0" anchor="ctr"/>
          <a:lstStyle>
            <a:lvl1pPr>
              <a:defRPr sz="900" spc="15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02.02.20ГГ</a:t>
            </a:r>
          </a:p>
        </p:txBody>
      </p:sp>
      <p:sp>
        <p:nvSpPr>
          <p:cNvPr id="41" name="Нижний колонтитул 4">
            <a:extLst>
              <a:ext uri="{FF2B5EF4-FFF2-40B4-BE49-F238E27FC236}">
                <a16:creationId xmlns:a16="http://schemas.microsoft.com/office/drawing/2014/main" id="{5CBDF859-0E53-403F-BDF5-D2ACFDE0F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 spc="15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42" name="Номер слайда 5">
            <a:extLst>
              <a:ext uri="{FF2B5EF4-FFF2-40B4-BE49-F238E27FC236}">
                <a16:creationId xmlns:a16="http://schemas.microsoft.com/office/drawing/2014/main" id="{6C783243-E8EE-43A9-8751-47F28258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 spc="15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11A71338-8BA2-4C79-A6C5-5A8E30081D0C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5647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CF8AECF-5A92-463B-BA47-0FCC18460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EE04FB-7154-40A4-B450-6D374EEA1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"/>
            <a:ext cx="122086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9CC78B40-9FD9-446A-B45F-300105F79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0000">
            <a:off x="-284145" y="5174205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30379A0-5C8C-401F-999E-853BBE819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6BAD8CB8-0B8F-4FFC-9B53-0A25A6D8C271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A06EB755-19BC-4135-AC9E-216BD9EFBC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FABBCDE1-ED90-46D4-A54F-8DF75E6355D9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617EE92D-999B-42DC-AE5F-C0EF864B3A76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0D2D8FEC-E645-4653-AED1-8AC4726539B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D24F2FD6-0640-4CC1-8BC0-943E18377221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53428DDD-12A7-460B-812A-8B399DB06E80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D5338223-5FF2-41AC-983B-2579BF283589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205BC773-8A9D-4A41-AB44-232E27D97A01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88C44602-D29E-4377-8B26-1026454E539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62256972-09FB-4BB3-9C4C-E3B88A018FBA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0134E892-CE91-40D7-92B3-CDD7EC5FA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87C3F8A2-919C-48E1-80E9-3CE46ED50A89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5F8EAB05-F7F8-4E3A-90CA-1F649D8F75C3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3DEB4BDA-07F6-406A-9F3D-B698C40621E2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07F9A11A-092D-46B1-9A4A-1D4B6EA5ACB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0001BAA7-FA74-4D23-BA66-9B69F5C93BF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C9A5E888-F108-4A4B-8F5C-BDDA111A2C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D6BEBDE4-B729-4E11-BF86-C230F3E43ED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D89A8680-5A41-4BF5-8D16-9527D5255B5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6CECFD79-4E24-4938-B106-D35D6B7557A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DCA81B51-2EF6-40AB-90F9-7BCBEBEAA09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95BAA676-23D8-4C3F-852F-187DC2B66BF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CA6E4405-CD90-4F7F-85B0-08CF800D99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8DD2B8C8-4CC0-425C-9E23-15300BEF5B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E84B1743-F5A2-44CC-A085-7DF4AD9F9FD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C31D2A5C-768C-44BE-BCC2-DE75C8D366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F4196A7A-2609-45EB-A922-866317428B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53E6B24-2886-472E-9BCF-702135CB99E5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Блок-схема: Документ 8">
            <a:extLst>
              <a:ext uri="{FF2B5EF4-FFF2-40B4-BE49-F238E27FC236}">
                <a16:creationId xmlns:a16="http://schemas.microsoft.com/office/drawing/2014/main" id="{8950255A-61D7-40B8-81A8-E5551BC99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214" y="-31894"/>
            <a:ext cx="12214827" cy="476061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38904292-78D1-42CD-8EC5-4992803B9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7856"/>
            <a:ext cx="10744186" cy="1589223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>
              <a:defRPr sz="4400"/>
            </a:lvl1pPr>
          </a:lstStyle>
          <a:p>
            <a:pPr rtl="0">
              <a:lnSpc>
                <a:spcPct val="110000"/>
              </a:lnSpc>
            </a:pPr>
            <a:r>
              <a:rPr lang="ru-RU" noProof="0">
                <a:solidFill>
                  <a:srgbClr val="FFFFFF"/>
                </a:solidFill>
                <a:cs typeface="Posterama" panose="020B0504020200020000" pitchFamily="34" charset="0"/>
              </a:rPr>
              <a:t>Образец заголовка</a:t>
            </a:r>
          </a:p>
        </p:txBody>
      </p:sp>
      <p:sp>
        <p:nvSpPr>
          <p:cNvPr id="40" name="Дата 3">
            <a:extLst>
              <a:ext uri="{FF2B5EF4-FFF2-40B4-BE49-F238E27FC236}">
                <a16:creationId xmlns:a16="http://schemas.microsoft.com/office/drawing/2014/main" id="{0B283B3A-087C-457E-A2AA-C7F855A8F1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rtlCol="0" anchor="ctr"/>
          <a:lstStyle>
            <a:lvl1pPr>
              <a:defRPr sz="900" spc="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02.02.20ГГ</a:t>
            </a:r>
          </a:p>
        </p:txBody>
      </p:sp>
      <p:sp>
        <p:nvSpPr>
          <p:cNvPr id="41" name="Нижний колонтитул 4">
            <a:extLst>
              <a:ext uri="{FF2B5EF4-FFF2-40B4-BE49-F238E27FC236}">
                <a16:creationId xmlns:a16="http://schemas.microsoft.com/office/drawing/2014/main" id="{B407BCF8-1966-4465-AC77-708642E4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 spc="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42" name="Номер слайда 5">
            <a:extLst>
              <a:ext uri="{FF2B5EF4-FFF2-40B4-BE49-F238E27FC236}">
                <a16:creationId xmlns:a16="http://schemas.microsoft.com/office/drawing/2014/main" id="{771AF851-D6F8-47DF-80DA-62CC5526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 spc="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11A71338-8BA2-4C79-A6C5-5A8E30081D0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4" name="Объект 37">
            <a:extLst>
              <a:ext uri="{FF2B5EF4-FFF2-40B4-BE49-F238E27FC236}">
                <a16:creationId xmlns:a16="http://schemas.microsoft.com/office/drawing/2014/main" id="{8814F959-09CC-4946-86C4-CFAD4C2BF45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1840" y="170451"/>
            <a:ext cx="11407483" cy="4184701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0" indent="0">
              <a:buNone/>
              <a:defRPr sz="1800">
                <a:solidFill>
                  <a:schemeClr val="tx1"/>
                </a:solidFill>
              </a:defRPr>
            </a:lvl2pPr>
            <a:lvl3pPr marL="0" indent="0"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</p:spTree>
    <p:extLst>
      <p:ext uri="{BB962C8B-B14F-4D97-AF65-F5344CB8AC3E}">
        <p14:creationId xmlns:p14="http://schemas.microsoft.com/office/powerpoint/2010/main" val="2713129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EE436F9-C1F1-473C-97B1-34B3AC16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64B0B3C-4A91-4D0C-941E-B7D2E36CF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"/>
            <a:ext cx="122086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2D7F6BD6-AD9B-40A8-8631-93927B60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0000">
            <a:off x="-284145" y="5174205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0A7304B-809F-421E-B3C1-960A6CD55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6B2996F3-5E6E-44E8-812C-3507DE7B1C99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A4278526-38B9-4357-9197-CA50C0AD61B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93D9F9BB-B9FA-4C50-BFBB-D17E9056F58C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E9822CEB-3134-49B9-AFFD-A782DD039296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D3BEE4FB-5349-44A2-BF40-A3B7B73BA972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231C31F7-1E4D-46A1-B5FB-E698DADC0452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C0C0BDD2-1C23-401C-9222-0C95315EBB63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0A9CD7F7-EA2C-42C8-8CC9-F00EAE2677EC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5F32B0FC-6530-45AD-BEB6-555372040D3D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43D07DD7-FE85-4B41-B16D-31FE43882C4B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4AC89228-000D-43FE-8B10-66E806533A02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4D10C63A-108E-43ED-8D81-8A03C83E429F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708E7A2C-AED6-4879-BC5F-A92EE79E9BBC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A60896CE-034C-46F1-A79F-CDF3BFC4FC92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F7B47AEE-EBDC-416F-856E-9BD8657BA3CF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F759ED6A-B0A2-494E-A160-5ACC24C3F01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5B58699F-DEDD-430C-80FE-60AED89077F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4300C0B9-9E3B-4677-BC2F-53EB2F7D905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8CB0EFA1-ABB5-4BC7-A392-6EBA8D31BFB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F68DB692-F9E4-4EB2-A1EE-8F81B0340C7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4934086F-B52E-4B48-ADE6-F7E603586B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727A5AD2-7594-4954-BD07-0660E642AC8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9B8D42CD-8746-4FCF-8B6C-1E57CB5BCA2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0426B80E-5E13-40C5-9542-EAE4671DA1E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9D79A255-4580-4AA0-8302-575A116C584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848C53C4-B810-442C-BC9B-27DEEDF09B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29B1EE73-8CEF-455A-BD1F-79666415F2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4826C8AE-E477-473D-A499-777965967D3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07E25D3F-2A76-4087-BD89-01CDBEED020E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Блок-схема: Документ 8">
            <a:extLst>
              <a:ext uri="{FF2B5EF4-FFF2-40B4-BE49-F238E27FC236}">
                <a16:creationId xmlns:a16="http://schemas.microsoft.com/office/drawing/2014/main" id="{2AAB6B79-0E9F-4797-8DFA-9A437017F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214" y="-31894"/>
            <a:ext cx="12214827" cy="476061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98F8DC0C-B421-4039-8482-5135B1659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7856"/>
            <a:ext cx="10744186" cy="1589223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>
              <a:defRPr sz="4400"/>
            </a:lvl1pPr>
          </a:lstStyle>
          <a:p>
            <a:pPr rtl="0">
              <a:lnSpc>
                <a:spcPct val="110000"/>
              </a:lnSpc>
            </a:pPr>
            <a:r>
              <a:rPr lang="ru-RU" noProof="0">
                <a:solidFill>
                  <a:srgbClr val="FFFFFF"/>
                </a:solidFill>
                <a:cs typeface="Posterama" panose="020B0504020200020000" pitchFamily="34" charset="0"/>
              </a:rPr>
              <a:t>Образец заголовка</a:t>
            </a:r>
          </a:p>
        </p:txBody>
      </p:sp>
      <p:sp>
        <p:nvSpPr>
          <p:cNvPr id="37" name="Дата 3">
            <a:extLst>
              <a:ext uri="{FF2B5EF4-FFF2-40B4-BE49-F238E27FC236}">
                <a16:creationId xmlns:a16="http://schemas.microsoft.com/office/drawing/2014/main" id="{00C6B4A2-DB23-481A-87BC-CFF3992EA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rtlCol="0" anchor="ctr"/>
          <a:lstStyle>
            <a:lvl1pPr>
              <a:defRPr sz="900" spc="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02.02.20ГГ</a:t>
            </a:r>
          </a:p>
        </p:txBody>
      </p:sp>
      <p:sp>
        <p:nvSpPr>
          <p:cNvPr id="38" name="Нижний колонтитул 4">
            <a:extLst>
              <a:ext uri="{FF2B5EF4-FFF2-40B4-BE49-F238E27FC236}">
                <a16:creationId xmlns:a16="http://schemas.microsoft.com/office/drawing/2014/main" id="{209EAA56-735E-4FAE-88DA-398D6B3EE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 spc="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39" name="Номер слайда 5">
            <a:extLst>
              <a:ext uri="{FF2B5EF4-FFF2-40B4-BE49-F238E27FC236}">
                <a16:creationId xmlns:a16="http://schemas.microsoft.com/office/drawing/2014/main" id="{AF69C6C1-6449-4CEB-BD22-FA5448312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 spc="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11A71338-8BA2-4C79-A6C5-5A8E30081D0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1" name="Объект 37">
            <a:extLst>
              <a:ext uri="{FF2B5EF4-FFF2-40B4-BE49-F238E27FC236}">
                <a16:creationId xmlns:a16="http://schemas.microsoft.com/office/drawing/2014/main" id="{E3F944C7-0E33-4C9B-9544-26D03DD5ECE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6303" y="243154"/>
            <a:ext cx="11156556" cy="377648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0" indent="0">
              <a:buNone/>
              <a:defRPr sz="1800">
                <a:solidFill>
                  <a:schemeClr val="tx1"/>
                </a:solidFill>
              </a:defRPr>
            </a:lvl2pPr>
            <a:lvl3pPr marL="0" indent="0"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</p:spTree>
    <p:extLst>
      <p:ext uri="{BB962C8B-B14F-4D97-AF65-F5344CB8AC3E}">
        <p14:creationId xmlns:p14="http://schemas.microsoft.com/office/powerpoint/2010/main" val="423394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805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+mj-lt"/>
        <a:buAutoNum type="arabicPeriod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>
            <a:extLst>
              <a:ext uri="{FF2B5EF4-FFF2-40B4-BE49-F238E27FC236}">
                <a16:creationId xmlns:a16="http://schemas.microsoft.com/office/drawing/2014/main" id="{E237725B-2565-4774-93C0-E26EF713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3657866"/>
            <a:ext cx="12191998" cy="3200134"/>
          </a:xfrm>
        </p:spPr>
        <p:txBody>
          <a:bodyPr rtlCol="0"/>
          <a:lstStyle/>
          <a:p>
            <a:r>
              <a:rPr lang="ru-RU" sz="2800" dirty="0"/>
              <a:t>Прогнозирование температуры в модулях </a:t>
            </a:r>
            <a:r>
              <a:rPr lang="en-US" sz="2800" dirty="0"/>
              <a:t>Tier-1</a:t>
            </a:r>
            <a:r>
              <a:rPr lang="ru-RU" sz="2800" dirty="0"/>
              <a:t> МИВК</a:t>
            </a:r>
            <a:r>
              <a:rPr lang="en-US" sz="2800" dirty="0"/>
              <a:t> </a:t>
            </a:r>
            <a:r>
              <a:rPr lang="ru-RU" sz="2800" dirty="0"/>
              <a:t>(удаленный ГРИД-ЦОД для обработки данных эксперимента  CMS в </a:t>
            </a:r>
            <a:r>
              <a:rPr lang="ru-RU" sz="2800" dirty="0" err="1"/>
              <a:t>ЦЕРНе</a:t>
            </a:r>
            <a:r>
              <a:rPr lang="ru-RU" sz="2800" dirty="0"/>
              <a:t>)</a:t>
            </a:r>
          </a:p>
        </p:txBody>
      </p:sp>
      <p:pic>
        <p:nvPicPr>
          <p:cNvPr id="6" name="Рисунок 5" descr="Математические вычисления на доске">
            <a:extLst>
              <a:ext uri="{FF2B5EF4-FFF2-40B4-BE49-F238E27FC236}">
                <a16:creationId xmlns:a16="http://schemas.microsoft.com/office/drawing/2014/main" id="{245D2E4A-CD89-4167-BA54-B68EF9CCBC5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24277" b="24277"/>
          <a:stretch/>
        </p:blipFill>
        <p:spPr/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A75B6628-6044-400F-993F-3869F8D21A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19060" y="5260869"/>
            <a:ext cx="6711518" cy="2081213"/>
          </a:xfrm>
        </p:spPr>
        <p:txBody>
          <a:bodyPr rtlCol="0"/>
          <a:lstStyle/>
          <a:p>
            <a:pPr rtl="0"/>
            <a:r>
              <a:rPr lang="ru-RU" sz="2000" dirty="0"/>
              <a:t>Выступающий: Ощепков Дмитрий Владимирович</a:t>
            </a:r>
          </a:p>
          <a:p>
            <a:pPr rtl="0"/>
            <a:r>
              <a:rPr lang="ru-RU" sz="2000" dirty="0"/>
              <a:t>Научный руководитель: Геннадий Алексеевич </a:t>
            </a:r>
            <a:r>
              <a:rPr lang="ru-RU" sz="2000" dirty="0" err="1"/>
              <a:t>Ососков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77867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2C78657F-90AD-4505-B0A9-4FB8B5AE5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903" y="139681"/>
            <a:ext cx="10360978" cy="1982171"/>
          </a:xfrm>
        </p:spPr>
        <p:txBody>
          <a:bodyPr rtlCol="0"/>
          <a:lstStyle/>
          <a:p>
            <a:r>
              <a:rPr lang="ru-RU" dirty="0"/>
              <a:t>Чистка признаков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ECCFA51B-E7CF-4281-8CF6-3036F63B7B0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4572" y="841696"/>
            <a:ext cx="11541708" cy="1433438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Избавились от некоторых сильно высоко коррелирующих признаков и признаков с большим количеством пропусков. В итоге осталось 63 признака, на обучение модели </a:t>
            </a:r>
            <a:r>
              <a:rPr lang="ru-RU" b="1" dirty="0"/>
              <a:t>с учетом временных фичей.</a:t>
            </a:r>
            <a:r>
              <a:rPr lang="en-US" b="1" dirty="0"/>
              <a:t> </a:t>
            </a:r>
            <a:endParaRPr lang="ru-RU" b="1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A965E00-B9D1-49F4-9E52-98031586A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553" y="1614565"/>
            <a:ext cx="5933243" cy="456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246BAEF-CFFE-4F4D-9607-D582870CB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72" y="1614565"/>
            <a:ext cx="5868877" cy="457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0FF409-2960-4CFD-A052-FB5AE0F96E6F}"/>
              </a:ext>
            </a:extLst>
          </p:cNvPr>
          <p:cNvSpPr txBox="1"/>
          <p:nvPr/>
        </p:nvSpPr>
        <p:spPr>
          <a:xfrm>
            <a:off x="1278385" y="6341018"/>
            <a:ext cx="4589755" cy="377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Матрица корреляций до чистки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5D1347-B0F8-41F0-A94D-5416A617301B}"/>
              </a:ext>
            </a:extLst>
          </p:cNvPr>
          <p:cNvSpPr txBox="1"/>
          <p:nvPr/>
        </p:nvSpPr>
        <p:spPr>
          <a:xfrm>
            <a:off x="7378824" y="6341017"/>
            <a:ext cx="4589755" cy="377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Матрица корреляций после чистки</a:t>
            </a:r>
          </a:p>
        </p:txBody>
      </p:sp>
      <p:sp>
        <p:nvSpPr>
          <p:cNvPr id="8" name="Номер слайда 14">
            <a:extLst>
              <a:ext uri="{FF2B5EF4-FFF2-40B4-BE49-F238E27FC236}">
                <a16:creationId xmlns:a16="http://schemas.microsoft.com/office/drawing/2014/main" id="{7A21E67B-9378-4D14-8368-426689A78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 rtlCol="0"/>
          <a:lstStyle/>
          <a:p>
            <a:pPr rtl="0"/>
            <a:fld id="{11A71338-8BA2-4C79-A6C5-5A8E30081D0C}" type="slidenum">
              <a:rPr lang="en-US" smtClean="0"/>
              <a:pPr rtl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963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5CA8F36-A092-44B7-A1AF-02764842D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271" y="-217930"/>
            <a:ext cx="11502142" cy="1499851"/>
          </a:xfrm>
        </p:spPr>
        <p:txBody>
          <a:bodyPr rtlCol="0"/>
          <a:lstStyle/>
          <a:p>
            <a:pPr rtl="0"/>
            <a:r>
              <a:rPr lang="ru-RU" dirty="0"/>
              <a:t>Архитектура сети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27F5F5-5EC6-4723-B784-6DB1E90C870E}"/>
              </a:ext>
            </a:extLst>
          </p:cNvPr>
          <p:cNvSpPr txBox="1"/>
          <p:nvPr/>
        </p:nvSpPr>
        <p:spPr>
          <a:xfrm>
            <a:off x="267587" y="1174874"/>
            <a:ext cx="50247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/>
              <a:t>Нормализация данных</a:t>
            </a:r>
          </a:p>
          <a:p>
            <a:pPr marL="514350" indent="-514350">
              <a:buFont typeface="+mj-lt"/>
              <a:buAutoNum type="arabicPeriod"/>
            </a:pPr>
            <a:endParaRPr lang="ru-RU" sz="2800" dirty="0"/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Разбиение на последовательности (72 точки входит по 63 признакам входит, 6 точек выходит)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Обучение</a:t>
            </a:r>
          </a:p>
          <a:p>
            <a:pPr marL="514350" indent="-514350">
              <a:buFont typeface="+mj-lt"/>
              <a:buAutoNum type="arabicPeriod"/>
            </a:pPr>
            <a:endParaRPr lang="ru-RU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1F38F-DB25-4417-B97E-B211614B7608}"/>
              </a:ext>
            </a:extLst>
          </p:cNvPr>
          <p:cNvSpPr txBox="1"/>
          <p:nvPr/>
        </p:nvSpPr>
        <p:spPr>
          <a:xfrm>
            <a:off x="8181319" y="1174874"/>
            <a:ext cx="340902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LSTM-</a:t>
            </a:r>
            <a:r>
              <a:rPr lang="ru-RU" sz="2800" dirty="0"/>
              <a:t>кодировщик (</a:t>
            </a:r>
            <a:r>
              <a:rPr lang="en-US" sz="2800" dirty="0"/>
              <a:t>Encoder)</a:t>
            </a:r>
          </a:p>
          <a:p>
            <a:pPr marL="457200" indent="-457200">
              <a:buFont typeface="+mj-lt"/>
              <a:buAutoNum type="arabicPeriod"/>
            </a:pPr>
            <a:endParaRPr lang="ru-RU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 err="1"/>
              <a:t>RepeatVector</a:t>
            </a:r>
            <a:endParaRPr lang="en-US" sz="2800" dirty="0"/>
          </a:p>
          <a:p>
            <a:pPr marL="457200" indent="-457200">
              <a:buFont typeface="+mj-lt"/>
              <a:buAutoNum type="arabicPeriod"/>
            </a:pPr>
            <a:endParaRPr lang="ru-RU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LSTM-</a:t>
            </a:r>
            <a:r>
              <a:rPr lang="ru-RU" sz="2800" dirty="0"/>
              <a:t>декодер (</a:t>
            </a:r>
            <a:r>
              <a:rPr lang="en-US" sz="2800" dirty="0"/>
              <a:t>Decoder)</a:t>
            </a:r>
          </a:p>
          <a:p>
            <a:pPr marL="457200" indent="-457200">
              <a:buFont typeface="+mj-lt"/>
              <a:buAutoNum type="arabicPeriod"/>
            </a:pPr>
            <a:endParaRPr lang="ru-RU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 err="1"/>
              <a:t>TimeDistributed</a:t>
            </a:r>
            <a:r>
              <a:rPr lang="en-US" sz="2800" dirty="0"/>
              <a:t> Dense</a:t>
            </a:r>
          </a:p>
          <a:p>
            <a:pPr marL="457200" indent="-457200">
              <a:buFont typeface="+mj-lt"/>
              <a:buAutoNum type="arabicPeriod"/>
            </a:pPr>
            <a:endParaRPr lang="ru-RU" sz="2800" dirty="0"/>
          </a:p>
          <a:p>
            <a:pPr marL="457200" indent="-457200">
              <a:buFont typeface="+mj-lt"/>
              <a:buAutoNum type="arabicPeriod"/>
            </a:pPr>
            <a:endParaRPr lang="ru-RU" sz="2800" dirty="0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CBA386F2-5AFB-4AB0-A1C7-7A1285D1B22F}"/>
              </a:ext>
            </a:extLst>
          </p:cNvPr>
          <p:cNvSpPr/>
          <p:nvPr/>
        </p:nvSpPr>
        <p:spPr>
          <a:xfrm>
            <a:off x="4956684" y="4590760"/>
            <a:ext cx="2606171" cy="5938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E81EB1-6759-4DFD-A524-3C4115685F80}"/>
              </a:ext>
            </a:extLst>
          </p:cNvPr>
          <p:cNvSpPr txBox="1"/>
          <p:nvPr/>
        </p:nvSpPr>
        <p:spPr>
          <a:xfrm>
            <a:off x="267587" y="5288340"/>
            <a:ext cx="6278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Функция ошибки – асимметричная. </a:t>
            </a:r>
          </a:p>
          <a:p>
            <a:r>
              <a:rPr lang="ru-RU" sz="2400" dirty="0"/>
              <a:t>Чем дальше от среднего значения, тем выше коэффициент, на который умножается </a:t>
            </a:r>
            <a:r>
              <a:rPr lang="en-US" sz="2400" dirty="0"/>
              <a:t>loss</a:t>
            </a:r>
            <a:r>
              <a:rPr lang="ru-RU" sz="2400" dirty="0"/>
              <a:t>. Из-за </a:t>
            </a:r>
            <a:r>
              <a:rPr lang="ru-RU" sz="2400" b="1" dirty="0"/>
              <a:t>дисбаланса регрессии</a:t>
            </a:r>
          </a:p>
        </p:txBody>
      </p:sp>
      <p:sp>
        <p:nvSpPr>
          <p:cNvPr id="8" name="Номер слайда 14">
            <a:extLst>
              <a:ext uri="{FF2B5EF4-FFF2-40B4-BE49-F238E27FC236}">
                <a16:creationId xmlns:a16="http://schemas.microsoft.com/office/drawing/2014/main" id="{E900A8EE-A7FF-4A8B-9019-53D155BA6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 rtlCol="0"/>
          <a:lstStyle/>
          <a:p>
            <a:pPr rtl="0"/>
            <a:fld id="{11A71338-8BA2-4C79-A6C5-5A8E30081D0C}" type="slidenum">
              <a:rPr lang="en-US" smtClean="0"/>
              <a:pPr rtl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073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5CA8F36-A092-44B7-A1AF-02764842D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3" y="-60557"/>
            <a:ext cx="11502142" cy="1499851"/>
          </a:xfrm>
        </p:spPr>
        <p:txBody>
          <a:bodyPr rtlCol="0"/>
          <a:lstStyle/>
          <a:p>
            <a:pPr rtl="0"/>
            <a:r>
              <a:rPr lang="ru-RU" dirty="0"/>
              <a:t>Метрики на тестах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8495EB-0A12-40F2-925E-F48D099C33D7}"/>
              </a:ext>
            </a:extLst>
          </p:cNvPr>
          <p:cNvSpPr txBox="1"/>
          <p:nvPr/>
        </p:nvSpPr>
        <p:spPr>
          <a:xfrm>
            <a:off x="265169" y="1220930"/>
            <a:ext cx="4453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Ключевая метрика для тестов: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A875E2-B134-4873-B0E2-7B982E8D3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69" y="1856209"/>
            <a:ext cx="5504502" cy="21347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B4BAE2-7B1F-4071-BFF3-E0E41BA0E2ED}"/>
              </a:ext>
            </a:extLst>
          </p:cNvPr>
          <p:cNvSpPr txBox="1"/>
          <p:nvPr/>
        </p:nvSpPr>
        <p:spPr>
          <a:xfrm>
            <a:off x="5839274" y="1769402"/>
            <a:ext cx="64180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avg fluid_temp_apc-rc-10: 1.56</a:t>
            </a:r>
            <a:r>
              <a:rPr lang="ru-RU" dirty="0"/>
              <a:t>%</a:t>
            </a:r>
            <a:r>
              <a:rPr lang="en-US" dirty="0"/>
              <a:t>  max: 25.39</a:t>
            </a:r>
            <a:r>
              <a:rPr lang="ru-RU" dirty="0"/>
              <a:t>%</a:t>
            </a:r>
            <a:r>
              <a:rPr lang="en-US" dirty="0"/>
              <a:t>  min: 0.05</a:t>
            </a:r>
            <a:r>
              <a:rPr lang="ru-RU" dirty="0"/>
              <a:t>%</a:t>
            </a:r>
            <a:r>
              <a:rPr lang="en-US" dirty="0"/>
              <a:t> </a:t>
            </a:r>
          </a:p>
          <a:p>
            <a:r>
              <a:rPr lang="en-US" dirty="0"/>
              <a:t>avg fluid_temp_apc-rc-13: 1.31</a:t>
            </a:r>
            <a:r>
              <a:rPr lang="ru-RU" dirty="0"/>
              <a:t>%</a:t>
            </a:r>
            <a:r>
              <a:rPr lang="en-US" dirty="0"/>
              <a:t>  max: 22.29</a:t>
            </a:r>
            <a:r>
              <a:rPr lang="ru-RU" dirty="0"/>
              <a:t>%</a:t>
            </a:r>
            <a:r>
              <a:rPr lang="en-US" dirty="0"/>
              <a:t>  min: 0.03</a:t>
            </a:r>
            <a:r>
              <a:rPr lang="ru-RU" dirty="0"/>
              <a:t>%</a:t>
            </a:r>
            <a:r>
              <a:rPr lang="en-US" dirty="0"/>
              <a:t> </a:t>
            </a:r>
          </a:p>
          <a:p>
            <a:r>
              <a:rPr lang="en-US" dirty="0"/>
              <a:t>avg fluid_temp_apc-rc-16: 1.46</a:t>
            </a:r>
            <a:r>
              <a:rPr lang="ru-RU" dirty="0"/>
              <a:t>%</a:t>
            </a:r>
            <a:r>
              <a:rPr lang="en-US" dirty="0"/>
              <a:t>  max: 26.50</a:t>
            </a:r>
            <a:r>
              <a:rPr lang="ru-RU" dirty="0"/>
              <a:t>%</a:t>
            </a:r>
            <a:r>
              <a:rPr lang="en-US" dirty="0"/>
              <a:t>  min: 0.07 </a:t>
            </a:r>
            <a:r>
              <a:rPr lang="ru-RU" dirty="0"/>
              <a:t>%</a:t>
            </a:r>
            <a:endParaRPr lang="en-US" dirty="0"/>
          </a:p>
          <a:p>
            <a:r>
              <a:rPr lang="en-US" dirty="0"/>
              <a:t>avg fluid_temp_apc-rc-19: 1.48</a:t>
            </a:r>
            <a:r>
              <a:rPr lang="ru-RU" dirty="0"/>
              <a:t>%</a:t>
            </a:r>
            <a:r>
              <a:rPr lang="en-US" dirty="0"/>
              <a:t>  max: 25.29</a:t>
            </a:r>
            <a:r>
              <a:rPr lang="ru-RU" dirty="0"/>
              <a:t>%</a:t>
            </a:r>
            <a:r>
              <a:rPr lang="en-US" dirty="0"/>
              <a:t>  min: 0.06</a:t>
            </a:r>
            <a:r>
              <a:rPr lang="ru-RU" dirty="0"/>
              <a:t>%</a:t>
            </a:r>
            <a:r>
              <a:rPr lang="en-US" dirty="0"/>
              <a:t> </a:t>
            </a:r>
          </a:p>
          <a:p>
            <a:r>
              <a:rPr lang="en-US" dirty="0"/>
              <a:t>avg fluid_temp_apc-rc-2: 1.39</a:t>
            </a:r>
            <a:r>
              <a:rPr lang="ru-RU" dirty="0"/>
              <a:t>%</a:t>
            </a:r>
            <a:r>
              <a:rPr lang="en-US" dirty="0"/>
              <a:t>  max: 24.75</a:t>
            </a:r>
            <a:r>
              <a:rPr lang="ru-RU" dirty="0"/>
              <a:t>%</a:t>
            </a:r>
            <a:r>
              <a:rPr lang="en-US" dirty="0"/>
              <a:t>  min: 0.03 </a:t>
            </a:r>
            <a:r>
              <a:rPr lang="ru-RU" dirty="0"/>
              <a:t>%</a:t>
            </a:r>
            <a:endParaRPr lang="en-US" dirty="0"/>
          </a:p>
          <a:p>
            <a:r>
              <a:rPr lang="en-US" dirty="0"/>
              <a:t>avg fluid_temp_apc-rc-24: 1.33</a:t>
            </a:r>
            <a:r>
              <a:rPr lang="ru-RU" dirty="0"/>
              <a:t>%</a:t>
            </a:r>
            <a:r>
              <a:rPr lang="en-US" dirty="0"/>
              <a:t>  max: 22.34</a:t>
            </a:r>
            <a:r>
              <a:rPr lang="ru-RU" dirty="0"/>
              <a:t>%</a:t>
            </a:r>
            <a:r>
              <a:rPr lang="en-US" dirty="0"/>
              <a:t>  min: 0.04 </a:t>
            </a:r>
            <a:r>
              <a:rPr lang="ru-RU" dirty="0"/>
              <a:t>%</a:t>
            </a:r>
            <a:endParaRPr lang="en-US" dirty="0"/>
          </a:p>
          <a:p>
            <a:r>
              <a:rPr lang="en-US" dirty="0"/>
              <a:t>avg fluid_temp_apc-rc-27: 1.55</a:t>
            </a:r>
            <a:r>
              <a:rPr lang="ru-RU" dirty="0"/>
              <a:t>%</a:t>
            </a:r>
            <a:r>
              <a:rPr lang="en-US" dirty="0"/>
              <a:t>  max: 24.93</a:t>
            </a:r>
            <a:r>
              <a:rPr lang="ru-RU" dirty="0"/>
              <a:t>%</a:t>
            </a:r>
            <a:r>
              <a:rPr lang="en-US" dirty="0"/>
              <a:t>  min: 0.03 </a:t>
            </a:r>
            <a:r>
              <a:rPr lang="ru-RU" dirty="0"/>
              <a:t>%</a:t>
            </a:r>
            <a:endParaRPr lang="en-US" dirty="0"/>
          </a:p>
          <a:p>
            <a:r>
              <a:rPr lang="en-US" dirty="0"/>
              <a:t>avg fluid_temp_apc-rc-5: 1.41</a:t>
            </a:r>
            <a:r>
              <a:rPr lang="ru-RU" dirty="0"/>
              <a:t>%</a:t>
            </a:r>
            <a:r>
              <a:rPr lang="en-US" dirty="0"/>
              <a:t>  max: 24.32</a:t>
            </a:r>
            <a:r>
              <a:rPr lang="ru-RU" dirty="0"/>
              <a:t>%</a:t>
            </a:r>
            <a:r>
              <a:rPr lang="en-US" dirty="0"/>
              <a:t>  min: 0.05</a:t>
            </a:r>
            <a:r>
              <a:rPr lang="ru-RU" dirty="0"/>
              <a:t>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4820A6-B767-446A-999E-648E73C4B05A}"/>
              </a:ext>
            </a:extLst>
          </p:cNvPr>
          <p:cNvSpPr txBox="1"/>
          <p:nvPr/>
        </p:nvSpPr>
        <p:spPr>
          <a:xfrm>
            <a:off x="5839274" y="4252075"/>
            <a:ext cx="4900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Avg – </a:t>
            </a:r>
            <a:r>
              <a:rPr lang="ru-RU" dirty="0"/>
              <a:t>средняя ошибка за все тесты</a:t>
            </a:r>
          </a:p>
          <a:p>
            <a:r>
              <a:rPr lang="en-US" dirty="0"/>
              <a:t>min – </a:t>
            </a:r>
            <a:r>
              <a:rPr lang="ru-RU" dirty="0"/>
              <a:t>минимальная ошибка за все тесты</a:t>
            </a:r>
          </a:p>
          <a:p>
            <a:r>
              <a:rPr lang="en-US" dirty="0"/>
              <a:t>max-</a:t>
            </a:r>
            <a:r>
              <a:rPr lang="ru-RU" dirty="0"/>
              <a:t>максимальная ошибка за все тесты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F5F7C0C-580B-464A-A9D5-4C73DB1A5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40" y="3894292"/>
            <a:ext cx="5556131" cy="256222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D328E49-79EC-4465-BCA6-22A1B38B1D12}"/>
              </a:ext>
            </a:extLst>
          </p:cNvPr>
          <p:cNvSpPr txBox="1"/>
          <p:nvPr/>
        </p:nvSpPr>
        <p:spPr>
          <a:xfrm>
            <a:off x="5839274" y="5349754"/>
            <a:ext cx="5494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Однако это применимо для данных не с маленькой дисперсией. В нашем случае польза прогноза будет кратно меньше</a:t>
            </a:r>
          </a:p>
        </p:txBody>
      </p:sp>
      <p:sp>
        <p:nvSpPr>
          <p:cNvPr id="11" name="Номер слайда 18">
            <a:extLst>
              <a:ext uri="{FF2B5EF4-FFF2-40B4-BE49-F238E27FC236}">
                <a16:creationId xmlns:a16="http://schemas.microsoft.com/office/drawing/2014/main" id="{A0D32BBE-0EE8-4D6B-87EE-DF6A9405FE1A}"/>
              </a:ext>
            </a:extLst>
          </p:cNvPr>
          <p:cNvSpPr txBox="1">
            <a:spLocks/>
          </p:cNvSpPr>
          <p:nvPr/>
        </p:nvSpPr>
        <p:spPr>
          <a:xfrm>
            <a:off x="11540152" y="6346648"/>
            <a:ext cx="799078" cy="365125"/>
          </a:xfrm>
          <a:prstGeom prst="rect">
            <a:avLst/>
          </a:prstGeom>
        </p:spPr>
        <p:txBody>
          <a:bodyPr rtlCol="0"/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A71338-8BA2-4C79-A6C5-5A8E30081D0C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720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5CA8F36-A092-44B7-A1AF-02764842D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69" y="-193722"/>
            <a:ext cx="11502142" cy="1499851"/>
          </a:xfrm>
        </p:spPr>
        <p:txBody>
          <a:bodyPr rtlCol="0"/>
          <a:lstStyle/>
          <a:p>
            <a:pPr rtl="0"/>
            <a:r>
              <a:rPr lang="ru-RU" dirty="0"/>
              <a:t>Графики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EEC322-AE47-474A-B7BA-D80DDB98E33F}"/>
              </a:ext>
            </a:extLst>
          </p:cNvPr>
          <p:cNvSpPr txBox="1"/>
          <p:nvPr/>
        </p:nvSpPr>
        <p:spPr>
          <a:xfrm>
            <a:off x="278163" y="1121463"/>
            <a:ext cx="1118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Все 63 признака не поместятся на графике, поэтому только некоторые в +- одном масштабе. </a:t>
            </a:r>
          </a:p>
          <a:p>
            <a:r>
              <a:rPr lang="ru-RU" dirty="0"/>
              <a:t>Каждая точка это 5 минут.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0AD3088-0B47-4BF5-A5CF-119136E26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240" y="2172668"/>
            <a:ext cx="6175760" cy="394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0A671BF-7AF5-43A5-9CF4-D9511DDEA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2" y="2172668"/>
            <a:ext cx="5984238" cy="394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2C81A4-4A3B-49DE-92A8-DD6F712EAE47}"/>
              </a:ext>
            </a:extLst>
          </p:cNvPr>
          <p:cNvSpPr txBox="1"/>
          <p:nvPr/>
        </p:nvSpPr>
        <p:spPr>
          <a:xfrm>
            <a:off x="1798320" y="1803335"/>
            <a:ext cx="372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Пример роста умеренного </a:t>
            </a:r>
            <a:r>
              <a:rPr lang="en-US" dirty="0"/>
              <a:t>~</a:t>
            </a:r>
            <a:r>
              <a:rPr lang="ru-RU" dirty="0"/>
              <a:t>+0.5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9BA334-0CEC-4738-B9DE-C6841B3996A8}"/>
              </a:ext>
            </a:extLst>
          </p:cNvPr>
          <p:cNvSpPr txBox="1"/>
          <p:nvPr/>
        </p:nvSpPr>
        <p:spPr>
          <a:xfrm>
            <a:off x="8119870" y="1785565"/>
            <a:ext cx="4040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Пример убывания умеренного</a:t>
            </a:r>
            <a:r>
              <a:rPr lang="en-US" dirty="0"/>
              <a:t> ~-</a:t>
            </a:r>
            <a:r>
              <a:rPr lang="ru-RU" dirty="0"/>
              <a:t>0.5</a:t>
            </a:r>
          </a:p>
        </p:txBody>
      </p:sp>
      <p:sp>
        <p:nvSpPr>
          <p:cNvPr id="9" name="Номер слайда 14">
            <a:extLst>
              <a:ext uri="{FF2B5EF4-FFF2-40B4-BE49-F238E27FC236}">
                <a16:creationId xmlns:a16="http://schemas.microsoft.com/office/drawing/2014/main" id="{CAA8A6BF-87D5-4FFE-8538-F0FD24F4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 rtlCol="0"/>
          <a:lstStyle/>
          <a:p>
            <a:pPr rtl="0"/>
            <a:fld id="{11A71338-8BA2-4C79-A6C5-5A8E30081D0C}" type="slidenum">
              <a:rPr lang="en-US" smtClean="0"/>
              <a:pPr rtl="0"/>
              <a:t>13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6555E1-DEDD-433B-9E43-3A6F7C9258C7}"/>
              </a:ext>
            </a:extLst>
          </p:cNvPr>
          <p:cNvSpPr txBox="1"/>
          <p:nvPr/>
        </p:nvSpPr>
        <p:spPr>
          <a:xfrm>
            <a:off x="745723" y="6198423"/>
            <a:ext cx="10138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Сеть способна уловить распространенные движения, которые были в исходных данных</a:t>
            </a:r>
          </a:p>
        </p:txBody>
      </p:sp>
    </p:spTree>
    <p:extLst>
      <p:ext uri="{BB962C8B-B14F-4D97-AF65-F5344CB8AC3E}">
        <p14:creationId xmlns:p14="http://schemas.microsoft.com/office/powerpoint/2010/main" val="3271624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A5A9543C-0655-4AD3-AA62-FEB035B80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5163"/>
            <a:ext cx="6563360" cy="361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439813-AFBD-4C7B-A35B-E18EDF0773DC}"/>
              </a:ext>
            </a:extLst>
          </p:cNvPr>
          <p:cNvSpPr txBox="1"/>
          <p:nvPr/>
        </p:nvSpPr>
        <p:spPr>
          <a:xfrm>
            <a:off x="2136094" y="1965752"/>
            <a:ext cx="372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Пример </a:t>
            </a:r>
            <a:r>
              <a:rPr lang="ru-RU" dirty="0" err="1"/>
              <a:t>боковичка</a:t>
            </a:r>
            <a:endParaRPr lang="ru-RU" dirty="0"/>
          </a:p>
        </p:txBody>
      </p:sp>
      <p:sp>
        <p:nvSpPr>
          <p:cNvPr id="13" name="Заголовок 2">
            <a:extLst>
              <a:ext uri="{FF2B5EF4-FFF2-40B4-BE49-F238E27FC236}">
                <a16:creationId xmlns:a16="http://schemas.microsoft.com/office/drawing/2014/main" id="{F2E6848B-3B20-4E41-B66D-39EFD21A3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150" y="-333676"/>
            <a:ext cx="11502142" cy="1499851"/>
          </a:xfrm>
        </p:spPr>
        <p:txBody>
          <a:bodyPr rtlCol="0"/>
          <a:lstStyle/>
          <a:p>
            <a:pPr rtl="0"/>
            <a:r>
              <a:rPr lang="ru-RU" dirty="0"/>
              <a:t>Графики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7EBE95-5028-45D5-8213-65D3847F9354}"/>
              </a:ext>
            </a:extLst>
          </p:cNvPr>
          <p:cNvSpPr txBox="1"/>
          <p:nvPr/>
        </p:nvSpPr>
        <p:spPr>
          <a:xfrm>
            <a:off x="457200" y="726817"/>
            <a:ext cx="1083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Основная проблема:</a:t>
            </a:r>
            <a:endParaRPr lang="ru-RU" dirty="0"/>
          </a:p>
          <a:p>
            <a:r>
              <a:rPr lang="ru-RU" dirty="0"/>
              <a:t>Модель </a:t>
            </a:r>
            <a:r>
              <a:rPr lang="ru-RU" b="1" dirty="0"/>
              <a:t>оптимизирует среднюю ошибку</a:t>
            </a:r>
            <a:r>
              <a:rPr lang="ru-RU" dirty="0"/>
              <a:t>, а она мала из-за преобладания боковиков.</a:t>
            </a:r>
          </a:p>
          <a:p>
            <a:r>
              <a:rPr lang="ru-RU" dirty="0"/>
              <a:t>Скачки </a:t>
            </a:r>
            <a:r>
              <a:rPr lang="ru-RU" b="1" dirty="0"/>
              <a:t>тонут </a:t>
            </a:r>
            <a:r>
              <a:rPr lang="ru-RU" dirty="0"/>
              <a:t>в шуме, их вклад в </a:t>
            </a:r>
            <a:r>
              <a:rPr lang="ru-RU" dirty="0" err="1"/>
              <a:t>loss</a:t>
            </a:r>
            <a:r>
              <a:rPr lang="ru-RU" dirty="0"/>
              <a:t>-функцию ничтожен.</a:t>
            </a:r>
          </a:p>
          <a:p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AD49160-128C-4CCE-8D99-08035D208DA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456362" y="2425163"/>
            <a:ext cx="5683250" cy="190514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42200E3-2DB3-4510-902D-333279B2B51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351587" y="4324757"/>
            <a:ext cx="5840413" cy="171449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EDB686E-C345-4F6C-B0B5-FDACA56989C6}"/>
              </a:ext>
            </a:extLst>
          </p:cNvPr>
          <p:cNvSpPr txBox="1"/>
          <p:nvPr/>
        </p:nvSpPr>
        <p:spPr>
          <a:xfrm>
            <a:off x="7460528" y="1519981"/>
            <a:ext cx="4355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Резкие скачки на </a:t>
            </a:r>
            <a:r>
              <a:rPr lang="en-US" dirty="0"/>
              <a:t>2+ </a:t>
            </a:r>
            <a:r>
              <a:rPr lang="ru-RU" dirty="0"/>
              <a:t>градуса модель ловит плохо, но иногда подстраивается под тренд спустя пару точек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60302F-EF6F-4662-B383-A623B757FDC8}"/>
              </a:ext>
            </a:extLst>
          </p:cNvPr>
          <p:cNvSpPr txBox="1"/>
          <p:nvPr/>
        </p:nvSpPr>
        <p:spPr>
          <a:xfrm>
            <a:off x="314149" y="6131183"/>
            <a:ext cx="10418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Сеть способна уловить распространенные движения, которые были в исходных данных. Но тяжело ловит наиболее существенные изменения в температуре из-за дисбаланса данных.</a:t>
            </a:r>
          </a:p>
          <a:p>
            <a:endParaRPr lang="ru-RU" dirty="0"/>
          </a:p>
        </p:txBody>
      </p:sp>
      <p:sp>
        <p:nvSpPr>
          <p:cNvPr id="12" name="Номер слайда 14">
            <a:extLst>
              <a:ext uri="{FF2B5EF4-FFF2-40B4-BE49-F238E27FC236}">
                <a16:creationId xmlns:a16="http://schemas.microsoft.com/office/drawing/2014/main" id="{67B34B61-8521-4AB6-83E6-C6B3D3EF1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 rtlCol="0"/>
          <a:lstStyle/>
          <a:p>
            <a:pPr rtl="0"/>
            <a:fld id="{11A71338-8BA2-4C79-A6C5-5A8E30081D0C}" type="slidenum">
              <a:rPr lang="en-US" smtClean="0"/>
              <a:pPr rtl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778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>
            <a:extLst>
              <a:ext uri="{FF2B5EF4-FFF2-40B4-BE49-F238E27FC236}">
                <a16:creationId xmlns:a16="http://schemas.microsoft.com/office/drawing/2014/main" id="{D6FD4CE8-5432-466F-8916-85FE2D58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14" y="456532"/>
            <a:ext cx="10656372" cy="1126426"/>
          </a:xfrm>
        </p:spPr>
        <p:txBody>
          <a:bodyPr rtlCol="0"/>
          <a:lstStyle/>
          <a:p>
            <a:r>
              <a:rPr lang="ru-RU" dirty="0"/>
              <a:t>Дальнейшие планы</a:t>
            </a:r>
          </a:p>
        </p:txBody>
      </p:sp>
      <p:sp>
        <p:nvSpPr>
          <p:cNvPr id="41" name="Текст 40">
            <a:extLst>
              <a:ext uri="{FF2B5EF4-FFF2-40B4-BE49-F238E27FC236}">
                <a16:creationId xmlns:a16="http://schemas.microsoft.com/office/drawing/2014/main" id="{475F81B0-5430-4ACD-BDF2-BD38CBCAA7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7390" y="1816398"/>
            <a:ext cx="5164137" cy="772972"/>
          </a:xfrm>
        </p:spPr>
        <p:txBody>
          <a:bodyPr rtlCol="0"/>
          <a:lstStyle/>
          <a:p>
            <a:pPr rtl="0"/>
            <a:r>
              <a:rPr lang="ru-RU" dirty="0"/>
              <a:t>Улучшение модели</a:t>
            </a:r>
          </a:p>
        </p:txBody>
      </p:sp>
      <p:sp>
        <p:nvSpPr>
          <p:cNvPr id="44" name="Текст 43">
            <a:extLst>
              <a:ext uri="{FF2B5EF4-FFF2-40B4-BE49-F238E27FC236}">
                <a16:creationId xmlns:a16="http://schemas.microsoft.com/office/drawing/2014/main" id="{8FEB7A15-271E-42F1-9E4A-638A8DA06B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6913" y="2597976"/>
            <a:ext cx="5164137" cy="3119437"/>
          </a:xfrm>
        </p:spPr>
        <p:txBody>
          <a:bodyPr rtlCol="0"/>
          <a:lstStyle/>
          <a:p>
            <a:r>
              <a:rPr lang="ru-RU" dirty="0"/>
              <a:t>Если применять модель на практике, то нужно ее </a:t>
            </a:r>
            <a:r>
              <a:rPr lang="ru-RU" dirty="0" err="1"/>
              <a:t>дообучить</a:t>
            </a:r>
            <a:r>
              <a:rPr lang="ru-RU" dirty="0"/>
              <a:t> и собрать больше данных</a:t>
            </a:r>
          </a:p>
          <a:p>
            <a:r>
              <a:rPr lang="ru-RU" dirty="0"/>
              <a:t>Попробовать двухголовую модель и заняться разметкой скачков  </a:t>
            </a:r>
          </a:p>
          <a:p>
            <a:endParaRPr lang="ru-RU" dirty="0"/>
          </a:p>
        </p:txBody>
      </p:sp>
      <p:sp>
        <p:nvSpPr>
          <p:cNvPr id="43" name="Текст 42">
            <a:extLst>
              <a:ext uri="{FF2B5EF4-FFF2-40B4-BE49-F238E27FC236}">
                <a16:creationId xmlns:a16="http://schemas.microsoft.com/office/drawing/2014/main" id="{0081D526-4177-4B8A-BFEE-9EDD07F3FF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9156" y="1816398"/>
            <a:ext cx="5164137" cy="772972"/>
          </a:xfrm>
        </p:spPr>
        <p:txBody>
          <a:bodyPr rtlCol="0"/>
          <a:lstStyle/>
          <a:p>
            <a:pPr rtl="0"/>
            <a:r>
              <a:rPr lang="ru-RU" dirty="0"/>
              <a:t>Автоматизация</a:t>
            </a:r>
          </a:p>
        </p:txBody>
      </p:sp>
      <p:sp>
        <p:nvSpPr>
          <p:cNvPr id="45" name="Текст 44">
            <a:extLst>
              <a:ext uri="{FF2B5EF4-FFF2-40B4-BE49-F238E27FC236}">
                <a16:creationId xmlns:a16="http://schemas.microsoft.com/office/drawing/2014/main" id="{7530F620-758C-46A4-9813-E184D78F3E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89156" y="2597976"/>
            <a:ext cx="5164137" cy="3119437"/>
          </a:xfrm>
        </p:spPr>
        <p:txBody>
          <a:bodyPr rtlCol="0"/>
          <a:lstStyle/>
          <a:p>
            <a:r>
              <a:rPr lang="ru-RU" dirty="0"/>
              <a:t>Можно упаковать ее в интеллектуальную рекомендательную систему</a:t>
            </a:r>
          </a:p>
          <a:p>
            <a:r>
              <a:rPr lang="ru-RU" dirty="0"/>
              <a:t>Возможно рассмотреть обучение с подкреплением, чтобы Q сеть сама принимала действия о том, когда кондиционеры усиливать, а когда нет</a:t>
            </a:r>
          </a:p>
          <a:p>
            <a:r>
              <a:rPr lang="ru-RU" dirty="0"/>
              <a:t>Также есть опция </a:t>
            </a:r>
            <a:r>
              <a:rPr lang="ru-RU" dirty="0" err="1"/>
              <a:t>дообучать</a:t>
            </a:r>
            <a:r>
              <a:rPr lang="ru-RU" dirty="0"/>
              <a:t> сеть на ходу на новых входящих данных</a:t>
            </a:r>
          </a:p>
        </p:txBody>
      </p:sp>
      <p:sp>
        <p:nvSpPr>
          <p:cNvPr id="48" name="Номер слайда 47">
            <a:extLst>
              <a:ext uri="{FF2B5EF4-FFF2-40B4-BE49-F238E27FC236}">
                <a16:creationId xmlns:a16="http://schemas.microsoft.com/office/drawing/2014/main" id="{2796BD3D-4CF7-49A0-945B-3A0853CAB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 rtlCol="0"/>
          <a:lstStyle/>
          <a:p>
            <a:pPr rtl="0"/>
            <a:fld id="{11A71338-8BA2-4C79-A6C5-5A8E30081D0C}" type="slidenum">
              <a:rPr lang="ru-RU" smtClean="0"/>
              <a:pPr rtl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101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Заголовок 53">
            <a:extLst>
              <a:ext uri="{FF2B5EF4-FFF2-40B4-BE49-F238E27FC236}">
                <a16:creationId xmlns:a16="http://schemas.microsoft.com/office/drawing/2014/main" id="{DBE49DF2-C4C7-4EC0-BF95-00C033956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604" y="689389"/>
            <a:ext cx="5465225" cy="2637455"/>
          </a:xfrm>
        </p:spPr>
        <p:txBody>
          <a:bodyPr rtlCol="0"/>
          <a:lstStyle/>
          <a:p>
            <a:pPr rtl="0"/>
            <a:r>
              <a:rPr lang="ru-RU"/>
              <a:t>Спасибо</a:t>
            </a:r>
          </a:p>
        </p:txBody>
      </p:sp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39D912AE-424A-49C1-ACDE-5F0179114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42" y="3602038"/>
            <a:ext cx="5414255" cy="1560594"/>
          </a:xfrm>
        </p:spPr>
        <p:txBody>
          <a:bodyPr rtlCol="0"/>
          <a:lstStyle/>
          <a:p>
            <a:pPr rtl="0"/>
            <a:r>
              <a:rPr lang="ru-RU" dirty="0"/>
              <a:t>Выступал: Ощепков Дмитрий Владимирович</a:t>
            </a:r>
          </a:p>
          <a:p>
            <a:pPr rtl="0"/>
            <a:r>
              <a:rPr lang="ru-RU" dirty="0"/>
              <a:t>Научный руководитель: Геннадий Алексеевич </a:t>
            </a:r>
            <a:r>
              <a:rPr lang="ru-RU" dirty="0" err="1"/>
              <a:t>Ососков</a:t>
            </a:r>
            <a:endParaRPr lang="ru-RU" dirty="0"/>
          </a:p>
          <a:p>
            <a:pPr rtl="0"/>
            <a:r>
              <a:rPr lang="ru-RU" dirty="0"/>
              <a:t>Благодарность Ивану </a:t>
            </a:r>
            <a:r>
              <a:rPr lang="ru-RU" dirty="0" err="1"/>
              <a:t>Кашунину</a:t>
            </a:r>
            <a:r>
              <a:rPr lang="ru-RU" dirty="0"/>
              <a:t> и Евгению </a:t>
            </a:r>
            <a:r>
              <a:rPr lang="ru-RU" dirty="0" err="1"/>
              <a:t>Талочке</a:t>
            </a:r>
            <a:endParaRPr lang="ru-RU" dirty="0"/>
          </a:p>
        </p:txBody>
      </p:sp>
      <p:pic>
        <p:nvPicPr>
          <p:cNvPr id="23" name="Рисунок 22" descr="Человек пишет за столом ">
            <a:extLst>
              <a:ext uri="{FF2B5EF4-FFF2-40B4-BE49-F238E27FC236}">
                <a16:creationId xmlns:a16="http://schemas.microsoft.com/office/drawing/2014/main" id="{AFE73D3A-07DF-48F7-99A6-5D29F73D85C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6630" y="443884"/>
            <a:ext cx="5909831" cy="5879389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1DF296-7230-4EB2-94DA-0DADA86A2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397" y="227273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51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E373538-F429-4D6C-BCA4-1AF41CA65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234" y="4240005"/>
            <a:ext cx="5552414" cy="2727486"/>
          </a:xfrm>
        </p:spPr>
        <p:txBody>
          <a:bodyPr rtlCol="0"/>
          <a:lstStyle/>
          <a:p>
            <a:pPr rtl="0"/>
            <a:r>
              <a:rPr lang="ru-RU" dirty="0"/>
              <a:t>Содержание</a:t>
            </a:r>
          </a:p>
        </p:txBody>
      </p:sp>
      <p:pic>
        <p:nvPicPr>
          <p:cNvPr id="16" name="Рисунок 15" descr="Стол, карандаши и книги на деревянном столе">
            <a:extLst>
              <a:ext uri="{FF2B5EF4-FFF2-40B4-BE49-F238E27FC236}">
                <a16:creationId xmlns:a16="http://schemas.microsoft.com/office/drawing/2014/main" id="{530E2939-7141-45BF-9EC1-F7E0536B16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500" y="195263"/>
            <a:ext cx="5837238" cy="2960687"/>
          </a:xfrm>
        </p:spPr>
      </p:pic>
      <p:pic>
        <p:nvPicPr>
          <p:cNvPr id="3" name="Рисунок 2" descr="Работающие и разговаривающие люди, библиотека">
            <a:extLst>
              <a:ext uri="{FF2B5EF4-FFF2-40B4-BE49-F238E27FC236}">
                <a16:creationId xmlns:a16="http://schemas.microsoft.com/office/drawing/2014/main" id="{C45C634B-D025-40A6-AD06-5E5FE8BB6EA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t="11644" b="11644"/>
          <a:stretch/>
        </p:blipFill>
        <p:spPr>
          <a:xfrm>
            <a:off x="6164265" y="184840"/>
            <a:ext cx="5841996" cy="2987199"/>
          </a:xfrm>
        </p:spPr>
      </p:pic>
      <p:sp>
        <p:nvSpPr>
          <p:cNvPr id="19" name="Номер слайда 18">
            <a:extLst>
              <a:ext uri="{FF2B5EF4-FFF2-40B4-BE49-F238E27FC236}">
                <a16:creationId xmlns:a16="http://schemas.microsoft.com/office/drawing/2014/main" id="{908AAFE0-78EC-42BD-A61D-EA2275EA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 rtlCol="0"/>
          <a:lstStyle/>
          <a:p>
            <a:pPr rtl="0"/>
            <a:fld id="{11A71338-8BA2-4C79-A6C5-5A8E30081D0C}" type="slidenum">
              <a:rPr lang="ru-RU" smtClean="0"/>
              <a:pPr rtl="0"/>
              <a:t>2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D72FA6-4B3A-4364-A89C-FC1E7E4777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9" y="195264"/>
            <a:ext cx="5860317" cy="30608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C36C74-CC1F-43C0-881C-83FE1682E9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5946" y="195263"/>
            <a:ext cx="5855554" cy="30608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ADF66A-609D-45C7-8B99-D5A82D2BDAE7}"/>
              </a:ext>
            </a:extLst>
          </p:cNvPr>
          <p:cNvSpPr txBox="1"/>
          <p:nvPr/>
        </p:nvSpPr>
        <p:spPr>
          <a:xfrm>
            <a:off x="5469927" y="3429000"/>
            <a:ext cx="64451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Формулировка и актуальность задачи ОИЯИ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Проблема исходных данных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Бенчмарк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Источник кода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Переосмысление задачи и многомерные временные ряды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Архитектура сети и тесты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Графики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Дальнейшие планы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1244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2C78657F-90AD-4505-B0A9-4FB8B5AE5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3" y="276199"/>
            <a:ext cx="5410197" cy="1982171"/>
          </a:xfrm>
        </p:spPr>
        <p:txBody>
          <a:bodyPr rtlCol="0"/>
          <a:lstStyle/>
          <a:p>
            <a:r>
              <a:rPr lang="ru-RU" dirty="0"/>
              <a:t>Задача ОИЯИ</a:t>
            </a:r>
          </a:p>
        </p:txBody>
      </p:sp>
      <p:pic>
        <p:nvPicPr>
          <p:cNvPr id="17" name="Рисунок 16" descr="Калькулятор, скрепка, нож с выдвижным лезвием">
            <a:extLst>
              <a:ext uri="{FF2B5EF4-FFF2-40B4-BE49-F238E27FC236}">
                <a16:creationId xmlns:a16="http://schemas.microsoft.com/office/drawing/2014/main" id="{AE1F44BF-5663-4B40-9FEB-0B4FDA1A9F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9875" y="725487"/>
            <a:ext cx="5388490" cy="5519467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D83739-7370-4D90-BE86-27748AA85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672" y="725466"/>
            <a:ext cx="6189600" cy="55194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9DCEF9-D459-479A-AAB5-FEA75F17D8E0}"/>
              </a:ext>
            </a:extLst>
          </p:cNvPr>
          <p:cNvSpPr txBox="1"/>
          <p:nvPr/>
        </p:nvSpPr>
        <p:spPr>
          <a:xfrm>
            <a:off x="397779" y="1104208"/>
            <a:ext cx="54862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На картинке справа модуль </a:t>
            </a:r>
            <a:r>
              <a:rPr lang="en-US" b="1" dirty="0">
                <a:solidFill>
                  <a:schemeClr val="bg1"/>
                </a:solidFill>
              </a:rPr>
              <a:t>Tier-1</a:t>
            </a:r>
            <a:r>
              <a:rPr lang="ru-RU" b="1" dirty="0">
                <a:solidFill>
                  <a:schemeClr val="bg1"/>
                </a:solidFill>
              </a:rPr>
              <a:t> МИВК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</a:rPr>
              <a:t>Модуль может нагреваться в силу различных причин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</a:rPr>
              <a:t>Внутри есть множество датчиков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Задача сделать прогноз температуры наперед</a:t>
            </a:r>
          </a:p>
        </p:txBody>
      </p:sp>
      <p:sp>
        <p:nvSpPr>
          <p:cNvPr id="13" name="Заголовок 10">
            <a:extLst>
              <a:ext uri="{FF2B5EF4-FFF2-40B4-BE49-F238E27FC236}">
                <a16:creationId xmlns:a16="http://schemas.microsoft.com/office/drawing/2014/main" id="{D9B9918B-79CF-4D80-8546-64B2640E29D5}"/>
              </a:ext>
            </a:extLst>
          </p:cNvPr>
          <p:cNvSpPr txBox="1">
            <a:spLocks/>
          </p:cNvSpPr>
          <p:nvPr/>
        </p:nvSpPr>
        <p:spPr>
          <a:xfrm>
            <a:off x="685802" y="3485518"/>
            <a:ext cx="5410197" cy="1982171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Актуальность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D7C64F-9AF3-4CC7-8DA8-5634A0989A6F}"/>
              </a:ext>
            </a:extLst>
          </p:cNvPr>
          <p:cNvSpPr txBox="1"/>
          <p:nvPr/>
        </p:nvSpPr>
        <p:spPr>
          <a:xfrm>
            <a:off x="397778" y="4312481"/>
            <a:ext cx="54862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Зачем это нужно</a:t>
            </a:r>
            <a:r>
              <a:rPr lang="en-US" b="1" dirty="0">
                <a:solidFill>
                  <a:schemeClr val="bg1"/>
                </a:solidFill>
              </a:rPr>
              <a:t>?</a:t>
            </a:r>
            <a:endParaRPr lang="ru-RU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</a:rPr>
              <a:t>Дополнительная безопасность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</a:rPr>
              <a:t>Упрощение работы операторам, следящим за МИВК</a:t>
            </a:r>
          </a:p>
        </p:txBody>
      </p:sp>
      <p:sp>
        <p:nvSpPr>
          <p:cNvPr id="8" name="Номер слайда 18">
            <a:extLst>
              <a:ext uri="{FF2B5EF4-FFF2-40B4-BE49-F238E27FC236}">
                <a16:creationId xmlns:a16="http://schemas.microsoft.com/office/drawing/2014/main" id="{0FEA8039-5561-4639-8F80-0D6854D4D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 rtlCol="0"/>
          <a:lstStyle/>
          <a:p>
            <a:pPr rtl="0"/>
            <a:fld id="{11A71338-8BA2-4C79-A6C5-5A8E30081D0C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617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2C78657F-90AD-4505-B0A9-4FB8B5AE5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23" y="167495"/>
            <a:ext cx="12222480" cy="1982171"/>
          </a:xfrm>
        </p:spPr>
        <p:txBody>
          <a:bodyPr rtlCol="0"/>
          <a:lstStyle/>
          <a:p>
            <a:r>
              <a:rPr lang="ru-RU" dirty="0"/>
              <a:t>Исходные данные и дисбаланс в регрессии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ECCFA51B-E7CF-4281-8CF6-3036F63B7B0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53263" y="876976"/>
            <a:ext cx="11938737" cy="1433438"/>
          </a:xfrm>
        </p:spPr>
        <p:txBody>
          <a:bodyPr rtlCol="0">
            <a:normAutofit fontScale="85000" lnSpcReduction="10000"/>
          </a:bodyPr>
          <a:lstStyle/>
          <a:p>
            <a:r>
              <a:rPr lang="ru-RU" b="1" dirty="0"/>
              <a:t>Изначально планировалось, что возможно сделать прогноз, имея только одномерный временной ряд</a:t>
            </a:r>
            <a:r>
              <a:rPr lang="en-US" b="1" dirty="0"/>
              <a:t> </a:t>
            </a:r>
            <a:r>
              <a:rPr lang="ru-RU" b="1" dirty="0"/>
              <a:t>с показаниями температуры выдуваемого воздуха. Однако у данных есть 2 существенные проблемы, из-за которых первичные результаты оказались слабыми: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низкая дисперсия, данные напоминают константу с шумом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очень слабая объяснительная способность (временного ряда по одному признаку недостаточно)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09ABB0-2079-4610-9642-5E61D820B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4" y="2345290"/>
            <a:ext cx="6088786" cy="36357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0A3B78-0F17-4E98-8F35-8AB89ADD8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631" y="2345290"/>
            <a:ext cx="5924365" cy="3635734"/>
          </a:xfrm>
          <a:prstGeom prst="rect">
            <a:avLst/>
          </a:prstGeom>
        </p:spPr>
      </p:pic>
      <p:sp>
        <p:nvSpPr>
          <p:cNvPr id="7" name="Номер слайда 18">
            <a:extLst>
              <a:ext uri="{FF2B5EF4-FFF2-40B4-BE49-F238E27FC236}">
                <a16:creationId xmlns:a16="http://schemas.microsoft.com/office/drawing/2014/main" id="{2918304D-4527-4B30-9DA3-498FA8254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 rtlCol="0"/>
          <a:lstStyle/>
          <a:p>
            <a:pPr rtl="0"/>
            <a:fld id="{11A71338-8BA2-4C79-A6C5-5A8E30081D0C}" type="slidenum">
              <a:rPr lang="ru-RU" smtClean="0"/>
              <a:pPr rtl="0"/>
              <a:t>4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9EB5AD-5688-4E56-9993-7A14AD3FECF0}"/>
              </a:ext>
            </a:extLst>
          </p:cNvPr>
          <p:cNvSpPr txBox="1"/>
          <p:nvPr/>
        </p:nvSpPr>
        <p:spPr>
          <a:xfrm>
            <a:off x="843379" y="6043394"/>
            <a:ext cx="4980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Линейный график температуры выдуваемого воздуха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56D69C-C8E7-4411-BCD9-AC0685CDC56F}"/>
              </a:ext>
            </a:extLst>
          </p:cNvPr>
          <p:cNvSpPr txBox="1"/>
          <p:nvPr/>
        </p:nvSpPr>
        <p:spPr>
          <a:xfrm>
            <a:off x="7757749" y="6094450"/>
            <a:ext cx="498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Отрезок из линейного графика</a:t>
            </a:r>
          </a:p>
        </p:txBody>
      </p:sp>
    </p:spTree>
    <p:extLst>
      <p:ext uri="{BB962C8B-B14F-4D97-AF65-F5344CB8AC3E}">
        <p14:creationId xmlns:p14="http://schemas.microsoft.com/office/powerpoint/2010/main" val="2149114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D84B76E-1817-4FCB-88F9-1F38E5FEA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5041880" cy="6858000"/>
          </a:xfrm>
        </p:spPr>
        <p:txBody>
          <a:bodyPr rtlCol="0"/>
          <a:lstStyle/>
          <a:p>
            <a:pPr rtl="0"/>
            <a:r>
              <a:rPr lang="ru-RU" dirty="0" err="1"/>
              <a:t>Бенчамарк</a:t>
            </a:r>
            <a:r>
              <a:rPr lang="ru-RU" dirty="0"/>
              <a:t> </a:t>
            </a:r>
            <a:r>
              <a:rPr lang="en-US" dirty="0"/>
              <a:t>ETTm1</a:t>
            </a:r>
            <a:endParaRPr lang="ru-RU" dirty="0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1617A038-E307-4FF8-9DFC-8D289F058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235403" y="-526710"/>
            <a:ext cx="12214827" cy="6858000"/>
            <a:chOff x="-6214" y="-1"/>
            <a:chExt cx="12214827" cy="6858000"/>
          </a:xfrm>
        </p:grpSpPr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8670DFDE-7500-41EF-9E01-0E01C1EB15B6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id="{D72480DA-D02A-43BB-81C6-1291773C41F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F5D4C877-8086-42EC-89D7-A02FD4B5ABA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id="{EA085DEF-90A1-401F-BEEF-C5E5B289F903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9F143893-EA8F-4079-875B-AB582A9777A9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>
              <a:extLst>
                <a:ext uri="{FF2B5EF4-FFF2-40B4-BE49-F238E27FC236}">
                  <a16:creationId xmlns:a16="http://schemas.microsoft.com/office/drawing/2014/main" id="{FB99D3FB-2730-4E39-BAEB-FAC29A07E2EC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31617A5D-D0C6-453B-9043-239657F3DF6C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4D8A6E78-C2B8-4534-ADFF-041821ACAA4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>
              <a:extLst>
                <a:ext uri="{FF2B5EF4-FFF2-40B4-BE49-F238E27FC236}">
                  <a16:creationId xmlns:a16="http://schemas.microsoft.com/office/drawing/2014/main" id="{2F1E0933-B634-4705-8E46-876C4322381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>
              <a:extLst>
                <a:ext uri="{FF2B5EF4-FFF2-40B4-BE49-F238E27FC236}">
                  <a16:creationId xmlns:a16="http://schemas.microsoft.com/office/drawing/2014/main" id="{7C1B78C8-78C8-4937-B115-E2AB464D2221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>
              <a:extLst>
                <a:ext uri="{FF2B5EF4-FFF2-40B4-BE49-F238E27FC236}">
                  <a16:creationId xmlns:a16="http://schemas.microsoft.com/office/drawing/2014/main" id="{EF212D6F-EE68-412E-9C60-FCB6140F86D2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>
              <a:extLst>
                <a:ext uri="{FF2B5EF4-FFF2-40B4-BE49-F238E27FC236}">
                  <a16:creationId xmlns:a16="http://schemas.microsoft.com/office/drawing/2014/main" id="{B1AD8A6E-A5E4-4DB1-9EAC-F1CB899D3F6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>
              <a:extLst>
                <a:ext uri="{FF2B5EF4-FFF2-40B4-BE49-F238E27FC236}">
                  <a16:creationId xmlns:a16="http://schemas.microsoft.com/office/drawing/2014/main" id="{46B5B885-AD58-4159-A052-BB4AA39A1897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>
              <a:extLst>
                <a:ext uri="{FF2B5EF4-FFF2-40B4-BE49-F238E27FC236}">
                  <a16:creationId xmlns:a16="http://schemas.microsoft.com/office/drawing/2014/main" id="{25DA14ED-F34B-402F-A298-9230CC5EA93F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>
              <a:extLst>
                <a:ext uri="{FF2B5EF4-FFF2-40B4-BE49-F238E27FC236}">
                  <a16:creationId xmlns:a16="http://schemas.microsoft.com/office/drawing/2014/main" id="{94798901-00F2-4B2A-AC48-1602E5078041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>
              <a:extLst>
                <a:ext uri="{FF2B5EF4-FFF2-40B4-BE49-F238E27FC236}">
                  <a16:creationId xmlns:a16="http://schemas.microsoft.com/office/drawing/2014/main" id="{CD1150C8-101A-4910-A36C-F4D9BF76F3AB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>
              <a:extLst>
                <a:ext uri="{FF2B5EF4-FFF2-40B4-BE49-F238E27FC236}">
                  <a16:creationId xmlns:a16="http://schemas.microsoft.com/office/drawing/2014/main" id="{4655835F-C536-4AE0-812A-FA84E8262FA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>
              <a:extLst>
                <a:ext uri="{FF2B5EF4-FFF2-40B4-BE49-F238E27FC236}">
                  <a16:creationId xmlns:a16="http://schemas.microsoft.com/office/drawing/2014/main" id="{8E2C15F8-A657-4282-93A7-6D42E0D4577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>
              <a:extLst>
                <a:ext uri="{FF2B5EF4-FFF2-40B4-BE49-F238E27FC236}">
                  <a16:creationId xmlns:a16="http://schemas.microsoft.com/office/drawing/2014/main" id="{6FA43ED4-97A6-4EEF-9D81-226D11196A3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>
              <a:extLst>
                <a:ext uri="{FF2B5EF4-FFF2-40B4-BE49-F238E27FC236}">
                  <a16:creationId xmlns:a16="http://schemas.microsoft.com/office/drawing/2014/main" id="{DB557BE9-DEAE-426F-BC79-30115ECEDC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>
              <a:extLst>
                <a:ext uri="{FF2B5EF4-FFF2-40B4-BE49-F238E27FC236}">
                  <a16:creationId xmlns:a16="http://schemas.microsoft.com/office/drawing/2014/main" id="{662C5EE5-7745-40CA-9597-7BC4792A58D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>
              <a:extLst>
                <a:ext uri="{FF2B5EF4-FFF2-40B4-BE49-F238E27FC236}">
                  <a16:creationId xmlns:a16="http://schemas.microsoft.com/office/drawing/2014/main" id="{5E95EFA3-63BE-4980-8407-B9568C6E00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>
              <a:extLst>
                <a:ext uri="{FF2B5EF4-FFF2-40B4-BE49-F238E27FC236}">
                  <a16:creationId xmlns:a16="http://schemas.microsoft.com/office/drawing/2014/main" id="{68AA150B-2CA9-4D14-AAD1-68F0C6AF0A5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>
              <a:extLst>
                <a:ext uri="{FF2B5EF4-FFF2-40B4-BE49-F238E27FC236}">
                  <a16:creationId xmlns:a16="http://schemas.microsoft.com/office/drawing/2014/main" id="{48901C8E-C6BF-4CB1-9A19-C43062A7F87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>
              <a:extLst>
                <a:ext uri="{FF2B5EF4-FFF2-40B4-BE49-F238E27FC236}">
                  <a16:creationId xmlns:a16="http://schemas.microsoft.com/office/drawing/2014/main" id="{A0AF9691-09A3-4B2D-8462-08308F11797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>
              <a:extLst>
                <a:ext uri="{FF2B5EF4-FFF2-40B4-BE49-F238E27FC236}">
                  <a16:creationId xmlns:a16="http://schemas.microsoft.com/office/drawing/2014/main" id="{734FD7EC-6693-44AD-AA45-E785E19F4AD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>
              <a:extLst>
                <a:ext uri="{FF2B5EF4-FFF2-40B4-BE49-F238E27FC236}">
                  <a16:creationId xmlns:a16="http://schemas.microsoft.com/office/drawing/2014/main" id="{8FD6F9E0-8200-4453-9562-ED12FF5FC65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>
              <a:extLst>
                <a:ext uri="{FF2B5EF4-FFF2-40B4-BE49-F238E27FC236}">
                  <a16:creationId xmlns:a16="http://schemas.microsoft.com/office/drawing/2014/main" id="{0D7E3D24-A599-4C2C-AB05-B90E5F5B97A7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6875E6-CF2A-4100-A7AD-2EB58AE1B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656" y="283778"/>
            <a:ext cx="6068614" cy="3847922"/>
          </a:xfrm>
          <a:prstGeom prst="rect">
            <a:avLst/>
          </a:prstGeom>
        </p:spPr>
      </p:pic>
      <p:sp>
        <p:nvSpPr>
          <p:cNvPr id="39" name="Объект 11">
            <a:extLst>
              <a:ext uri="{FF2B5EF4-FFF2-40B4-BE49-F238E27FC236}">
                <a16:creationId xmlns:a16="http://schemas.microsoft.com/office/drawing/2014/main" id="{98C6BE41-02CF-45A6-92F7-2CDAD79D249C}"/>
              </a:ext>
            </a:extLst>
          </p:cNvPr>
          <p:cNvSpPr txBox="1">
            <a:spLocks/>
          </p:cNvSpPr>
          <p:nvPr/>
        </p:nvSpPr>
        <p:spPr>
          <a:xfrm>
            <a:off x="486565" y="1528385"/>
            <a:ext cx="5543524" cy="3358733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1"/>
              </a:buClr>
              <a:buSzPct val="75000"/>
              <a:buFont typeface="+mj-lt"/>
              <a:buAutoNum type="arabicPeriod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AutoNum type="arabicPeriod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AutoNum type="arabicPeriod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AutoNum type="arabicPeriod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AutoNum type="arabicPeriod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Архитектуры нейронных сетей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Transformer</a:t>
            </a:r>
            <a:r>
              <a:rPr lang="ru-RU" dirty="0"/>
              <a:t> (</a:t>
            </a:r>
            <a:r>
              <a:rPr lang="en-US" dirty="0"/>
              <a:t>Informer)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LSTM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RNN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MLP</a:t>
            </a:r>
            <a:endParaRPr lang="ru-RU" dirty="0"/>
          </a:p>
        </p:txBody>
      </p:sp>
      <p:sp>
        <p:nvSpPr>
          <p:cNvPr id="40" name="Объект 11">
            <a:extLst>
              <a:ext uri="{FF2B5EF4-FFF2-40B4-BE49-F238E27FC236}">
                <a16:creationId xmlns:a16="http://schemas.microsoft.com/office/drawing/2014/main" id="{7C65DA8F-B2E2-4B61-9E29-81E2E88C0D6A}"/>
              </a:ext>
            </a:extLst>
          </p:cNvPr>
          <p:cNvSpPr txBox="1">
            <a:spLocks/>
          </p:cNvSpPr>
          <p:nvPr/>
        </p:nvSpPr>
        <p:spPr>
          <a:xfrm>
            <a:off x="486565" y="4504394"/>
            <a:ext cx="5543524" cy="3358733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1"/>
              </a:buClr>
              <a:buSzPct val="75000"/>
              <a:buFont typeface="+mj-lt"/>
              <a:buAutoNum type="arabicPeriod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AutoNum type="arabicPeriod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AutoNum type="arabicPeriod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AutoNum type="arabicPeriod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AutoNum type="arabicPeriod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Форматы предсказаний через: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Multi</a:t>
            </a:r>
            <a:r>
              <a:rPr lang="ru-RU" dirty="0"/>
              <a:t>-</a:t>
            </a:r>
            <a:r>
              <a:rPr lang="en-US" dirty="0"/>
              <a:t>step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Recursive</a:t>
            </a:r>
          </a:p>
        </p:txBody>
      </p:sp>
      <p:sp>
        <p:nvSpPr>
          <p:cNvPr id="41" name="Объект 11">
            <a:extLst>
              <a:ext uri="{FF2B5EF4-FFF2-40B4-BE49-F238E27FC236}">
                <a16:creationId xmlns:a16="http://schemas.microsoft.com/office/drawing/2014/main" id="{C5E7BCD3-F03D-40A9-9C61-025C38B2AD49}"/>
              </a:ext>
            </a:extLst>
          </p:cNvPr>
          <p:cNvSpPr txBox="1">
            <a:spLocks/>
          </p:cNvSpPr>
          <p:nvPr/>
        </p:nvSpPr>
        <p:spPr>
          <a:xfrm>
            <a:off x="5996628" y="4504394"/>
            <a:ext cx="6080757" cy="3358733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1"/>
              </a:buClr>
              <a:buSzPct val="75000"/>
              <a:buFont typeface="+mj-lt"/>
              <a:buAutoNum type="arabicPeriod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AutoNum type="arabicPeriod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AutoNum type="arabicPeriod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AutoNum type="arabicPeriod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AutoNum type="arabicPeriod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Входными признаками становятся не только те данные, что есть в </a:t>
            </a:r>
            <a:r>
              <a:rPr lang="ru-RU" dirty="0" err="1"/>
              <a:t>датасете</a:t>
            </a:r>
            <a:r>
              <a:rPr lang="ru-RU" dirty="0"/>
              <a:t>, но и </a:t>
            </a:r>
            <a:r>
              <a:rPr lang="en-US" dirty="0"/>
              <a:t>date </a:t>
            </a:r>
            <a:r>
              <a:rPr lang="ru-RU" dirty="0"/>
              <a:t>разбивается на временные </a:t>
            </a:r>
            <a:r>
              <a:rPr lang="en-US" dirty="0"/>
              <a:t>features</a:t>
            </a:r>
            <a:r>
              <a:rPr lang="ru-RU" dirty="0"/>
              <a:t>, что очень важно в таких задачах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DBC087-B000-43F8-ADA0-44C0F95BB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656" y="2347989"/>
            <a:ext cx="6068614" cy="223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85F624-963A-4A3B-83E2-B2E3C73EF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3520" y="2313110"/>
            <a:ext cx="1876425" cy="2762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DA76E6-A537-49B5-97A2-B4771863D3FD}"/>
              </a:ext>
            </a:extLst>
          </p:cNvPr>
          <p:cNvSpPr txBox="1"/>
          <p:nvPr/>
        </p:nvSpPr>
        <p:spPr>
          <a:xfrm>
            <a:off x="7509580" y="2293956"/>
            <a:ext cx="3776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Температура масла в трансформаторе </a:t>
            </a:r>
          </a:p>
        </p:txBody>
      </p:sp>
      <p:sp>
        <p:nvSpPr>
          <p:cNvPr id="42" name="Номер слайда 18">
            <a:extLst>
              <a:ext uri="{FF2B5EF4-FFF2-40B4-BE49-F238E27FC236}">
                <a16:creationId xmlns:a16="http://schemas.microsoft.com/office/drawing/2014/main" id="{7908A673-8012-475E-AA79-AD958AC98966}"/>
              </a:ext>
            </a:extLst>
          </p:cNvPr>
          <p:cNvSpPr txBox="1">
            <a:spLocks/>
          </p:cNvSpPr>
          <p:nvPr/>
        </p:nvSpPr>
        <p:spPr>
          <a:xfrm>
            <a:off x="11540152" y="6346648"/>
            <a:ext cx="799078" cy="365125"/>
          </a:xfrm>
          <a:prstGeom prst="rect">
            <a:avLst/>
          </a:prstGeom>
        </p:spPr>
        <p:txBody>
          <a:bodyPr rtlCol="0"/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A71338-8BA2-4C79-A6C5-5A8E30081D0C}" type="slidenum">
              <a:rPr lang="ru-RU" smtClean="0">
                <a:solidFill>
                  <a:schemeClr val="bg1"/>
                </a:solidFill>
              </a:rPr>
              <a:pPr/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30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2C78657F-90AD-4505-B0A9-4FB8B5AE5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117" y="149740"/>
            <a:ext cx="5410197" cy="1982171"/>
          </a:xfrm>
        </p:spPr>
        <p:txBody>
          <a:bodyPr rtlCol="0"/>
          <a:lstStyle/>
          <a:p>
            <a:r>
              <a:rPr lang="ru-RU" dirty="0"/>
              <a:t>Ориентир по коду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ECCFA51B-E7CF-4281-8CF6-3036F63B7B0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31531" y="3591734"/>
            <a:ext cx="6277249" cy="4247921"/>
          </a:xfrm>
        </p:spPr>
        <p:txBody>
          <a:bodyPr rtlCol="0">
            <a:normAutofit/>
          </a:bodyPr>
          <a:lstStyle/>
          <a:p>
            <a:r>
              <a:rPr lang="ru-RU" sz="2400" dirty="0"/>
              <a:t>В учебнике представлена база архитектур для прогнозирования временных рядов. </a:t>
            </a:r>
            <a:r>
              <a:rPr lang="en-US" sz="2400" dirty="0"/>
              <a:t>MLP, CNN, LSTM </a:t>
            </a:r>
            <a:r>
              <a:rPr lang="ru-RU" sz="2400" dirty="0"/>
              <a:t>со всеми способами прогнозов. База для программ взята оттуда.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B6A80D6-319F-4B6B-AF82-56C1930B3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31177" cy="6858000"/>
          </a:xfrm>
          <a:prstGeom prst="rect">
            <a:avLst/>
          </a:prstGeom>
        </p:spPr>
      </p:pic>
      <p:sp>
        <p:nvSpPr>
          <p:cNvPr id="7" name="Объект 11">
            <a:extLst>
              <a:ext uri="{FF2B5EF4-FFF2-40B4-BE49-F238E27FC236}">
                <a16:creationId xmlns:a16="http://schemas.microsoft.com/office/drawing/2014/main" id="{B1C74DA2-4113-44EB-978F-1F7DA599DCD8}"/>
              </a:ext>
            </a:extLst>
          </p:cNvPr>
          <p:cNvSpPr txBox="1">
            <a:spLocks/>
          </p:cNvSpPr>
          <p:nvPr/>
        </p:nvSpPr>
        <p:spPr>
          <a:xfrm>
            <a:off x="5531531" y="1142305"/>
            <a:ext cx="6277249" cy="424792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bg1"/>
              </a:buClr>
              <a:buSzPct val="75000"/>
              <a:buFont typeface="+mj-lt"/>
              <a:buNone/>
              <a:defRPr sz="1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Нейросети написаны на: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Tensorflow</a:t>
            </a:r>
            <a:r>
              <a:rPr lang="en-US" sz="2800" dirty="0"/>
              <a:t>/</a:t>
            </a:r>
            <a:r>
              <a:rPr lang="en-US" sz="2800" dirty="0" err="1"/>
              <a:t>keras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Sckit</a:t>
            </a:r>
            <a:r>
              <a:rPr lang="en-US" sz="2800" dirty="0"/>
              <a:t>-learn, </a:t>
            </a:r>
            <a:r>
              <a:rPr lang="en-US" sz="2800" dirty="0" err="1"/>
              <a:t>numpy</a:t>
            </a:r>
            <a:r>
              <a:rPr lang="en-US" sz="2800" dirty="0"/>
              <a:t>, pandas</a:t>
            </a:r>
            <a:endParaRPr lang="ru-RU" sz="2800" dirty="0"/>
          </a:p>
        </p:txBody>
      </p:sp>
      <p:sp>
        <p:nvSpPr>
          <p:cNvPr id="6" name="Номер слайда 18">
            <a:extLst>
              <a:ext uri="{FF2B5EF4-FFF2-40B4-BE49-F238E27FC236}">
                <a16:creationId xmlns:a16="http://schemas.microsoft.com/office/drawing/2014/main" id="{D9AE9BB6-FBD3-4347-8965-C5075DF36BBD}"/>
              </a:ext>
            </a:extLst>
          </p:cNvPr>
          <p:cNvSpPr txBox="1">
            <a:spLocks/>
          </p:cNvSpPr>
          <p:nvPr/>
        </p:nvSpPr>
        <p:spPr>
          <a:xfrm>
            <a:off x="11540152" y="6346648"/>
            <a:ext cx="799078" cy="365125"/>
          </a:xfrm>
          <a:prstGeom prst="rect">
            <a:avLst/>
          </a:prstGeom>
        </p:spPr>
        <p:txBody>
          <a:bodyPr rtlCol="0"/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A71338-8BA2-4C79-A6C5-5A8E30081D0C}" type="slidenum">
              <a:rPr lang="ru-RU" smtClean="0">
                <a:solidFill>
                  <a:schemeClr val="bg1"/>
                </a:solidFill>
              </a:rPr>
              <a:pPr/>
              <a:t>6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670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5CA8F36-A092-44B7-A1AF-02764842D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3" y="-60557"/>
            <a:ext cx="11502142" cy="1499851"/>
          </a:xfrm>
        </p:spPr>
        <p:txBody>
          <a:bodyPr rtlCol="0"/>
          <a:lstStyle/>
          <a:p>
            <a:pPr rtl="0"/>
            <a:r>
              <a:rPr lang="ru-RU" dirty="0"/>
              <a:t>Основные метрики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8495EB-0A12-40F2-925E-F48D099C33D7}"/>
              </a:ext>
            </a:extLst>
          </p:cNvPr>
          <p:cNvSpPr txBox="1"/>
          <p:nvPr/>
        </p:nvSpPr>
        <p:spPr>
          <a:xfrm>
            <a:off x="239354" y="1113212"/>
            <a:ext cx="550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Метрика </a:t>
            </a:r>
            <a:r>
              <a:rPr lang="en-US" sz="2400" dirty="0"/>
              <a:t>MAPE (</a:t>
            </a:r>
            <a:r>
              <a:rPr lang="ru-RU" sz="2400" dirty="0"/>
              <a:t>среднее процентное отклонение)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A875E2-B134-4873-B0E2-7B982E8D3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69" y="1944209"/>
            <a:ext cx="5504502" cy="204670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F5F7C0C-580B-464A-A9D5-4C73DB1A5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40" y="3894292"/>
            <a:ext cx="5556131" cy="2562226"/>
          </a:xfrm>
          <a:prstGeom prst="rect">
            <a:avLst/>
          </a:prstGeom>
        </p:spPr>
      </p:pic>
      <p:sp>
        <p:nvSpPr>
          <p:cNvPr id="11" name="Номер слайда 18">
            <a:extLst>
              <a:ext uri="{FF2B5EF4-FFF2-40B4-BE49-F238E27FC236}">
                <a16:creationId xmlns:a16="http://schemas.microsoft.com/office/drawing/2014/main" id="{A0D32BBE-0EE8-4D6B-87EE-DF6A9405FE1A}"/>
              </a:ext>
            </a:extLst>
          </p:cNvPr>
          <p:cNvSpPr txBox="1">
            <a:spLocks/>
          </p:cNvSpPr>
          <p:nvPr/>
        </p:nvSpPr>
        <p:spPr>
          <a:xfrm>
            <a:off x="11540152" y="6313392"/>
            <a:ext cx="799078" cy="365125"/>
          </a:xfrm>
          <a:prstGeom prst="rect">
            <a:avLst/>
          </a:prstGeom>
        </p:spPr>
        <p:txBody>
          <a:bodyPr rtlCol="0"/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A71338-8BA2-4C79-A6C5-5A8E30081D0C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09BA19-62F9-4C82-A20F-B739B3A61A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8303" y="1944209"/>
            <a:ext cx="3943350" cy="7524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53044AE-5DC6-4AC9-BB8D-FC05875FEF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8303" y="2687159"/>
            <a:ext cx="2952750" cy="8191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C693D2C-C1A7-48AE-B4CC-73013CB142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8303" y="3491292"/>
            <a:ext cx="3676650" cy="10191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30218FD-7421-45CC-AE4A-E80BFB50C4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8302" y="4510467"/>
            <a:ext cx="5735530" cy="15621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825A379-3846-4995-AE77-E52E58FFEF29}"/>
              </a:ext>
            </a:extLst>
          </p:cNvPr>
          <p:cNvSpPr/>
          <p:nvPr/>
        </p:nvSpPr>
        <p:spPr>
          <a:xfrm>
            <a:off x="6115810" y="1138078"/>
            <a:ext cx="5860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404040"/>
                </a:solidFill>
                <a:latin typeface="DeepSeek-CJK-patch"/>
              </a:rPr>
              <a:t>Метрика </a:t>
            </a:r>
            <a:r>
              <a:rPr lang="en-US" sz="2400" dirty="0">
                <a:solidFill>
                  <a:srgbClr val="404040"/>
                </a:solidFill>
                <a:latin typeface="DeepSeek-CJK-patch"/>
              </a:rPr>
              <a:t>MASE (Mean Absolute Scaled Error)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84801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1FBCA4F4-1A4E-4FBA-83BA-E47D9DE6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 rtlCol="0"/>
          <a:lstStyle/>
          <a:p>
            <a:pPr rtl="0"/>
            <a:fld id="{11A71338-8BA2-4C79-A6C5-5A8E30081D0C}" type="slidenum">
              <a:rPr lang="en-US" smtClean="0"/>
              <a:pPr rtl="0"/>
              <a:t>8</a:t>
            </a:fld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AD9163-F57C-417E-B255-60AF2F0547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68263" y="-68424"/>
            <a:ext cx="10512425" cy="3906838"/>
          </a:xfrm>
        </p:spPr>
        <p:txBody>
          <a:bodyPr/>
          <a:lstStyle/>
          <a:p>
            <a:r>
              <a:rPr lang="en-US" dirty="0"/>
              <a:t>Transformer </a:t>
            </a:r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2C1EBA18-42AE-4C1D-9250-7C5509C12DBB}"/>
              </a:ext>
            </a:extLst>
          </p:cNvPr>
          <p:cNvSpPr txBox="1">
            <a:spLocks/>
          </p:cNvSpPr>
          <p:nvPr/>
        </p:nvSpPr>
        <p:spPr>
          <a:xfrm>
            <a:off x="9032192" y="0"/>
            <a:ext cx="10512425" cy="3906838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1"/>
              </a:buClr>
              <a:buSzPct val="75000"/>
              <a:buFont typeface="+mj-lt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LSTM</a:t>
            </a:r>
            <a:endParaRPr lang="ru-RU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1E9A0851-47C6-43F0-8742-45F82B8C2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69" y="333048"/>
            <a:ext cx="5967457" cy="357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бъект 2">
            <a:extLst>
              <a:ext uri="{FF2B5EF4-FFF2-40B4-BE49-F238E27FC236}">
                <a16:creationId xmlns:a16="http://schemas.microsoft.com/office/drawing/2014/main" id="{B4FA6932-90D6-4939-87A6-C9BFAB655F79}"/>
              </a:ext>
            </a:extLst>
          </p:cNvPr>
          <p:cNvSpPr txBox="1">
            <a:spLocks/>
          </p:cNvSpPr>
          <p:nvPr/>
        </p:nvSpPr>
        <p:spPr>
          <a:xfrm>
            <a:off x="202116" y="3629621"/>
            <a:ext cx="10512425" cy="3906838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1"/>
              </a:buClr>
              <a:buSzPct val="75000"/>
              <a:buFont typeface="+mj-lt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3083" name="Picture 11">
            <a:extLst>
              <a:ext uri="{FF2B5EF4-FFF2-40B4-BE49-F238E27FC236}">
                <a16:creationId xmlns:a16="http://schemas.microsoft.com/office/drawing/2014/main" id="{5D0DE995-7297-423A-B50C-71B4DF116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3048"/>
            <a:ext cx="6105339" cy="357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5C737E-12EC-4702-B194-E77E9674F467}"/>
              </a:ext>
            </a:extLst>
          </p:cNvPr>
          <p:cNvSpPr txBox="1"/>
          <p:nvPr/>
        </p:nvSpPr>
        <p:spPr>
          <a:xfrm>
            <a:off x="334329" y="3983624"/>
            <a:ext cx="7991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Средний </a:t>
            </a:r>
            <a:r>
              <a:rPr lang="en-US" dirty="0"/>
              <a:t>MAPE </a:t>
            </a:r>
            <a:r>
              <a:rPr lang="ru-RU" dirty="0"/>
              <a:t>для всех прогнозов 10.84%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Время обучения на моем компьютере: 289.19 секунд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Время на прогон всей тестовой выборки: 0.44 секунд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Время обучения на </a:t>
            </a:r>
            <a:r>
              <a:rPr lang="en-US" dirty="0" err="1"/>
              <a:t>HybriLIT</a:t>
            </a:r>
            <a:r>
              <a:rPr lang="en-US" dirty="0"/>
              <a:t>: 69.80 </a:t>
            </a:r>
            <a:r>
              <a:rPr lang="ru-RU" dirty="0"/>
              <a:t>секунд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Время на прогон всей тестовой выборки: 0.13 секунд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3BF985-3540-4094-BCD5-4D0B844EC349}"/>
              </a:ext>
            </a:extLst>
          </p:cNvPr>
          <p:cNvSpPr txBox="1"/>
          <p:nvPr/>
        </p:nvSpPr>
        <p:spPr>
          <a:xfrm>
            <a:off x="6096000" y="3983624"/>
            <a:ext cx="58938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Средний </a:t>
            </a:r>
            <a:r>
              <a:rPr lang="en-US" dirty="0"/>
              <a:t>MAPE </a:t>
            </a:r>
            <a:r>
              <a:rPr lang="ru-RU" dirty="0"/>
              <a:t>для всех прогнозов 12.498%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Время обучения на моем компьютере: 142.72 секунд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Время на прогон всей тестовой выборки: 0.33 секунд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Время обучения на </a:t>
            </a:r>
            <a:r>
              <a:rPr lang="en-US" dirty="0" err="1"/>
              <a:t>HybriLIT</a:t>
            </a:r>
            <a:r>
              <a:rPr lang="en-US" dirty="0"/>
              <a:t>: </a:t>
            </a:r>
            <a:r>
              <a:rPr lang="ru-RU" dirty="0"/>
              <a:t>33</a:t>
            </a:r>
            <a:r>
              <a:rPr lang="en-US" dirty="0"/>
              <a:t>.</a:t>
            </a:r>
            <a:r>
              <a:rPr lang="ru-RU" dirty="0"/>
              <a:t>54</a:t>
            </a:r>
            <a:r>
              <a:rPr lang="en-US" dirty="0"/>
              <a:t> </a:t>
            </a:r>
            <a:r>
              <a:rPr lang="ru-RU" dirty="0"/>
              <a:t>секунд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Время на прогон всей тестовой выборки: 0.10 секунд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BE769B-F47E-47DC-BA7F-6BB70491690E}"/>
              </a:ext>
            </a:extLst>
          </p:cNvPr>
          <p:cNvSpPr txBox="1"/>
          <p:nvPr/>
        </p:nvSpPr>
        <p:spPr>
          <a:xfrm>
            <a:off x="334329" y="5768494"/>
            <a:ext cx="913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Вывод: на хороших исходных данных классические нейронные модели могут давать приемлемые прогнозы и за умеренное время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3106221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2C78657F-90AD-4505-B0A9-4FB8B5AE5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669" y="166314"/>
            <a:ext cx="10360978" cy="1982171"/>
          </a:xfrm>
        </p:spPr>
        <p:txBody>
          <a:bodyPr rtlCol="0"/>
          <a:lstStyle/>
          <a:p>
            <a:r>
              <a:rPr lang="ru-RU" dirty="0"/>
              <a:t>Многомерные временные ряды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ECCFA51B-E7CF-4281-8CF6-3036F63B7B0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-737" y="852474"/>
            <a:ext cx="12162776" cy="1433438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С системным администратором в МИВК собрали новые данные и переформулировали задачу для прогноза температуры жидкости в системе водяного охлаждения. Был собран временной ряд длинною в год с шагом в 5 минут по </a:t>
            </a:r>
            <a:r>
              <a:rPr lang="en-US" dirty="0"/>
              <a:t>72</a:t>
            </a:r>
            <a:r>
              <a:rPr lang="ru-RU" dirty="0"/>
              <a:t> признакам. Признаки от нагрузки на ядра модуля и количества задач в очереди до влажности и температуры воздуха.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96B26C-D89B-4920-A13A-6CACFF6BC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1" y="2045416"/>
            <a:ext cx="5928708" cy="36362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223941-7A58-4997-8256-C604C9657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628" y="2045416"/>
            <a:ext cx="6079451" cy="363629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BFC1F39-EB1E-47F4-A68F-B3E42537A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0304" y="2400528"/>
            <a:ext cx="2163288" cy="1143088"/>
          </a:xfrm>
          <a:prstGeom prst="rect">
            <a:avLst/>
          </a:prstGeom>
        </p:spPr>
      </p:pic>
      <p:sp>
        <p:nvSpPr>
          <p:cNvPr id="8" name="Номер слайда 14">
            <a:extLst>
              <a:ext uri="{FF2B5EF4-FFF2-40B4-BE49-F238E27FC236}">
                <a16:creationId xmlns:a16="http://schemas.microsoft.com/office/drawing/2014/main" id="{E93B3D8C-31E3-4BA1-98B7-C6B6A15B4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</p:spPr>
        <p:txBody>
          <a:bodyPr rtlCol="0"/>
          <a:lstStyle/>
          <a:p>
            <a:pPr rtl="0"/>
            <a:fld id="{11A71338-8BA2-4C79-A6C5-5A8E30081D0C}" type="slidenum">
              <a:rPr lang="en-US" smtClean="0"/>
              <a:pPr rtl="0"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355544-F4FC-4EA1-A2E4-257BA57F72D9}"/>
              </a:ext>
            </a:extLst>
          </p:cNvPr>
          <p:cNvSpPr txBox="1"/>
          <p:nvPr/>
        </p:nvSpPr>
        <p:spPr>
          <a:xfrm>
            <a:off x="1348669" y="5842836"/>
            <a:ext cx="416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Весь хронометраж данных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B8CA2C-16E2-4046-99A9-CEE81E523132}"/>
              </a:ext>
            </a:extLst>
          </p:cNvPr>
          <p:cNvSpPr txBox="1"/>
          <p:nvPr/>
        </p:nvSpPr>
        <p:spPr>
          <a:xfrm>
            <a:off x="7426718" y="5864812"/>
            <a:ext cx="416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Только кусочек, который взяли</a:t>
            </a:r>
          </a:p>
        </p:txBody>
      </p:sp>
    </p:spTree>
    <p:extLst>
      <p:ext uri="{BB962C8B-B14F-4D97-AF65-F5344CB8AC3E}">
        <p14:creationId xmlns:p14="http://schemas.microsoft.com/office/powerpoint/2010/main" val="593062686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Custom 51">
      <a:dk1>
        <a:sysClr val="windowText" lastClr="000000"/>
      </a:dk1>
      <a:lt1>
        <a:sysClr val="window" lastClr="FFFFFF"/>
      </a:lt1>
      <a:dk2>
        <a:srgbClr val="12154E"/>
      </a:dk2>
      <a:lt2>
        <a:srgbClr val="EEEEEE"/>
      </a:lt2>
      <a:accent1>
        <a:srgbClr val="FD8686"/>
      </a:accent1>
      <a:accent2>
        <a:srgbClr val="B495C2"/>
      </a:accent2>
      <a:accent3>
        <a:srgbClr val="8F99BB"/>
      </a:accent3>
      <a:accent4>
        <a:srgbClr val="A3A3C1"/>
      </a:accent4>
      <a:accent5>
        <a:srgbClr val="7162FE"/>
      </a:accent5>
      <a:accent6>
        <a:srgbClr val="1EBE9B"/>
      </a:accent6>
      <a:hlink>
        <a:srgbClr val="EF08F7"/>
      </a:hlink>
      <a:folHlink>
        <a:srgbClr val="8477FE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1607913_TF33780407_Win32.potx" id="{82615611-3AB5-4D98-872A-1E2A17C7FB3F}" vid="{72F3B573-31D2-441B-96D2-4C78B5C5F0F1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8316A4-DB9D-4B40-83D1-0433996D54B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F49FD94B-CF2B-4485-954E-6805E96E51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5C9C91-7BEA-497B-8B74-808BB08645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Sine</Template>
  <TotalTime>1890</TotalTime>
  <Words>942</Words>
  <Application>Microsoft Office PowerPoint</Application>
  <PresentationFormat>Широкоэкранный</PresentationFormat>
  <Paragraphs>156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Avenir Next LT Pro</vt:lpstr>
      <vt:lpstr>Calibri</vt:lpstr>
      <vt:lpstr>DeepSeek-CJK-patch</vt:lpstr>
      <vt:lpstr>Posterama</vt:lpstr>
      <vt:lpstr>SineVTI</vt:lpstr>
      <vt:lpstr>Прогнозирование температуры в модулях Tier-1 МИВК (удаленный ГРИД-ЦОД для обработки данных эксперимента  CMS в ЦЕРНе)</vt:lpstr>
      <vt:lpstr>Содержание</vt:lpstr>
      <vt:lpstr>Задача ОИЯИ</vt:lpstr>
      <vt:lpstr>Исходные данные и дисбаланс в регрессии</vt:lpstr>
      <vt:lpstr>Бенчамарк ETTm1</vt:lpstr>
      <vt:lpstr>Ориентир по коду</vt:lpstr>
      <vt:lpstr>Основные метрики</vt:lpstr>
      <vt:lpstr>Презентация PowerPoint</vt:lpstr>
      <vt:lpstr>Многомерные временные ряды</vt:lpstr>
      <vt:lpstr>Чистка признаков</vt:lpstr>
      <vt:lpstr>Архитектура сети</vt:lpstr>
      <vt:lpstr>Метрики на тестах</vt:lpstr>
      <vt:lpstr>Графики</vt:lpstr>
      <vt:lpstr>Графики</vt:lpstr>
      <vt:lpstr>Дальнейшие планы</vt:lpstr>
      <vt:lpstr>Спасибо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Прогнозирование температуры в модулях тир1 МИВК</dc:title>
  <dc:creator>Oshch Dmitry</dc:creator>
  <cp:lastModifiedBy>Oshch Dmitry</cp:lastModifiedBy>
  <cp:revision>3</cp:revision>
  <dcterms:created xsi:type="dcterms:W3CDTF">2025-04-05T23:03:58Z</dcterms:created>
  <dcterms:modified xsi:type="dcterms:W3CDTF">2025-04-10T06:27:16Z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