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2" r:id="rId2"/>
    <p:sldId id="287" r:id="rId3"/>
    <p:sldId id="288" r:id="rId4"/>
    <p:sldId id="260" r:id="rId5"/>
    <p:sldId id="283" r:id="rId6"/>
    <p:sldId id="264" r:id="rId7"/>
    <p:sldId id="261" r:id="rId8"/>
    <p:sldId id="284" r:id="rId9"/>
    <p:sldId id="285" r:id="rId10"/>
    <p:sldId id="286" r:id="rId11"/>
    <p:sldId id="273" r:id="rId12"/>
    <p:sldId id="272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3484BB"/>
    <a:srgbClr val="3D6EBF"/>
    <a:srgbClr val="0645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52" autoAdjust="0"/>
    <p:restoredTop sz="94660"/>
  </p:normalViewPr>
  <p:slideViewPr>
    <p:cSldViewPr snapToGrid="0">
      <p:cViewPr varScale="1">
        <p:scale>
          <a:sx n="98" d="100"/>
          <a:sy n="98" d="100"/>
        </p:scale>
        <p:origin x="84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&#1044;&#1080;&#1085;&#1072;&#1084;&#1080;&#1082;&#1072;%20&#1089;%202020%20&#1075;&#1086;&#1076;&#1072;\&#1054;&#1073;&#1088;&#1072;&#1090;&#1085;&#1072;&#1103;%20&#1089;&#1074;&#1103;&#1079;&#1100;%20&#1064;&#1072;&#1073;&#1072;&#1083;&#1080;&#1085;%20&#8212;%20&#1082;&#1086;&#1087;&#1080;&#1103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1433448231681998E-2"/>
          <c:y val="9.5996361675126568E-2"/>
          <c:w val="0.81868421194809049"/>
          <c:h val="0.86270251174202572"/>
        </c:manualLayout>
      </c:layout>
      <c:scatterChart>
        <c:scatterStyle val="smoothMarker"/>
        <c:varyColors val="0"/>
        <c:ser>
          <c:idx val="0"/>
          <c:order val="0"/>
          <c:tx>
            <c:strRef>
              <c:f>Суммы!$B$1</c:f>
              <c:strCache>
                <c:ptCount val="1"/>
                <c:pt idx="0">
                  <c:v>1988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Суммы!$A$2:$A$600</c:f>
              <c:numCache>
                <c:formatCode>General</c:formatCode>
                <c:ptCount val="599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0.79999999999999993</c:v>
                </c:pt>
                <c:pt idx="9">
                  <c:v>0.89999999999999991</c:v>
                </c:pt>
                <c:pt idx="10">
                  <c:v>0.99999999999999989</c:v>
                </c:pt>
                <c:pt idx="11">
                  <c:v>1.0999999999999999</c:v>
                </c:pt>
                <c:pt idx="12">
                  <c:v>1.2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1.5000000000000002</c:v>
                </c:pt>
                <c:pt idx="16">
                  <c:v>1.6000000000000003</c:v>
                </c:pt>
                <c:pt idx="17">
                  <c:v>1.7000000000000004</c:v>
                </c:pt>
                <c:pt idx="18">
                  <c:v>1.8000000000000005</c:v>
                </c:pt>
                <c:pt idx="19">
                  <c:v>1.9000000000000006</c:v>
                </c:pt>
                <c:pt idx="20">
                  <c:v>2.0000000000000004</c:v>
                </c:pt>
                <c:pt idx="21">
                  <c:v>2.1000000000000005</c:v>
                </c:pt>
                <c:pt idx="22">
                  <c:v>2.2000000000000006</c:v>
                </c:pt>
                <c:pt idx="23">
                  <c:v>2.3000000000000007</c:v>
                </c:pt>
                <c:pt idx="24">
                  <c:v>2.4000000000000008</c:v>
                </c:pt>
                <c:pt idx="25">
                  <c:v>2.5000000000000009</c:v>
                </c:pt>
                <c:pt idx="26">
                  <c:v>2.600000000000001</c:v>
                </c:pt>
                <c:pt idx="27">
                  <c:v>2.7000000000000011</c:v>
                </c:pt>
                <c:pt idx="28">
                  <c:v>2.8000000000000012</c:v>
                </c:pt>
                <c:pt idx="29">
                  <c:v>2.9000000000000012</c:v>
                </c:pt>
                <c:pt idx="30">
                  <c:v>3.0000000000000013</c:v>
                </c:pt>
                <c:pt idx="31">
                  <c:v>3.1000000000000014</c:v>
                </c:pt>
                <c:pt idx="32">
                  <c:v>3.2000000000000015</c:v>
                </c:pt>
                <c:pt idx="33">
                  <c:v>3.3000000000000016</c:v>
                </c:pt>
                <c:pt idx="34">
                  <c:v>3.4000000000000017</c:v>
                </c:pt>
                <c:pt idx="35">
                  <c:v>3.5000000000000018</c:v>
                </c:pt>
                <c:pt idx="36">
                  <c:v>3.6000000000000019</c:v>
                </c:pt>
                <c:pt idx="37">
                  <c:v>3.700000000000002</c:v>
                </c:pt>
                <c:pt idx="38">
                  <c:v>3.800000000000002</c:v>
                </c:pt>
                <c:pt idx="39">
                  <c:v>3.9000000000000021</c:v>
                </c:pt>
                <c:pt idx="40">
                  <c:v>4.0000000000000018</c:v>
                </c:pt>
                <c:pt idx="41">
                  <c:v>4.1000000000000014</c:v>
                </c:pt>
                <c:pt idx="42">
                  <c:v>4.2000000000000011</c:v>
                </c:pt>
                <c:pt idx="43">
                  <c:v>4.3000000000000007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4.6999999999999993</c:v>
                </c:pt>
                <c:pt idx="48">
                  <c:v>4.7999999999999989</c:v>
                </c:pt>
                <c:pt idx="49">
                  <c:v>4.8999999999999986</c:v>
                </c:pt>
                <c:pt idx="50">
                  <c:v>4.9999999999999982</c:v>
                </c:pt>
                <c:pt idx="51">
                  <c:v>5.0999999999999979</c:v>
                </c:pt>
                <c:pt idx="52">
                  <c:v>5.1999999999999975</c:v>
                </c:pt>
                <c:pt idx="53">
                  <c:v>5.2999999999999972</c:v>
                </c:pt>
                <c:pt idx="54">
                  <c:v>5.3999999999999968</c:v>
                </c:pt>
                <c:pt idx="55">
                  <c:v>5.4999999999999964</c:v>
                </c:pt>
                <c:pt idx="56">
                  <c:v>5.5999999999999961</c:v>
                </c:pt>
                <c:pt idx="57">
                  <c:v>5.6999999999999957</c:v>
                </c:pt>
                <c:pt idx="58">
                  <c:v>5.7999999999999954</c:v>
                </c:pt>
                <c:pt idx="59">
                  <c:v>5.899999999999995</c:v>
                </c:pt>
                <c:pt idx="60">
                  <c:v>5.9999999999999947</c:v>
                </c:pt>
                <c:pt idx="61">
                  <c:v>6.0999999999999943</c:v>
                </c:pt>
                <c:pt idx="62">
                  <c:v>6.199999999999994</c:v>
                </c:pt>
                <c:pt idx="63">
                  <c:v>6.2999999999999936</c:v>
                </c:pt>
                <c:pt idx="64">
                  <c:v>6.3999999999999932</c:v>
                </c:pt>
                <c:pt idx="65">
                  <c:v>6.4999999999999929</c:v>
                </c:pt>
                <c:pt idx="66">
                  <c:v>6.5999999999999925</c:v>
                </c:pt>
                <c:pt idx="67">
                  <c:v>6.6999999999999922</c:v>
                </c:pt>
                <c:pt idx="68">
                  <c:v>6.7999999999999918</c:v>
                </c:pt>
                <c:pt idx="69">
                  <c:v>6.8999999999999915</c:v>
                </c:pt>
                <c:pt idx="70">
                  <c:v>6.9999999999999911</c:v>
                </c:pt>
                <c:pt idx="71">
                  <c:v>7.0999999999999908</c:v>
                </c:pt>
                <c:pt idx="72">
                  <c:v>7.1999999999999904</c:v>
                </c:pt>
                <c:pt idx="73">
                  <c:v>7.2999999999999901</c:v>
                </c:pt>
                <c:pt idx="74">
                  <c:v>7.3999999999999897</c:v>
                </c:pt>
                <c:pt idx="75">
                  <c:v>7.4999999999999893</c:v>
                </c:pt>
                <c:pt idx="76">
                  <c:v>7.599999999999989</c:v>
                </c:pt>
                <c:pt idx="77">
                  <c:v>7.6999999999999886</c:v>
                </c:pt>
                <c:pt idx="78">
                  <c:v>7.7999999999999883</c:v>
                </c:pt>
                <c:pt idx="79">
                  <c:v>7.8999999999999879</c:v>
                </c:pt>
                <c:pt idx="80">
                  <c:v>7.9999999999999876</c:v>
                </c:pt>
                <c:pt idx="81">
                  <c:v>8.0999999999999872</c:v>
                </c:pt>
                <c:pt idx="82">
                  <c:v>8.1999999999999869</c:v>
                </c:pt>
                <c:pt idx="83">
                  <c:v>8.2999999999999865</c:v>
                </c:pt>
                <c:pt idx="84">
                  <c:v>8.3999999999999861</c:v>
                </c:pt>
                <c:pt idx="85">
                  <c:v>8.4999999999999858</c:v>
                </c:pt>
                <c:pt idx="86">
                  <c:v>8.5999999999999854</c:v>
                </c:pt>
                <c:pt idx="87">
                  <c:v>8.6999999999999851</c:v>
                </c:pt>
                <c:pt idx="88">
                  <c:v>8.7999999999999847</c:v>
                </c:pt>
                <c:pt idx="89">
                  <c:v>8.8999999999999844</c:v>
                </c:pt>
                <c:pt idx="90">
                  <c:v>8.999999999999984</c:v>
                </c:pt>
                <c:pt idx="91">
                  <c:v>9.0999999999999837</c:v>
                </c:pt>
                <c:pt idx="92">
                  <c:v>9.1999999999999833</c:v>
                </c:pt>
                <c:pt idx="93">
                  <c:v>9.2999999999999829</c:v>
                </c:pt>
                <c:pt idx="94">
                  <c:v>9.3999999999999826</c:v>
                </c:pt>
                <c:pt idx="95">
                  <c:v>9.4999999999999822</c:v>
                </c:pt>
                <c:pt idx="96">
                  <c:v>9.5999999999999819</c:v>
                </c:pt>
                <c:pt idx="97">
                  <c:v>9.6999999999999815</c:v>
                </c:pt>
                <c:pt idx="98">
                  <c:v>9.7999999999999812</c:v>
                </c:pt>
                <c:pt idx="99">
                  <c:v>9.8999999999999808</c:v>
                </c:pt>
                <c:pt idx="100">
                  <c:v>9.9999999999999805</c:v>
                </c:pt>
                <c:pt idx="101">
                  <c:v>10.09999999999998</c:v>
                </c:pt>
                <c:pt idx="102">
                  <c:v>10.19999999999998</c:v>
                </c:pt>
                <c:pt idx="103">
                  <c:v>10.299999999999979</c:v>
                </c:pt>
                <c:pt idx="104">
                  <c:v>10.399999999999979</c:v>
                </c:pt>
                <c:pt idx="105">
                  <c:v>10.499999999999979</c:v>
                </c:pt>
                <c:pt idx="106">
                  <c:v>10.599999999999978</c:v>
                </c:pt>
                <c:pt idx="107">
                  <c:v>10.699999999999978</c:v>
                </c:pt>
                <c:pt idx="108">
                  <c:v>10.799999999999978</c:v>
                </c:pt>
                <c:pt idx="109">
                  <c:v>10.899999999999977</c:v>
                </c:pt>
                <c:pt idx="110">
                  <c:v>10.999999999999977</c:v>
                </c:pt>
                <c:pt idx="111">
                  <c:v>11.099999999999977</c:v>
                </c:pt>
                <c:pt idx="112">
                  <c:v>11.199999999999976</c:v>
                </c:pt>
                <c:pt idx="113">
                  <c:v>11.299999999999976</c:v>
                </c:pt>
                <c:pt idx="114">
                  <c:v>11.399999999999975</c:v>
                </c:pt>
                <c:pt idx="115">
                  <c:v>11.499999999999975</c:v>
                </c:pt>
                <c:pt idx="116">
                  <c:v>11.599999999999975</c:v>
                </c:pt>
                <c:pt idx="117">
                  <c:v>11.699999999999974</c:v>
                </c:pt>
                <c:pt idx="118">
                  <c:v>11.799999999999974</c:v>
                </c:pt>
                <c:pt idx="119">
                  <c:v>11.899999999999974</c:v>
                </c:pt>
                <c:pt idx="120">
                  <c:v>11.999999999999973</c:v>
                </c:pt>
                <c:pt idx="121">
                  <c:v>12.099999999999973</c:v>
                </c:pt>
                <c:pt idx="122">
                  <c:v>12.199999999999973</c:v>
                </c:pt>
                <c:pt idx="123">
                  <c:v>12.299999999999972</c:v>
                </c:pt>
                <c:pt idx="124">
                  <c:v>12.399999999999972</c:v>
                </c:pt>
                <c:pt idx="125">
                  <c:v>12.499999999999972</c:v>
                </c:pt>
                <c:pt idx="126">
                  <c:v>12.599999999999971</c:v>
                </c:pt>
                <c:pt idx="127">
                  <c:v>12.699999999999971</c:v>
                </c:pt>
                <c:pt idx="128">
                  <c:v>12.799999999999971</c:v>
                </c:pt>
                <c:pt idx="129">
                  <c:v>12.89999999999997</c:v>
                </c:pt>
                <c:pt idx="130">
                  <c:v>12.99999999999997</c:v>
                </c:pt>
                <c:pt idx="131">
                  <c:v>13.099999999999969</c:v>
                </c:pt>
                <c:pt idx="132">
                  <c:v>13.199999999999969</c:v>
                </c:pt>
                <c:pt idx="133">
                  <c:v>13.299999999999969</c:v>
                </c:pt>
                <c:pt idx="134">
                  <c:v>13.399999999999968</c:v>
                </c:pt>
                <c:pt idx="135">
                  <c:v>13.499999999999968</c:v>
                </c:pt>
                <c:pt idx="136">
                  <c:v>13.599999999999968</c:v>
                </c:pt>
                <c:pt idx="137">
                  <c:v>13.699999999999967</c:v>
                </c:pt>
                <c:pt idx="138">
                  <c:v>13.799999999999967</c:v>
                </c:pt>
                <c:pt idx="139">
                  <c:v>13.899999999999967</c:v>
                </c:pt>
                <c:pt idx="140">
                  <c:v>13.999999999999966</c:v>
                </c:pt>
                <c:pt idx="141">
                  <c:v>14.099999999999966</c:v>
                </c:pt>
                <c:pt idx="142">
                  <c:v>14.199999999999966</c:v>
                </c:pt>
                <c:pt idx="143">
                  <c:v>14.299999999999965</c:v>
                </c:pt>
                <c:pt idx="144">
                  <c:v>14.399999999999965</c:v>
                </c:pt>
                <c:pt idx="145">
                  <c:v>14.499999999999964</c:v>
                </c:pt>
                <c:pt idx="146">
                  <c:v>14.599999999999964</c:v>
                </c:pt>
                <c:pt idx="147">
                  <c:v>14.699999999999964</c:v>
                </c:pt>
                <c:pt idx="148">
                  <c:v>14.799999999999963</c:v>
                </c:pt>
                <c:pt idx="149">
                  <c:v>14.899999999999963</c:v>
                </c:pt>
                <c:pt idx="150">
                  <c:v>14.999999999999963</c:v>
                </c:pt>
                <c:pt idx="151">
                  <c:v>15.099999999999962</c:v>
                </c:pt>
                <c:pt idx="152">
                  <c:v>15.199999999999962</c:v>
                </c:pt>
                <c:pt idx="153">
                  <c:v>15.299999999999962</c:v>
                </c:pt>
                <c:pt idx="154">
                  <c:v>15.399999999999961</c:v>
                </c:pt>
                <c:pt idx="155">
                  <c:v>15.499999999999961</c:v>
                </c:pt>
                <c:pt idx="156">
                  <c:v>15.599999999999961</c:v>
                </c:pt>
                <c:pt idx="157">
                  <c:v>15.69999999999996</c:v>
                </c:pt>
                <c:pt idx="158">
                  <c:v>15.79999999999996</c:v>
                </c:pt>
                <c:pt idx="159">
                  <c:v>15.899999999999959</c:v>
                </c:pt>
                <c:pt idx="160">
                  <c:v>15.999999999999959</c:v>
                </c:pt>
                <c:pt idx="161">
                  <c:v>16.099999999999959</c:v>
                </c:pt>
                <c:pt idx="162">
                  <c:v>16.19999999999996</c:v>
                </c:pt>
                <c:pt idx="163">
                  <c:v>16.299999999999962</c:v>
                </c:pt>
                <c:pt idx="164">
                  <c:v>16.399999999999963</c:v>
                </c:pt>
                <c:pt idx="165">
                  <c:v>16.499999999999964</c:v>
                </c:pt>
                <c:pt idx="166">
                  <c:v>16.599999999999966</c:v>
                </c:pt>
                <c:pt idx="167">
                  <c:v>16.699999999999967</c:v>
                </c:pt>
                <c:pt idx="168">
                  <c:v>16.799999999999969</c:v>
                </c:pt>
                <c:pt idx="169">
                  <c:v>16.89999999999997</c:v>
                </c:pt>
                <c:pt idx="170">
                  <c:v>16.999999999999972</c:v>
                </c:pt>
                <c:pt idx="171">
                  <c:v>17.099999999999973</c:v>
                </c:pt>
                <c:pt idx="172">
                  <c:v>17.199999999999974</c:v>
                </c:pt>
                <c:pt idx="173">
                  <c:v>17.299999999999976</c:v>
                </c:pt>
                <c:pt idx="174">
                  <c:v>17.399999999999977</c:v>
                </c:pt>
                <c:pt idx="175">
                  <c:v>17.499999999999979</c:v>
                </c:pt>
                <c:pt idx="176">
                  <c:v>17.59999999999998</c:v>
                </c:pt>
                <c:pt idx="177">
                  <c:v>17.699999999999982</c:v>
                </c:pt>
                <c:pt idx="178">
                  <c:v>17.799999999999983</c:v>
                </c:pt>
                <c:pt idx="179">
                  <c:v>17.899999999999984</c:v>
                </c:pt>
                <c:pt idx="180">
                  <c:v>17.999999999999986</c:v>
                </c:pt>
                <c:pt idx="181">
                  <c:v>18.099999999999987</c:v>
                </c:pt>
                <c:pt idx="182">
                  <c:v>18.199999999999989</c:v>
                </c:pt>
                <c:pt idx="183">
                  <c:v>18.29999999999999</c:v>
                </c:pt>
                <c:pt idx="184">
                  <c:v>18.399999999999991</c:v>
                </c:pt>
                <c:pt idx="185">
                  <c:v>18.499999999999993</c:v>
                </c:pt>
                <c:pt idx="186">
                  <c:v>18.599999999999994</c:v>
                </c:pt>
                <c:pt idx="187">
                  <c:v>18.699999999999996</c:v>
                </c:pt>
                <c:pt idx="188">
                  <c:v>18.799999999999997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19.200000000000003</c:v>
                </c:pt>
                <c:pt idx="193">
                  <c:v>19.300000000000004</c:v>
                </c:pt>
                <c:pt idx="194">
                  <c:v>19.400000000000006</c:v>
                </c:pt>
                <c:pt idx="195">
                  <c:v>19.500000000000007</c:v>
                </c:pt>
                <c:pt idx="196">
                  <c:v>19.600000000000009</c:v>
                </c:pt>
                <c:pt idx="197">
                  <c:v>19.70000000000001</c:v>
                </c:pt>
                <c:pt idx="198">
                  <c:v>19.800000000000011</c:v>
                </c:pt>
                <c:pt idx="199">
                  <c:v>19.900000000000013</c:v>
                </c:pt>
                <c:pt idx="200">
                  <c:v>20.000000000000014</c:v>
                </c:pt>
                <c:pt idx="201">
                  <c:v>20.100000000000016</c:v>
                </c:pt>
                <c:pt idx="202">
                  <c:v>20.200000000000017</c:v>
                </c:pt>
                <c:pt idx="203">
                  <c:v>20.300000000000018</c:v>
                </c:pt>
                <c:pt idx="204">
                  <c:v>20.40000000000002</c:v>
                </c:pt>
                <c:pt idx="205">
                  <c:v>20.500000000000021</c:v>
                </c:pt>
                <c:pt idx="206">
                  <c:v>20.600000000000023</c:v>
                </c:pt>
                <c:pt idx="207">
                  <c:v>20.700000000000024</c:v>
                </c:pt>
                <c:pt idx="208">
                  <c:v>20.800000000000026</c:v>
                </c:pt>
                <c:pt idx="209">
                  <c:v>20.900000000000027</c:v>
                </c:pt>
                <c:pt idx="210">
                  <c:v>21.000000000000028</c:v>
                </c:pt>
                <c:pt idx="211">
                  <c:v>21.10000000000003</c:v>
                </c:pt>
                <c:pt idx="212">
                  <c:v>21.200000000000031</c:v>
                </c:pt>
                <c:pt idx="213">
                  <c:v>21.300000000000033</c:v>
                </c:pt>
                <c:pt idx="214">
                  <c:v>21.400000000000034</c:v>
                </c:pt>
                <c:pt idx="215">
                  <c:v>21.500000000000036</c:v>
                </c:pt>
                <c:pt idx="216">
                  <c:v>21.600000000000037</c:v>
                </c:pt>
                <c:pt idx="217">
                  <c:v>21.700000000000038</c:v>
                </c:pt>
                <c:pt idx="218">
                  <c:v>21.80000000000004</c:v>
                </c:pt>
                <c:pt idx="219">
                  <c:v>21.900000000000041</c:v>
                </c:pt>
                <c:pt idx="220">
                  <c:v>22.000000000000043</c:v>
                </c:pt>
                <c:pt idx="221">
                  <c:v>22.100000000000044</c:v>
                </c:pt>
                <c:pt idx="222">
                  <c:v>22.200000000000045</c:v>
                </c:pt>
                <c:pt idx="223">
                  <c:v>22.300000000000047</c:v>
                </c:pt>
                <c:pt idx="224">
                  <c:v>22.400000000000048</c:v>
                </c:pt>
                <c:pt idx="225">
                  <c:v>22.50000000000005</c:v>
                </c:pt>
                <c:pt idx="226">
                  <c:v>22.600000000000051</c:v>
                </c:pt>
                <c:pt idx="227">
                  <c:v>22.700000000000053</c:v>
                </c:pt>
                <c:pt idx="228">
                  <c:v>22.800000000000054</c:v>
                </c:pt>
                <c:pt idx="229">
                  <c:v>22.900000000000055</c:v>
                </c:pt>
                <c:pt idx="230">
                  <c:v>23.000000000000057</c:v>
                </c:pt>
                <c:pt idx="231">
                  <c:v>23.100000000000058</c:v>
                </c:pt>
                <c:pt idx="232">
                  <c:v>23.20000000000006</c:v>
                </c:pt>
                <c:pt idx="233">
                  <c:v>23.300000000000061</c:v>
                </c:pt>
                <c:pt idx="234">
                  <c:v>23.400000000000063</c:v>
                </c:pt>
                <c:pt idx="235">
                  <c:v>23.500000000000064</c:v>
                </c:pt>
                <c:pt idx="236">
                  <c:v>23.600000000000065</c:v>
                </c:pt>
                <c:pt idx="237">
                  <c:v>23.700000000000067</c:v>
                </c:pt>
                <c:pt idx="238">
                  <c:v>23.800000000000068</c:v>
                </c:pt>
                <c:pt idx="239">
                  <c:v>23.90000000000007</c:v>
                </c:pt>
                <c:pt idx="240">
                  <c:v>24.000000000000071</c:v>
                </c:pt>
                <c:pt idx="241">
                  <c:v>24.100000000000072</c:v>
                </c:pt>
                <c:pt idx="242">
                  <c:v>24.200000000000074</c:v>
                </c:pt>
                <c:pt idx="243">
                  <c:v>24.300000000000075</c:v>
                </c:pt>
                <c:pt idx="244">
                  <c:v>24.400000000000077</c:v>
                </c:pt>
                <c:pt idx="245">
                  <c:v>24.500000000000078</c:v>
                </c:pt>
                <c:pt idx="246">
                  <c:v>24.60000000000008</c:v>
                </c:pt>
                <c:pt idx="247">
                  <c:v>24.700000000000081</c:v>
                </c:pt>
                <c:pt idx="248">
                  <c:v>24.800000000000082</c:v>
                </c:pt>
                <c:pt idx="249">
                  <c:v>24.900000000000084</c:v>
                </c:pt>
                <c:pt idx="250">
                  <c:v>25.000000000000085</c:v>
                </c:pt>
                <c:pt idx="251">
                  <c:v>25.100000000000087</c:v>
                </c:pt>
                <c:pt idx="252">
                  <c:v>25.200000000000088</c:v>
                </c:pt>
                <c:pt idx="253">
                  <c:v>25.30000000000009</c:v>
                </c:pt>
                <c:pt idx="254">
                  <c:v>25.400000000000091</c:v>
                </c:pt>
                <c:pt idx="255">
                  <c:v>25.500000000000092</c:v>
                </c:pt>
                <c:pt idx="256">
                  <c:v>25.600000000000094</c:v>
                </c:pt>
                <c:pt idx="257">
                  <c:v>25.700000000000095</c:v>
                </c:pt>
                <c:pt idx="258">
                  <c:v>25.800000000000097</c:v>
                </c:pt>
                <c:pt idx="259">
                  <c:v>25.900000000000098</c:v>
                </c:pt>
                <c:pt idx="260">
                  <c:v>26.000000000000099</c:v>
                </c:pt>
                <c:pt idx="261">
                  <c:v>26.100000000000101</c:v>
                </c:pt>
                <c:pt idx="262">
                  <c:v>26.200000000000102</c:v>
                </c:pt>
                <c:pt idx="263">
                  <c:v>26.300000000000104</c:v>
                </c:pt>
                <c:pt idx="264">
                  <c:v>26.400000000000105</c:v>
                </c:pt>
                <c:pt idx="265">
                  <c:v>26.500000000000107</c:v>
                </c:pt>
                <c:pt idx="266">
                  <c:v>26.600000000000108</c:v>
                </c:pt>
                <c:pt idx="267">
                  <c:v>26.700000000000109</c:v>
                </c:pt>
                <c:pt idx="268">
                  <c:v>26.800000000000111</c:v>
                </c:pt>
                <c:pt idx="269">
                  <c:v>26.900000000000112</c:v>
                </c:pt>
                <c:pt idx="270">
                  <c:v>27.000000000000114</c:v>
                </c:pt>
                <c:pt idx="271">
                  <c:v>27.100000000000115</c:v>
                </c:pt>
                <c:pt idx="272">
                  <c:v>27.200000000000117</c:v>
                </c:pt>
                <c:pt idx="273">
                  <c:v>27.300000000000118</c:v>
                </c:pt>
                <c:pt idx="274">
                  <c:v>27.400000000000119</c:v>
                </c:pt>
                <c:pt idx="275">
                  <c:v>27.500000000000121</c:v>
                </c:pt>
                <c:pt idx="276">
                  <c:v>27.600000000000122</c:v>
                </c:pt>
                <c:pt idx="277">
                  <c:v>27.700000000000124</c:v>
                </c:pt>
                <c:pt idx="278">
                  <c:v>27.800000000000125</c:v>
                </c:pt>
                <c:pt idx="279">
                  <c:v>27.900000000000126</c:v>
                </c:pt>
                <c:pt idx="280">
                  <c:v>28.000000000000128</c:v>
                </c:pt>
                <c:pt idx="281">
                  <c:v>28.100000000000129</c:v>
                </c:pt>
                <c:pt idx="282">
                  <c:v>28.200000000000131</c:v>
                </c:pt>
                <c:pt idx="283">
                  <c:v>28.300000000000132</c:v>
                </c:pt>
                <c:pt idx="284">
                  <c:v>28.400000000000134</c:v>
                </c:pt>
                <c:pt idx="285">
                  <c:v>28.500000000000135</c:v>
                </c:pt>
                <c:pt idx="286">
                  <c:v>28.600000000000136</c:v>
                </c:pt>
                <c:pt idx="287">
                  <c:v>28.700000000000138</c:v>
                </c:pt>
                <c:pt idx="288">
                  <c:v>28.800000000000139</c:v>
                </c:pt>
                <c:pt idx="289">
                  <c:v>28.900000000000141</c:v>
                </c:pt>
                <c:pt idx="290">
                  <c:v>29.000000000000142</c:v>
                </c:pt>
                <c:pt idx="291">
                  <c:v>29.100000000000144</c:v>
                </c:pt>
                <c:pt idx="292">
                  <c:v>29.200000000000145</c:v>
                </c:pt>
                <c:pt idx="293">
                  <c:v>29.300000000000146</c:v>
                </c:pt>
                <c:pt idx="294">
                  <c:v>29.400000000000148</c:v>
                </c:pt>
                <c:pt idx="295">
                  <c:v>29.500000000000149</c:v>
                </c:pt>
                <c:pt idx="296">
                  <c:v>29.600000000000151</c:v>
                </c:pt>
                <c:pt idx="297">
                  <c:v>29.700000000000152</c:v>
                </c:pt>
                <c:pt idx="298">
                  <c:v>29.800000000000153</c:v>
                </c:pt>
                <c:pt idx="299">
                  <c:v>29.900000000000155</c:v>
                </c:pt>
                <c:pt idx="300">
                  <c:v>30.000000000000156</c:v>
                </c:pt>
                <c:pt idx="301">
                  <c:v>30.100000000000158</c:v>
                </c:pt>
                <c:pt idx="302">
                  <c:v>30.200000000000159</c:v>
                </c:pt>
                <c:pt idx="303">
                  <c:v>30.300000000000161</c:v>
                </c:pt>
                <c:pt idx="304">
                  <c:v>30.400000000000162</c:v>
                </c:pt>
                <c:pt idx="305">
                  <c:v>30.500000000000163</c:v>
                </c:pt>
                <c:pt idx="306">
                  <c:v>30.600000000000165</c:v>
                </c:pt>
                <c:pt idx="307">
                  <c:v>30.700000000000166</c:v>
                </c:pt>
                <c:pt idx="308">
                  <c:v>30.800000000000168</c:v>
                </c:pt>
                <c:pt idx="309">
                  <c:v>30.900000000000169</c:v>
                </c:pt>
                <c:pt idx="310">
                  <c:v>31.000000000000171</c:v>
                </c:pt>
                <c:pt idx="311">
                  <c:v>31.100000000000172</c:v>
                </c:pt>
                <c:pt idx="312">
                  <c:v>31.200000000000173</c:v>
                </c:pt>
                <c:pt idx="313">
                  <c:v>31.300000000000175</c:v>
                </c:pt>
                <c:pt idx="314">
                  <c:v>31.400000000000176</c:v>
                </c:pt>
                <c:pt idx="315">
                  <c:v>31.500000000000178</c:v>
                </c:pt>
                <c:pt idx="316">
                  <c:v>31.600000000000179</c:v>
                </c:pt>
                <c:pt idx="317">
                  <c:v>31.70000000000018</c:v>
                </c:pt>
                <c:pt idx="318">
                  <c:v>31.800000000000182</c:v>
                </c:pt>
                <c:pt idx="319">
                  <c:v>31.900000000000183</c:v>
                </c:pt>
                <c:pt idx="320">
                  <c:v>32.000000000000185</c:v>
                </c:pt>
                <c:pt idx="321">
                  <c:v>32.100000000000186</c:v>
                </c:pt>
                <c:pt idx="322">
                  <c:v>32.200000000000188</c:v>
                </c:pt>
                <c:pt idx="323">
                  <c:v>32.300000000000189</c:v>
                </c:pt>
                <c:pt idx="324">
                  <c:v>32.40000000000019</c:v>
                </c:pt>
                <c:pt idx="325">
                  <c:v>32.500000000000192</c:v>
                </c:pt>
                <c:pt idx="326">
                  <c:v>32.600000000000193</c:v>
                </c:pt>
                <c:pt idx="327">
                  <c:v>32.700000000000195</c:v>
                </c:pt>
                <c:pt idx="328">
                  <c:v>32.800000000000196</c:v>
                </c:pt>
                <c:pt idx="329">
                  <c:v>32.900000000000198</c:v>
                </c:pt>
                <c:pt idx="330">
                  <c:v>33.000000000000199</c:v>
                </c:pt>
                <c:pt idx="331">
                  <c:v>33.1000000000002</c:v>
                </c:pt>
                <c:pt idx="332">
                  <c:v>33.200000000000202</c:v>
                </c:pt>
                <c:pt idx="333">
                  <c:v>33.300000000000203</c:v>
                </c:pt>
                <c:pt idx="334">
                  <c:v>33.400000000000205</c:v>
                </c:pt>
                <c:pt idx="335">
                  <c:v>33.500000000000206</c:v>
                </c:pt>
                <c:pt idx="336">
                  <c:v>33.600000000000207</c:v>
                </c:pt>
                <c:pt idx="337">
                  <c:v>33.700000000000209</c:v>
                </c:pt>
                <c:pt idx="338">
                  <c:v>33.80000000000021</c:v>
                </c:pt>
                <c:pt idx="339">
                  <c:v>33.900000000000212</c:v>
                </c:pt>
                <c:pt idx="340">
                  <c:v>34.000000000000213</c:v>
                </c:pt>
                <c:pt idx="341">
                  <c:v>34.100000000000215</c:v>
                </c:pt>
                <c:pt idx="342">
                  <c:v>34.200000000000216</c:v>
                </c:pt>
                <c:pt idx="343">
                  <c:v>34.300000000000217</c:v>
                </c:pt>
                <c:pt idx="344">
                  <c:v>34.400000000000219</c:v>
                </c:pt>
                <c:pt idx="345">
                  <c:v>34.50000000000022</c:v>
                </c:pt>
                <c:pt idx="346">
                  <c:v>34.600000000000222</c:v>
                </c:pt>
                <c:pt idx="347">
                  <c:v>34.700000000000223</c:v>
                </c:pt>
                <c:pt idx="348">
                  <c:v>34.800000000000225</c:v>
                </c:pt>
                <c:pt idx="349">
                  <c:v>34.900000000000226</c:v>
                </c:pt>
                <c:pt idx="350">
                  <c:v>35.000000000000227</c:v>
                </c:pt>
                <c:pt idx="351">
                  <c:v>35.100000000000229</c:v>
                </c:pt>
                <c:pt idx="352">
                  <c:v>35.20000000000023</c:v>
                </c:pt>
                <c:pt idx="353">
                  <c:v>35.300000000000232</c:v>
                </c:pt>
                <c:pt idx="354">
                  <c:v>35.400000000000233</c:v>
                </c:pt>
                <c:pt idx="355">
                  <c:v>35.500000000000234</c:v>
                </c:pt>
                <c:pt idx="356">
                  <c:v>35.600000000000236</c:v>
                </c:pt>
                <c:pt idx="357">
                  <c:v>35.700000000000237</c:v>
                </c:pt>
                <c:pt idx="358">
                  <c:v>35.800000000000239</c:v>
                </c:pt>
                <c:pt idx="359">
                  <c:v>35.90000000000024</c:v>
                </c:pt>
                <c:pt idx="360">
                  <c:v>36.000000000000242</c:v>
                </c:pt>
                <c:pt idx="361">
                  <c:v>36.100000000000243</c:v>
                </c:pt>
                <c:pt idx="362">
                  <c:v>36.200000000000244</c:v>
                </c:pt>
                <c:pt idx="363">
                  <c:v>36.300000000000246</c:v>
                </c:pt>
                <c:pt idx="364">
                  <c:v>36.400000000000247</c:v>
                </c:pt>
                <c:pt idx="365">
                  <c:v>36.500000000000249</c:v>
                </c:pt>
                <c:pt idx="366">
                  <c:v>36.60000000000025</c:v>
                </c:pt>
                <c:pt idx="367">
                  <c:v>36.700000000000252</c:v>
                </c:pt>
                <c:pt idx="368">
                  <c:v>36.800000000000253</c:v>
                </c:pt>
                <c:pt idx="369">
                  <c:v>36.900000000000254</c:v>
                </c:pt>
                <c:pt idx="370">
                  <c:v>37.000000000000256</c:v>
                </c:pt>
                <c:pt idx="371">
                  <c:v>37.100000000000257</c:v>
                </c:pt>
                <c:pt idx="372">
                  <c:v>37.200000000000259</c:v>
                </c:pt>
                <c:pt idx="373">
                  <c:v>37.30000000000026</c:v>
                </c:pt>
                <c:pt idx="374">
                  <c:v>37.400000000000261</c:v>
                </c:pt>
                <c:pt idx="375">
                  <c:v>37.500000000000263</c:v>
                </c:pt>
                <c:pt idx="376">
                  <c:v>37.600000000000264</c:v>
                </c:pt>
                <c:pt idx="377">
                  <c:v>37.700000000000266</c:v>
                </c:pt>
                <c:pt idx="378">
                  <c:v>37.800000000000267</c:v>
                </c:pt>
                <c:pt idx="379">
                  <c:v>37.900000000000269</c:v>
                </c:pt>
                <c:pt idx="380">
                  <c:v>38.00000000000027</c:v>
                </c:pt>
                <c:pt idx="381">
                  <c:v>38.100000000000271</c:v>
                </c:pt>
                <c:pt idx="382">
                  <c:v>38.200000000000273</c:v>
                </c:pt>
                <c:pt idx="383">
                  <c:v>38.300000000000274</c:v>
                </c:pt>
                <c:pt idx="384">
                  <c:v>38.400000000000276</c:v>
                </c:pt>
                <c:pt idx="385">
                  <c:v>38.500000000000277</c:v>
                </c:pt>
                <c:pt idx="386">
                  <c:v>38.600000000000279</c:v>
                </c:pt>
                <c:pt idx="387">
                  <c:v>38.70000000000028</c:v>
                </c:pt>
                <c:pt idx="388">
                  <c:v>38.800000000000281</c:v>
                </c:pt>
                <c:pt idx="389">
                  <c:v>38.900000000000283</c:v>
                </c:pt>
                <c:pt idx="390">
                  <c:v>39.000000000000284</c:v>
                </c:pt>
                <c:pt idx="391">
                  <c:v>39.100000000000286</c:v>
                </c:pt>
                <c:pt idx="392">
                  <c:v>39.200000000000287</c:v>
                </c:pt>
                <c:pt idx="393">
                  <c:v>39.300000000000288</c:v>
                </c:pt>
                <c:pt idx="394">
                  <c:v>39.40000000000029</c:v>
                </c:pt>
                <c:pt idx="395">
                  <c:v>39.500000000000291</c:v>
                </c:pt>
                <c:pt idx="396">
                  <c:v>39.600000000000293</c:v>
                </c:pt>
                <c:pt idx="397">
                  <c:v>39.700000000000294</c:v>
                </c:pt>
                <c:pt idx="398">
                  <c:v>39.800000000000296</c:v>
                </c:pt>
                <c:pt idx="399">
                  <c:v>39.900000000000297</c:v>
                </c:pt>
                <c:pt idx="400">
                  <c:v>40.000000000000298</c:v>
                </c:pt>
                <c:pt idx="401">
                  <c:v>40.1000000000003</c:v>
                </c:pt>
                <c:pt idx="402">
                  <c:v>40.200000000000301</c:v>
                </c:pt>
                <c:pt idx="403">
                  <c:v>40.300000000000303</c:v>
                </c:pt>
                <c:pt idx="404">
                  <c:v>40.400000000000304</c:v>
                </c:pt>
                <c:pt idx="405">
                  <c:v>40.500000000000306</c:v>
                </c:pt>
                <c:pt idx="406">
                  <c:v>40.600000000000307</c:v>
                </c:pt>
                <c:pt idx="407">
                  <c:v>40.700000000000308</c:v>
                </c:pt>
                <c:pt idx="408">
                  <c:v>40.80000000000031</c:v>
                </c:pt>
                <c:pt idx="409">
                  <c:v>40.900000000000311</c:v>
                </c:pt>
                <c:pt idx="410">
                  <c:v>41.000000000000313</c:v>
                </c:pt>
                <c:pt idx="411">
                  <c:v>41.100000000000314</c:v>
                </c:pt>
                <c:pt idx="412">
                  <c:v>41.200000000000315</c:v>
                </c:pt>
                <c:pt idx="413">
                  <c:v>41.300000000000317</c:v>
                </c:pt>
                <c:pt idx="414">
                  <c:v>41.400000000000318</c:v>
                </c:pt>
                <c:pt idx="415">
                  <c:v>41.50000000000032</c:v>
                </c:pt>
                <c:pt idx="416">
                  <c:v>41.600000000000321</c:v>
                </c:pt>
                <c:pt idx="417">
                  <c:v>41.700000000000323</c:v>
                </c:pt>
                <c:pt idx="418">
                  <c:v>41.800000000000324</c:v>
                </c:pt>
                <c:pt idx="419">
                  <c:v>41.900000000000325</c:v>
                </c:pt>
                <c:pt idx="420">
                  <c:v>42.000000000000327</c:v>
                </c:pt>
                <c:pt idx="421">
                  <c:v>42.100000000000328</c:v>
                </c:pt>
                <c:pt idx="422">
                  <c:v>42.20000000000033</c:v>
                </c:pt>
                <c:pt idx="423">
                  <c:v>42.300000000000331</c:v>
                </c:pt>
                <c:pt idx="424">
                  <c:v>42.400000000000333</c:v>
                </c:pt>
                <c:pt idx="425">
                  <c:v>42.500000000000334</c:v>
                </c:pt>
                <c:pt idx="426">
                  <c:v>42.600000000000335</c:v>
                </c:pt>
                <c:pt idx="427">
                  <c:v>42.700000000000337</c:v>
                </c:pt>
                <c:pt idx="428">
                  <c:v>42.800000000000338</c:v>
                </c:pt>
                <c:pt idx="429">
                  <c:v>42.90000000000034</c:v>
                </c:pt>
                <c:pt idx="430">
                  <c:v>43.000000000000341</c:v>
                </c:pt>
                <c:pt idx="431">
                  <c:v>43.100000000000342</c:v>
                </c:pt>
                <c:pt idx="432">
                  <c:v>43.200000000000344</c:v>
                </c:pt>
                <c:pt idx="433">
                  <c:v>43.300000000000345</c:v>
                </c:pt>
                <c:pt idx="434">
                  <c:v>43.400000000000347</c:v>
                </c:pt>
                <c:pt idx="435">
                  <c:v>43.500000000000348</c:v>
                </c:pt>
                <c:pt idx="436">
                  <c:v>43.60000000000035</c:v>
                </c:pt>
                <c:pt idx="437">
                  <c:v>43.700000000000351</c:v>
                </c:pt>
                <c:pt idx="438">
                  <c:v>43.800000000000352</c:v>
                </c:pt>
                <c:pt idx="439">
                  <c:v>43.900000000000354</c:v>
                </c:pt>
                <c:pt idx="440">
                  <c:v>44.000000000000355</c:v>
                </c:pt>
                <c:pt idx="441">
                  <c:v>44.100000000000357</c:v>
                </c:pt>
                <c:pt idx="442">
                  <c:v>44.200000000000358</c:v>
                </c:pt>
                <c:pt idx="443">
                  <c:v>44.30000000000036</c:v>
                </c:pt>
                <c:pt idx="444">
                  <c:v>44.400000000000361</c:v>
                </c:pt>
                <c:pt idx="445">
                  <c:v>44.500000000000362</c:v>
                </c:pt>
                <c:pt idx="446">
                  <c:v>44.600000000000364</c:v>
                </c:pt>
                <c:pt idx="447">
                  <c:v>44.700000000000365</c:v>
                </c:pt>
                <c:pt idx="448">
                  <c:v>44.800000000000367</c:v>
                </c:pt>
                <c:pt idx="449">
                  <c:v>44.900000000000368</c:v>
                </c:pt>
                <c:pt idx="450">
                  <c:v>45.000000000000369</c:v>
                </c:pt>
                <c:pt idx="451">
                  <c:v>45.100000000000371</c:v>
                </c:pt>
                <c:pt idx="452">
                  <c:v>45.200000000000372</c:v>
                </c:pt>
                <c:pt idx="453">
                  <c:v>45.300000000000374</c:v>
                </c:pt>
                <c:pt idx="454">
                  <c:v>45.400000000000375</c:v>
                </c:pt>
                <c:pt idx="455">
                  <c:v>45.500000000000377</c:v>
                </c:pt>
                <c:pt idx="456">
                  <c:v>45.600000000000378</c:v>
                </c:pt>
                <c:pt idx="457">
                  <c:v>45.700000000000379</c:v>
                </c:pt>
                <c:pt idx="458">
                  <c:v>45.800000000000381</c:v>
                </c:pt>
                <c:pt idx="459">
                  <c:v>45.900000000000382</c:v>
                </c:pt>
                <c:pt idx="460">
                  <c:v>46.000000000000384</c:v>
                </c:pt>
                <c:pt idx="461">
                  <c:v>46.100000000000385</c:v>
                </c:pt>
                <c:pt idx="462">
                  <c:v>46.200000000000387</c:v>
                </c:pt>
                <c:pt idx="463">
                  <c:v>46.300000000000388</c:v>
                </c:pt>
                <c:pt idx="464">
                  <c:v>46.400000000000389</c:v>
                </c:pt>
                <c:pt idx="465">
                  <c:v>46.500000000000391</c:v>
                </c:pt>
                <c:pt idx="466">
                  <c:v>46.600000000000392</c:v>
                </c:pt>
                <c:pt idx="467">
                  <c:v>46.700000000000394</c:v>
                </c:pt>
                <c:pt idx="468">
                  <c:v>46.800000000000395</c:v>
                </c:pt>
                <c:pt idx="469">
                  <c:v>46.900000000000396</c:v>
                </c:pt>
                <c:pt idx="470">
                  <c:v>47.000000000000398</c:v>
                </c:pt>
                <c:pt idx="471">
                  <c:v>47.100000000000399</c:v>
                </c:pt>
                <c:pt idx="472">
                  <c:v>47.200000000000401</c:v>
                </c:pt>
                <c:pt idx="473">
                  <c:v>47.300000000000402</c:v>
                </c:pt>
                <c:pt idx="474">
                  <c:v>47.400000000000404</c:v>
                </c:pt>
                <c:pt idx="475">
                  <c:v>47.500000000000405</c:v>
                </c:pt>
                <c:pt idx="476">
                  <c:v>47.600000000000406</c:v>
                </c:pt>
                <c:pt idx="477">
                  <c:v>47.700000000000408</c:v>
                </c:pt>
                <c:pt idx="478">
                  <c:v>47.800000000000409</c:v>
                </c:pt>
                <c:pt idx="479">
                  <c:v>47.900000000000411</c:v>
                </c:pt>
                <c:pt idx="480">
                  <c:v>48.000000000000412</c:v>
                </c:pt>
                <c:pt idx="481">
                  <c:v>48.100000000000414</c:v>
                </c:pt>
                <c:pt idx="482">
                  <c:v>48.200000000000415</c:v>
                </c:pt>
                <c:pt idx="483">
                  <c:v>48.300000000000416</c:v>
                </c:pt>
                <c:pt idx="484">
                  <c:v>48.400000000000418</c:v>
                </c:pt>
                <c:pt idx="485">
                  <c:v>48.500000000000419</c:v>
                </c:pt>
                <c:pt idx="486">
                  <c:v>48.600000000000421</c:v>
                </c:pt>
                <c:pt idx="487">
                  <c:v>48.700000000000422</c:v>
                </c:pt>
                <c:pt idx="488">
                  <c:v>48.800000000000423</c:v>
                </c:pt>
                <c:pt idx="489">
                  <c:v>48.900000000000425</c:v>
                </c:pt>
                <c:pt idx="490">
                  <c:v>49.000000000000426</c:v>
                </c:pt>
                <c:pt idx="491">
                  <c:v>49.100000000000428</c:v>
                </c:pt>
                <c:pt idx="492">
                  <c:v>49.200000000000429</c:v>
                </c:pt>
                <c:pt idx="493">
                  <c:v>49.300000000000431</c:v>
                </c:pt>
                <c:pt idx="494">
                  <c:v>49.400000000000432</c:v>
                </c:pt>
                <c:pt idx="495">
                  <c:v>49.500000000000433</c:v>
                </c:pt>
                <c:pt idx="496">
                  <c:v>49.600000000000435</c:v>
                </c:pt>
                <c:pt idx="497">
                  <c:v>49.700000000000436</c:v>
                </c:pt>
                <c:pt idx="498">
                  <c:v>49.800000000000438</c:v>
                </c:pt>
                <c:pt idx="499">
                  <c:v>49.900000000000439</c:v>
                </c:pt>
                <c:pt idx="500">
                  <c:v>50.000000000000441</c:v>
                </c:pt>
                <c:pt idx="501">
                  <c:v>50.100000000000442</c:v>
                </c:pt>
                <c:pt idx="502">
                  <c:v>50.200000000000443</c:v>
                </c:pt>
                <c:pt idx="503">
                  <c:v>50.300000000000445</c:v>
                </c:pt>
                <c:pt idx="504">
                  <c:v>50.400000000000446</c:v>
                </c:pt>
                <c:pt idx="505">
                  <c:v>50.500000000000448</c:v>
                </c:pt>
                <c:pt idx="506">
                  <c:v>50.600000000000449</c:v>
                </c:pt>
                <c:pt idx="507">
                  <c:v>50.70000000000045</c:v>
                </c:pt>
                <c:pt idx="508">
                  <c:v>50.800000000000452</c:v>
                </c:pt>
                <c:pt idx="509">
                  <c:v>50.900000000000453</c:v>
                </c:pt>
                <c:pt idx="510">
                  <c:v>51.000000000000455</c:v>
                </c:pt>
                <c:pt idx="511">
                  <c:v>51.100000000000456</c:v>
                </c:pt>
                <c:pt idx="512">
                  <c:v>51.200000000000458</c:v>
                </c:pt>
                <c:pt idx="513">
                  <c:v>51.300000000000459</c:v>
                </c:pt>
                <c:pt idx="514">
                  <c:v>51.40000000000046</c:v>
                </c:pt>
                <c:pt idx="515">
                  <c:v>51.500000000000462</c:v>
                </c:pt>
                <c:pt idx="516">
                  <c:v>51.600000000000463</c:v>
                </c:pt>
                <c:pt idx="517">
                  <c:v>51.700000000000465</c:v>
                </c:pt>
                <c:pt idx="518">
                  <c:v>51.800000000000466</c:v>
                </c:pt>
                <c:pt idx="519">
                  <c:v>51.900000000000468</c:v>
                </c:pt>
                <c:pt idx="520">
                  <c:v>52.000000000000469</c:v>
                </c:pt>
                <c:pt idx="521">
                  <c:v>52.10000000000047</c:v>
                </c:pt>
                <c:pt idx="522">
                  <c:v>52.200000000000472</c:v>
                </c:pt>
                <c:pt idx="523">
                  <c:v>52.300000000000473</c:v>
                </c:pt>
                <c:pt idx="524">
                  <c:v>52.400000000000475</c:v>
                </c:pt>
                <c:pt idx="525">
                  <c:v>52.500000000000476</c:v>
                </c:pt>
                <c:pt idx="526">
                  <c:v>52.600000000000477</c:v>
                </c:pt>
                <c:pt idx="527">
                  <c:v>52.700000000000479</c:v>
                </c:pt>
                <c:pt idx="528">
                  <c:v>52.80000000000048</c:v>
                </c:pt>
                <c:pt idx="529">
                  <c:v>52.900000000000482</c:v>
                </c:pt>
                <c:pt idx="530">
                  <c:v>53.000000000000483</c:v>
                </c:pt>
                <c:pt idx="531">
                  <c:v>53.100000000000485</c:v>
                </c:pt>
                <c:pt idx="532">
                  <c:v>53.200000000000486</c:v>
                </c:pt>
                <c:pt idx="533">
                  <c:v>53.300000000000487</c:v>
                </c:pt>
                <c:pt idx="534">
                  <c:v>53.400000000000489</c:v>
                </c:pt>
                <c:pt idx="535">
                  <c:v>53.50000000000049</c:v>
                </c:pt>
                <c:pt idx="536">
                  <c:v>53.600000000000492</c:v>
                </c:pt>
                <c:pt idx="537">
                  <c:v>53.700000000000493</c:v>
                </c:pt>
                <c:pt idx="538">
                  <c:v>53.800000000000495</c:v>
                </c:pt>
                <c:pt idx="539">
                  <c:v>53.900000000000496</c:v>
                </c:pt>
                <c:pt idx="540">
                  <c:v>54.000000000000497</c:v>
                </c:pt>
                <c:pt idx="541">
                  <c:v>54.100000000000499</c:v>
                </c:pt>
                <c:pt idx="542">
                  <c:v>54.2000000000005</c:v>
                </c:pt>
                <c:pt idx="543">
                  <c:v>54.300000000000502</c:v>
                </c:pt>
                <c:pt idx="544">
                  <c:v>54.400000000000503</c:v>
                </c:pt>
                <c:pt idx="545">
                  <c:v>54.500000000000504</c:v>
                </c:pt>
                <c:pt idx="546">
                  <c:v>54.600000000000506</c:v>
                </c:pt>
                <c:pt idx="547">
                  <c:v>54.700000000000507</c:v>
                </c:pt>
                <c:pt idx="548">
                  <c:v>54.800000000000509</c:v>
                </c:pt>
                <c:pt idx="549">
                  <c:v>54.90000000000051</c:v>
                </c:pt>
                <c:pt idx="550">
                  <c:v>55.000000000000512</c:v>
                </c:pt>
                <c:pt idx="551">
                  <c:v>55.100000000000513</c:v>
                </c:pt>
                <c:pt idx="552">
                  <c:v>55.200000000000514</c:v>
                </c:pt>
                <c:pt idx="553">
                  <c:v>55.300000000000516</c:v>
                </c:pt>
                <c:pt idx="554">
                  <c:v>55.400000000000517</c:v>
                </c:pt>
                <c:pt idx="555">
                  <c:v>55.500000000000519</c:v>
                </c:pt>
                <c:pt idx="556">
                  <c:v>55.60000000000052</c:v>
                </c:pt>
                <c:pt idx="557">
                  <c:v>55.700000000000522</c:v>
                </c:pt>
                <c:pt idx="558">
                  <c:v>55.800000000000523</c:v>
                </c:pt>
                <c:pt idx="559">
                  <c:v>55.900000000000524</c:v>
                </c:pt>
                <c:pt idx="560">
                  <c:v>56.000000000000526</c:v>
                </c:pt>
                <c:pt idx="561">
                  <c:v>56.100000000000527</c:v>
                </c:pt>
                <c:pt idx="562">
                  <c:v>56.200000000000529</c:v>
                </c:pt>
                <c:pt idx="563">
                  <c:v>56.30000000000053</c:v>
                </c:pt>
                <c:pt idx="564">
                  <c:v>56.400000000000531</c:v>
                </c:pt>
                <c:pt idx="565">
                  <c:v>56.500000000000533</c:v>
                </c:pt>
                <c:pt idx="566">
                  <c:v>56.600000000000534</c:v>
                </c:pt>
                <c:pt idx="567">
                  <c:v>56.700000000000536</c:v>
                </c:pt>
                <c:pt idx="568">
                  <c:v>56.800000000000537</c:v>
                </c:pt>
                <c:pt idx="569">
                  <c:v>56.900000000000539</c:v>
                </c:pt>
                <c:pt idx="570">
                  <c:v>57.00000000000054</c:v>
                </c:pt>
                <c:pt idx="571">
                  <c:v>57.100000000000541</c:v>
                </c:pt>
                <c:pt idx="572">
                  <c:v>57.200000000000543</c:v>
                </c:pt>
                <c:pt idx="573">
                  <c:v>57.300000000000544</c:v>
                </c:pt>
                <c:pt idx="574">
                  <c:v>57.400000000000546</c:v>
                </c:pt>
                <c:pt idx="575">
                  <c:v>57.500000000000547</c:v>
                </c:pt>
                <c:pt idx="576">
                  <c:v>57.600000000000549</c:v>
                </c:pt>
                <c:pt idx="577">
                  <c:v>57.70000000000055</c:v>
                </c:pt>
                <c:pt idx="578">
                  <c:v>57.800000000000551</c:v>
                </c:pt>
                <c:pt idx="579">
                  <c:v>57.900000000000553</c:v>
                </c:pt>
                <c:pt idx="580">
                  <c:v>58.000000000000554</c:v>
                </c:pt>
                <c:pt idx="581">
                  <c:v>58.100000000000556</c:v>
                </c:pt>
                <c:pt idx="582">
                  <c:v>58.200000000000557</c:v>
                </c:pt>
                <c:pt idx="583">
                  <c:v>58.300000000000558</c:v>
                </c:pt>
                <c:pt idx="584">
                  <c:v>58.40000000000056</c:v>
                </c:pt>
                <c:pt idx="585">
                  <c:v>58.500000000000561</c:v>
                </c:pt>
                <c:pt idx="586">
                  <c:v>58.600000000000563</c:v>
                </c:pt>
                <c:pt idx="587">
                  <c:v>58.700000000000564</c:v>
                </c:pt>
                <c:pt idx="588">
                  <c:v>58.800000000000566</c:v>
                </c:pt>
                <c:pt idx="589">
                  <c:v>58.900000000000567</c:v>
                </c:pt>
                <c:pt idx="590">
                  <c:v>59.000000000000568</c:v>
                </c:pt>
                <c:pt idx="591">
                  <c:v>59.10000000000057</c:v>
                </c:pt>
                <c:pt idx="592">
                  <c:v>59.200000000000571</c:v>
                </c:pt>
                <c:pt idx="593">
                  <c:v>59.300000000000573</c:v>
                </c:pt>
                <c:pt idx="594">
                  <c:v>59.400000000000574</c:v>
                </c:pt>
                <c:pt idx="595">
                  <c:v>59.500000000000576</c:v>
                </c:pt>
                <c:pt idx="596">
                  <c:v>59.600000000000577</c:v>
                </c:pt>
                <c:pt idx="597">
                  <c:v>59.700000000000578</c:v>
                </c:pt>
                <c:pt idx="598">
                  <c:v>59.80000000000058</c:v>
                </c:pt>
              </c:numCache>
            </c:numRef>
          </c:xVal>
          <c:yVal>
            <c:numRef>
              <c:f>Суммы!$B$2:$B$600</c:f>
              <c:numCache>
                <c:formatCode>0.000</c:formatCode>
                <c:ptCount val="599"/>
                <c:pt idx="0" formatCode="General">
                  <c:v>-1.86</c:v>
                </c:pt>
                <c:pt idx="1">
                  <c:v>-1.2600416097224874</c:v>
                </c:pt>
                <c:pt idx="2">
                  <c:v>-0.86845315975781101</c:v>
                </c:pt>
                <c:pt idx="3">
                  <c:v>-0.61403598906537749</c:v>
                </c:pt>
                <c:pt idx="4">
                  <c:v>-0.44986028980951026</c:v>
                </c:pt>
                <c:pt idx="5">
                  <c:v>-0.34499501955002343</c:v>
                </c:pt>
                <c:pt idx="6">
                  <c:v>-0.27905593164290887</c:v>
                </c:pt>
                <c:pt idx="7">
                  <c:v>-0.23861142339180438</c:v>
                </c:pt>
                <c:pt idx="8">
                  <c:v>-0.21481313287926956</c:v>
                </c:pt>
                <c:pt idx="9">
                  <c:v>-0.20183393963326635</c:v>
                </c:pt>
                <c:pt idx="10">
                  <c:v>-0.19583823845890597</c:v>
                </c:pt>
                <c:pt idx="11">
                  <c:v>-0.194303109127377</c:v>
                </c:pt>
                <c:pt idx="12">
                  <c:v>-0.19557081063905102</c:v>
                </c:pt>
                <c:pt idx="13">
                  <c:v>-0.19855377382042724</c:v>
                </c:pt>
                <c:pt idx="14">
                  <c:v>-0.20254012680193537</c:v>
                </c:pt>
                <c:pt idx="15">
                  <c:v>-0.20706549564575463</c:v>
                </c:pt>
                <c:pt idx="16">
                  <c:v>-0.21182849604248166</c:v>
                </c:pt>
                <c:pt idx="17">
                  <c:v>-0.21663502773941012</c:v>
                </c:pt>
                <c:pt idx="18">
                  <c:v>-0.22136155671006025</c:v>
                </c:pt>
                <c:pt idx="19">
                  <c:v>-0.22593091463076023</c:v>
                </c:pt>
                <c:pt idx="20">
                  <c:v>-0.23029635009720284</c:v>
                </c:pt>
                <c:pt idx="21">
                  <c:v>-0.23443101955167953</c:v>
                </c:pt>
                <c:pt idx="22">
                  <c:v>-0.23832106412268211</c:v>
                </c:pt>
                <c:pt idx="23">
                  <c:v>-0.24196105028315507</c:v>
                </c:pt>
                <c:pt idx="24">
                  <c:v>-0.24535096867885636</c:v>
                </c:pt>
                <c:pt idx="25">
                  <c:v>-0.24849426001567851</c:v>
                </c:pt>
                <c:pt idx="26">
                  <c:v>-0.25139651788082101</c:v>
                </c:pt>
                <c:pt idx="27">
                  <c:v>-0.25406463768589638</c:v>
                </c:pt>
                <c:pt idx="28">
                  <c:v>-0.25650625957599749</c:v>
                </c:pt>
                <c:pt idx="29">
                  <c:v>-0.25872940500179337</c:v>
                </c:pt>
                <c:pt idx="30">
                  <c:v>-0.26074224083521058</c:v>
                </c:pt>
                <c:pt idx="31">
                  <c:v>-0.26255292744425546</c:v>
                </c:pt>
                <c:pt idx="32">
                  <c:v>-0.26416952199838473</c:v>
                </c:pt>
                <c:pt idx="33">
                  <c:v>-0.26559991806927841</c:v>
                </c:pt>
                <c:pt idx="34">
                  <c:v>-0.26685180904798267</c:v>
                </c:pt>
                <c:pt idx="35">
                  <c:v>-0.26793266715538877</c:v>
                </c:pt>
                <c:pt idx="36">
                  <c:v>-0.26884973262863648</c:v>
                </c:pt>
                <c:pt idx="37">
                  <c:v>-0.26961000951547726</c:v>
                </c:pt>
                <c:pt idx="38">
                  <c:v>-0.27022026572776492</c:v>
                </c:pt>
                <c:pt idx="39">
                  <c:v>-0.2706870358088253</c:v>
                </c:pt>
                <c:pt idx="40">
                  <c:v>-0.27101662539911076</c:v>
                </c:pt>
                <c:pt idx="41">
                  <c:v>-0.27121511673361176</c:v>
                </c:pt>
                <c:pt idx="42">
                  <c:v>-0.27128837473451894</c:v>
                </c:pt>
                <c:pt idx="43">
                  <c:v>-0.27124205341417235</c:v>
                </c:pt>
                <c:pt idx="44">
                  <c:v>-0.27108160240314688</c:v>
                </c:pt>
                <c:pt idx="45">
                  <c:v>-0.27081227348403331</c:v>
                </c:pt>
                <c:pt idx="46">
                  <c:v>-0.27043912705470957</c:v>
                </c:pt>
                <c:pt idx="47">
                  <c:v>-0.2699670384733116</c:v>
                </c:pt>
                <c:pt idx="48">
                  <c:v>-0.26940070425576979</c:v>
                </c:pt>
                <c:pt idx="49">
                  <c:v>-0.26874464810899557</c:v>
                </c:pt>
                <c:pt idx="50">
                  <c:v>-0.2680032267907822</c:v>
                </c:pt>
                <c:pt idx="51">
                  <c:v>-0.26718063579267254</c:v>
                </c:pt>
                <c:pt idx="52">
                  <c:v>-0.26628091484539579</c:v>
                </c:pt>
                <c:pt idx="53">
                  <c:v>-0.26530795324861772</c:v>
                </c:pt>
                <c:pt idx="54">
                  <c:v>-0.26426549502808827</c:v>
                </c:pt>
                <c:pt idx="55">
                  <c:v>-0.26315714392410067</c:v>
                </c:pt>
                <c:pt idx="56">
                  <c:v>-0.26198636821565091</c:v>
                </c:pt>
                <c:pt idx="57">
                  <c:v>-0.26075650538494699</c:v>
                </c:pt>
                <c:pt idx="58">
                  <c:v>-0.25947076662702895</c:v>
                </c:pt>
                <c:pt idx="59">
                  <c:v>-0.25813224120927752</c:v>
                </c:pt>
                <c:pt idx="60">
                  <c:v>-0.25674390068554936</c:v>
                </c:pt>
                <c:pt idx="61">
                  <c:v>-0.25530860296959312</c:v>
                </c:pt>
                <c:pt idx="62">
                  <c:v>-0.25382909627230399</c:v>
                </c:pt>
                <c:pt idx="63">
                  <c:v>-0.25230802290724963</c:v>
                </c:pt>
                <c:pt idx="64">
                  <c:v>-0.25074792296878246</c:v>
                </c:pt>
                <c:pt idx="65">
                  <c:v>-0.24915123788692317</c:v>
                </c:pt>
                <c:pt idx="66">
                  <c:v>-0.24752031386307152</c:v>
                </c:pt>
                <c:pt idx="67">
                  <c:v>-0.24585740519047489</c:v>
                </c:pt>
                <c:pt idx="68">
                  <c:v>-0.24416467746325937</c:v>
                </c:pt>
                <c:pt idx="69">
                  <c:v>-0.24244421067770452</c:v>
                </c:pt>
                <c:pt idx="70">
                  <c:v>-0.240698002229325</c:v>
                </c:pt>
                <c:pt idx="71">
                  <c:v>-0.23892796980920583</c:v>
                </c:pt>
                <c:pt idx="72">
                  <c:v>-0.23713595420292502</c:v>
                </c:pt>
                <c:pt idx="73">
                  <c:v>-0.23532372199528864</c:v>
                </c:pt>
                <c:pt idx="74">
                  <c:v>-0.23349296818399651</c:v>
                </c:pt>
                <c:pt idx="75">
                  <c:v>-0.23164531870525593</c:v>
                </c:pt>
                <c:pt idx="76">
                  <c:v>-0.2297823328742607</c:v>
                </c:pt>
                <c:pt idx="77">
                  <c:v>-0.22790550574335597</c:v>
                </c:pt>
                <c:pt idx="78">
                  <c:v>-0.22601627038061836</c:v>
                </c:pt>
                <c:pt idx="79">
                  <c:v>-0.22411600007149018</c:v>
                </c:pt>
                <c:pt idx="80">
                  <c:v>-0.22220601044601868</c:v>
                </c:pt>
                <c:pt idx="81">
                  <c:v>-0.22028756153416951</c:v>
                </c:pt>
                <c:pt idx="82">
                  <c:v>-0.21836185975159972</c:v>
                </c:pt>
                <c:pt idx="83">
                  <c:v>-0.21643005981819946</c:v>
                </c:pt>
                <c:pt idx="84">
                  <c:v>-0.21449326661163318</c:v>
                </c:pt>
                <c:pt idx="85">
                  <c:v>-0.21255253695804008</c:v>
                </c:pt>
                <c:pt idx="86">
                  <c:v>-0.21060888136197958</c:v>
                </c:pt>
                <c:pt idx="87">
                  <c:v>-0.20866326567764187</c:v>
                </c:pt>
                <c:pt idx="88">
                  <c:v>-0.2067166127232743</c:v>
                </c:pt>
                <c:pt idx="89">
                  <c:v>-0.20476980384071211</c:v>
                </c:pt>
                <c:pt idx="90">
                  <c:v>-0.20282368040183862</c:v>
                </c:pt>
                <c:pt idx="91">
                  <c:v>-0.20087904526373979</c:v>
                </c:pt>
                <c:pt idx="92">
                  <c:v>-0.19893666417426117</c:v>
                </c:pt>
                <c:pt idx="93">
                  <c:v>-0.19699726712961665</c:v>
                </c:pt>
                <c:pt idx="94">
                  <c:v>-0.19506154968564696</c:v>
                </c:pt>
                <c:pt idx="95">
                  <c:v>-0.19313017422426959</c:v>
                </c:pt>
                <c:pt idx="96">
                  <c:v>-0.19120377117661516</c:v>
                </c:pt>
                <c:pt idx="97">
                  <c:v>-0.18928294020429168</c:v>
                </c:pt>
                <c:pt idx="98">
                  <c:v>-0.18736825134017376</c:v>
                </c:pt>
                <c:pt idx="99">
                  <c:v>-0.18546024609006639</c:v>
                </c:pt>
                <c:pt idx="100">
                  <c:v>-0.18355943849654818</c:v>
                </c:pt>
                <c:pt idx="101">
                  <c:v>-0.18166631616625667</c:v>
                </c:pt>
                <c:pt idx="102">
                  <c:v>-0.17978134126183559</c:v>
                </c:pt>
                <c:pt idx="103">
                  <c:v>-0.17790495145972515</c:v>
                </c:pt>
                <c:pt idx="104">
                  <c:v>-0.17603756087493611</c:v>
                </c:pt>
                <c:pt idx="105">
                  <c:v>-0.1741795609539103</c:v>
                </c:pt>
                <c:pt idx="106">
                  <c:v>-0.17233132133653661</c:v>
                </c:pt>
                <c:pt idx="107">
                  <c:v>-0.1704931906883525</c:v>
                </c:pt>
                <c:pt idx="108">
                  <c:v>-0.16866549750392953</c:v>
                </c:pt>
                <c:pt idx="109">
                  <c:v>-0.16684855088240769</c:v>
                </c:pt>
                <c:pt idx="110">
                  <c:v>-0.16504264127611099</c:v>
                </c:pt>
                <c:pt idx="111">
                  <c:v>-0.16324804121314687</c:v>
                </c:pt>
                <c:pt idx="112">
                  <c:v>-0.16146500599486091</c:v>
                </c:pt>
                <c:pt idx="113">
                  <c:v>-0.15969377436899121</c:v>
                </c:pt>
                <c:pt idx="114">
                  <c:v>-0.15793456917933643</c:v>
                </c:pt>
                <c:pt idx="115">
                  <c:v>-0.15618759799272769</c:v>
                </c:pt>
                <c:pt idx="116">
                  <c:v>-0.15445305370406495</c:v>
                </c:pt>
                <c:pt idx="117">
                  <c:v>-0.15273111512015672</c:v>
                </c:pt>
                <c:pt idx="118">
                  <c:v>-0.15102194752307435</c:v>
                </c:pt>
                <c:pt idx="119">
                  <c:v>-0.14932570321371089</c:v>
                </c:pt>
                <c:pt idx="120">
                  <c:v>-0.14764252203621081</c:v>
                </c:pt>
                <c:pt idx="121">
                  <c:v>-0.1459725318839144</c:v>
                </c:pt>
                <c:pt idx="122">
                  <c:v>-0.14431584918744017</c:v>
                </c:pt>
                <c:pt idx="123">
                  <c:v>-0.14267257938550737</c:v>
                </c:pt>
                <c:pt idx="124">
                  <c:v>-0.14104281737908075</c:v>
                </c:pt>
                <c:pt idx="125">
                  <c:v>-0.13942664796940077</c:v>
                </c:pt>
                <c:pt idx="126">
                  <c:v>-0.13782414628044379</c:v>
                </c:pt>
                <c:pt idx="127">
                  <c:v>-0.13623537816633791</c:v>
                </c:pt>
                <c:pt idx="128">
                  <c:v>-0.13466040060424372</c:v>
                </c:pt>
                <c:pt idx="129">
                  <c:v>-0.13309926207319195</c:v>
                </c:pt>
                <c:pt idx="130">
                  <c:v>-0.13155200291935298</c:v>
                </c:pt>
                <c:pt idx="131">
                  <c:v>-0.13001865570819923</c:v>
                </c:pt>
                <c:pt idx="132">
                  <c:v>-0.12849924556400355</c:v>
                </c:pt>
                <c:pt idx="133">
                  <c:v>-0.1269937904971043</c:v>
                </c:pt>
                <c:pt idx="134">
                  <c:v>-0.12550230171935231</c:v>
                </c:pt>
                <c:pt idx="135">
                  <c:v>-0.12402478394814162</c:v>
                </c:pt>
                <c:pt idx="136">
                  <c:v>-0.12256123569941178</c:v>
                </c:pt>
                <c:pt idx="137">
                  <c:v>-0.12111164956999802</c:v>
                </c:pt>
                <c:pt idx="138">
                  <c:v>-0.11967601250969104</c:v>
                </c:pt>
                <c:pt idx="139">
                  <c:v>-0.11825430608335845</c:v>
                </c:pt>
                <c:pt idx="140">
                  <c:v>-0.11684650672346603</c:v>
                </c:pt>
                <c:pt idx="141">
                  <c:v>-0.11545258597332776</c:v>
                </c:pt>
                <c:pt idx="142">
                  <c:v>-0.11407251072139998</c:v>
                </c:pt>
                <c:pt idx="143">
                  <c:v>-0.11270624342692802</c:v>
                </c:pt>
                <c:pt idx="144">
                  <c:v>-0.11135374233723978</c:v>
                </c:pt>
                <c:pt idx="145">
                  <c:v>-0.1100149616969737</c:v>
                </c:pt>
                <c:pt idx="146">
                  <c:v>-0.10868985194951709</c:v>
                </c:pt>
                <c:pt idx="147">
                  <c:v>-0.10737835993092314</c:v>
                </c:pt>
                <c:pt idx="148">
                  <c:v>-0.10608042905656423</c:v>
                </c:pt>
                <c:pt idx="149">
                  <c:v>-0.10479599950077238</c:v>
                </c:pt>
                <c:pt idx="150">
                  <c:v>-0.10352500836970815</c:v>
                </c:pt>
                <c:pt idx="151">
                  <c:v>-0.10226738986769106</c:v>
                </c:pt>
                <c:pt idx="152">
                  <c:v>-0.10102307545721791</c:v>
                </c:pt>
                <c:pt idx="153">
                  <c:v>-9.9791994012887131E-2</c:v>
                </c:pt>
                <c:pt idx="154">
                  <c:v>-9.8574071969439375E-2</c:v>
                </c:pt>
                <c:pt idx="155">
                  <c:v>-9.7369233464118965E-2</c:v>
                </c:pt>
                <c:pt idx="156">
                  <c:v>-9.617740047355279E-2</c:v>
                </c:pt>
                <c:pt idx="157">
                  <c:v>-9.4998492945336951E-2</c:v>
                </c:pt>
                <c:pt idx="158">
                  <c:v>-9.3832428924515626E-2</c:v>
                </c:pt>
                <c:pt idx="159">
                  <c:v>-9.2679124675129385E-2</c:v>
                </c:pt>
                <c:pt idx="160">
                  <c:v>-9.1538494797005349E-2</c:v>
                </c:pt>
                <c:pt idx="161">
                  <c:v>-9.0410452337955097E-2</c:v>
                </c:pt>
                <c:pt idx="162">
                  <c:v>-8.9294908901540668E-2</c:v>
                </c:pt>
                <c:pt idx="163">
                  <c:v>-8.8191774750564292E-2</c:v>
                </c:pt>
                <c:pt idx="164">
                  <c:v>-8.7100958906431297E-2</c:v>
                </c:pt>
                <c:pt idx="165">
                  <c:v>-8.6022369244530966E-2</c:v>
                </c:pt>
                <c:pt idx="166">
                  <c:v>-8.4955912585776269E-2</c:v>
                </c:pt>
                <c:pt idx="167">
                  <c:v>-8.3901494784436453E-2</c:v>
                </c:pt>
                <c:pt idx="168">
                  <c:v>-8.2859020812394435E-2</c:v>
                </c:pt>
                <c:pt idx="169">
                  <c:v>-8.1828394839954244E-2</c:v>
                </c:pt>
                <c:pt idx="170">
                  <c:v>-8.0809520313321656E-2</c:v>
                </c:pt>
                <c:pt idx="171">
                  <c:v>-7.9802300028875131E-2</c:v>
                </c:pt>
                <c:pt idx="172">
                  <c:v>-7.8806636204341127E-2</c:v>
                </c:pt>
                <c:pt idx="173">
                  <c:v>-7.782243054698465E-2</c:v>
                </c:pt>
                <c:pt idx="174">
                  <c:v>-7.684958431892025E-2</c:v>
                </c:pt>
                <c:pt idx="175">
                  <c:v>-7.5887998399647424E-2</c:v>
                </c:pt>
                <c:pt idx="176">
                  <c:v>-7.4937573345908851E-2</c:v>
                </c:pt>
                <c:pt idx="177">
                  <c:v>-7.3998209448967789E-2</c:v>
                </c:pt>
                <c:pt idx="178">
                  <c:v>-7.3069806789397479E-2</c:v>
                </c:pt>
                <c:pt idx="179">
                  <c:v>-7.2152265289471745E-2</c:v>
                </c:pt>
                <c:pt idx="180">
                  <c:v>-7.1245484763243591E-2</c:v>
                </c:pt>
                <c:pt idx="181">
                  <c:v>-7.0349364964395034E-2</c:v>
                </c:pt>
                <c:pt idx="182">
                  <c:v>-6.9463805631939532E-2</c:v>
                </c:pt>
                <c:pt idx="183">
                  <c:v>-6.8588706533854196E-2</c:v>
                </c:pt>
                <c:pt idx="184">
                  <c:v>-6.772396750871762E-2</c:v>
                </c:pt>
                <c:pt idx="185">
                  <c:v>-6.6869488505426053E-2</c:v>
                </c:pt>
                <c:pt idx="186">
                  <c:v>-6.6025169621058033E-2</c:v>
                </c:pt>
                <c:pt idx="187">
                  <c:v>-6.5190911136955493E-2</c:v>
                </c:pt>
                <c:pt idx="188">
                  <c:v>-6.436661355308676E-2</c:v>
                </c:pt>
                <c:pt idx="189">
                  <c:v>-6.355217762075481E-2</c:v>
                </c:pt>
                <c:pt idx="190">
                  <c:v>-6.2747504373712307E-2</c:v>
                </c:pt>
                <c:pt idx="191">
                  <c:v>-6.1952495157741622E-2</c:v>
                </c:pt>
                <c:pt idx="192">
                  <c:v>-6.1167051658757916E-2</c:v>
                </c:pt>
                <c:pt idx="193">
                  <c:v>-6.0391075929489307E-2</c:v>
                </c:pt>
                <c:pt idx="194">
                  <c:v>-5.9624470414788383E-2</c:v>
                </c:pt>
                <c:pt idx="195">
                  <c:v>-5.8867137975625441E-2</c:v>
                </c:pt>
                <c:pt idx="196">
                  <c:v>-5.8118981911813507E-2</c:v>
                </c:pt>
                <c:pt idx="197">
                  <c:v>-5.7379905983513273E-2</c:v>
                </c:pt>
                <c:pt idx="198">
                  <c:v>-5.6649814431563354E-2</c:v>
                </c:pt>
                <c:pt idx="199">
                  <c:v>-5.592861199668156E-2</c:v>
                </c:pt>
                <c:pt idx="200">
                  <c:v>-5.5216203937579159E-2</c:v>
                </c:pt>
                <c:pt idx="201">
                  <c:v>-5.4512496048030698E-2</c:v>
                </c:pt>
                <c:pt idx="202">
                  <c:v>-5.3817394672938931E-2</c:v>
                </c:pt>
                <c:pt idx="203">
                  <c:v>-5.3130806723433628E-2</c:v>
                </c:pt>
                <c:pt idx="204">
                  <c:v>-5.2452639691042177E-2</c:v>
                </c:pt>
                <c:pt idx="205">
                  <c:v>-5.178280166096743E-2</c:v>
                </c:pt>
                <c:pt idx="206">
                  <c:v>-5.1121201324508148E-2</c:v>
                </c:pt>
                <c:pt idx="207">
                  <c:v>-5.0467747990655391E-2</c:v>
                </c:pt>
                <c:pt idx="208">
                  <c:v>-4.9822351596897387E-2</c:v>
                </c:pt>
                <c:pt idx="209">
                  <c:v>-4.9184922719264397E-2</c:v>
                </c:pt>
                <c:pt idx="210">
                  <c:v>-4.8555372581643351E-2</c:v>
                </c:pt>
                <c:pt idx="211">
                  <c:v>-4.7933613064392054E-2</c:v>
                </c:pt>
                <c:pt idx="212">
                  <c:v>-4.7319556712280393E-2</c:v>
                </c:pt>
                <c:pt idx="213">
                  <c:v>-4.6713116741786402E-2</c:v>
                </c:pt>
                <c:pt idx="214">
                  <c:v>-4.6114207047772797E-2</c:v>
                </c:pt>
                <c:pt idx="215">
                  <c:v>-4.5522742209569526E-2</c:v>
                </c:pt>
                <c:pt idx="216">
                  <c:v>-4.4938637496486904E-2</c:v>
                </c:pt>
                <c:pt idx="217">
                  <c:v>-4.4361808872782259E-2</c:v>
                </c:pt>
                <c:pt idx="218">
                  <c:v>-4.3792173002103495E-2</c:v>
                </c:pt>
                <c:pt idx="219">
                  <c:v>-4.3229647251430851E-2</c:v>
                </c:pt>
                <c:pt idx="220">
                  <c:v>-4.2674149694538206E-2</c:v>
                </c:pt>
                <c:pt idx="221">
                  <c:v>-4.2125599114994444E-2</c:v>
                </c:pt>
                <c:pt idx="222">
                  <c:v>-4.1583915008724007E-2</c:v>
                </c:pt>
                <c:pt idx="223">
                  <c:v>-4.1049017586146201E-2</c:v>
                </c:pt>
                <c:pt idx="224">
                  <c:v>-4.052082777391075E-2</c:v>
                </c:pt>
                <c:pt idx="225">
                  <c:v>-3.9999267216247886E-2</c:v>
                </c:pt>
                <c:pt idx="226">
                  <c:v>-3.948425827594948E-2</c:v>
                </c:pt>
                <c:pt idx="227">
                  <c:v>-3.8975724034997578E-2</c:v>
                </c:pt>
                <c:pt idx="228">
                  <c:v>-3.8473588294856371E-2</c:v>
                </c:pt>
                <c:pt idx="229">
                  <c:v>-3.7977775576442364E-2</c:v>
                </c:pt>
                <c:pt idx="230">
                  <c:v>-3.7488211119787826E-2</c:v>
                </c:pt>
                <c:pt idx="231">
                  <c:v>-3.7004820883411095E-2</c:v>
                </c:pt>
                <c:pt idx="232">
                  <c:v>-3.6527531543407779E-2</c:v>
                </c:pt>
                <c:pt idx="233">
                  <c:v>-3.6056270492275701E-2</c:v>
                </c:pt>
                <c:pt idx="234">
                  <c:v>-3.5590965837486083E-2</c:v>
                </c:pt>
                <c:pt idx="235">
                  <c:v>-3.5131546399813446E-2</c:v>
                </c:pt>
                <c:pt idx="236">
                  <c:v>-3.4677941711435477E-2</c:v>
                </c:pt>
                <c:pt idx="237">
                  <c:v>-3.423008201381459E-2</c:v>
                </c:pt>
                <c:pt idx="238">
                  <c:v>-3.3787898255371554E-2</c:v>
                </c:pt>
                <c:pt idx="239">
                  <c:v>-3.3351322088961882E-2</c:v>
                </c:pt>
                <c:pt idx="240">
                  <c:v>-3.292028586916515E-2</c:v>
                </c:pt>
                <c:pt idx="241">
                  <c:v>-3.2494722649396457E-2</c:v>
                </c:pt>
                <c:pt idx="242">
                  <c:v>-3.2074566178849913E-2</c:v>
                </c:pt>
                <c:pt idx="243">
                  <c:v>-3.1659750899282531E-2</c:v>
                </c:pt>
                <c:pt idx="244">
                  <c:v>-3.1250211941647663E-2</c:v>
                </c:pt>
                <c:pt idx="245">
                  <c:v>-3.0845885122585879E-2</c:v>
                </c:pt>
                <c:pt idx="246">
                  <c:v>-3.0446706940781384E-2</c:v>
                </c:pt>
                <c:pt idx="247">
                  <c:v>-3.0052614573191874E-2</c:v>
                </c:pt>
                <c:pt idx="248">
                  <c:v>-2.9663545871158659E-2</c:v>
                </c:pt>
                <c:pt idx="249">
                  <c:v>-2.9279439356404865E-2</c:v>
                </c:pt>
                <c:pt idx="250">
                  <c:v>-2.8900234216927823E-2</c:v>
                </c:pt>
                <c:pt idx="251">
                  <c:v>-2.8525870302792689E-2</c:v>
                </c:pt>
                <c:pt idx="252">
                  <c:v>-2.815628812183343E-2</c:v>
                </c:pt>
                <c:pt idx="253">
                  <c:v>-2.7791428835267123E-2</c:v>
                </c:pt>
                <c:pt idx="254">
                  <c:v>-2.7431234253227615E-2</c:v>
                </c:pt>
                <c:pt idx="255">
                  <c:v>-2.7075646830223819E-2</c:v>
                </c:pt>
                <c:pt idx="256">
                  <c:v>-2.6724609660528371E-2</c:v>
                </c:pt>
                <c:pt idx="257">
                  <c:v>-2.637806647350148E-2</c:v>
                </c:pt>
                <c:pt idx="258">
                  <c:v>-2.603596162885502E-2</c:v>
                </c:pt>
                <c:pt idx="259">
                  <c:v>-2.5698240111861774E-2</c:v>
                </c:pt>
                <c:pt idx="260">
                  <c:v>-2.5364847528514031E-2</c:v>
                </c:pt>
                <c:pt idx="261">
                  <c:v>-2.5035730100636321E-2</c:v>
                </c:pt>
                <c:pt idx="262">
                  <c:v>-2.4710834660956037E-2</c:v>
                </c:pt>
                <c:pt idx="263">
                  <c:v>-2.4390108648136392E-2</c:v>
                </c:pt>
                <c:pt idx="264">
                  <c:v>-2.4073500101775197E-2</c:v>
                </c:pt>
                <c:pt idx="265">
                  <c:v>-2.3760957657373349E-2</c:v>
                </c:pt>
                <c:pt idx="266">
                  <c:v>-2.3452430541276579E-2</c:v>
                </c:pt>
                <c:pt idx="267">
                  <c:v>-2.314786856559365E-2</c:v>
                </c:pt>
                <c:pt idx="268">
                  <c:v>-2.2847222123094545E-2</c:v>
                </c:pt>
                <c:pt idx="269">
                  <c:v>-2.2550442182091426E-2</c:v>
                </c:pt>
                <c:pt idx="270">
                  <c:v>-2.2257480281305558E-2</c:v>
                </c:pt>
                <c:pt idx="271">
                  <c:v>-2.1968288524723031E-2</c:v>
                </c:pt>
                <c:pt idx="272">
                  <c:v>-2.1682819576441782E-2</c:v>
                </c:pt>
                <c:pt idx="273">
                  <c:v>-2.1401026655512856E-2</c:v>
                </c:pt>
                <c:pt idx="274">
                  <c:v>-2.112286353077799E-2</c:v>
                </c:pt>
                <c:pt idx="275">
                  <c:v>-2.0848284515706306E-2</c:v>
                </c:pt>
                <c:pt idx="276">
                  <c:v>-2.057724446323201E-2</c:v>
                </c:pt>
                <c:pt idx="277">
                  <c:v>-2.0309698760595463E-2</c:v>
                </c:pt>
                <c:pt idx="278">
                  <c:v>-2.0045603324189688E-2</c:v>
                </c:pt>
                <c:pt idx="279">
                  <c:v>-1.9784914594414116E-2</c:v>
                </c:pt>
                <c:pt idx="280">
                  <c:v>-1.9527589530537667E-2</c:v>
                </c:pt>
                <c:pt idx="281">
                  <c:v>-1.9273585605572727E-2</c:v>
                </c:pt>
                <c:pt idx="282">
                  <c:v>-1.9022860801161917E-2</c:v>
                </c:pt>
                <c:pt idx="283">
                  <c:v>-1.8775373602479096E-2</c:v>
                </c:pt>
                <c:pt idx="284">
                  <c:v>-1.8531082993146236E-2</c:v>
                </c:pt>
                <c:pt idx="285">
                  <c:v>-1.8289948450167636E-2</c:v>
                </c:pt>
                <c:pt idx="286">
                  <c:v>-1.8051929938882778E-2</c:v>
                </c:pt>
                <c:pt idx="287">
                  <c:v>-1.7816987907939213E-2</c:v>
                </c:pt>
                <c:pt idx="288">
                  <c:v>-1.7585083284286721E-2</c:v>
                </c:pt>
                <c:pt idx="289">
                  <c:v>-1.7356177468193797E-2</c:v>
                </c:pt>
                <c:pt idx="290">
                  <c:v>-1.7130232328287861E-2</c:v>
                </c:pt>
                <c:pt idx="291">
                  <c:v>-1.6907210196619851E-2</c:v>
                </c:pt>
                <c:pt idx="292">
                  <c:v>-1.6687073863754644E-2</c:v>
                </c:pt>
                <c:pt idx="293">
                  <c:v>-1.6469786573887819E-2</c:v>
                </c:pt>
                <c:pt idx="294">
                  <c:v>-1.6255312019989983E-2</c:v>
                </c:pt>
                <c:pt idx="295">
                  <c:v>-1.6043614338979294E-2</c:v>
                </c:pt>
                <c:pt idx="296">
                  <c:v>-1.5834658106923034E-2</c:v>
                </c:pt>
                <c:pt idx="297">
                  <c:v>-1.5628408334269008E-2</c:v>
                </c:pt>
                <c:pt idx="298">
                  <c:v>-1.5424830461107358E-2</c:v>
                </c:pt>
                <c:pt idx="299">
                  <c:v>-1.5223890352463562E-2</c:v>
                </c:pt>
                <c:pt idx="300">
                  <c:v>-1.502555429362311E-2</c:v>
                </c:pt>
                <c:pt idx="301">
                  <c:v>-1.4829788985488458E-2</c:v>
                </c:pt>
                <c:pt idx="302">
                  <c:v>-1.4636561539968861E-2</c:v>
                </c:pt>
                <c:pt idx="303">
                  <c:v>-1.4445839475403403E-2</c:v>
                </c:pt>
                <c:pt idx="304">
                  <c:v>-1.4257590712017883E-2</c:v>
                </c:pt>
                <c:pt idx="305">
                  <c:v>-1.4071783567415737E-2</c:v>
                </c:pt>
                <c:pt idx="306">
                  <c:v>-1.3888386752103604E-2</c:v>
                </c:pt>
                <c:pt idx="307">
                  <c:v>-1.3707369365051724E-2</c:v>
                </c:pt>
                <c:pt idx="308">
                  <c:v>-1.3528700889289549E-2</c:v>
                </c:pt>
                <c:pt idx="309">
                  <c:v>-1.3352351187536826E-2</c:v>
                </c:pt>
                <c:pt idx="310">
                  <c:v>-1.3178290497870507E-2</c:v>
                </c:pt>
                <c:pt idx="311">
                  <c:v>-1.3006489429427559E-2</c:v>
                </c:pt>
                <c:pt idx="312">
                  <c:v>-1.2836918958144015E-2</c:v>
                </c:pt>
                <c:pt idx="313">
                  <c:v>-1.2669550422530396E-2</c:v>
                </c:pt>
                <c:pt idx="314">
                  <c:v>-1.25043555194836E-2</c:v>
                </c:pt>
                <c:pt idx="315">
                  <c:v>-1.23413063001356E-2</c:v>
                </c:pt>
                <c:pt idx="316">
                  <c:v>-1.2180375165738782E-2</c:v>
                </c:pt>
                <c:pt idx="317">
                  <c:v>-1.2021534863588233E-2</c:v>
                </c:pt>
                <c:pt idx="318">
                  <c:v>-1.1864758482980919E-2</c:v>
                </c:pt>
                <c:pt idx="319">
                  <c:v>-1.1710019451211947E-2</c:v>
                </c:pt>
                <c:pt idx="320">
                  <c:v>-1.155729152960778E-2</c:v>
                </c:pt>
                <c:pt idx="321">
                  <c:v>-1.1406548809596545E-2</c:v>
                </c:pt>
                <c:pt idx="322">
                  <c:v>-1.1257765708815383E-2</c:v>
                </c:pt>
                <c:pt idx="323">
                  <c:v>-1.1110916967254804E-2</c:v>
                </c:pt>
                <c:pt idx="324">
                  <c:v>-1.0965977643440147E-2</c:v>
                </c:pt>
                <c:pt idx="325">
                  <c:v>-1.0822923110649878E-2</c:v>
                </c:pt>
                <c:pt idx="326">
                  <c:v>-1.0681729053170885E-2</c:v>
                </c:pt>
                <c:pt idx="327">
                  <c:v>-1.0542371462590572E-2</c:v>
                </c:pt>
                <c:pt idx="328">
                  <c:v>-1.0404826634125655E-2</c:v>
                </c:pt>
                <c:pt idx="329">
                  <c:v>-1.0269071162987729E-2</c:v>
                </c:pt>
                <c:pt idx="330">
                  <c:v>-1.0135081940785252E-2</c:v>
                </c:pt>
                <c:pt idx="331">
                  <c:v>-1.0002836151962041E-2</c:v>
                </c:pt>
                <c:pt idx="332">
                  <c:v>-9.8723112702720234E-3</c:v>
                </c:pt>
                <c:pt idx="333">
                  <c:v>-9.743485055290135E-3</c:v>
                </c:pt>
                <c:pt idx="334">
                  <c:v>-9.6163355489593087E-3</c:v>
                </c:pt>
                <c:pt idx="335">
                  <c:v>-9.4908410721732325E-3</c:v>
                </c:pt>
                <c:pt idx="336">
                  <c:v>-9.3669802213948439E-3</c:v>
                </c:pt>
                <c:pt idx="337">
                  <c:v>-9.2447318653103069E-3</c:v>
                </c:pt>
                <c:pt idx="338">
                  <c:v>-9.1240751415183913E-3</c:v>
                </c:pt>
                <c:pt idx="339">
                  <c:v>-9.0049894532549576E-3</c:v>
                </c:pt>
                <c:pt idx="340">
                  <c:v>-8.8874544661524026E-3</c:v>
                </c:pt>
                <c:pt idx="341">
                  <c:v>-8.7714501050338879E-3</c:v>
                </c:pt>
                <c:pt idx="342">
                  <c:v>-8.6569565507420877E-3</c:v>
                </c:pt>
                <c:pt idx="343">
                  <c:v>-8.5439542370023443E-3</c:v>
                </c:pt>
                <c:pt idx="344">
                  <c:v>-8.4324238473198858E-3</c:v>
                </c:pt>
                <c:pt idx="345">
                  <c:v>-8.3223463119109879E-3</c:v>
                </c:pt>
                <c:pt idx="346">
                  <c:v>-8.2137028046678114E-3</c:v>
                </c:pt>
                <c:pt idx="347">
                  <c:v>-8.1064747401566693E-3</c:v>
                </c:pt>
                <c:pt idx="348">
                  <c:v>-8.0006437706495789E-3</c:v>
                </c:pt>
                <c:pt idx="349">
                  <c:v>-7.8961917831887208E-3</c:v>
                </c:pt>
                <c:pt idx="350">
                  <c:v>-7.7931008966836838E-3</c:v>
                </c:pt>
                <c:pt idx="351">
                  <c:v>-7.6913534590412058E-3</c:v>
                </c:pt>
                <c:pt idx="352">
                  <c:v>-7.5909320443271356E-3</c:v>
                </c:pt>
                <c:pt idx="353">
                  <c:v>-7.4918194499604632E-3</c:v>
                </c:pt>
                <c:pt idx="354">
                  <c:v>-7.3939986939390388E-3</c:v>
                </c:pt>
                <c:pt idx="355">
                  <c:v>-7.2974530120968146E-3</c:v>
                </c:pt>
                <c:pt idx="356">
                  <c:v>-7.2021658553923524E-3</c:v>
                </c:pt>
                <c:pt idx="357">
                  <c:v>-7.1081208872282569E-3</c:v>
                </c:pt>
                <c:pt idx="358">
                  <c:v>-7.0153019808014208E-3</c:v>
                </c:pt>
                <c:pt idx="359">
                  <c:v>-6.9236932164836703E-3</c:v>
                </c:pt>
                <c:pt idx="360">
                  <c:v>-6.8332788792326415E-3</c:v>
                </c:pt>
                <c:pt idx="361">
                  <c:v>-6.7440434560325779E-3</c:v>
                </c:pt>
                <c:pt idx="362">
                  <c:v>-6.6559716333648598E-3</c:v>
                </c:pt>
                <c:pt idx="363">
                  <c:v>-6.5690482947078944E-3</c:v>
                </c:pt>
                <c:pt idx="364">
                  <c:v>-6.4832585180661763E-3</c:v>
                </c:pt>
                <c:pt idx="365">
                  <c:v>-6.3985875735282421E-3</c:v>
                </c:pt>
                <c:pt idx="366">
                  <c:v>-6.3150209208532168E-3</c:v>
                </c:pt>
                <c:pt idx="367">
                  <c:v>-6.2325442070857544E-3</c:v>
                </c:pt>
                <c:pt idx="368">
                  <c:v>-6.1511432641990407E-3</c:v>
                </c:pt>
                <c:pt idx="369">
                  <c:v>-6.0708041067656024E-3</c:v>
                </c:pt>
                <c:pt idx="370">
                  <c:v>-5.991512929655724E-3</c:v>
                </c:pt>
                <c:pt idx="371">
                  <c:v>-5.9132561057630749E-3</c:v>
                </c:pt>
                <c:pt idx="372">
                  <c:v>-5.8360201837574597E-3</c:v>
                </c:pt>
                <c:pt idx="373">
                  <c:v>-5.7597918858642528E-3</c:v>
                </c:pt>
                <c:pt idx="374">
                  <c:v>-5.6845581056703563E-3</c:v>
                </c:pt>
                <c:pt idx="375">
                  <c:v>-5.6103059059564022E-3</c:v>
                </c:pt>
                <c:pt idx="376">
                  <c:v>-5.5370225165548917E-3</c:v>
                </c:pt>
                <c:pt idx="377">
                  <c:v>-5.4646953322340973E-3</c:v>
                </c:pt>
                <c:pt idx="378">
                  <c:v>-5.3933119106073608E-3</c:v>
                </c:pt>
                <c:pt idx="379">
                  <c:v>-5.3228599700676045E-3</c:v>
                </c:pt>
                <c:pt idx="380">
                  <c:v>-5.2533273877467561E-3</c:v>
                </c:pt>
                <c:pt idx="381">
                  <c:v>-5.18470219749987E-3</c:v>
                </c:pt>
                <c:pt idx="382">
                  <c:v>-5.1169725879136397E-3</c:v>
                </c:pt>
                <c:pt idx="383">
                  <c:v>-5.0501269003390718E-3</c:v>
                </c:pt>
                <c:pt idx="384">
                  <c:v>-4.984153626948074E-3</c:v>
                </c:pt>
                <c:pt idx="385">
                  <c:v>-4.9190414088136694E-3</c:v>
                </c:pt>
                <c:pt idx="386">
                  <c:v>-4.8547790340136522E-3</c:v>
                </c:pt>
                <c:pt idx="387">
                  <c:v>-4.7913554357573518E-3</c:v>
                </c:pt>
                <c:pt idx="388">
                  <c:v>-4.7287596905353181E-3</c:v>
                </c:pt>
                <c:pt idx="389">
                  <c:v>-4.6669810162916518E-3</c:v>
                </c:pt>
                <c:pt idx="390">
                  <c:v>-4.6060087706187381E-3</c:v>
                </c:pt>
                <c:pt idx="391">
                  <c:v>-4.5458324489741596E-3</c:v>
                </c:pt>
                <c:pt idx="392">
                  <c:v>-4.4864416829195159E-3</c:v>
                </c:pt>
                <c:pt idx="393">
                  <c:v>-4.4278262383809176E-3</c:v>
                </c:pt>
                <c:pt idx="394">
                  <c:v>-4.3699760139309348E-3</c:v>
                </c:pt>
                <c:pt idx="395">
                  <c:v>-4.3128810390917231E-3</c:v>
                </c:pt>
                <c:pt idx="396">
                  <c:v>-4.2565314726591592E-3</c:v>
                </c:pt>
                <c:pt idx="397">
                  <c:v>-4.2009176010476554E-3</c:v>
                </c:pt>
                <c:pt idx="398">
                  <c:v>-4.1460298366555164E-3</c:v>
                </c:pt>
                <c:pt idx="399">
                  <c:v>-4.0918587162505271E-3</c:v>
                </c:pt>
                <c:pt idx="400">
                  <c:v>-4.0383948993756233E-3</c:v>
                </c:pt>
                <c:pt idx="401">
                  <c:v>-3.9856291667743349E-3</c:v>
                </c:pt>
                <c:pt idx="402">
                  <c:v>-3.9335524188358383E-3</c:v>
                </c:pt>
                <c:pt idx="403">
                  <c:v>-3.8821556740593712E-3</c:v>
                </c:pt>
                <c:pt idx="404">
                  <c:v>-3.831430067537769E-3</c:v>
                </c:pt>
                <c:pt idx="405">
                  <c:v>-3.781366849459965E-3</c:v>
                </c:pt>
                <c:pt idx="406">
                  <c:v>-3.7319573836321531E-3</c:v>
                </c:pt>
                <c:pt idx="407">
                  <c:v>-3.6831931460174624E-3</c:v>
                </c:pt>
                <c:pt idx="408">
                  <c:v>-3.6350657232939038E-3</c:v>
                </c:pt>
                <c:pt idx="409">
                  <c:v>-3.5875668114303616E-3</c:v>
                </c:pt>
                <c:pt idx="410">
                  <c:v>-3.5406882142804733E-3</c:v>
                </c:pt>
                <c:pt idx="411">
                  <c:v>-3.4944218421941189E-3</c:v>
                </c:pt>
                <c:pt idx="412">
                  <c:v>-3.4487597106463612E-3</c:v>
                </c:pt>
                <c:pt idx="413">
                  <c:v>-3.4036939388836216E-3</c:v>
                </c:pt>
                <c:pt idx="414">
                  <c:v>-3.3592167485868721E-3</c:v>
                </c:pt>
                <c:pt idx="415">
                  <c:v>-3.3153204625516841E-3</c:v>
                </c:pt>
                <c:pt idx="416">
                  <c:v>-3.2719975033848742E-3</c:v>
                </c:pt>
                <c:pt idx="417">
                  <c:v>-3.2292403922176143E-3</c:v>
                </c:pt>
                <c:pt idx="418">
                  <c:v>-3.1870417474347476E-3</c:v>
                </c:pt>
                <c:pt idx="419">
                  <c:v>-3.1453942834201855E-3</c:v>
                </c:pt>
                <c:pt idx="420">
                  <c:v>-3.1042908093181325E-3</c:v>
                </c:pt>
                <c:pt idx="421">
                  <c:v>-3.0637242278099878E-3</c:v>
                </c:pt>
                <c:pt idx="422">
                  <c:v>-3.0236875339067189E-3</c:v>
                </c:pt>
                <c:pt idx="423">
                  <c:v>-2.984173813756525E-3</c:v>
                </c:pt>
                <c:pt idx="424">
                  <c:v>-2.9451762434676227E-3</c:v>
                </c:pt>
                <c:pt idx="425">
                  <c:v>-2.9066880879459428E-3</c:v>
                </c:pt>
                <c:pt idx="426">
                  <c:v>-2.8687026997475749E-3</c:v>
                </c:pt>
                <c:pt idx="427">
                  <c:v>-2.8312135179457921E-3</c:v>
                </c:pt>
                <c:pt idx="428">
                  <c:v>-2.7942140670124452E-3</c:v>
                </c:pt>
                <c:pt idx="429">
                  <c:v>-2.7576979557136045E-3</c:v>
                </c:pt>
                <c:pt idx="430">
                  <c:v>-2.7216588760192229E-3</c:v>
                </c:pt>
                <c:pt idx="431">
                  <c:v>-2.6860906020266784E-3</c:v>
                </c:pt>
                <c:pt idx="432">
                  <c:v>-2.6509869888980309E-3</c:v>
                </c:pt>
                <c:pt idx="433">
                  <c:v>-2.6163419718107984E-3</c:v>
                </c:pt>
                <c:pt idx="434">
                  <c:v>-2.5821495649221314E-3</c:v>
                </c:pt>
                <c:pt idx="435">
                  <c:v>-2.5484038603461752E-3</c:v>
                </c:pt>
                <c:pt idx="436">
                  <c:v>-2.5150990271444892E-3</c:v>
                </c:pt>
                <c:pt idx="437">
                  <c:v>-2.4822293103293498E-3</c:v>
                </c:pt>
                <c:pt idx="438">
                  <c:v>-2.4497890298797792E-3</c:v>
                </c:pt>
                <c:pt idx="439">
                  <c:v>-2.4177725797701619E-3</c:v>
                </c:pt>
                <c:pt idx="440">
                  <c:v>-2.3861744270112601E-3</c:v>
                </c:pt>
                <c:pt idx="441">
                  <c:v>-2.3549891107035033E-3</c:v>
                </c:pt>
                <c:pt idx="442">
                  <c:v>-2.3242112411023825E-3</c:v>
                </c:pt>
                <c:pt idx="443">
                  <c:v>-2.2938354986958261E-3</c:v>
                </c:pt>
                <c:pt idx="444">
                  <c:v>-2.2638566332933694E-3</c:v>
                </c:pt>
                <c:pt idx="445">
                  <c:v>-2.2342694631270039E-3</c:v>
                </c:pt>
                <c:pt idx="446">
                  <c:v>-2.2050688739635527E-3</c:v>
                </c:pt>
                <c:pt idx="447">
                  <c:v>-2.1762498182284129E-3</c:v>
                </c:pt>
                <c:pt idx="448">
                  <c:v>-2.1478073141405606E-3</c:v>
                </c:pt>
                <c:pt idx="449">
                  <c:v>-2.1197364448586331E-3</c:v>
                </c:pt>
                <c:pt idx="450">
                  <c:v>-2.0920323576379845E-3</c:v>
                </c:pt>
                <c:pt idx="451">
                  <c:v>-2.0646902629985644E-3</c:v>
                </c:pt>
                <c:pt idx="452">
                  <c:v>-2.037705433903476E-3</c:v>
                </c:pt>
                <c:pt idx="453">
                  <c:v>-2.0110732049481092E-3</c:v>
                </c:pt>
                <c:pt idx="454">
                  <c:v>-1.9847889715596816E-3</c:v>
                </c:pt>
                <c:pt idx="455">
                  <c:v>-1.9588481892070784E-3</c:v>
                </c:pt>
                <c:pt idx="456">
                  <c:v>-1.9332463726208561E-3</c:v>
                </c:pt>
                <c:pt idx="457">
                  <c:v>-1.9079790950232778E-3</c:v>
                </c:pt>
                <c:pt idx="458">
                  <c:v>-1.8830419873682755E-3</c:v>
                </c:pt>
                <c:pt idx="459">
                  <c:v>-1.8584307375911803E-3</c:v>
                </c:pt>
                <c:pt idx="460">
                  <c:v>-1.8341410898681267E-3</c:v>
                </c:pt>
                <c:pt idx="461">
                  <c:v>-1.8101688438849882E-3</c:v>
                </c:pt>
                <c:pt idx="462">
                  <c:v>-1.7865098541157531E-3</c:v>
                </c:pt>
                <c:pt idx="463">
                  <c:v>-1.7631600291101832E-3</c:v>
                </c:pt>
                <c:pt idx="464">
                  <c:v>-1.7401153307906702E-3</c:v>
                </c:pt>
                <c:pt idx="465">
                  <c:v>-1.7173717737581579E-3</c:v>
                </c:pt>
                <c:pt idx="466">
                  <c:v>-1.6949254246070133E-3</c:v>
                </c:pt>
                <c:pt idx="467">
                  <c:v>-1.6727724012487548E-3</c:v>
                </c:pt>
                <c:pt idx="468">
                  <c:v>-1.6509088722444964E-3</c:v>
                </c:pt>
                <c:pt idx="469">
                  <c:v>-1.629331056146014E-3</c:v>
                </c:pt>
                <c:pt idx="470">
                  <c:v>-1.6080352208453299E-3</c:v>
                </c:pt>
                <c:pt idx="471">
                  <c:v>-1.587017682932684E-3</c:v>
                </c:pt>
                <c:pt idx="472">
                  <c:v>-1.5662748070628218E-3</c:v>
                </c:pt>
                <c:pt idx="473">
                  <c:v>-1.5458030053294544E-3</c:v>
                </c:pt>
                <c:pt idx="474">
                  <c:v>-1.5255987366478148E-3</c:v>
                </c:pt>
                <c:pt idx="475">
                  <c:v>-1.5056585061451958E-3</c:v>
                </c:pt>
                <c:pt idx="476">
                  <c:v>-1.4859788645593668E-3</c:v>
                </c:pt>
                <c:pt idx="477">
                  <c:v>-1.4665564076447805E-3</c:v>
                </c:pt>
                <c:pt idx="478">
                  <c:v>-1.4473877755864556E-3</c:v>
                </c:pt>
                <c:pt idx="479">
                  <c:v>-1.4284696524214479E-3</c:v>
                </c:pt>
                <c:pt idx="480">
                  <c:v>-1.4097987654678038E-3</c:v>
                </c:pt>
                <c:pt idx="481">
                  <c:v>-1.3913718847609201E-3</c:v>
                </c:pt>
                <c:pt idx="482">
                  <c:v>-1.3731858224971894E-3</c:v>
                </c:pt>
                <c:pt idx="483">
                  <c:v>-1.355237432484857E-3</c:v>
                </c:pt>
                <c:pt idx="484">
                  <c:v>-1.337523609601991E-3</c:v>
                </c:pt>
                <c:pt idx="485">
                  <c:v>-1.3200412892614714E-3</c:v>
                </c:pt>
                <c:pt idx="486">
                  <c:v>-1.3027874468829208E-3</c:v>
                </c:pt>
                <c:pt idx="487">
                  <c:v>-1.2857590973714707E-3</c:v>
                </c:pt>
                <c:pt idx="488">
                  <c:v>-1.2689532946032881E-3</c:v>
                </c:pt>
                <c:pt idx="489">
                  <c:v>-1.2523671309177737E-3</c:v>
                </c:pt>
                <c:pt idx="490">
                  <c:v>-1.2359977366163386E-3</c:v>
                </c:pt>
                <c:pt idx="491">
                  <c:v>-1.2198422794676941E-3</c:v>
                </c:pt>
                <c:pt idx="492">
                  <c:v>-1.2038979642195458E-3</c:v>
                </c:pt>
                <c:pt idx="493">
                  <c:v>-1.1881620321166297E-3</c:v>
                </c:pt>
                <c:pt idx="494">
                  <c:v>-1.1726317604250013E-3</c:v>
                </c:pt>
                <c:pt idx="495">
                  <c:v>-1.1573044619624941E-3</c:v>
                </c:pt>
                <c:pt idx="496">
                  <c:v>-1.1421774846352803E-3</c:v>
                </c:pt>
                <c:pt idx="497">
                  <c:v>-1.1272482109804405E-3</c:v>
                </c:pt>
                <c:pt idx="498">
                  <c:v>-1.1125140577144753E-3</c:v>
                </c:pt>
                <c:pt idx="499">
                  <c:v>-1.0979724752876799E-3</c:v>
                </c:pt>
                <c:pt idx="500">
                  <c:v>-1.0836209474442999E-3</c:v>
                </c:pt>
                <c:pt idx="501">
                  <c:v>-1.0694569907884128E-3</c:v>
                </c:pt>
                <c:pt idx="502">
                  <c:v>-1.055478154355435E-3</c:v>
                </c:pt>
                <c:pt idx="503">
                  <c:v>-1.0416820191892044E-3</c:v>
                </c:pt>
                <c:pt idx="504">
                  <c:v>-1.0280661979245502E-3</c:v>
                </c:pt>
                <c:pt idx="505">
                  <c:v>-1.014628334375299E-3</c:v>
                </c:pt>
                <c:pt idx="506">
                  <c:v>-1.0013661031276233E-3</c:v>
                </c:pt>
                <c:pt idx="507">
                  <c:v>-9.8827720913868171E-4</c:v>
                </c:pt>
                <c:pt idx="508">
                  <c:v>-9.7535938734047715E-4</c:v>
                </c:pt>
                <c:pt idx="509">
                  <c:v>-9.6261040224885838E-4</c:v>
                </c:pt>
                <c:pt idx="510">
                  <c:v>-9.5002804757761731E-4</c:v>
                </c:pt>
                <c:pt idx="511">
                  <c:v>-9.3761014585759289E-4</c:v>
                </c:pt>
                <c:pt idx="512">
                  <c:v>-9.2535454806073501E-4</c:v>
                </c:pt>
                <c:pt idx="513">
                  <c:v>-9.1325913322905553E-4</c:v>
                </c:pt>
                <c:pt idx="514">
                  <c:v>-9.0132180810840513E-4</c:v>
                </c:pt>
                <c:pt idx="515">
                  <c:v>-8.895405067870189E-4</c:v>
                </c:pt>
                <c:pt idx="516">
                  <c:v>-8.7791319033875791E-4</c:v>
                </c:pt>
                <c:pt idx="517">
                  <c:v>-8.6643784647099807E-4</c:v>
                </c:pt>
                <c:pt idx="518">
                  <c:v>-8.5511248917709791E-4</c:v>
                </c:pt>
                <c:pt idx="519">
                  <c:v>-8.4393515839338801E-4</c:v>
                </c:pt>
                <c:pt idx="520">
                  <c:v>-8.3290391966063071E-4</c:v>
                </c:pt>
                <c:pt idx="521">
                  <c:v>-8.2201686378987921E-4</c:v>
                </c:pt>
                <c:pt idx="522">
                  <c:v>-8.1127210653269015E-4</c:v>
                </c:pt>
                <c:pt idx="523">
                  <c:v>-8.0066778825562659E-4</c:v>
                </c:pt>
                <c:pt idx="524">
                  <c:v>-7.9020207361900428E-4</c:v>
                </c:pt>
                <c:pt idx="525">
                  <c:v>-7.7987315125981472E-4</c:v>
                </c:pt>
                <c:pt idx="526">
                  <c:v>-7.6967923347877928E-4</c:v>
                </c:pt>
                <c:pt idx="527">
                  <c:v>-7.5961855593148064E-4</c:v>
                </c:pt>
                <c:pt idx="528">
                  <c:v>-7.4968937732351173E-4</c:v>
                </c:pt>
                <c:pt idx="529">
                  <c:v>-7.3988997910960207E-4</c:v>
                </c:pt>
                <c:pt idx="530">
                  <c:v>-7.3021866519665701E-4</c:v>
                </c:pt>
                <c:pt idx="531">
                  <c:v>-7.2067376165066844E-4</c:v>
                </c:pt>
                <c:pt idx="532">
                  <c:v>-7.1125361640744312E-4</c:v>
                </c:pt>
                <c:pt idx="533">
                  <c:v>-7.019565989870969E-4</c:v>
                </c:pt>
                <c:pt idx="534">
                  <c:v>-6.9278110021227528E-4</c:v>
                </c:pt>
                <c:pt idx="535">
                  <c:v>-6.8372553193003826E-4</c:v>
                </c:pt>
                <c:pt idx="536">
                  <c:v>-6.7478832673737409E-4</c:v>
                </c:pt>
                <c:pt idx="537">
                  <c:v>-6.6596793771028773E-4</c:v>
                </c:pt>
                <c:pt idx="538">
                  <c:v>-6.5726283813641892E-4</c:v>
                </c:pt>
                <c:pt idx="539">
                  <c:v>-6.4867152125114909E-4</c:v>
                </c:pt>
                <c:pt idx="540">
                  <c:v>-6.4019249997714458E-4</c:v>
                </c:pt>
                <c:pt idx="541">
                  <c:v>-6.3182430666729465E-4</c:v>
                </c:pt>
                <c:pt idx="542">
                  <c:v>-6.2356549285100076E-4</c:v>
                </c:pt>
                <c:pt idx="543">
                  <c:v>-6.1541462898377609E-4</c:v>
                </c:pt>
                <c:pt idx="544">
                  <c:v>-6.0737030420010497E-4</c:v>
                </c:pt>
                <c:pt idx="545">
                  <c:v>-5.994311260695272E-4</c:v>
                </c:pt>
                <c:pt idx="546">
                  <c:v>-5.9159572035590252E-4</c:v>
                </c:pt>
                <c:pt idx="547">
                  <c:v>-5.83862730779811E-4</c:v>
                </c:pt>
                <c:pt idx="548">
                  <c:v>-5.7623081878405754E-4</c:v>
                </c:pt>
                <c:pt idx="549">
                  <c:v>-5.68698663302228E-4</c:v>
                </c:pt>
                <c:pt idx="550">
                  <c:v>-5.6126496053026699E-4</c:v>
                </c:pt>
                <c:pt idx="551">
                  <c:v>-5.5392842370103441E-4</c:v>
                </c:pt>
                <c:pt idx="552">
                  <c:v>-5.4668778286179939E-4</c:v>
                </c:pt>
                <c:pt idx="553">
                  <c:v>-5.3954178465464176E-4</c:v>
                </c:pt>
                <c:pt idx="554">
                  <c:v>-5.3248919209971193E-4</c:v>
                </c:pt>
                <c:pt idx="555">
                  <c:v>-5.2552878438132155E-4</c:v>
                </c:pt>
                <c:pt idx="556">
                  <c:v>-5.1865935663682368E-4</c:v>
                </c:pt>
                <c:pt idx="557">
                  <c:v>-5.1187971974824453E-4</c:v>
                </c:pt>
                <c:pt idx="558">
                  <c:v>-5.0518870013663861E-4</c:v>
                </c:pt>
                <c:pt idx="559">
                  <c:v>-4.9858513955912192E-4</c:v>
                </c:pt>
                <c:pt idx="560">
                  <c:v>-4.9206789490855557E-4</c:v>
                </c:pt>
                <c:pt idx="561">
                  <c:v>-4.8563583801584047E-4</c:v>
                </c:pt>
                <c:pt idx="562">
                  <c:v>-4.7928785545479582E-4</c:v>
                </c:pt>
                <c:pt idx="563">
                  <c:v>-4.7302284834957996E-4</c:v>
                </c:pt>
                <c:pt idx="564">
                  <c:v>-4.6683973218462438E-4</c:v>
                </c:pt>
                <c:pt idx="565">
                  <c:v>-4.6073743661705031E-4</c:v>
                </c:pt>
                <c:pt idx="566">
                  <c:v>-4.5471490529152891E-4</c:v>
                </c:pt>
                <c:pt idx="567">
                  <c:v>-4.487710956575627E-4</c:v>
                </c:pt>
                <c:pt idx="568">
                  <c:v>-4.4290497878914754E-4</c:v>
                </c:pt>
                <c:pt idx="569">
                  <c:v>-4.3711553920678932E-4</c:v>
                </c:pt>
                <c:pt idx="570">
                  <c:v>-4.3140177470184449E-4</c:v>
                </c:pt>
                <c:pt idx="571">
                  <c:v>-4.2576269616315045E-4</c:v>
                </c:pt>
                <c:pt idx="572">
                  <c:v>-4.2019732740592288E-4</c:v>
                </c:pt>
                <c:pt idx="573">
                  <c:v>-4.1470470500288296E-4</c:v>
                </c:pt>
                <c:pt idx="574">
                  <c:v>-4.0928387811759012E-4</c:v>
                </c:pt>
                <c:pt idx="575">
                  <c:v>-4.0393390833995028E-4</c:v>
                </c:pt>
                <c:pt idx="576">
                  <c:v>-3.9865386952386985E-4</c:v>
                </c:pt>
                <c:pt idx="577">
                  <c:v>-3.9344284762703261E-4</c:v>
                </c:pt>
                <c:pt idx="578">
                  <c:v>-3.8829994055276413E-4</c:v>
                </c:pt>
                <c:pt idx="579">
                  <c:v>-3.8322425799396234E-4</c:v>
                </c:pt>
                <c:pt idx="580">
                  <c:v>-3.7821492127906625E-4</c:v>
                </c:pt>
                <c:pt idx="581">
                  <c:v>-3.7327106322003316E-4</c:v>
                </c:pt>
                <c:pt idx="582">
                  <c:v>-3.6839182796230416E-4</c:v>
                </c:pt>
                <c:pt idx="583">
                  <c:v>-3.6357637083672521E-4</c:v>
                </c:pt>
                <c:pt idx="584">
                  <c:v>-3.588238582134038E-4</c:v>
                </c:pt>
                <c:pt idx="585">
                  <c:v>-3.5413346735747089E-4</c:v>
                </c:pt>
                <c:pt idx="586">
                  <c:v>-3.4950438628673041E-4</c:v>
                </c:pt>
                <c:pt idx="587">
                  <c:v>-3.4493581363116352E-4</c:v>
                </c:pt>
                <c:pt idx="588">
                  <c:v>-3.4042695849426937E-4</c:v>
                </c:pt>
                <c:pt idx="589">
                  <c:v>-3.3597704031621602E-4</c:v>
                </c:pt>
                <c:pt idx="590">
                  <c:v>-3.3158528873877732E-4</c:v>
                </c:pt>
                <c:pt idx="591">
                  <c:v>-3.2725094347203581E-4</c:v>
                </c:pt>
                <c:pt idx="592">
                  <c:v>-3.2297325416282403E-4</c:v>
                </c:pt>
                <c:pt idx="593">
                  <c:v>-3.1875148026488454E-4</c:v>
                </c:pt>
                <c:pt idx="594">
                  <c:v>-3.1458489091072635E-4</c:v>
                </c:pt>
                <c:pt idx="595">
                  <c:v>-3.1047276478515264E-4</c:v>
                </c:pt>
                <c:pt idx="596">
                  <c:v>-3.0641439000044331E-4</c:v>
                </c:pt>
                <c:pt idx="597">
                  <c:v>-3.0240906397316483E-4</c:v>
                </c:pt>
                <c:pt idx="598">
                  <c:v>-2.984560933025901E-4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E2D-42F8-958A-06DC435A60E1}"/>
            </c:ext>
          </c:extLst>
        </c:ser>
        <c:ser>
          <c:idx val="1"/>
          <c:order val="1"/>
          <c:tx>
            <c:strRef>
              <c:f>Суммы!$C$1</c:f>
              <c:strCache>
                <c:ptCount val="1"/>
                <c:pt idx="0">
                  <c:v>1988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Суммы!$A$2:$A$600</c:f>
              <c:numCache>
                <c:formatCode>General</c:formatCode>
                <c:ptCount val="599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0.79999999999999993</c:v>
                </c:pt>
                <c:pt idx="9">
                  <c:v>0.89999999999999991</c:v>
                </c:pt>
                <c:pt idx="10">
                  <c:v>0.99999999999999989</c:v>
                </c:pt>
                <c:pt idx="11">
                  <c:v>1.0999999999999999</c:v>
                </c:pt>
                <c:pt idx="12">
                  <c:v>1.2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1.5000000000000002</c:v>
                </c:pt>
                <c:pt idx="16">
                  <c:v>1.6000000000000003</c:v>
                </c:pt>
                <c:pt idx="17">
                  <c:v>1.7000000000000004</c:v>
                </c:pt>
                <c:pt idx="18">
                  <c:v>1.8000000000000005</c:v>
                </c:pt>
                <c:pt idx="19">
                  <c:v>1.9000000000000006</c:v>
                </c:pt>
                <c:pt idx="20">
                  <c:v>2.0000000000000004</c:v>
                </c:pt>
                <c:pt idx="21">
                  <c:v>2.1000000000000005</c:v>
                </c:pt>
                <c:pt idx="22">
                  <c:v>2.2000000000000006</c:v>
                </c:pt>
                <c:pt idx="23">
                  <c:v>2.3000000000000007</c:v>
                </c:pt>
                <c:pt idx="24">
                  <c:v>2.4000000000000008</c:v>
                </c:pt>
                <c:pt idx="25">
                  <c:v>2.5000000000000009</c:v>
                </c:pt>
                <c:pt idx="26">
                  <c:v>2.600000000000001</c:v>
                </c:pt>
                <c:pt idx="27">
                  <c:v>2.7000000000000011</c:v>
                </c:pt>
                <c:pt idx="28">
                  <c:v>2.8000000000000012</c:v>
                </c:pt>
                <c:pt idx="29">
                  <c:v>2.9000000000000012</c:v>
                </c:pt>
                <c:pt idx="30">
                  <c:v>3.0000000000000013</c:v>
                </c:pt>
                <c:pt idx="31">
                  <c:v>3.1000000000000014</c:v>
                </c:pt>
                <c:pt idx="32">
                  <c:v>3.2000000000000015</c:v>
                </c:pt>
                <c:pt idx="33">
                  <c:v>3.3000000000000016</c:v>
                </c:pt>
                <c:pt idx="34">
                  <c:v>3.4000000000000017</c:v>
                </c:pt>
                <c:pt idx="35">
                  <c:v>3.5000000000000018</c:v>
                </c:pt>
                <c:pt idx="36">
                  <c:v>3.6000000000000019</c:v>
                </c:pt>
                <c:pt idx="37">
                  <c:v>3.700000000000002</c:v>
                </c:pt>
                <c:pt idx="38">
                  <c:v>3.800000000000002</c:v>
                </c:pt>
                <c:pt idx="39">
                  <c:v>3.9000000000000021</c:v>
                </c:pt>
                <c:pt idx="40">
                  <c:v>4.0000000000000018</c:v>
                </c:pt>
                <c:pt idx="41">
                  <c:v>4.1000000000000014</c:v>
                </c:pt>
                <c:pt idx="42">
                  <c:v>4.2000000000000011</c:v>
                </c:pt>
                <c:pt idx="43">
                  <c:v>4.3000000000000007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4.6999999999999993</c:v>
                </c:pt>
                <c:pt idx="48">
                  <c:v>4.7999999999999989</c:v>
                </c:pt>
                <c:pt idx="49">
                  <c:v>4.8999999999999986</c:v>
                </c:pt>
                <c:pt idx="50">
                  <c:v>4.9999999999999982</c:v>
                </c:pt>
                <c:pt idx="51">
                  <c:v>5.0999999999999979</c:v>
                </c:pt>
                <c:pt idx="52">
                  <c:v>5.1999999999999975</c:v>
                </c:pt>
                <c:pt idx="53">
                  <c:v>5.2999999999999972</c:v>
                </c:pt>
                <c:pt idx="54">
                  <c:v>5.3999999999999968</c:v>
                </c:pt>
                <c:pt idx="55">
                  <c:v>5.4999999999999964</c:v>
                </c:pt>
                <c:pt idx="56">
                  <c:v>5.5999999999999961</c:v>
                </c:pt>
                <c:pt idx="57">
                  <c:v>5.6999999999999957</c:v>
                </c:pt>
                <c:pt idx="58">
                  <c:v>5.7999999999999954</c:v>
                </c:pt>
                <c:pt idx="59">
                  <c:v>5.899999999999995</c:v>
                </c:pt>
                <c:pt idx="60">
                  <c:v>5.9999999999999947</c:v>
                </c:pt>
                <c:pt idx="61">
                  <c:v>6.0999999999999943</c:v>
                </c:pt>
                <c:pt idx="62">
                  <c:v>6.199999999999994</c:v>
                </c:pt>
                <c:pt idx="63">
                  <c:v>6.2999999999999936</c:v>
                </c:pt>
                <c:pt idx="64">
                  <c:v>6.3999999999999932</c:v>
                </c:pt>
                <c:pt idx="65">
                  <c:v>6.4999999999999929</c:v>
                </c:pt>
                <c:pt idx="66">
                  <c:v>6.5999999999999925</c:v>
                </c:pt>
                <c:pt idx="67">
                  <c:v>6.6999999999999922</c:v>
                </c:pt>
                <c:pt idx="68">
                  <c:v>6.7999999999999918</c:v>
                </c:pt>
                <c:pt idx="69">
                  <c:v>6.8999999999999915</c:v>
                </c:pt>
                <c:pt idx="70">
                  <c:v>6.9999999999999911</c:v>
                </c:pt>
                <c:pt idx="71">
                  <c:v>7.0999999999999908</c:v>
                </c:pt>
                <c:pt idx="72">
                  <c:v>7.1999999999999904</c:v>
                </c:pt>
                <c:pt idx="73">
                  <c:v>7.2999999999999901</c:v>
                </c:pt>
                <c:pt idx="74">
                  <c:v>7.3999999999999897</c:v>
                </c:pt>
                <c:pt idx="75">
                  <c:v>7.4999999999999893</c:v>
                </c:pt>
                <c:pt idx="76">
                  <c:v>7.599999999999989</c:v>
                </c:pt>
                <c:pt idx="77">
                  <c:v>7.6999999999999886</c:v>
                </c:pt>
                <c:pt idx="78">
                  <c:v>7.7999999999999883</c:v>
                </c:pt>
                <c:pt idx="79">
                  <c:v>7.8999999999999879</c:v>
                </c:pt>
                <c:pt idx="80">
                  <c:v>7.9999999999999876</c:v>
                </c:pt>
                <c:pt idx="81">
                  <c:v>8.0999999999999872</c:v>
                </c:pt>
                <c:pt idx="82">
                  <c:v>8.1999999999999869</c:v>
                </c:pt>
                <c:pt idx="83">
                  <c:v>8.2999999999999865</c:v>
                </c:pt>
                <c:pt idx="84">
                  <c:v>8.3999999999999861</c:v>
                </c:pt>
                <c:pt idx="85">
                  <c:v>8.4999999999999858</c:v>
                </c:pt>
                <c:pt idx="86">
                  <c:v>8.5999999999999854</c:v>
                </c:pt>
                <c:pt idx="87">
                  <c:v>8.6999999999999851</c:v>
                </c:pt>
                <c:pt idx="88">
                  <c:v>8.7999999999999847</c:v>
                </c:pt>
                <c:pt idx="89">
                  <c:v>8.8999999999999844</c:v>
                </c:pt>
                <c:pt idx="90">
                  <c:v>8.999999999999984</c:v>
                </c:pt>
                <c:pt idx="91">
                  <c:v>9.0999999999999837</c:v>
                </c:pt>
                <c:pt idx="92">
                  <c:v>9.1999999999999833</c:v>
                </c:pt>
                <c:pt idx="93">
                  <c:v>9.2999999999999829</c:v>
                </c:pt>
                <c:pt idx="94">
                  <c:v>9.3999999999999826</c:v>
                </c:pt>
                <c:pt idx="95">
                  <c:v>9.4999999999999822</c:v>
                </c:pt>
                <c:pt idx="96">
                  <c:v>9.5999999999999819</c:v>
                </c:pt>
                <c:pt idx="97">
                  <c:v>9.6999999999999815</c:v>
                </c:pt>
                <c:pt idx="98">
                  <c:v>9.7999999999999812</c:v>
                </c:pt>
                <c:pt idx="99">
                  <c:v>9.8999999999999808</c:v>
                </c:pt>
                <c:pt idx="100">
                  <c:v>9.9999999999999805</c:v>
                </c:pt>
                <c:pt idx="101">
                  <c:v>10.09999999999998</c:v>
                </c:pt>
                <c:pt idx="102">
                  <c:v>10.19999999999998</c:v>
                </c:pt>
                <c:pt idx="103">
                  <c:v>10.299999999999979</c:v>
                </c:pt>
                <c:pt idx="104">
                  <c:v>10.399999999999979</c:v>
                </c:pt>
                <c:pt idx="105">
                  <c:v>10.499999999999979</c:v>
                </c:pt>
                <c:pt idx="106">
                  <c:v>10.599999999999978</c:v>
                </c:pt>
                <c:pt idx="107">
                  <c:v>10.699999999999978</c:v>
                </c:pt>
                <c:pt idx="108">
                  <c:v>10.799999999999978</c:v>
                </c:pt>
                <c:pt idx="109">
                  <c:v>10.899999999999977</c:v>
                </c:pt>
                <c:pt idx="110">
                  <c:v>10.999999999999977</c:v>
                </c:pt>
                <c:pt idx="111">
                  <c:v>11.099999999999977</c:v>
                </c:pt>
                <c:pt idx="112">
                  <c:v>11.199999999999976</c:v>
                </c:pt>
                <c:pt idx="113">
                  <c:v>11.299999999999976</c:v>
                </c:pt>
                <c:pt idx="114">
                  <c:v>11.399999999999975</c:v>
                </c:pt>
                <c:pt idx="115">
                  <c:v>11.499999999999975</c:v>
                </c:pt>
                <c:pt idx="116">
                  <c:v>11.599999999999975</c:v>
                </c:pt>
                <c:pt idx="117">
                  <c:v>11.699999999999974</c:v>
                </c:pt>
                <c:pt idx="118">
                  <c:v>11.799999999999974</c:v>
                </c:pt>
                <c:pt idx="119">
                  <c:v>11.899999999999974</c:v>
                </c:pt>
                <c:pt idx="120">
                  <c:v>11.999999999999973</c:v>
                </c:pt>
                <c:pt idx="121">
                  <c:v>12.099999999999973</c:v>
                </c:pt>
                <c:pt idx="122">
                  <c:v>12.199999999999973</c:v>
                </c:pt>
                <c:pt idx="123">
                  <c:v>12.299999999999972</c:v>
                </c:pt>
                <c:pt idx="124">
                  <c:v>12.399999999999972</c:v>
                </c:pt>
                <c:pt idx="125">
                  <c:v>12.499999999999972</c:v>
                </c:pt>
                <c:pt idx="126">
                  <c:v>12.599999999999971</c:v>
                </c:pt>
                <c:pt idx="127">
                  <c:v>12.699999999999971</c:v>
                </c:pt>
                <c:pt idx="128">
                  <c:v>12.799999999999971</c:v>
                </c:pt>
                <c:pt idx="129">
                  <c:v>12.89999999999997</c:v>
                </c:pt>
                <c:pt idx="130">
                  <c:v>12.99999999999997</c:v>
                </c:pt>
                <c:pt idx="131">
                  <c:v>13.099999999999969</c:v>
                </c:pt>
                <c:pt idx="132">
                  <c:v>13.199999999999969</c:v>
                </c:pt>
                <c:pt idx="133">
                  <c:v>13.299999999999969</c:v>
                </c:pt>
                <c:pt idx="134">
                  <c:v>13.399999999999968</c:v>
                </c:pt>
                <c:pt idx="135">
                  <c:v>13.499999999999968</c:v>
                </c:pt>
                <c:pt idx="136">
                  <c:v>13.599999999999968</c:v>
                </c:pt>
                <c:pt idx="137">
                  <c:v>13.699999999999967</c:v>
                </c:pt>
                <c:pt idx="138">
                  <c:v>13.799999999999967</c:v>
                </c:pt>
                <c:pt idx="139">
                  <c:v>13.899999999999967</c:v>
                </c:pt>
                <c:pt idx="140">
                  <c:v>13.999999999999966</c:v>
                </c:pt>
                <c:pt idx="141">
                  <c:v>14.099999999999966</c:v>
                </c:pt>
                <c:pt idx="142">
                  <c:v>14.199999999999966</c:v>
                </c:pt>
                <c:pt idx="143">
                  <c:v>14.299999999999965</c:v>
                </c:pt>
                <c:pt idx="144">
                  <c:v>14.399999999999965</c:v>
                </c:pt>
                <c:pt idx="145">
                  <c:v>14.499999999999964</c:v>
                </c:pt>
                <c:pt idx="146">
                  <c:v>14.599999999999964</c:v>
                </c:pt>
                <c:pt idx="147">
                  <c:v>14.699999999999964</c:v>
                </c:pt>
                <c:pt idx="148">
                  <c:v>14.799999999999963</c:v>
                </c:pt>
                <c:pt idx="149">
                  <c:v>14.899999999999963</c:v>
                </c:pt>
                <c:pt idx="150">
                  <c:v>14.999999999999963</c:v>
                </c:pt>
                <c:pt idx="151">
                  <c:v>15.099999999999962</c:v>
                </c:pt>
                <c:pt idx="152">
                  <c:v>15.199999999999962</c:v>
                </c:pt>
                <c:pt idx="153">
                  <c:v>15.299999999999962</c:v>
                </c:pt>
                <c:pt idx="154">
                  <c:v>15.399999999999961</c:v>
                </c:pt>
                <c:pt idx="155">
                  <c:v>15.499999999999961</c:v>
                </c:pt>
                <c:pt idx="156">
                  <c:v>15.599999999999961</c:v>
                </c:pt>
                <c:pt idx="157">
                  <c:v>15.69999999999996</c:v>
                </c:pt>
                <c:pt idx="158">
                  <c:v>15.79999999999996</c:v>
                </c:pt>
                <c:pt idx="159">
                  <c:v>15.899999999999959</c:v>
                </c:pt>
                <c:pt idx="160">
                  <c:v>15.999999999999959</c:v>
                </c:pt>
                <c:pt idx="161">
                  <c:v>16.099999999999959</c:v>
                </c:pt>
                <c:pt idx="162">
                  <c:v>16.19999999999996</c:v>
                </c:pt>
                <c:pt idx="163">
                  <c:v>16.299999999999962</c:v>
                </c:pt>
                <c:pt idx="164">
                  <c:v>16.399999999999963</c:v>
                </c:pt>
                <c:pt idx="165">
                  <c:v>16.499999999999964</c:v>
                </c:pt>
                <c:pt idx="166">
                  <c:v>16.599999999999966</c:v>
                </c:pt>
                <c:pt idx="167">
                  <c:v>16.699999999999967</c:v>
                </c:pt>
                <c:pt idx="168">
                  <c:v>16.799999999999969</c:v>
                </c:pt>
                <c:pt idx="169">
                  <c:v>16.89999999999997</c:v>
                </c:pt>
                <c:pt idx="170">
                  <c:v>16.999999999999972</c:v>
                </c:pt>
                <c:pt idx="171">
                  <c:v>17.099999999999973</c:v>
                </c:pt>
                <c:pt idx="172">
                  <c:v>17.199999999999974</c:v>
                </c:pt>
                <c:pt idx="173">
                  <c:v>17.299999999999976</c:v>
                </c:pt>
                <c:pt idx="174">
                  <c:v>17.399999999999977</c:v>
                </c:pt>
                <c:pt idx="175">
                  <c:v>17.499999999999979</c:v>
                </c:pt>
                <c:pt idx="176">
                  <c:v>17.59999999999998</c:v>
                </c:pt>
                <c:pt idx="177">
                  <c:v>17.699999999999982</c:v>
                </c:pt>
                <c:pt idx="178">
                  <c:v>17.799999999999983</c:v>
                </c:pt>
                <c:pt idx="179">
                  <c:v>17.899999999999984</c:v>
                </c:pt>
                <c:pt idx="180">
                  <c:v>17.999999999999986</c:v>
                </c:pt>
                <c:pt idx="181">
                  <c:v>18.099999999999987</c:v>
                </c:pt>
                <c:pt idx="182">
                  <c:v>18.199999999999989</c:v>
                </c:pt>
                <c:pt idx="183">
                  <c:v>18.29999999999999</c:v>
                </c:pt>
                <c:pt idx="184">
                  <c:v>18.399999999999991</c:v>
                </c:pt>
                <c:pt idx="185">
                  <c:v>18.499999999999993</c:v>
                </c:pt>
                <c:pt idx="186">
                  <c:v>18.599999999999994</c:v>
                </c:pt>
                <c:pt idx="187">
                  <c:v>18.699999999999996</c:v>
                </c:pt>
                <c:pt idx="188">
                  <c:v>18.799999999999997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19.200000000000003</c:v>
                </c:pt>
                <c:pt idx="193">
                  <c:v>19.300000000000004</c:v>
                </c:pt>
                <c:pt idx="194">
                  <c:v>19.400000000000006</c:v>
                </c:pt>
                <c:pt idx="195">
                  <c:v>19.500000000000007</c:v>
                </c:pt>
                <c:pt idx="196">
                  <c:v>19.600000000000009</c:v>
                </c:pt>
                <c:pt idx="197">
                  <c:v>19.70000000000001</c:v>
                </c:pt>
                <c:pt idx="198">
                  <c:v>19.800000000000011</c:v>
                </c:pt>
                <c:pt idx="199">
                  <c:v>19.900000000000013</c:v>
                </c:pt>
                <c:pt idx="200">
                  <c:v>20.000000000000014</c:v>
                </c:pt>
                <c:pt idx="201">
                  <c:v>20.100000000000016</c:v>
                </c:pt>
                <c:pt idx="202">
                  <c:v>20.200000000000017</c:v>
                </c:pt>
                <c:pt idx="203">
                  <c:v>20.300000000000018</c:v>
                </c:pt>
                <c:pt idx="204">
                  <c:v>20.40000000000002</c:v>
                </c:pt>
                <c:pt idx="205">
                  <c:v>20.500000000000021</c:v>
                </c:pt>
                <c:pt idx="206">
                  <c:v>20.600000000000023</c:v>
                </c:pt>
                <c:pt idx="207">
                  <c:v>20.700000000000024</c:v>
                </c:pt>
                <c:pt idx="208">
                  <c:v>20.800000000000026</c:v>
                </c:pt>
                <c:pt idx="209">
                  <c:v>20.900000000000027</c:v>
                </c:pt>
                <c:pt idx="210">
                  <c:v>21.000000000000028</c:v>
                </c:pt>
                <c:pt idx="211">
                  <c:v>21.10000000000003</c:v>
                </c:pt>
                <c:pt idx="212">
                  <c:v>21.200000000000031</c:v>
                </c:pt>
                <c:pt idx="213">
                  <c:v>21.300000000000033</c:v>
                </c:pt>
                <c:pt idx="214">
                  <c:v>21.400000000000034</c:v>
                </c:pt>
                <c:pt idx="215">
                  <c:v>21.500000000000036</c:v>
                </c:pt>
                <c:pt idx="216">
                  <c:v>21.600000000000037</c:v>
                </c:pt>
                <c:pt idx="217">
                  <c:v>21.700000000000038</c:v>
                </c:pt>
                <c:pt idx="218">
                  <c:v>21.80000000000004</c:v>
                </c:pt>
                <c:pt idx="219">
                  <c:v>21.900000000000041</c:v>
                </c:pt>
                <c:pt idx="220">
                  <c:v>22.000000000000043</c:v>
                </c:pt>
                <c:pt idx="221">
                  <c:v>22.100000000000044</c:v>
                </c:pt>
                <c:pt idx="222">
                  <c:v>22.200000000000045</c:v>
                </c:pt>
                <c:pt idx="223">
                  <c:v>22.300000000000047</c:v>
                </c:pt>
                <c:pt idx="224">
                  <c:v>22.400000000000048</c:v>
                </c:pt>
                <c:pt idx="225">
                  <c:v>22.50000000000005</c:v>
                </c:pt>
                <c:pt idx="226">
                  <c:v>22.600000000000051</c:v>
                </c:pt>
                <c:pt idx="227">
                  <c:v>22.700000000000053</c:v>
                </c:pt>
                <c:pt idx="228">
                  <c:v>22.800000000000054</c:v>
                </c:pt>
                <c:pt idx="229">
                  <c:v>22.900000000000055</c:v>
                </c:pt>
                <c:pt idx="230">
                  <c:v>23.000000000000057</c:v>
                </c:pt>
                <c:pt idx="231">
                  <c:v>23.100000000000058</c:v>
                </c:pt>
                <c:pt idx="232">
                  <c:v>23.20000000000006</c:v>
                </c:pt>
                <c:pt idx="233">
                  <c:v>23.300000000000061</c:v>
                </c:pt>
                <c:pt idx="234">
                  <c:v>23.400000000000063</c:v>
                </c:pt>
                <c:pt idx="235">
                  <c:v>23.500000000000064</c:v>
                </c:pt>
                <c:pt idx="236">
                  <c:v>23.600000000000065</c:v>
                </c:pt>
                <c:pt idx="237">
                  <c:v>23.700000000000067</c:v>
                </c:pt>
                <c:pt idx="238">
                  <c:v>23.800000000000068</c:v>
                </c:pt>
                <c:pt idx="239">
                  <c:v>23.90000000000007</c:v>
                </c:pt>
                <c:pt idx="240">
                  <c:v>24.000000000000071</c:v>
                </c:pt>
                <c:pt idx="241">
                  <c:v>24.100000000000072</c:v>
                </c:pt>
                <c:pt idx="242">
                  <c:v>24.200000000000074</c:v>
                </c:pt>
                <c:pt idx="243">
                  <c:v>24.300000000000075</c:v>
                </c:pt>
                <c:pt idx="244">
                  <c:v>24.400000000000077</c:v>
                </c:pt>
                <c:pt idx="245">
                  <c:v>24.500000000000078</c:v>
                </c:pt>
                <c:pt idx="246">
                  <c:v>24.60000000000008</c:v>
                </c:pt>
                <c:pt idx="247">
                  <c:v>24.700000000000081</c:v>
                </c:pt>
                <c:pt idx="248">
                  <c:v>24.800000000000082</c:v>
                </c:pt>
                <c:pt idx="249">
                  <c:v>24.900000000000084</c:v>
                </c:pt>
                <c:pt idx="250">
                  <c:v>25.000000000000085</c:v>
                </c:pt>
                <c:pt idx="251">
                  <c:v>25.100000000000087</c:v>
                </c:pt>
                <c:pt idx="252">
                  <c:v>25.200000000000088</c:v>
                </c:pt>
                <c:pt idx="253">
                  <c:v>25.30000000000009</c:v>
                </c:pt>
                <c:pt idx="254">
                  <c:v>25.400000000000091</c:v>
                </c:pt>
                <c:pt idx="255">
                  <c:v>25.500000000000092</c:v>
                </c:pt>
                <c:pt idx="256">
                  <c:v>25.600000000000094</c:v>
                </c:pt>
                <c:pt idx="257">
                  <c:v>25.700000000000095</c:v>
                </c:pt>
                <c:pt idx="258">
                  <c:v>25.800000000000097</c:v>
                </c:pt>
                <c:pt idx="259">
                  <c:v>25.900000000000098</c:v>
                </c:pt>
                <c:pt idx="260">
                  <c:v>26.000000000000099</c:v>
                </c:pt>
                <c:pt idx="261">
                  <c:v>26.100000000000101</c:v>
                </c:pt>
                <c:pt idx="262">
                  <c:v>26.200000000000102</c:v>
                </c:pt>
                <c:pt idx="263">
                  <c:v>26.300000000000104</c:v>
                </c:pt>
                <c:pt idx="264">
                  <c:v>26.400000000000105</c:v>
                </c:pt>
                <c:pt idx="265">
                  <c:v>26.500000000000107</c:v>
                </c:pt>
                <c:pt idx="266">
                  <c:v>26.600000000000108</c:v>
                </c:pt>
                <c:pt idx="267">
                  <c:v>26.700000000000109</c:v>
                </c:pt>
                <c:pt idx="268">
                  <c:v>26.800000000000111</c:v>
                </c:pt>
                <c:pt idx="269">
                  <c:v>26.900000000000112</c:v>
                </c:pt>
                <c:pt idx="270">
                  <c:v>27.000000000000114</c:v>
                </c:pt>
                <c:pt idx="271">
                  <c:v>27.100000000000115</c:v>
                </c:pt>
                <c:pt idx="272">
                  <c:v>27.200000000000117</c:v>
                </c:pt>
                <c:pt idx="273">
                  <c:v>27.300000000000118</c:v>
                </c:pt>
                <c:pt idx="274">
                  <c:v>27.400000000000119</c:v>
                </c:pt>
                <c:pt idx="275">
                  <c:v>27.500000000000121</c:v>
                </c:pt>
                <c:pt idx="276">
                  <c:v>27.600000000000122</c:v>
                </c:pt>
                <c:pt idx="277">
                  <c:v>27.700000000000124</c:v>
                </c:pt>
                <c:pt idx="278">
                  <c:v>27.800000000000125</c:v>
                </c:pt>
                <c:pt idx="279">
                  <c:v>27.900000000000126</c:v>
                </c:pt>
                <c:pt idx="280">
                  <c:v>28.000000000000128</c:v>
                </c:pt>
                <c:pt idx="281">
                  <c:v>28.100000000000129</c:v>
                </c:pt>
                <c:pt idx="282">
                  <c:v>28.200000000000131</c:v>
                </c:pt>
                <c:pt idx="283">
                  <c:v>28.300000000000132</c:v>
                </c:pt>
                <c:pt idx="284">
                  <c:v>28.400000000000134</c:v>
                </c:pt>
                <c:pt idx="285">
                  <c:v>28.500000000000135</c:v>
                </c:pt>
                <c:pt idx="286">
                  <c:v>28.600000000000136</c:v>
                </c:pt>
                <c:pt idx="287">
                  <c:v>28.700000000000138</c:v>
                </c:pt>
                <c:pt idx="288">
                  <c:v>28.800000000000139</c:v>
                </c:pt>
                <c:pt idx="289">
                  <c:v>28.900000000000141</c:v>
                </c:pt>
                <c:pt idx="290">
                  <c:v>29.000000000000142</c:v>
                </c:pt>
                <c:pt idx="291">
                  <c:v>29.100000000000144</c:v>
                </c:pt>
                <c:pt idx="292">
                  <c:v>29.200000000000145</c:v>
                </c:pt>
                <c:pt idx="293">
                  <c:v>29.300000000000146</c:v>
                </c:pt>
                <c:pt idx="294">
                  <c:v>29.400000000000148</c:v>
                </c:pt>
                <c:pt idx="295">
                  <c:v>29.500000000000149</c:v>
                </c:pt>
                <c:pt idx="296">
                  <c:v>29.600000000000151</c:v>
                </c:pt>
                <c:pt idx="297">
                  <c:v>29.700000000000152</c:v>
                </c:pt>
                <c:pt idx="298">
                  <c:v>29.800000000000153</c:v>
                </c:pt>
                <c:pt idx="299">
                  <c:v>29.900000000000155</c:v>
                </c:pt>
                <c:pt idx="300">
                  <c:v>30.000000000000156</c:v>
                </c:pt>
                <c:pt idx="301">
                  <c:v>30.100000000000158</c:v>
                </c:pt>
                <c:pt idx="302">
                  <c:v>30.200000000000159</c:v>
                </c:pt>
                <c:pt idx="303">
                  <c:v>30.300000000000161</c:v>
                </c:pt>
                <c:pt idx="304">
                  <c:v>30.400000000000162</c:v>
                </c:pt>
                <c:pt idx="305">
                  <c:v>30.500000000000163</c:v>
                </c:pt>
                <c:pt idx="306">
                  <c:v>30.600000000000165</c:v>
                </c:pt>
                <c:pt idx="307">
                  <c:v>30.700000000000166</c:v>
                </c:pt>
                <c:pt idx="308">
                  <c:v>30.800000000000168</c:v>
                </c:pt>
                <c:pt idx="309">
                  <c:v>30.900000000000169</c:v>
                </c:pt>
                <c:pt idx="310">
                  <c:v>31.000000000000171</c:v>
                </c:pt>
                <c:pt idx="311">
                  <c:v>31.100000000000172</c:v>
                </c:pt>
                <c:pt idx="312">
                  <c:v>31.200000000000173</c:v>
                </c:pt>
                <c:pt idx="313">
                  <c:v>31.300000000000175</c:v>
                </c:pt>
                <c:pt idx="314">
                  <c:v>31.400000000000176</c:v>
                </c:pt>
                <c:pt idx="315">
                  <c:v>31.500000000000178</c:v>
                </c:pt>
                <c:pt idx="316">
                  <c:v>31.600000000000179</c:v>
                </c:pt>
                <c:pt idx="317">
                  <c:v>31.70000000000018</c:v>
                </c:pt>
                <c:pt idx="318">
                  <c:v>31.800000000000182</c:v>
                </c:pt>
                <c:pt idx="319">
                  <c:v>31.900000000000183</c:v>
                </c:pt>
                <c:pt idx="320">
                  <c:v>32.000000000000185</c:v>
                </c:pt>
                <c:pt idx="321">
                  <c:v>32.100000000000186</c:v>
                </c:pt>
                <c:pt idx="322">
                  <c:v>32.200000000000188</c:v>
                </c:pt>
                <c:pt idx="323">
                  <c:v>32.300000000000189</c:v>
                </c:pt>
                <c:pt idx="324">
                  <c:v>32.40000000000019</c:v>
                </c:pt>
                <c:pt idx="325">
                  <c:v>32.500000000000192</c:v>
                </c:pt>
                <c:pt idx="326">
                  <c:v>32.600000000000193</c:v>
                </c:pt>
                <c:pt idx="327">
                  <c:v>32.700000000000195</c:v>
                </c:pt>
                <c:pt idx="328">
                  <c:v>32.800000000000196</c:v>
                </c:pt>
                <c:pt idx="329">
                  <c:v>32.900000000000198</c:v>
                </c:pt>
                <c:pt idx="330">
                  <c:v>33.000000000000199</c:v>
                </c:pt>
                <c:pt idx="331">
                  <c:v>33.1000000000002</c:v>
                </c:pt>
                <c:pt idx="332">
                  <c:v>33.200000000000202</c:v>
                </c:pt>
                <c:pt idx="333">
                  <c:v>33.300000000000203</c:v>
                </c:pt>
                <c:pt idx="334">
                  <c:v>33.400000000000205</c:v>
                </c:pt>
                <c:pt idx="335">
                  <c:v>33.500000000000206</c:v>
                </c:pt>
                <c:pt idx="336">
                  <c:v>33.600000000000207</c:v>
                </c:pt>
                <c:pt idx="337">
                  <c:v>33.700000000000209</c:v>
                </c:pt>
                <c:pt idx="338">
                  <c:v>33.80000000000021</c:v>
                </c:pt>
                <c:pt idx="339">
                  <c:v>33.900000000000212</c:v>
                </c:pt>
                <c:pt idx="340">
                  <c:v>34.000000000000213</c:v>
                </c:pt>
                <c:pt idx="341">
                  <c:v>34.100000000000215</c:v>
                </c:pt>
                <c:pt idx="342">
                  <c:v>34.200000000000216</c:v>
                </c:pt>
                <c:pt idx="343">
                  <c:v>34.300000000000217</c:v>
                </c:pt>
                <c:pt idx="344">
                  <c:v>34.400000000000219</c:v>
                </c:pt>
                <c:pt idx="345">
                  <c:v>34.50000000000022</c:v>
                </c:pt>
                <c:pt idx="346">
                  <c:v>34.600000000000222</c:v>
                </c:pt>
                <c:pt idx="347">
                  <c:v>34.700000000000223</c:v>
                </c:pt>
                <c:pt idx="348">
                  <c:v>34.800000000000225</c:v>
                </c:pt>
                <c:pt idx="349">
                  <c:v>34.900000000000226</c:v>
                </c:pt>
                <c:pt idx="350">
                  <c:v>35.000000000000227</c:v>
                </c:pt>
                <c:pt idx="351">
                  <c:v>35.100000000000229</c:v>
                </c:pt>
                <c:pt idx="352">
                  <c:v>35.20000000000023</c:v>
                </c:pt>
                <c:pt idx="353">
                  <c:v>35.300000000000232</c:v>
                </c:pt>
                <c:pt idx="354">
                  <c:v>35.400000000000233</c:v>
                </c:pt>
                <c:pt idx="355">
                  <c:v>35.500000000000234</c:v>
                </c:pt>
                <c:pt idx="356">
                  <c:v>35.600000000000236</c:v>
                </c:pt>
                <c:pt idx="357">
                  <c:v>35.700000000000237</c:v>
                </c:pt>
                <c:pt idx="358">
                  <c:v>35.800000000000239</c:v>
                </c:pt>
                <c:pt idx="359">
                  <c:v>35.90000000000024</c:v>
                </c:pt>
                <c:pt idx="360">
                  <c:v>36.000000000000242</c:v>
                </c:pt>
                <c:pt idx="361">
                  <c:v>36.100000000000243</c:v>
                </c:pt>
                <c:pt idx="362">
                  <c:v>36.200000000000244</c:v>
                </c:pt>
                <c:pt idx="363">
                  <c:v>36.300000000000246</c:v>
                </c:pt>
                <c:pt idx="364">
                  <c:v>36.400000000000247</c:v>
                </c:pt>
                <c:pt idx="365">
                  <c:v>36.500000000000249</c:v>
                </c:pt>
                <c:pt idx="366">
                  <c:v>36.60000000000025</c:v>
                </c:pt>
                <c:pt idx="367">
                  <c:v>36.700000000000252</c:v>
                </c:pt>
                <c:pt idx="368">
                  <c:v>36.800000000000253</c:v>
                </c:pt>
                <c:pt idx="369">
                  <c:v>36.900000000000254</c:v>
                </c:pt>
                <c:pt idx="370">
                  <c:v>37.000000000000256</c:v>
                </c:pt>
                <c:pt idx="371">
                  <c:v>37.100000000000257</c:v>
                </c:pt>
                <c:pt idx="372">
                  <c:v>37.200000000000259</c:v>
                </c:pt>
                <c:pt idx="373">
                  <c:v>37.30000000000026</c:v>
                </c:pt>
                <c:pt idx="374">
                  <c:v>37.400000000000261</c:v>
                </c:pt>
                <c:pt idx="375">
                  <c:v>37.500000000000263</c:v>
                </c:pt>
                <c:pt idx="376">
                  <c:v>37.600000000000264</c:v>
                </c:pt>
                <c:pt idx="377">
                  <c:v>37.700000000000266</c:v>
                </c:pt>
                <c:pt idx="378">
                  <c:v>37.800000000000267</c:v>
                </c:pt>
                <c:pt idx="379">
                  <c:v>37.900000000000269</c:v>
                </c:pt>
                <c:pt idx="380">
                  <c:v>38.00000000000027</c:v>
                </c:pt>
                <c:pt idx="381">
                  <c:v>38.100000000000271</c:v>
                </c:pt>
                <c:pt idx="382">
                  <c:v>38.200000000000273</c:v>
                </c:pt>
                <c:pt idx="383">
                  <c:v>38.300000000000274</c:v>
                </c:pt>
                <c:pt idx="384">
                  <c:v>38.400000000000276</c:v>
                </c:pt>
                <c:pt idx="385">
                  <c:v>38.500000000000277</c:v>
                </c:pt>
                <c:pt idx="386">
                  <c:v>38.600000000000279</c:v>
                </c:pt>
                <c:pt idx="387">
                  <c:v>38.70000000000028</c:v>
                </c:pt>
                <c:pt idx="388">
                  <c:v>38.800000000000281</c:v>
                </c:pt>
                <c:pt idx="389">
                  <c:v>38.900000000000283</c:v>
                </c:pt>
                <c:pt idx="390">
                  <c:v>39.000000000000284</c:v>
                </c:pt>
                <c:pt idx="391">
                  <c:v>39.100000000000286</c:v>
                </c:pt>
                <c:pt idx="392">
                  <c:v>39.200000000000287</c:v>
                </c:pt>
                <c:pt idx="393">
                  <c:v>39.300000000000288</c:v>
                </c:pt>
                <c:pt idx="394">
                  <c:v>39.40000000000029</c:v>
                </c:pt>
                <c:pt idx="395">
                  <c:v>39.500000000000291</c:v>
                </c:pt>
                <c:pt idx="396">
                  <c:v>39.600000000000293</c:v>
                </c:pt>
                <c:pt idx="397">
                  <c:v>39.700000000000294</c:v>
                </c:pt>
                <c:pt idx="398">
                  <c:v>39.800000000000296</c:v>
                </c:pt>
                <c:pt idx="399">
                  <c:v>39.900000000000297</c:v>
                </c:pt>
                <c:pt idx="400">
                  <c:v>40.000000000000298</c:v>
                </c:pt>
                <c:pt idx="401">
                  <c:v>40.1000000000003</c:v>
                </c:pt>
                <c:pt idx="402">
                  <c:v>40.200000000000301</c:v>
                </c:pt>
                <c:pt idx="403">
                  <c:v>40.300000000000303</c:v>
                </c:pt>
                <c:pt idx="404">
                  <c:v>40.400000000000304</c:v>
                </c:pt>
                <c:pt idx="405">
                  <c:v>40.500000000000306</c:v>
                </c:pt>
                <c:pt idx="406">
                  <c:v>40.600000000000307</c:v>
                </c:pt>
                <c:pt idx="407">
                  <c:v>40.700000000000308</c:v>
                </c:pt>
                <c:pt idx="408">
                  <c:v>40.80000000000031</c:v>
                </c:pt>
                <c:pt idx="409">
                  <c:v>40.900000000000311</c:v>
                </c:pt>
                <c:pt idx="410">
                  <c:v>41.000000000000313</c:v>
                </c:pt>
                <c:pt idx="411">
                  <c:v>41.100000000000314</c:v>
                </c:pt>
                <c:pt idx="412">
                  <c:v>41.200000000000315</c:v>
                </c:pt>
                <c:pt idx="413">
                  <c:v>41.300000000000317</c:v>
                </c:pt>
                <c:pt idx="414">
                  <c:v>41.400000000000318</c:v>
                </c:pt>
                <c:pt idx="415">
                  <c:v>41.50000000000032</c:v>
                </c:pt>
                <c:pt idx="416">
                  <c:v>41.600000000000321</c:v>
                </c:pt>
                <c:pt idx="417">
                  <c:v>41.700000000000323</c:v>
                </c:pt>
                <c:pt idx="418">
                  <c:v>41.800000000000324</c:v>
                </c:pt>
                <c:pt idx="419">
                  <c:v>41.900000000000325</c:v>
                </c:pt>
                <c:pt idx="420">
                  <c:v>42.000000000000327</c:v>
                </c:pt>
                <c:pt idx="421">
                  <c:v>42.100000000000328</c:v>
                </c:pt>
                <c:pt idx="422">
                  <c:v>42.20000000000033</c:v>
                </c:pt>
                <c:pt idx="423">
                  <c:v>42.300000000000331</c:v>
                </c:pt>
                <c:pt idx="424">
                  <c:v>42.400000000000333</c:v>
                </c:pt>
                <c:pt idx="425">
                  <c:v>42.500000000000334</c:v>
                </c:pt>
                <c:pt idx="426">
                  <c:v>42.600000000000335</c:v>
                </c:pt>
                <c:pt idx="427">
                  <c:v>42.700000000000337</c:v>
                </c:pt>
                <c:pt idx="428">
                  <c:v>42.800000000000338</c:v>
                </c:pt>
                <c:pt idx="429">
                  <c:v>42.90000000000034</c:v>
                </c:pt>
                <c:pt idx="430">
                  <c:v>43.000000000000341</c:v>
                </c:pt>
                <c:pt idx="431">
                  <c:v>43.100000000000342</c:v>
                </c:pt>
                <c:pt idx="432">
                  <c:v>43.200000000000344</c:v>
                </c:pt>
                <c:pt idx="433">
                  <c:v>43.300000000000345</c:v>
                </c:pt>
                <c:pt idx="434">
                  <c:v>43.400000000000347</c:v>
                </c:pt>
                <c:pt idx="435">
                  <c:v>43.500000000000348</c:v>
                </c:pt>
                <c:pt idx="436">
                  <c:v>43.60000000000035</c:v>
                </c:pt>
                <c:pt idx="437">
                  <c:v>43.700000000000351</c:v>
                </c:pt>
                <c:pt idx="438">
                  <c:v>43.800000000000352</c:v>
                </c:pt>
                <c:pt idx="439">
                  <c:v>43.900000000000354</c:v>
                </c:pt>
                <c:pt idx="440">
                  <c:v>44.000000000000355</c:v>
                </c:pt>
                <c:pt idx="441">
                  <c:v>44.100000000000357</c:v>
                </c:pt>
                <c:pt idx="442">
                  <c:v>44.200000000000358</c:v>
                </c:pt>
                <c:pt idx="443">
                  <c:v>44.30000000000036</c:v>
                </c:pt>
                <c:pt idx="444">
                  <c:v>44.400000000000361</c:v>
                </c:pt>
                <c:pt idx="445">
                  <c:v>44.500000000000362</c:v>
                </c:pt>
                <c:pt idx="446">
                  <c:v>44.600000000000364</c:v>
                </c:pt>
                <c:pt idx="447">
                  <c:v>44.700000000000365</c:v>
                </c:pt>
                <c:pt idx="448">
                  <c:v>44.800000000000367</c:v>
                </c:pt>
                <c:pt idx="449">
                  <c:v>44.900000000000368</c:v>
                </c:pt>
                <c:pt idx="450">
                  <c:v>45.000000000000369</c:v>
                </c:pt>
                <c:pt idx="451">
                  <c:v>45.100000000000371</c:v>
                </c:pt>
                <c:pt idx="452">
                  <c:v>45.200000000000372</c:v>
                </c:pt>
                <c:pt idx="453">
                  <c:v>45.300000000000374</c:v>
                </c:pt>
                <c:pt idx="454">
                  <c:v>45.400000000000375</c:v>
                </c:pt>
                <c:pt idx="455">
                  <c:v>45.500000000000377</c:v>
                </c:pt>
                <c:pt idx="456">
                  <c:v>45.600000000000378</c:v>
                </c:pt>
                <c:pt idx="457">
                  <c:v>45.700000000000379</c:v>
                </c:pt>
                <c:pt idx="458">
                  <c:v>45.800000000000381</c:v>
                </c:pt>
                <c:pt idx="459">
                  <c:v>45.900000000000382</c:v>
                </c:pt>
                <c:pt idx="460">
                  <c:v>46.000000000000384</c:v>
                </c:pt>
                <c:pt idx="461">
                  <c:v>46.100000000000385</c:v>
                </c:pt>
                <c:pt idx="462">
                  <c:v>46.200000000000387</c:v>
                </c:pt>
                <c:pt idx="463">
                  <c:v>46.300000000000388</c:v>
                </c:pt>
                <c:pt idx="464">
                  <c:v>46.400000000000389</c:v>
                </c:pt>
                <c:pt idx="465">
                  <c:v>46.500000000000391</c:v>
                </c:pt>
                <c:pt idx="466">
                  <c:v>46.600000000000392</c:v>
                </c:pt>
                <c:pt idx="467">
                  <c:v>46.700000000000394</c:v>
                </c:pt>
                <c:pt idx="468">
                  <c:v>46.800000000000395</c:v>
                </c:pt>
                <c:pt idx="469">
                  <c:v>46.900000000000396</c:v>
                </c:pt>
                <c:pt idx="470">
                  <c:v>47.000000000000398</c:v>
                </c:pt>
                <c:pt idx="471">
                  <c:v>47.100000000000399</c:v>
                </c:pt>
                <c:pt idx="472">
                  <c:v>47.200000000000401</c:v>
                </c:pt>
                <c:pt idx="473">
                  <c:v>47.300000000000402</c:v>
                </c:pt>
                <c:pt idx="474">
                  <c:v>47.400000000000404</c:v>
                </c:pt>
                <c:pt idx="475">
                  <c:v>47.500000000000405</c:v>
                </c:pt>
                <c:pt idx="476">
                  <c:v>47.600000000000406</c:v>
                </c:pt>
                <c:pt idx="477">
                  <c:v>47.700000000000408</c:v>
                </c:pt>
                <c:pt idx="478">
                  <c:v>47.800000000000409</c:v>
                </c:pt>
                <c:pt idx="479">
                  <c:v>47.900000000000411</c:v>
                </c:pt>
                <c:pt idx="480">
                  <c:v>48.000000000000412</c:v>
                </c:pt>
                <c:pt idx="481">
                  <c:v>48.100000000000414</c:v>
                </c:pt>
                <c:pt idx="482">
                  <c:v>48.200000000000415</c:v>
                </c:pt>
                <c:pt idx="483">
                  <c:v>48.300000000000416</c:v>
                </c:pt>
                <c:pt idx="484">
                  <c:v>48.400000000000418</c:v>
                </c:pt>
                <c:pt idx="485">
                  <c:v>48.500000000000419</c:v>
                </c:pt>
                <c:pt idx="486">
                  <c:v>48.600000000000421</c:v>
                </c:pt>
                <c:pt idx="487">
                  <c:v>48.700000000000422</c:v>
                </c:pt>
                <c:pt idx="488">
                  <c:v>48.800000000000423</c:v>
                </c:pt>
                <c:pt idx="489">
                  <c:v>48.900000000000425</c:v>
                </c:pt>
                <c:pt idx="490">
                  <c:v>49.000000000000426</c:v>
                </c:pt>
                <c:pt idx="491">
                  <c:v>49.100000000000428</c:v>
                </c:pt>
                <c:pt idx="492">
                  <c:v>49.200000000000429</c:v>
                </c:pt>
                <c:pt idx="493">
                  <c:v>49.300000000000431</c:v>
                </c:pt>
                <c:pt idx="494">
                  <c:v>49.400000000000432</c:v>
                </c:pt>
                <c:pt idx="495">
                  <c:v>49.500000000000433</c:v>
                </c:pt>
                <c:pt idx="496">
                  <c:v>49.600000000000435</c:v>
                </c:pt>
                <c:pt idx="497">
                  <c:v>49.700000000000436</c:v>
                </c:pt>
                <c:pt idx="498">
                  <c:v>49.800000000000438</c:v>
                </c:pt>
                <c:pt idx="499">
                  <c:v>49.900000000000439</c:v>
                </c:pt>
                <c:pt idx="500">
                  <c:v>50.000000000000441</c:v>
                </c:pt>
                <c:pt idx="501">
                  <c:v>50.100000000000442</c:v>
                </c:pt>
                <c:pt idx="502">
                  <c:v>50.200000000000443</c:v>
                </c:pt>
                <c:pt idx="503">
                  <c:v>50.300000000000445</c:v>
                </c:pt>
                <c:pt idx="504">
                  <c:v>50.400000000000446</c:v>
                </c:pt>
                <c:pt idx="505">
                  <c:v>50.500000000000448</c:v>
                </c:pt>
                <c:pt idx="506">
                  <c:v>50.600000000000449</c:v>
                </c:pt>
                <c:pt idx="507">
                  <c:v>50.70000000000045</c:v>
                </c:pt>
                <c:pt idx="508">
                  <c:v>50.800000000000452</c:v>
                </c:pt>
                <c:pt idx="509">
                  <c:v>50.900000000000453</c:v>
                </c:pt>
                <c:pt idx="510">
                  <c:v>51.000000000000455</c:v>
                </c:pt>
                <c:pt idx="511">
                  <c:v>51.100000000000456</c:v>
                </c:pt>
                <c:pt idx="512">
                  <c:v>51.200000000000458</c:v>
                </c:pt>
                <c:pt idx="513">
                  <c:v>51.300000000000459</c:v>
                </c:pt>
                <c:pt idx="514">
                  <c:v>51.40000000000046</c:v>
                </c:pt>
                <c:pt idx="515">
                  <c:v>51.500000000000462</c:v>
                </c:pt>
                <c:pt idx="516">
                  <c:v>51.600000000000463</c:v>
                </c:pt>
                <c:pt idx="517">
                  <c:v>51.700000000000465</c:v>
                </c:pt>
                <c:pt idx="518">
                  <c:v>51.800000000000466</c:v>
                </c:pt>
                <c:pt idx="519">
                  <c:v>51.900000000000468</c:v>
                </c:pt>
                <c:pt idx="520">
                  <c:v>52.000000000000469</c:v>
                </c:pt>
                <c:pt idx="521">
                  <c:v>52.10000000000047</c:v>
                </c:pt>
                <c:pt idx="522">
                  <c:v>52.200000000000472</c:v>
                </c:pt>
                <c:pt idx="523">
                  <c:v>52.300000000000473</c:v>
                </c:pt>
                <c:pt idx="524">
                  <c:v>52.400000000000475</c:v>
                </c:pt>
                <c:pt idx="525">
                  <c:v>52.500000000000476</c:v>
                </c:pt>
                <c:pt idx="526">
                  <c:v>52.600000000000477</c:v>
                </c:pt>
                <c:pt idx="527">
                  <c:v>52.700000000000479</c:v>
                </c:pt>
                <c:pt idx="528">
                  <c:v>52.80000000000048</c:v>
                </c:pt>
                <c:pt idx="529">
                  <c:v>52.900000000000482</c:v>
                </c:pt>
                <c:pt idx="530">
                  <c:v>53.000000000000483</c:v>
                </c:pt>
                <c:pt idx="531">
                  <c:v>53.100000000000485</c:v>
                </c:pt>
                <c:pt idx="532">
                  <c:v>53.200000000000486</c:v>
                </c:pt>
                <c:pt idx="533">
                  <c:v>53.300000000000487</c:v>
                </c:pt>
                <c:pt idx="534">
                  <c:v>53.400000000000489</c:v>
                </c:pt>
                <c:pt idx="535">
                  <c:v>53.50000000000049</c:v>
                </c:pt>
                <c:pt idx="536">
                  <c:v>53.600000000000492</c:v>
                </c:pt>
                <c:pt idx="537">
                  <c:v>53.700000000000493</c:v>
                </c:pt>
                <c:pt idx="538">
                  <c:v>53.800000000000495</c:v>
                </c:pt>
                <c:pt idx="539">
                  <c:v>53.900000000000496</c:v>
                </c:pt>
                <c:pt idx="540">
                  <c:v>54.000000000000497</c:v>
                </c:pt>
                <c:pt idx="541">
                  <c:v>54.100000000000499</c:v>
                </c:pt>
                <c:pt idx="542">
                  <c:v>54.2000000000005</c:v>
                </c:pt>
                <c:pt idx="543">
                  <c:v>54.300000000000502</c:v>
                </c:pt>
                <c:pt idx="544">
                  <c:v>54.400000000000503</c:v>
                </c:pt>
                <c:pt idx="545">
                  <c:v>54.500000000000504</c:v>
                </c:pt>
                <c:pt idx="546">
                  <c:v>54.600000000000506</c:v>
                </c:pt>
                <c:pt idx="547">
                  <c:v>54.700000000000507</c:v>
                </c:pt>
                <c:pt idx="548">
                  <c:v>54.800000000000509</c:v>
                </c:pt>
                <c:pt idx="549">
                  <c:v>54.90000000000051</c:v>
                </c:pt>
                <c:pt idx="550">
                  <c:v>55.000000000000512</c:v>
                </c:pt>
                <c:pt idx="551">
                  <c:v>55.100000000000513</c:v>
                </c:pt>
                <c:pt idx="552">
                  <c:v>55.200000000000514</c:v>
                </c:pt>
                <c:pt idx="553">
                  <c:v>55.300000000000516</c:v>
                </c:pt>
                <c:pt idx="554">
                  <c:v>55.400000000000517</c:v>
                </c:pt>
                <c:pt idx="555">
                  <c:v>55.500000000000519</c:v>
                </c:pt>
                <c:pt idx="556">
                  <c:v>55.60000000000052</c:v>
                </c:pt>
                <c:pt idx="557">
                  <c:v>55.700000000000522</c:v>
                </c:pt>
                <c:pt idx="558">
                  <c:v>55.800000000000523</c:v>
                </c:pt>
                <c:pt idx="559">
                  <c:v>55.900000000000524</c:v>
                </c:pt>
                <c:pt idx="560">
                  <c:v>56.000000000000526</c:v>
                </c:pt>
                <c:pt idx="561">
                  <c:v>56.100000000000527</c:v>
                </c:pt>
                <c:pt idx="562">
                  <c:v>56.200000000000529</c:v>
                </c:pt>
                <c:pt idx="563">
                  <c:v>56.30000000000053</c:v>
                </c:pt>
                <c:pt idx="564">
                  <c:v>56.400000000000531</c:v>
                </c:pt>
                <c:pt idx="565">
                  <c:v>56.500000000000533</c:v>
                </c:pt>
                <c:pt idx="566">
                  <c:v>56.600000000000534</c:v>
                </c:pt>
                <c:pt idx="567">
                  <c:v>56.700000000000536</c:v>
                </c:pt>
                <c:pt idx="568">
                  <c:v>56.800000000000537</c:v>
                </c:pt>
                <c:pt idx="569">
                  <c:v>56.900000000000539</c:v>
                </c:pt>
                <c:pt idx="570">
                  <c:v>57.00000000000054</c:v>
                </c:pt>
                <c:pt idx="571">
                  <c:v>57.100000000000541</c:v>
                </c:pt>
                <c:pt idx="572">
                  <c:v>57.200000000000543</c:v>
                </c:pt>
                <c:pt idx="573">
                  <c:v>57.300000000000544</c:v>
                </c:pt>
                <c:pt idx="574">
                  <c:v>57.400000000000546</c:v>
                </c:pt>
                <c:pt idx="575">
                  <c:v>57.500000000000547</c:v>
                </c:pt>
                <c:pt idx="576">
                  <c:v>57.600000000000549</c:v>
                </c:pt>
                <c:pt idx="577">
                  <c:v>57.70000000000055</c:v>
                </c:pt>
                <c:pt idx="578">
                  <c:v>57.800000000000551</c:v>
                </c:pt>
                <c:pt idx="579">
                  <c:v>57.900000000000553</c:v>
                </c:pt>
                <c:pt idx="580">
                  <c:v>58.000000000000554</c:v>
                </c:pt>
                <c:pt idx="581">
                  <c:v>58.100000000000556</c:v>
                </c:pt>
                <c:pt idx="582">
                  <c:v>58.200000000000557</c:v>
                </c:pt>
                <c:pt idx="583">
                  <c:v>58.300000000000558</c:v>
                </c:pt>
                <c:pt idx="584">
                  <c:v>58.40000000000056</c:v>
                </c:pt>
                <c:pt idx="585">
                  <c:v>58.500000000000561</c:v>
                </c:pt>
                <c:pt idx="586">
                  <c:v>58.600000000000563</c:v>
                </c:pt>
                <c:pt idx="587">
                  <c:v>58.700000000000564</c:v>
                </c:pt>
                <c:pt idx="588">
                  <c:v>58.800000000000566</c:v>
                </c:pt>
                <c:pt idx="589">
                  <c:v>58.900000000000567</c:v>
                </c:pt>
                <c:pt idx="590">
                  <c:v>59.000000000000568</c:v>
                </c:pt>
                <c:pt idx="591">
                  <c:v>59.10000000000057</c:v>
                </c:pt>
                <c:pt idx="592">
                  <c:v>59.200000000000571</c:v>
                </c:pt>
                <c:pt idx="593">
                  <c:v>59.300000000000573</c:v>
                </c:pt>
                <c:pt idx="594">
                  <c:v>59.400000000000574</c:v>
                </c:pt>
                <c:pt idx="595">
                  <c:v>59.500000000000576</c:v>
                </c:pt>
                <c:pt idx="596">
                  <c:v>59.600000000000577</c:v>
                </c:pt>
                <c:pt idx="597">
                  <c:v>59.700000000000578</c:v>
                </c:pt>
                <c:pt idx="598">
                  <c:v>59.80000000000058</c:v>
                </c:pt>
              </c:numCache>
            </c:numRef>
          </c:xVal>
          <c:yVal>
            <c:numRef>
              <c:f>Суммы!$C$2:$C$600</c:f>
              <c:numCache>
                <c:formatCode>0.000</c:formatCode>
                <c:ptCount val="599"/>
                <c:pt idx="0" formatCode="General">
                  <c:v>-1.4300000000000002</c:v>
                </c:pt>
                <c:pt idx="1">
                  <c:v>-1.1189586686008173</c:v>
                </c:pt>
                <c:pt idx="2">
                  <c:v>-0.883622151471122</c:v>
                </c:pt>
                <c:pt idx="3">
                  <c:v>-0.70680639629470343</c:v>
                </c:pt>
                <c:pt idx="4">
                  <c:v>-0.57515126176793896</c:v>
                </c:pt>
                <c:pt idx="5">
                  <c:v>-0.47827353848678322</c:v>
                </c:pt>
                <c:pt idx="6">
                  <c:v>-0.40810737649677059</c:v>
                </c:pt>
                <c:pt idx="7">
                  <c:v>-0.35839066258577723</c:v>
                </c:pt>
                <c:pt idx="8">
                  <c:v>-0.32426506076997685</c:v>
                </c:pt>
                <c:pt idx="9">
                  <c:v>-0.30196457130881421</c:v>
                </c:pt>
                <c:pt idx="10">
                  <c:v>-0.28857302568463861</c:v>
                </c:pt>
                <c:pt idx="11">
                  <c:v>-0.2818352667444714</c:v>
                </c:pt>
                <c:pt idx="12">
                  <c:v>-0.28001013677534292</c:v>
                </c:pt>
                <c:pt idx="13">
                  <c:v>-0.28175602362138275</c:v>
                </c:pt>
                <c:pt idx="14">
                  <c:v>-0.28604176111774243</c:v>
                </c:pt>
                <c:pt idx="15">
                  <c:v>-0.29207727366801672</c:v>
                </c:pt>
                <c:pt idx="16">
                  <c:v>-0.29925959584651834</c:v>
                </c:pt>
                <c:pt idx="17">
                  <c:v>-0.30713086443677834</c:v>
                </c:pt>
                <c:pt idx="18">
                  <c:v>-0.31534563304787749</c:v>
                </c:pt>
                <c:pt idx="19">
                  <c:v>-0.32364544567318038</c:v>
                </c:pt>
                <c:pt idx="20">
                  <c:v>-0.33183906210323522</c:v>
                </c:pt>
                <c:pt idx="21">
                  <c:v>-0.33978708366035637</c:v>
                </c:pt>
                <c:pt idx="22">
                  <c:v>-0.34739000462614672</c:v>
                </c:pt>
                <c:pt idx="23">
                  <c:v>-0.35457893038285465</c:v>
                </c:pt>
                <c:pt idx="24">
                  <c:v>-0.36130837123451526</c:v>
                </c:pt>
                <c:pt idx="25">
                  <c:v>-0.36755065166667233</c:v>
                </c:pt>
                <c:pt idx="26">
                  <c:v>-0.37329157666227786</c:v>
                </c:pt>
                <c:pt idx="27">
                  <c:v>-0.37852707601646668</c:v>
                </c:pt>
                <c:pt idx="28">
                  <c:v>-0.38326060936884704</c:v>
                </c:pt>
                <c:pt idx="29">
                  <c:v>-0.38750116278073132</c:v>
                </c:pt>
                <c:pt idx="30">
                  <c:v>-0.39126170514962927</c:v>
                </c:pt>
                <c:pt idx="31">
                  <c:v>-0.39455800192886598</c:v>
                </c:pt>
                <c:pt idx="32">
                  <c:v>-0.3974077063400786</c:v>
                </c:pt>
                <c:pt idx="33">
                  <c:v>-0.39982966595867125</c:v>
                </c:pt>
                <c:pt idx="34">
                  <c:v>-0.40184339632924976</c:v>
                </c:pt>
                <c:pt idx="35">
                  <c:v>-0.40346868399579788</c:v>
                </c:pt>
                <c:pt idx="36">
                  <c:v>-0.40472528968445193</c:v>
                </c:pt>
                <c:pt idx="37">
                  <c:v>-0.40563272888053326</c:v>
                </c:pt>
                <c:pt idx="38">
                  <c:v>-0.40621011210515734</c:v>
                </c:pt>
                <c:pt idx="39">
                  <c:v>-0.40647603113887137</c:v>
                </c:pt>
                <c:pt idx="40">
                  <c:v>-0.40644848050854232</c:v>
                </c:pt>
                <c:pt idx="41">
                  <c:v>-0.40614480594237684</c:v>
                </c:pt>
                <c:pt idx="42">
                  <c:v>-0.40558167335699713</c:v>
                </c:pt>
                <c:pt idx="43">
                  <c:v>-0.40477505338714914</c:v>
                </c:pt>
                <c:pt idx="44">
                  <c:v>-0.40374021759414563</c:v>
                </c:pt>
                <c:pt idx="45">
                  <c:v>-0.40249174336464505</c:v>
                </c:pt>
                <c:pt idx="46">
                  <c:v>-0.40104352519218417</c:v>
                </c:pt>
                <c:pt idx="47">
                  <c:v>-0.39940879056314732</c:v>
                </c:pt>
                <c:pt idx="48">
                  <c:v>-0.39760011908011605</c:v>
                </c:pt>
                <c:pt idx="49">
                  <c:v>-0.39562946377497343</c:v>
                </c:pt>
                <c:pt idx="50">
                  <c:v>-0.39350817381206693</c:v>
                </c:pt>
                <c:pt idx="51">
                  <c:v>-0.39124701797403649</c:v>
                </c:pt>
                <c:pt idx="52">
                  <c:v>-0.3888562084719312</c:v>
                </c:pt>
                <c:pt idx="53">
                  <c:v>-0.3863454247365668</c:v>
                </c:pt>
                <c:pt idx="54">
                  <c:v>-0.38372383693722745</c:v>
                </c:pt>
                <c:pt idx="55">
                  <c:v>-0.38100012904258546</c:v>
                </c:pt>
                <c:pt idx="56">
                  <c:v>-0.37818252129166724</c:v>
                </c:pt>
                <c:pt idx="57">
                  <c:v>-0.37527879198333947</c:v>
                </c:pt>
                <c:pt idx="58">
                  <c:v>-0.37229629852389445</c:v>
                </c:pt>
                <c:pt idx="59">
                  <c:v>-0.36924199769600446</c:v>
                </c:pt>
                <c:pt idx="60">
                  <c:v>-0.36612246513026209</c:v>
                </c:pt>
                <c:pt idx="61">
                  <c:v>-0.36294391397402154</c:v>
                </c:pt>
                <c:pt idx="62">
                  <c:v>-0.35971221276231347</c:v>
                </c:pt>
                <c:pt idx="63">
                  <c:v>-0.35643290250300169</c:v>
                </c:pt>
                <c:pt idx="64">
                  <c:v>-0.35311121299370052</c:v>
                </c:pt>
                <c:pt idx="65">
                  <c:v>-0.34975207839174433</c:v>
                </c:pt>
                <c:pt idx="66">
                  <c:v>-0.34636015206106524</c:v>
                </c:pt>
                <c:pt idx="67">
                  <c:v>-0.34293982072147972</c:v>
                </c:pt>
                <c:pt idx="68">
                  <c:v>-0.33949521792682319</c:v>
                </c:pt>
                <c:pt idx="69">
                  <c:v>-0.33603023689878553</c:v>
                </c:pt>
                <c:pt idx="70">
                  <c:v>-0.33254854274331647</c:v>
                </c:pt>
                <c:pt idx="71">
                  <c:v>-0.32905358407618729</c:v>
                </c:pt>
                <c:pt idx="72">
                  <c:v>-0.32554860408380493</c:v>
                </c:pt>
                <c:pt idx="73">
                  <c:v>-0.3220366510447254</c:v>
                </c:pt>
                <c:pt idx="74">
                  <c:v>-0.31852058833655816</c:v>
                </c:pt>
                <c:pt idx="75">
                  <c:v>-0.31500310395212822</c:v>
                </c:pt>
                <c:pt idx="76">
                  <c:v>-0.31148671954789287</c:v>
                </c:pt>
                <c:pt idx="77">
                  <c:v>-0.30797379904671829</c:v>
                </c:pt>
                <c:pt idx="78">
                  <c:v>-0.30446655681621793</c:v>
                </c:pt>
                <c:pt idx="79">
                  <c:v>-0.30096706544296437</c:v>
                </c:pt>
                <c:pt idx="80">
                  <c:v>-0.29747726312199763</c:v>
                </c:pt>
                <c:pt idx="81">
                  <c:v>-0.29399896068019327</c:v>
                </c:pt>
                <c:pt idx="82">
                  <c:v>-0.29053384825120876</c:v>
                </c:pt>
                <c:pt idx="83">
                  <c:v>-0.28708350161891827</c:v>
                </c:pt>
                <c:pt idx="84">
                  <c:v>-0.28364938824545327</c:v>
                </c:pt>
                <c:pt idx="85">
                  <c:v>-0.28023287299921618</c:v>
                </c:pt>
                <c:pt idx="86">
                  <c:v>-0.27683522359750262</c:v>
                </c:pt>
                <c:pt idx="87">
                  <c:v>-0.27345761577767691</c:v>
                </c:pt>
                <c:pt idx="88">
                  <c:v>-0.27010113821017367</c:v>
                </c:pt>
                <c:pt idx="89">
                  <c:v>-0.26676679716596563</c:v>
                </c:pt>
                <c:pt idx="90">
                  <c:v>-0.2634555209505251</c:v>
                </c:pt>
                <c:pt idx="91">
                  <c:v>-0.26016816411572979</c:v>
                </c:pt>
                <c:pt idx="92">
                  <c:v>-0.25690551146060564</c:v>
                </c:pt>
                <c:pt idx="93">
                  <c:v>-0.25366828183127388</c:v>
                </c:pt>
                <c:pt idx="94">
                  <c:v>-0.2504571317299637</c:v>
                </c:pt>
                <c:pt idx="95">
                  <c:v>-0.24727265874247537</c:v>
                </c:pt>
                <c:pt idx="96">
                  <c:v>-0.24411540479301852</c:v>
                </c:pt>
                <c:pt idx="97">
                  <c:v>-0.24098585923491744</c:v>
                </c:pt>
                <c:pt idx="98">
                  <c:v>-0.23788446178526135</c:v>
                </c:pt>
                <c:pt idx="99">
                  <c:v>-0.23481160531118192</c:v>
                </c:pt>
                <c:pt idx="100">
                  <c:v>-0.23176763847506712</c:v>
                </c:pt>
                <c:pt idx="101">
                  <c:v>-0.22875286824566221</c:v>
                </c:pt>
                <c:pt idx="102">
                  <c:v>-0.22576756228166958</c:v>
                </c:pt>
                <c:pt idx="103">
                  <c:v>-0.22281195119413644</c:v>
                </c:pt>
                <c:pt idx="104">
                  <c:v>-0.21988623069361074</c:v>
                </c:pt>
                <c:pt idx="105">
                  <c:v>-0.21699056362775457</c:v>
                </c:pt>
                <c:pt idx="106">
                  <c:v>-0.2141250819148251</c:v>
                </c:pt>
                <c:pt idx="107">
                  <c:v>-0.21128988837816864</c:v>
                </c:pt>
                <c:pt idx="108">
                  <c:v>-0.20848505848662213</c:v>
                </c:pt>
                <c:pt idx="109">
                  <c:v>-0.20571064200547559</c:v>
                </c:pt>
                <c:pt idx="110">
                  <c:v>-0.20296666456242252</c:v>
                </c:pt>
                <c:pt idx="111">
                  <c:v>-0.20025312913270796</c:v>
                </c:pt>
                <c:pt idx="112">
                  <c:v>-0.19757001744747735</c:v>
                </c:pt>
                <c:pt idx="113">
                  <c:v>-0.19491729132913369</c:v>
                </c:pt>
                <c:pt idx="114">
                  <c:v>-0.19229489395732424</c:v>
                </c:pt>
                <c:pt idx="115">
                  <c:v>-0.18970275106899948</c:v>
                </c:pt>
                <c:pt idx="116">
                  <c:v>-0.18714077209581939</c:v>
                </c:pt>
                <c:pt idx="117">
                  <c:v>-0.1846088512420215</c:v>
                </c:pt>
                <c:pt idx="118">
                  <c:v>-0.18210686850571087</c:v>
                </c:pt>
                <c:pt idx="119">
                  <c:v>-0.17963469064638962</c:v>
                </c:pt>
                <c:pt idx="120">
                  <c:v>-0.17719217210140312</c:v>
                </c:pt>
                <c:pt idx="121">
                  <c:v>-0.17477915585384957</c:v>
                </c:pt>
                <c:pt idx="122">
                  <c:v>-0.17239547425437471</c:v>
                </c:pt>
                <c:pt idx="123">
                  <c:v>-0.17004094979915457</c:v>
                </c:pt>
                <c:pt idx="124">
                  <c:v>-0.16771539586625556</c:v>
                </c:pt>
                <c:pt idx="125">
                  <c:v>-0.16541861741245423</c:v>
                </c:pt>
                <c:pt idx="126">
                  <c:v>-0.1631504116324968</c:v>
                </c:pt>
                <c:pt idx="127">
                  <c:v>-0.16091056858268046</c:v>
                </c:pt>
                <c:pt idx="128">
                  <c:v>-0.15869887177054726</c:v>
                </c:pt>
                <c:pt idx="129">
                  <c:v>-0.15651509871239147</c:v>
                </c:pt>
                <c:pt idx="130">
                  <c:v>-0.15435902146020028</c:v>
                </c:pt>
                <c:pt idx="131">
                  <c:v>-0.15223040709956492</c:v>
                </c:pt>
                <c:pt idx="132">
                  <c:v>-0.1501290182200265</c:v>
                </c:pt>
                <c:pt idx="133">
                  <c:v>-0.14805461335924647</c:v>
                </c:pt>
                <c:pt idx="134">
                  <c:v>-0.14600694742232523</c:v>
                </c:pt>
                <c:pt idx="135">
                  <c:v>-0.14398577207752514</c:v>
                </c:pt>
                <c:pt idx="136">
                  <c:v>-0.14199083612959396</c:v>
                </c:pt>
                <c:pt idx="137">
                  <c:v>-0.1400218858718251</c:v>
                </c:pt>
                <c:pt idx="138">
                  <c:v>-0.13807866541793468</c:v>
                </c:pt>
                <c:pt idx="139">
                  <c:v>-0.13616091701478289</c:v>
                </c:pt>
                <c:pt idx="140">
                  <c:v>-0.13426838133691554</c:v>
                </c:pt>
                <c:pt idx="141">
                  <c:v>-0.13240079776385485</c:v>
                </c:pt>
                <c:pt idx="142">
                  <c:v>-0.13055790464102027</c:v>
                </c:pt>
                <c:pt idx="143">
                  <c:v>-0.12873943952511985</c:v>
                </c:pt>
                <c:pt idx="144">
                  <c:v>-0.12694513941480778</c:v>
                </c:pt>
                <c:pt idx="145">
                  <c:v>-0.12517474096736697</c:v>
                </c:pt>
                <c:pt idx="146">
                  <c:v>-0.12342798070213618</c:v>
                </c:pt>
                <c:pt idx="147">
                  <c:v>-0.12170459519136673</c:v>
                </c:pt>
                <c:pt idx="148">
                  <c:v>-0.12000432123915933</c:v>
                </c:pt>
                <c:pt idx="149">
                  <c:v>-0.11832689604909942</c:v>
                </c:pt>
                <c:pt idx="150">
                  <c:v>-0.1166720573811785</c:v>
                </c:pt>
                <c:pt idx="151">
                  <c:v>-0.11503954369856038</c:v>
                </c:pt>
                <c:pt idx="152">
                  <c:v>-0.11342909430472273</c:v>
                </c:pt>
                <c:pt idx="153">
                  <c:v>-0.11184044947147856</c:v>
                </c:pt>
                <c:pt idx="154">
                  <c:v>-0.11027335055835698</c:v>
                </c:pt>
                <c:pt idx="155">
                  <c:v>-0.10872754012379815</c:v>
                </c:pt>
                <c:pt idx="156">
                  <c:v>-0.10720276202859591</c:v>
                </c:pt>
                <c:pt idx="157">
                  <c:v>-0.10569876153199866</c:v>
                </c:pt>
                <c:pt idx="158">
                  <c:v>-0.10421528538085924</c:v>
                </c:pt>
                <c:pt idx="159">
                  <c:v>-0.10275208189220517</c:v>
                </c:pt>
                <c:pt idx="160">
                  <c:v>-0.10130890102958147</c:v>
                </c:pt>
                <c:pt idx="161">
                  <c:v>-9.9885494473501313E-2</c:v>
                </c:pt>
                <c:pt idx="162">
                  <c:v>-9.8481615686322119E-2</c:v>
                </c:pt>
                <c:pt idx="163">
                  <c:v>-9.7097019971850246E-2</c:v>
                </c:pt>
                <c:pt idx="164">
                  <c:v>-9.5731464529959856E-2</c:v>
                </c:pt>
                <c:pt idx="165">
                  <c:v>-9.4384708506500284E-2</c:v>
                </c:pt>
                <c:pt idx="166">
                  <c:v>-9.3056513038748997E-2</c:v>
                </c:pt>
                <c:pt idx="167">
                  <c:v>-9.1746641296657702E-2</c:v>
                </c:pt>
                <c:pt idx="168">
                  <c:v>-9.0454858520123652E-2</c:v>
                </c:pt>
                <c:pt idx="169">
                  <c:v>-8.9180932052508474E-2</c:v>
                </c:pt>
                <c:pt idx="170">
                  <c:v>-8.7924631370615361E-2</c:v>
                </c:pt>
                <c:pt idx="171">
                  <c:v>-8.6685728111323135E-2</c:v>
                </c:pt>
                <c:pt idx="172">
                  <c:v>-8.5463996095068703E-2</c:v>
                </c:pt>
                <c:pt idx="173">
                  <c:v>-8.4259211346355931E-2</c:v>
                </c:pt>
                <c:pt idx="174">
                  <c:v>-8.3071152111463625E-2</c:v>
                </c:pt>
                <c:pt idx="175">
                  <c:v>-8.1899598873513613E-2</c:v>
                </c:pt>
                <c:pt idx="176">
                  <c:v>-8.0744334365053266E-2</c:v>
                </c:pt>
                <c:pt idx="177">
                  <c:v>-7.9605143578298815E-2</c:v>
                </c:pt>
                <c:pt idx="178">
                  <c:v>-7.8481813773177228E-2</c:v>
                </c:pt>
                <c:pt idx="179">
                  <c:v>-7.737413448329919E-2</c:v>
                </c:pt>
                <c:pt idx="180">
                  <c:v>-7.6281897519986833E-2</c:v>
                </c:pt>
                <c:pt idx="181">
                  <c:v>-7.5204896974475424E-2</c:v>
                </c:pt>
                <c:pt idx="182">
                  <c:v>-7.4142929218400572E-2</c:v>
                </c:pt>
                <c:pt idx="183">
                  <c:v>-7.3095792902677495E-2</c:v>
                </c:pt>
                <c:pt idx="184">
                  <c:v>-7.2063288954873794E-2</c:v>
                </c:pt>
                <c:pt idx="185">
                  <c:v>-7.1045220575170168E-2</c:v>
                </c:pt>
                <c:pt idx="186">
                  <c:v>-7.004139323100135E-2</c:v>
                </c:pt>
                <c:pt idx="187">
                  <c:v>-6.9051614650461446E-2</c:v>
                </c:pt>
                <c:pt idx="188">
                  <c:v>-6.8075694814556692E-2</c:v>
                </c:pt>
                <c:pt idx="189">
                  <c:v>-6.7113445948381784E-2</c:v>
                </c:pt>
                <c:pt idx="190">
                  <c:v>-6.6164682511293066E-2</c:v>
                </c:pt>
                <c:pt idx="191">
                  <c:v>-6.5229221186148378E-2</c:v>
                </c:pt>
                <c:pt idx="192">
                  <c:v>-6.4306880867678273E-2</c:v>
                </c:pt>
                <c:pt idx="193">
                  <c:v>-6.3397482650051573E-2</c:v>
                </c:pt>
                <c:pt idx="194">
                  <c:v>-6.2500849813693221E-2</c:v>
                </c:pt>
                <c:pt idx="195">
                  <c:v>-6.1616807811410844E-2</c:v>
                </c:pt>
                <c:pt idx="196">
                  <c:v>-6.0745184253882249E-2</c:v>
                </c:pt>
                <c:pt idx="197">
                  <c:v>-5.9885808894553486E-2</c:v>
                </c:pt>
                <c:pt idx="198">
                  <c:v>-5.903851361399539E-2</c:v>
                </c:pt>
                <c:pt idx="199">
                  <c:v>-5.8203132403762181E-2</c:v>
                </c:pt>
                <c:pt idx="200">
                  <c:v>-5.7379501349795137E-2</c:v>
                </c:pt>
                <c:pt idx="201">
                  <c:v>-5.6567458615410418E-2</c:v>
                </c:pt>
                <c:pt idx="202">
                  <c:v>-5.5766844423909404E-2</c:v>
                </c:pt>
                <c:pt idx="203">
                  <c:v>-5.4977501040846505E-2</c:v>
                </c:pt>
                <c:pt idx="204">
                  <c:v>-5.419927275598823E-2</c:v>
                </c:pt>
                <c:pt idx="205">
                  <c:v>-5.3432005864995497E-2</c:v>
                </c:pt>
                <c:pt idx="206">
                  <c:v>-5.2675548650858502E-2</c:v>
                </c:pt>
                <c:pt idx="207">
                  <c:v>-5.1929751365113123E-2</c:v>
                </c:pt>
                <c:pt idx="208">
                  <c:v>-5.1194466208864635E-2</c:v>
                </c:pt>
                <c:pt idx="209">
                  <c:v>-5.046954731364469E-2</c:v>
                </c:pt>
                <c:pt idx="210">
                  <c:v>-4.9754850722124537E-2</c:v>
                </c:pt>
                <c:pt idx="211">
                  <c:v>-4.905023436870707E-2</c:v>
                </c:pt>
                <c:pt idx="212">
                  <c:v>-4.8355558060018733E-2</c:v>
                </c:pt>
                <c:pt idx="213">
                  <c:v>-4.7670683455320773E-2</c:v>
                </c:pt>
                <c:pt idx="214">
                  <c:v>-4.6995474046858686E-2</c:v>
                </c:pt>
                <c:pt idx="215">
                  <c:v>-4.6329795140166982E-2</c:v>
                </c:pt>
                <c:pt idx="216">
                  <c:v>-4.5673513834346098E-2</c:v>
                </c:pt>
                <c:pt idx="217">
                  <c:v>-4.5026499002326373E-2</c:v>
                </c:pt>
                <c:pt idx="218">
                  <c:v>-4.4388621271133827E-2</c:v>
                </c:pt>
                <c:pt idx="219">
                  <c:v>-4.3759753002171393E-2</c:v>
                </c:pt>
                <c:pt idx="220">
                  <c:v>-4.3139768271527747E-2</c:v>
                </c:pt>
                <c:pt idx="221">
                  <c:v>-4.2528542850326437E-2</c:v>
                </c:pt>
                <c:pt idx="222">
                  <c:v>-4.1925954185125541E-2</c:v>
                </c:pt>
                <c:pt idx="223">
                  <c:v>-4.1331881378379065E-2</c:v>
                </c:pt>
                <c:pt idx="224">
                  <c:v>-4.0746205168969089E-2</c:v>
                </c:pt>
                <c:pt idx="225">
                  <c:v>-4.0168807912818079E-2</c:v>
                </c:pt>
                <c:pt idx="226">
                  <c:v>-3.9599573563589882E-2</c:v>
                </c:pt>
                <c:pt idx="227">
                  <c:v>-3.9038387653486779E-2</c:v>
                </c:pt>
                <c:pt idx="228">
                  <c:v>-3.8485137274150483E-2</c:v>
                </c:pt>
                <c:pt idx="229">
                  <c:v>-3.7939711057673249E-2</c:v>
                </c:pt>
                <c:pt idx="230">
                  <c:v>-3.7401999157725886E-2</c:v>
                </c:pt>
                <c:pt idx="231">
                  <c:v>-3.6871893230808063E-2</c:v>
                </c:pt>
                <c:pt idx="232">
                  <c:v>-3.6349286417626442E-2</c:v>
                </c:pt>
                <c:pt idx="233">
                  <c:v>-3.5834073324605628E-2</c:v>
                </c:pt>
                <c:pt idx="234">
                  <c:v>-3.5326150005536197E-2</c:v>
                </c:pt>
                <c:pt idx="235">
                  <c:v>-3.4825413943364317E-2</c:v>
                </c:pt>
                <c:pt idx="236">
                  <c:v>-3.4331764032126358E-2</c:v>
                </c:pt>
                <c:pt idx="237">
                  <c:v>-3.3845100559032351E-2</c:v>
                </c:pt>
                <c:pt idx="238">
                  <c:v>-3.3365325186701121E-2</c:v>
                </c:pt>
                <c:pt idx="239">
                  <c:v>-3.2892340935549977E-2</c:v>
                </c:pt>
                <c:pt idx="240">
                  <c:v>-3.2426052166341798E-2</c:v>
                </c:pt>
                <c:pt idx="241">
                  <c:v>-3.1966364562891356E-2</c:v>
                </c:pt>
                <c:pt idx="242">
                  <c:v>-3.1513185114933326E-2</c:v>
                </c:pt>
                <c:pt idx="243">
                  <c:v>-3.1066422101153436E-2</c:v>
                </c:pt>
                <c:pt idx="244">
                  <c:v>-3.0625985072384634E-2</c:v>
                </c:pt>
                <c:pt idx="245">
                  <c:v>-3.0191784834969374E-2</c:v>
                </c:pt>
                <c:pt idx="246">
                  <c:v>-2.9763733434289303E-2</c:v>
                </c:pt>
                <c:pt idx="247">
                  <c:v>-2.9341744138463407E-2</c:v>
                </c:pt>
                <c:pt idx="248">
                  <c:v>-2.8925731422215141E-2</c:v>
                </c:pt>
                <c:pt idx="249">
                  <c:v>-2.8515610950909535E-2</c:v>
                </c:pt>
                <c:pt idx="250">
                  <c:v>-2.8111299564760366E-2</c:v>
                </c:pt>
                <c:pt idx="251">
                  <c:v>-2.7712715263208055E-2</c:v>
                </c:pt>
                <c:pt idx="252">
                  <c:v>-2.7319777189468278E-2</c:v>
                </c:pt>
                <c:pt idx="253">
                  <c:v>-2.6932405615251301E-2</c:v>
                </c:pt>
                <c:pt idx="254">
                  <c:v>-2.6550521925652288E-2</c:v>
                </c:pt>
                <c:pt idx="255">
                  <c:v>-2.6174048604211946E-2</c:v>
                </c:pt>
                <c:pt idx="256">
                  <c:v>-2.5802909218147662E-2</c:v>
                </c:pt>
                <c:pt idx="257">
                  <c:v>-2.5437028403754364E-2</c:v>
                </c:pt>
                <c:pt idx="258">
                  <c:v>-2.5076331851974984E-2</c:v>
                </c:pt>
                <c:pt idx="259">
                  <c:v>-2.4720746294139645E-2</c:v>
                </c:pt>
                <c:pt idx="260">
                  <c:v>-2.4370199487873084E-2</c:v>
                </c:pt>
                <c:pt idx="261">
                  <c:v>-2.4024620203169644E-2</c:v>
                </c:pt>
                <c:pt idx="262">
                  <c:v>-2.368393820863483E-2</c:v>
                </c:pt>
                <c:pt idx="263">
                  <c:v>-2.3348084257892796E-2</c:v>
                </c:pt>
                <c:pt idx="264">
                  <c:v>-2.3016990076158664E-2</c:v>
                </c:pt>
                <c:pt idx="265">
                  <c:v>-2.2690588346974849E-2</c:v>
                </c:pt>
                <c:pt idx="266">
                  <c:v>-2.2368812699110212E-2</c:v>
                </c:pt>
                <c:pt idx="267">
                  <c:v>-2.2051597693621038E-2</c:v>
                </c:pt>
                <c:pt idx="268">
                  <c:v>-2.1738878811072764E-2</c:v>
                </c:pt>
                <c:pt idx="269">
                  <c:v>-2.1430592438921148E-2</c:v>
                </c:pt>
                <c:pt idx="270">
                  <c:v>-2.1126675859051872E-2</c:v>
                </c:pt>
                <c:pt idx="271">
                  <c:v>-2.0827067235477097E-2</c:v>
                </c:pt>
                <c:pt idx="272">
                  <c:v>-2.0531705602187946E-2</c:v>
                </c:pt>
                <c:pt idx="273">
                  <c:v>-2.0240530851161474E-2</c:v>
                </c:pt>
                <c:pt idx="274">
                  <c:v>-1.9953483720520766E-2</c:v>
                </c:pt>
                <c:pt idx="275">
                  <c:v>-1.9670505782847011E-2</c:v>
                </c:pt>
                <c:pt idx="276">
                  <c:v>-1.9391539433641889E-2</c:v>
                </c:pt>
                <c:pt idx="277">
                  <c:v>-1.9116527879939248E-2</c:v>
                </c:pt>
                <c:pt idx="278">
                  <c:v>-1.8845415129064232E-2</c:v>
                </c:pt>
                <c:pt idx="279">
                  <c:v>-1.8578145977538891E-2</c:v>
                </c:pt>
                <c:pt idx="280">
                  <c:v>-1.8314666000132488E-2</c:v>
                </c:pt>
                <c:pt idx="281">
                  <c:v>-1.8054921539055246E-2</c:v>
                </c:pt>
                <c:pt idx="282">
                  <c:v>-1.7798859693293999E-2</c:v>
                </c:pt>
                <c:pt idx="283">
                  <c:v>-1.7546428308088391E-2</c:v>
                </c:pt>
                <c:pt idx="284">
                  <c:v>-1.7297575964545984E-2</c:v>
                </c:pt>
                <c:pt idx="285">
                  <c:v>-1.7052251969395044E-2</c:v>
                </c:pt>
                <c:pt idx="286">
                  <c:v>-1.6810406344873213E-2</c:v>
                </c:pt>
                <c:pt idx="287">
                  <c:v>-1.657198981875092E-2</c:v>
                </c:pt>
                <c:pt idx="288">
                  <c:v>-1.6336953814487867E-2</c:v>
                </c:pt>
                <c:pt idx="289">
                  <c:v>-1.6105250441521064E-2</c:v>
                </c:pt>
                <c:pt idx="290">
                  <c:v>-1.5876832485683116E-2</c:v>
                </c:pt>
                <c:pt idx="291">
                  <c:v>-1.5651653399749142E-2</c:v>
                </c:pt>
                <c:pt idx="292">
                  <c:v>-1.5429667294110945E-2</c:v>
                </c:pt>
                <c:pt idx="293">
                  <c:v>-1.521082892757682E-2</c:v>
                </c:pt>
                <c:pt idx="294">
                  <c:v>-1.4995093698295726E-2</c:v>
                </c:pt>
                <c:pt idx="295">
                  <c:v>-1.4782417634804285E-2</c:v>
                </c:pt>
                <c:pt idx="296">
                  <c:v>-1.4572757387195021E-2</c:v>
                </c:pt>
                <c:pt idx="297">
                  <c:v>-1.4366070218404641E-2</c:v>
                </c:pt>
                <c:pt idx="298">
                  <c:v>-1.4162313995620719E-2</c:v>
                </c:pt>
                <c:pt idx="299">
                  <c:v>-1.3961447181805482E-2</c:v>
                </c:pt>
                <c:pt idx="300">
                  <c:v>-1.376342882733511E-2</c:v>
                </c:pt>
                <c:pt idx="301">
                  <c:v>-1.356821856175333E-2</c:v>
                </c:pt>
                <c:pt idx="302">
                  <c:v>-1.3375776585637818E-2</c:v>
                </c:pt>
                <c:pt idx="303">
                  <c:v>-1.31860636625779E-2</c:v>
                </c:pt>
                <c:pt idx="304">
                  <c:v>-1.2999041111262363E-2</c:v>
                </c:pt>
                <c:pt idx="305">
                  <c:v>-1.2814670797675856E-2</c:v>
                </c:pt>
                <c:pt idx="306">
                  <c:v>-1.2632915127402623E-2</c:v>
                </c:pt>
                <c:pt idx="307">
                  <c:v>-1.2453737038036034E-2</c:v>
                </c:pt>
                <c:pt idx="308">
                  <c:v>-1.2277099991692797E-2</c:v>
                </c:pt>
                <c:pt idx="309">
                  <c:v>-1.2102967967630409E-2</c:v>
                </c:pt>
                <c:pt idx="310">
                  <c:v>-1.1931305454966431E-2</c:v>
                </c:pt>
                <c:pt idx="311">
                  <c:v>-1.1762077445498462E-2</c:v>
                </c:pt>
                <c:pt idx="312">
                  <c:v>-1.1595249426623398E-2</c:v>
                </c:pt>
                <c:pt idx="313">
                  <c:v>-1.1430787374354748E-2</c:v>
                </c:pt>
                <c:pt idx="314">
                  <c:v>-1.1268657746436603E-2</c:v>
                </c:pt>
                <c:pt idx="315">
                  <c:v>-1.1108827475553225E-2</c:v>
                </c:pt>
                <c:pt idx="316">
                  <c:v>-1.0951263962632839E-2</c:v>
                </c:pt>
                <c:pt idx="317">
                  <c:v>-1.0795935070244364E-2</c:v>
                </c:pt>
                <c:pt idx="318">
                  <c:v>-1.0642809116086034E-2</c:v>
                </c:pt>
                <c:pt idx="319">
                  <c:v>-1.0491854866564534E-2</c:v>
                </c:pt>
                <c:pt idx="320">
                  <c:v>-1.0343041530463554E-2</c:v>
                </c:pt>
                <c:pt idx="321">
                  <c:v>-1.0196338752700467E-2</c:v>
                </c:pt>
                <c:pt idx="322">
                  <c:v>-1.0051716608170098E-2</c:v>
                </c:pt>
                <c:pt idx="323">
                  <c:v>-9.9091455956743599E-3</c:v>
                </c:pt>
                <c:pt idx="324">
                  <c:v>-9.768596631936511E-3</c:v>
                </c:pt>
                <c:pt idx="325">
                  <c:v>-9.6300410456991014E-3</c:v>
                </c:pt>
                <c:pt idx="326">
                  <c:v>-9.4934505719043091E-3</c:v>
                </c:pt>
                <c:pt idx="327">
                  <c:v>-9.3587973459556967E-3</c:v>
                </c:pt>
                <c:pt idx="328">
                  <c:v>-9.2260538980601173E-3</c:v>
                </c:pt>
                <c:pt idx="329">
                  <c:v>-9.0951931476488824E-3</c:v>
                </c:pt>
                <c:pt idx="330">
                  <c:v>-8.9661883978770403E-3</c:v>
                </c:pt>
                <c:pt idx="331">
                  <c:v>-8.839013330199607E-3</c:v>
                </c:pt>
                <c:pt idx="332">
                  <c:v>-8.7136419990238891E-3</c:v>
                </c:pt>
                <c:pt idx="333">
                  <c:v>-8.5900488264367223E-3</c:v>
                </c:pt>
                <c:pt idx="334">
                  <c:v>-8.4682085970057153E-3</c:v>
                </c:pt>
                <c:pt idx="335">
                  <c:v>-8.3480964526533308E-3</c:v>
                </c:pt>
                <c:pt idx="336">
                  <c:v>-8.2296878876030061E-3</c:v>
                </c:pt>
                <c:pt idx="337">
                  <c:v>-8.1129587433962196E-3</c:v>
                </c:pt>
                <c:pt idx="338">
                  <c:v>-7.9978852039794858E-3</c:v>
                </c:pt>
                <c:pt idx="339">
                  <c:v>-7.8844437908604376E-3</c:v>
                </c:pt>
                <c:pt idx="340">
                  <c:v>-7.7726113583319843E-3</c:v>
                </c:pt>
                <c:pt idx="341">
                  <c:v>-7.6623650887636197E-3</c:v>
                </c:pt>
                <c:pt idx="342">
                  <c:v>-7.553682487958905E-3</c:v>
                </c:pt>
                <c:pt idx="343">
                  <c:v>-7.4465413805783337E-3</c:v>
                </c:pt>
                <c:pt idx="344">
                  <c:v>-7.340919905626588E-3</c:v>
                </c:pt>
                <c:pt idx="345">
                  <c:v>-7.2367965120032742E-3</c:v>
                </c:pt>
                <c:pt idx="346">
                  <c:v>-7.1341499541163677E-3</c:v>
                </c:pt>
                <c:pt idx="347">
                  <c:v>-7.0329592875573938E-3</c:v>
                </c:pt>
                <c:pt idx="348">
                  <c:v>-6.9332038648375772E-3</c:v>
                </c:pt>
                <c:pt idx="349">
                  <c:v>-6.8348633311840108E-3</c:v>
                </c:pt>
                <c:pt idx="350">
                  <c:v>-6.7379176203951237E-3</c:v>
                </c:pt>
                <c:pt idx="351">
                  <c:v>-6.6423469507545813E-3</c:v>
                </c:pt>
                <c:pt idx="352">
                  <c:v>-6.5481318210027471E-3</c:v>
                </c:pt>
                <c:pt idx="353">
                  <c:v>-6.4552530063650138E-3</c:v>
                </c:pt>
                <c:pt idx="354">
                  <c:v>-6.3636915546361325E-3</c:v>
                </c:pt>
                <c:pt idx="355">
                  <c:v>-6.2734287823198107E-3</c:v>
                </c:pt>
                <c:pt idx="356">
                  <c:v>-6.1844462708227441E-3</c:v>
                </c:pt>
                <c:pt idx="357">
                  <c:v>-6.0967258627024068E-3</c:v>
                </c:pt>
                <c:pt idx="358">
                  <c:v>-6.0102496579678057E-3</c:v>
                </c:pt>
                <c:pt idx="359">
                  <c:v>-5.9250000104324315E-3</c:v>
                </c:pt>
                <c:pt idx="360">
                  <c:v>-5.8409595241187481E-3</c:v>
                </c:pt>
                <c:pt idx="361">
                  <c:v>-5.758111049713438E-3</c:v>
                </c:pt>
                <c:pt idx="362">
                  <c:v>-5.6764376810727515E-3</c:v>
                </c:pt>
                <c:pt idx="363">
                  <c:v>-5.5959227517771732E-3</c:v>
                </c:pt>
                <c:pt idx="364">
                  <c:v>-5.5165498317348164E-3</c:v>
                </c:pt>
                <c:pt idx="365">
                  <c:v>-5.4383027238328148E-3</c:v>
                </c:pt>
                <c:pt idx="366">
                  <c:v>-5.3611654606360026E-3</c:v>
                </c:pt>
                <c:pt idx="367">
                  <c:v>-5.2851223011323003E-3</c:v>
                </c:pt>
                <c:pt idx="368">
                  <c:v>-5.210157727524087E-3</c:v>
                </c:pt>
                <c:pt idx="369">
                  <c:v>-5.136256442064965E-3</c:v>
                </c:pt>
                <c:pt idx="370">
                  <c:v>-5.0634033639412046E-3</c:v>
                </c:pt>
                <c:pt idx="371">
                  <c:v>-4.991583626197337E-3</c:v>
                </c:pt>
                <c:pt idx="372">
                  <c:v>-4.9207825727052247E-3</c:v>
                </c:pt>
                <c:pt idx="373">
                  <c:v>-4.8509857551759577E-3</c:v>
                </c:pt>
                <c:pt idx="374">
                  <c:v>-4.78217893021408E-3</c:v>
                </c:pt>
                <c:pt idx="375">
                  <c:v>-4.7143480564134496E-3</c:v>
                </c:pt>
                <c:pt idx="376">
                  <c:v>-4.647479291494218E-3</c:v>
                </c:pt>
                <c:pt idx="377">
                  <c:v>-4.5815589894802793E-3</c:v>
                </c:pt>
                <c:pt idx="378">
                  <c:v>-4.5165736979167056E-3</c:v>
                </c:pt>
                <c:pt idx="379">
                  <c:v>-4.4525101551265486E-3</c:v>
                </c:pt>
                <c:pt idx="380">
                  <c:v>-4.3893552875064398E-3</c:v>
                </c:pt>
                <c:pt idx="381">
                  <c:v>-4.3270962068605139E-3</c:v>
                </c:pt>
                <c:pt idx="382">
                  <c:v>-4.2657202077720294E-3</c:v>
                </c:pt>
                <c:pt idx="383">
                  <c:v>-4.2052147650122476E-3</c:v>
                </c:pt>
                <c:pt idx="384">
                  <c:v>-4.1455675309859325E-3</c:v>
                </c:pt>
                <c:pt idx="385">
                  <c:v>-4.0867663332130677E-3</c:v>
                </c:pt>
                <c:pt idx="386">
                  <c:v>-4.0287991718462269E-3</c:v>
                </c:pt>
                <c:pt idx="387">
                  <c:v>-3.9716542172230631E-3</c:v>
                </c:pt>
                <c:pt idx="388">
                  <c:v>-3.9153198074534934E-3</c:v>
                </c:pt>
                <c:pt idx="389">
                  <c:v>-3.8597844460410368E-3</c:v>
                </c:pt>
                <c:pt idx="390">
                  <c:v>-3.8050367995378586E-3</c:v>
                </c:pt>
                <c:pt idx="391">
                  <c:v>-3.7510656952329875E-3</c:v>
                </c:pt>
                <c:pt idx="392">
                  <c:v>-3.6978601188733186E-3</c:v>
                </c:pt>
                <c:pt idx="393">
                  <c:v>-3.645409212416888E-3</c:v>
                </c:pt>
                <c:pt idx="394">
                  <c:v>-3.5937022718179486E-3</c:v>
                </c:pt>
                <c:pt idx="395">
                  <c:v>-3.5427287448434553E-3</c:v>
                </c:pt>
                <c:pt idx="396">
                  <c:v>-3.4924782289204623E-3</c:v>
                </c:pt>
                <c:pt idx="397">
                  <c:v>-3.4429404690140375E-3</c:v>
                </c:pt>
                <c:pt idx="398">
                  <c:v>-3.3941053555352103E-3</c:v>
                </c:pt>
                <c:pt idx="399">
                  <c:v>-3.3459629222785921E-3</c:v>
                </c:pt>
                <c:pt idx="400">
                  <c:v>-3.2985033443892124E-3</c:v>
                </c:pt>
                <c:pt idx="401">
                  <c:v>-3.251716936358142E-3</c:v>
                </c:pt>
                <c:pt idx="402">
                  <c:v>-3.2055941500465489E-3</c:v>
                </c:pt>
                <c:pt idx="403">
                  <c:v>-3.1601255727377307E-3</c:v>
                </c:pt>
                <c:pt idx="404">
                  <c:v>-3.1153019252167769E-3</c:v>
                </c:pt>
                <c:pt idx="405">
                  <c:v>-3.0711140598774118E-3</c:v>
                </c:pt>
                <c:pt idx="406">
                  <c:v>-3.0275529588556947E-3</c:v>
                </c:pt>
                <c:pt idx="407">
                  <c:v>-2.9846097321901684E-3</c:v>
                </c:pt>
                <c:pt idx="408">
                  <c:v>-2.9422756160080617E-3</c:v>
                </c:pt>
                <c:pt idx="409">
                  <c:v>-2.9005419707372223E-3</c:v>
                </c:pt>
                <c:pt idx="410">
                  <c:v>-2.8594002793433833E-3</c:v>
                </c:pt>
                <c:pt idx="411">
                  <c:v>-2.8188421455924203E-3</c:v>
                </c:pt>
                <c:pt idx="412">
                  <c:v>-2.7788592923372276E-3</c:v>
                </c:pt>
                <c:pt idx="413">
                  <c:v>-2.7394435598288879E-3</c:v>
                </c:pt>
                <c:pt idx="414">
                  <c:v>-2.7005869040517879E-3</c:v>
                </c:pt>
                <c:pt idx="415">
                  <c:v>-2.6622813950823105E-3</c:v>
                </c:pt>
                <c:pt idx="416">
                  <c:v>-2.624519215470817E-3</c:v>
                </c:pt>
                <c:pt idx="417">
                  <c:v>-2.5872926586465545E-3</c:v>
                </c:pt>
                <c:pt idx="418">
                  <c:v>-2.5505941273451863E-3</c:v>
                </c:pt>
                <c:pt idx="419">
                  <c:v>-2.5144161320585926E-3</c:v>
                </c:pt>
                <c:pt idx="420">
                  <c:v>-2.4787512895066716E-3</c:v>
                </c:pt>
                <c:pt idx="421">
                  <c:v>-2.4435923211308004E-3</c:v>
                </c:pt>
                <c:pt idx="422">
                  <c:v>-2.4089320516086392E-3</c:v>
                </c:pt>
                <c:pt idx="423">
                  <c:v>-2.3747634073900113E-3</c:v>
                </c:pt>
                <c:pt idx="424">
                  <c:v>-2.3410794152535293E-3</c:v>
                </c:pt>
                <c:pt idx="425">
                  <c:v>-2.3078732008836988E-3</c:v>
                </c:pt>
                <c:pt idx="426">
                  <c:v>-2.2751379874681715E-3</c:v>
                </c:pt>
                <c:pt idx="427">
                  <c:v>-2.2428670943149109E-3</c:v>
                </c:pt>
                <c:pt idx="428">
                  <c:v>-2.2110539354889625E-3</c:v>
                </c:pt>
                <c:pt idx="429">
                  <c:v>-2.179692018468531E-3</c:v>
                </c:pt>
                <c:pt idx="430">
                  <c:v>-2.148774942820141E-3</c:v>
                </c:pt>
                <c:pt idx="431">
                  <c:v>-2.1182963988925631E-3</c:v>
                </c:pt>
                <c:pt idx="432">
                  <c:v>-2.0882501665292759E-3</c:v>
                </c:pt>
                <c:pt idx="433">
                  <c:v>-2.0586301137991633E-3</c:v>
                </c:pt>
                <c:pt idx="434">
                  <c:v>-2.0294301957452282E-3</c:v>
                </c:pt>
                <c:pt idx="435">
                  <c:v>-2.0006444531510481E-3</c:v>
                </c:pt>
                <c:pt idx="436">
                  <c:v>-1.9722670113247066E-3</c:v>
                </c:pt>
                <c:pt idx="437">
                  <c:v>-1.9442920788999879E-3</c:v>
                </c:pt>
                <c:pt idx="438">
                  <c:v>-1.9167139466545575E-3</c:v>
                </c:pt>
                <c:pt idx="439">
                  <c:v>-1.8895269863449145E-3</c:v>
                </c:pt>
                <c:pt idx="440">
                  <c:v>-1.8627256495578472E-3</c:v>
                </c:pt>
                <c:pt idx="441">
                  <c:v>-1.8363044665781895E-3</c:v>
                </c:pt>
                <c:pt idx="442">
                  <c:v>-1.810258045272636E-3</c:v>
                </c:pt>
                <c:pt idx="443">
                  <c:v>-1.7845810699893682E-3</c:v>
                </c:pt>
                <c:pt idx="444">
                  <c:v>-1.7592683004733034E-3</c:v>
                </c:pt>
                <c:pt idx="445">
                  <c:v>-1.7343145707967157E-3</c:v>
                </c:pt>
                <c:pt idx="446">
                  <c:v>-1.7097147883050326E-3</c:v>
                </c:pt>
                <c:pt idx="447">
                  <c:v>-1.6854639325775648E-3</c:v>
                </c:pt>
                <c:pt idx="448">
                  <c:v>-1.6615570544029903E-3</c:v>
                </c:pt>
                <c:pt idx="449">
                  <c:v>-1.6379892747693644E-3</c:v>
                </c:pt>
                <c:pt idx="450">
                  <c:v>-1.6147557838684433E-3</c:v>
                </c:pt>
                <c:pt idx="451">
                  <c:v>-1.5918518401141395E-3</c:v>
                </c:pt>
                <c:pt idx="452">
                  <c:v>-1.5692727691748913E-3</c:v>
                </c:pt>
                <c:pt idx="453">
                  <c:v>-1.5470139630197628E-3</c:v>
                </c:pt>
                <c:pt idx="454">
                  <c:v>-1.5250708789780556E-3</c:v>
                </c:pt>
                <c:pt idx="455">
                  <c:v>-1.503439038812274E-3</c:v>
                </c:pt>
                <c:pt idx="456">
                  <c:v>-1.4821140278042343E-3</c:v>
                </c:pt>
                <c:pt idx="457">
                  <c:v>-1.4610914938541233E-3</c:v>
                </c:pt>
                <c:pt idx="458">
                  <c:v>-1.4403671465923495E-3</c:v>
                </c:pt>
                <c:pt idx="459">
                  <c:v>-1.4199367565039796E-3</c:v>
                </c:pt>
                <c:pt idx="460">
                  <c:v>-1.3997961540656027E-3</c:v>
                </c:pt>
                <c:pt idx="461">
                  <c:v>-1.3799412288944223E-3</c:v>
                </c:pt>
                <c:pt idx="462">
                  <c:v>-1.3603679289094254E-3</c:v>
                </c:pt>
                <c:pt idx="463">
                  <c:v>-1.3410722595044544E-3</c:v>
                </c:pt>
                <c:pt idx="464">
                  <c:v>-1.322050282732988E-3</c:v>
                </c:pt>
                <c:pt idx="465">
                  <c:v>-1.3032981165045031E-3</c:v>
                </c:pt>
                <c:pt idx="466">
                  <c:v>-1.2848119337922231E-3</c:v>
                </c:pt>
                <c:pt idx="467">
                  <c:v>-1.2665879618521121E-3</c:v>
                </c:pt>
                <c:pt idx="468">
                  <c:v>-1.2486224814529311E-3</c:v>
                </c:pt>
                <c:pt idx="469">
                  <c:v>-1.2309118261172299E-3</c:v>
                </c:pt>
                <c:pt idx="470">
                  <c:v>-1.2134523813730977E-3</c:v>
                </c:pt>
                <c:pt idx="471">
                  <c:v>-1.196240584016521E-3</c:v>
                </c:pt>
                <c:pt idx="472">
                  <c:v>-1.1792729213842114E-3</c:v>
                </c:pt>
                <c:pt idx="473">
                  <c:v>-1.1625459306367424E-3</c:v>
                </c:pt>
                <c:pt idx="474">
                  <c:v>-1.1460561980518591E-3</c:v>
                </c:pt>
                <c:pt idx="475">
                  <c:v>-1.1298003583277998E-3</c:v>
                </c:pt>
                <c:pt idx="476">
                  <c:v>-1.1137750938965091E-3</c:v>
                </c:pt>
                <c:pt idx="477">
                  <c:v>-1.0979771342465917E-3</c:v>
                </c:pt>
                <c:pt idx="478">
                  <c:v>-1.0824032552558592E-3</c:v>
                </c:pt>
                <c:pt idx="479">
                  <c:v>-1.0670502785333543E-3</c:v>
                </c:pt>
                <c:pt idx="480">
                  <c:v>-1.0519150707706999E-3</c:v>
                </c:pt>
                <c:pt idx="481">
                  <c:v>-1.0369945431026571E-3</c:v>
                </c:pt>
                <c:pt idx="482">
                  <c:v>-1.0222856504767386E-3</c:v>
                </c:pt>
                <c:pt idx="483">
                  <c:v>-1.0077853910317759E-3</c:v>
                </c:pt>
                <c:pt idx="484">
                  <c:v>-9.9349080548529834E-4</c:v>
                </c:pt>
                <c:pt idx="485">
                  <c:v>-9.7939897652959268E-4</c:v>
                </c:pt>
                <c:pt idx="486">
                  <c:v>-9.6550702823633829E-4</c:v>
                </c:pt>
                <c:pt idx="487">
                  <c:v>-9.5181212546968305E-4</c:v>
                </c:pt>
                <c:pt idx="488">
                  <c:v>-9.3831147330764508E-4</c:v>
                </c:pt>
                <c:pt idx="489">
                  <c:v>-9.2500231647171642E-4</c:v>
                </c:pt>
                <c:pt idx="490">
                  <c:v>-9.1188193876456263E-4</c:v>
                </c:pt>
                <c:pt idx="491">
                  <c:v>-8.9894766251569778E-4</c:v>
                </c:pt>
                <c:pt idx="492">
                  <c:v>-8.8619684803501527E-4</c:v>
                </c:pt>
                <c:pt idx="493">
                  <c:v>-8.7362689307407667E-4</c:v>
                </c:pt>
                <c:pt idx="494">
                  <c:v>-8.6123523229503761E-4</c:v>
                </c:pt>
                <c:pt idx="495">
                  <c:v>-8.4901933674711003E-4</c:v>
                </c:pt>
                <c:pt idx="496">
                  <c:v>-8.3697671335044286E-4</c:v>
                </c:pt>
                <c:pt idx="497">
                  <c:v>-8.2510490438733076E-4</c:v>
                </c:pt>
                <c:pt idx="498">
                  <c:v>-8.1340148700063714E-4</c:v>
                </c:pt>
                <c:pt idx="499">
                  <c:v>-8.018640726993279E-4</c:v>
                </c:pt>
                <c:pt idx="500">
                  <c:v>-7.9049030687102265E-4</c:v>
                </c:pt>
                <c:pt idx="501">
                  <c:v>-7.792778683014585E-4</c:v>
                </c:pt>
                <c:pt idx="502">
                  <c:v>-7.6822446870077098E-4</c:v>
                </c:pt>
                <c:pt idx="503">
                  <c:v>-7.5732785223648963E-4</c:v>
                </c:pt>
                <c:pt idx="504">
                  <c:v>-7.4658579507316206E-4</c:v>
                </c:pt>
                <c:pt idx="505">
                  <c:v>-7.3599610491850828E-4</c:v>
                </c:pt>
                <c:pt idx="506">
                  <c:v>-7.2555662057600717E-4</c:v>
                </c:pt>
                <c:pt idx="507">
                  <c:v>-7.1526521150383385E-4</c:v>
                </c:pt>
                <c:pt idx="508">
                  <c:v>-7.0511977738005056E-4</c:v>
                </c:pt>
                <c:pt idx="509">
                  <c:v>-6.9511824767396857E-4</c:v>
                </c:pt>
                <c:pt idx="510">
                  <c:v>-6.8525858122358207E-4</c:v>
                </c:pt>
                <c:pt idx="511">
                  <c:v>-6.7553876581900342E-4</c:v>
                </c:pt>
                <c:pt idx="512">
                  <c:v>-6.659568177918054E-4</c:v>
                </c:pt>
                <c:pt idx="513">
                  <c:v>-6.5651078161018273E-4</c:v>
                </c:pt>
                <c:pt idx="514">
                  <c:v>-6.4719872947986289E-4</c:v>
                </c:pt>
                <c:pt idx="515">
                  <c:v>-6.3801876095067309E-4</c:v>
                </c:pt>
                <c:pt idx="516">
                  <c:v>-6.2896900252869107E-4</c:v>
                </c:pt>
                <c:pt idx="517">
                  <c:v>-6.2004760729389213E-4</c:v>
                </c:pt>
                <c:pt idx="518">
                  <c:v>-6.1125275452322424E-4</c:v>
                </c:pt>
                <c:pt idx="519">
                  <c:v>-6.0258264931902839E-4</c:v>
                </c:pt>
                <c:pt idx="520">
                  <c:v>-5.9403552224272663E-4</c:v>
                </c:pt>
                <c:pt idx="521">
                  <c:v>-5.8560962895370917E-4</c:v>
                </c:pt>
                <c:pt idx="522">
                  <c:v>-5.773032498533414E-4</c:v>
                </c:pt>
                <c:pt idx="523">
                  <c:v>-5.6911468973402306E-4</c:v>
                </c:pt>
                <c:pt idx="524">
                  <c:v>-5.6104227743322037E-4</c:v>
                </c:pt>
                <c:pt idx="525">
                  <c:v>-5.5308436549240958E-4</c:v>
                </c:pt>
                <c:pt idx="526">
                  <c:v>-5.4523932982085822E-4</c:v>
                </c:pt>
                <c:pt idx="527">
                  <c:v>-5.3750556936417026E-4</c:v>
                </c:pt>
                <c:pt idx="528">
                  <c:v>-5.2988150577753916E-4</c:v>
                </c:pt>
                <c:pt idx="529">
                  <c:v>-5.2236558310363016E-4</c:v>
                </c:pt>
                <c:pt idx="530">
                  <c:v>-5.1495626745503664E-4</c:v>
                </c:pt>
                <c:pt idx="531">
                  <c:v>-5.0765204670123428E-4</c:v>
                </c:pt>
                <c:pt idx="532">
                  <c:v>-5.0045143015998051E-4</c:v>
                </c:pt>
                <c:pt idx="533">
                  <c:v>-4.9335294829309082E-4</c:v>
                </c:pt>
                <c:pt idx="534">
                  <c:v>-4.8635515240652609E-4</c:v>
                </c:pt>
                <c:pt idx="535">
                  <c:v>-4.7945661435473821E-4</c:v>
                </c:pt>
                <c:pt idx="536">
                  <c:v>-4.7265592624920721E-4</c:v>
                </c:pt>
                <c:pt idx="537">
                  <c:v>-4.6595170017111481E-4</c:v>
                </c:pt>
                <c:pt idx="538">
                  <c:v>-4.593425678880885E-4</c:v>
                </c:pt>
                <c:pt idx="539">
                  <c:v>-4.5282718057496844E-4</c:v>
                </c:pt>
                <c:pt idx="540">
                  <c:v>-4.4640420853853374E-4</c:v>
                </c:pt>
                <c:pt idx="541">
                  <c:v>-4.4007234094613039E-4</c:v>
                </c:pt>
                <c:pt idx="542">
                  <c:v>-4.3383028555815201E-4</c:v>
                </c:pt>
                <c:pt idx="543">
                  <c:v>-4.276767684643129E-4</c:v>
                </c:pt>
                <c:pt idx="544">
                  <c:v>-4.2161053382366409E-4</c:v>
                </c:pt>
                <c:pt idx="545">
                  <c:v>-4.1563034360829276E-4</c:v>
                </c:pt>
                <c:pt idx="546">
                  <c:v>-4.0973497735066159E-4</c:v>
                </c:pt>
                <c:pt idx="547">
                  <c:v>-4.0392323189453048E-4</c:v>
                </c:pt>
                <c:pt idx="548">
                  <c:v>-3.9819392114940889E-4</c:v>
                </c:pt>
                <c:pt idx="549">
                  <c:v>-3.9254587584849421E-4</c:v>
                </c:pt>
                <c:pt idx="550">
                  <c:v>-3.8697794331004167E-4</c:v>
                </c:pt>
                <c:pt idx="551">
                  <c:v>-3.8148898720212086E-4</c:v>
                </c:pt>
                <c:pt idx="552">
                  <c:v>-3.7607788731070565E-4</c:v>
                </c:pt>
                <c:pt idx="553">
                  <c:v>-3.7074353931105679E-4</c:v>
                </c:pt>
                <c:pt idx="554">
                  <c:v>-3.6548485454234673E-4</c:v>
                </c:pt>
                <c:pt idx="555">
                  <c:v>-3.6030075978547849E-4</c:v>
                </c:pt>
                <c:pt idx="556">
                  <c:v>-3.551901970440598E-4</c:v>
                </c:pt>
                <c:pt idx="557">
                  <c:v>-3.5015212332848079E-4</c:v>
                </c:pt>
                <c:pt idx="558">
                  <c:v>-3.4518551044305737E-4</c:v>
                </c:pt>
                <c:pt idx="559">
                  <c:v>-3.4028934477618999E-4</c:v>
                </c:pt>
                <c:pt idx="560">
                  <c:v>-3.3546262709350198E-4</c:v>
                </c:pt>
                <c:pt idx="561">
                  <c:v>-3.3070437233391118E-4</c:v>
                </c:pt>
                <c:pt idx="562">
                  <c:v>-3.260136094085926E-4</c:v>
                </c:pt>
                <c:pt idx="563">
                  <c:v>-3.2138938100279685E-4</c:v>
                </c:pt>
                <c:pt idx="564">
                  <c:v>-3.1683074338047262E-4</c:v>
                </c:pt>
                <c:pt idx="565">
                  <c:v>-3.1233676619166716E-4</c:v>
                </c:pt>
                <c:pt idx="566">
                  <c:v>-3.0790653228265517E-4</c:v>
                </c:pt>
                <c:pt idx="567">
                  <c:v>-3.0353913750876162E-4</c:v>
                </c:pt>
                <c:pt idx="568">
                  <c:v>-2.9923369054983936E-4</c:v>
                </c:pt>
                <c:pt idx="569">
                  <c:v>-2.9498931272836361E-4</c:v>
                </c:pt>
                <c:pt idx="570">
                  <c:v>-2.9080513783010951E-4</c:v>
                </c:pt>
                <c:pt idx="571">
                  <c:v>-2.8668031192736717E-4</c:v>
                </c:pt>
                <c:pt idx="572">
                  <c:v>-2.8261399320467055E-4</c:v>
                </c:pt>
                <c:pt idx="573">
                  <c:v>-2.7860535178699479E-4</c:v>
                </c:pt>
                <c:pt idx="574">
                  <c:v>-2.746535695703911E-4</c:v>
                </c:pt>
                <c:pt idx="575">
                  <c:v>-2.7075784005502429E-4</c:v>
                </c:pt>
                <c:pt idx="576">
                  <c:v>-2.6691736818057769E-4</c:v>
                </c:pt>
                <c:pt idx="577">
                  <c:v>-2.6313137016399532E-4</c:v>
                </c:pt>
                <c:pt idx="578">
                  <c:v>-2.5939907333952049E-4</c:v>
                </c:pt>
                <c:pt idx="579">
                  <c:v>-2.5571971600100833E-4</c:v>
                </c:pt>
                <c:pt idx="580">
                  <c:v>-2.5209254724647268E-4</c:v>
                </c:pt>
                <c:pt idx="581">
                  <c:v>-2.4851682682483809E-4</c:v>
                </c:pt>
                <c:pt idx="582">
                  <c:v>-2.449918249848657E-4</c:v>
                </c:pt>
                <c:pt idx="583">
                  <c:v>-2.4151682232622152E-4</c:v>
                </c:pt>
                <c:pt idx="584">
                  <c:v>-2.380911096526596E-4</c:v>
                </c:pt>
                <c:pt idx="585">
                  <c:v>-2.3471398782728273E-4</c:v>
                </c:pt>
                <c:pt idx="586">
                  <c:v>-2.3138476762986116E-4</c:v>
                </c:pt>
                <c:pt idx="587">
                  <c:v>-2.2810276961617241E-4</c:v>
                </c:pt>
                <c:pt idx="588">
                  <c:v>-2.2486732397933702E-4</c:v>
                </c:pt>
                <c:pt idx="589">
                  <c:v>-2.2167777041312095E-4</c:v>
                </c:pt>
                <c:pt idx="590">
                  <c:v>-2.1853345797717669E-4</c:v>
                </c:pt>
                <c:pt idx="591">
                  <c:v>-2.1543374496419741E-4</c:v>
                </c:pt>
                <c:pt idx="592">
                  <c:v>-2.1237799876895207E-4</c:v>
                </c:pt>
                <c:pt idx="593">
                  <c:v>-2.0936559575918147E-4</c:v>
                </c:pt>
                <c:pt idx="594">
                  <c:v>-2.0639592114832407E-4</c:v>
                </c:pt>
                <c:pt idx="595">
                  <c:v>-2.0346836887004708E-4</c:v>
                </c:pt>
                <c:pt idx="596">
                  <c:v>-2.005823414545574E-4</c:v>
                </c:pt>
                <c:pt idx="597">
                  <c:v>-1.9773724990666689E-4</c:v>
                </c:pt>
                <c:pt idx="598">
                  <c:v>-1.9493251358558824E-4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0E2D-42F8-958A-06DC435A60E1}"/>
            </c:ext>
          </c:extLst>
        </c:ser>
        <c:ser>
          <c:idx val="2"/>
          <c:order val="2"/>
          <c:tx>
            <c:strRef>
              <c:f>Суммы!$D$1</c:f>
              <c:strCache>
                <c:ptCount val="1"/>
                <c:pt idx="0">
                  <c:v>1988-1989</c:v>
                </c:pt>
              </c:strCache>
            </c:strRef>
          </c:tx>
          <c:spPr>
            <a:ln w="2222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Суммы!$A$2:$A$600</c:f>
              <c:numCache>
                <c:formatCode>General</c:formatCode>
                <c:ptCount val="599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0.79999999999999993</c:v>
                </c:pt>
                <c:pt idx="9">
                  <c:v>0.89999999999999991</c:v>
                </c:pt>
                <c:pt idx="10">
                  <c:v>0.99999999999999989</c:v>
                </c:pt>
                <c:pt idx="11">
                  <c:v>1.0999999999999999</c:v>
                </c:pt>
                <c:pt idx="12">
                  <c:v>1.2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1.5000000000000002</c:v>
                </c:pt>
                <c:pt idx="16">
                  <c:v>1.6000000000000003</c:v>
                </c:pt>
                <c:pt idx="17">
                  <c:v>1.7000000000000004</c:v>
                </c:pt>
                <c:pt idx="18">
                  <c:v>1.8000000000000005</c:v>
                </c:pt>
                <c:pt idx="19">
                  <c:v>1.9000000000000006</c:v>
                </c:pt>
                <c:pt idx="20">
                  <c:v>2.0000000000000004</c:v>
                </c:pt>
                <c:pt idx="21">
                  <c:v>2.1000000000000005</c:v>
                </c:pt>
                <c:pt idx="22">
                  <c:v>2.2000000000000006</c:v>
                </c:pt>
                <c:pt idx="23">
                  <c:v>2.3000000000000007</c:v>
                </c:pt>
                <c:pt idx="24">
                  <c:v>2.4000000000000008</c:v>
                </c:pt>
                <c:pt idx="25">
                  <c:v>2.5000000000000009</c:v>
                </c:pt>
                <c:pt idx="26">
                  <c:v>2.600000000000001</c:v>
                </c:pt>
                <c:pt idx="27">
                  <c:v>2.7000000000000011</c:v>
                </c:pt>
                <c:pt idx="28">
                  <c:v>2.8000000000000012</c:v>
                </c:pt>
                <c:pt idx="29">
                  <c:v>2.9000000000000012</c:v>
                </c:pt>
                <c:pt idx="30">
                  <c:v>3.0000000000000013</c:v>
                </c:pt>
                <c:pt idx="31">
                  <c:v>3.1000000000000014</c:v>
                </c:pt>
                <c:pt idx="32">
                  <c:v>3.2000000000000015</c:v>
                </c:pt>
                <c:pt idx="33">
                  <c:v>3.3000000000000016</c:v>
                </c:pt>
                <c:pt idx="34">
                  <c:v>3.4000000000000017</c:v>
                </c:pt>
                <c:pt idx="35">
                  <c:v>3.5000000000000018</c:v>
                </c:pt>
                <c:pt idx="36">
                  <c:v>3.6000000000000019</c:v>
                </c:pt>
                <c:pt idx="37">
                  <c:v>3.700000000000002</c:v>
                </c:pt>
                <c:pt idx="38">
                  <c:v>3.800000000000002</c:v>
                </c:pt>
                <c:pt idx="39">
                  <c:v>3.9000000000000021</c:v>
                </c:pt>
                <c:pt idx="40">
                  <c:v>4.0000000000000018</c:v>
                </c:pt>
                <c:pt idx="41">
                  <c:v>4.1000000000000014</c:v>
                </c:pt>
                <c:pt idx="42">
                  <c:v>4.2000000000000011</c:v>
                </c:pt>
                <c:pt idx="43">
                  <c:v>4.3000000000000007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4.6999999999999993</c:v>
                </c:pt>
                <c:pt idx="48">
                  <c:v>4.7999999999999989</c:v>
                </c:pt>
                <c:pt idx="49">
                  <c:v>4.8999999999999986</c:v>
                </c:pt>
                <c:pt idx="50">
                  <c:v>4.9999999999999982</c:v>
                </c:pt>
                <c:pt idx="51">
                  <c:v>5.0999999999999979</c:v>
                </c:pt>
                <c:pt idx="52">
                  <c:v>5.1999999999999975</c:v>
                </c:pt>
                <c:pt idx="53">
                  <c:v>5.2999999999999972</c:v>
                </c:pt>
                <c:pt idx="54">
                  <c:v>5.3999999999999968</c:v>
                </c:pt>
                <c:pt idx="55">
                  <c:v>5.4999999999999964</c:v>
                </c:pt>
                <c:pt idx="56">
                  <c:v>5.5999999999999961</c:v>
                </c:pt>
                <c:pt idx="57">
                  <c:v>5.6999999999999957</c:v>
                </c:pt>
                <c:pt idx="58">
                  <c:v>5.7999999999999954</c:v>
                </c:pt>
                <c:pt idx="59">
                  <c:v>5.899999999999995</c:v>
                </c:pt>
                <c:pt idx="60">
                  <c:v>5.9999999999999947</c:v>
                </c:pt>
                <c:pt idx="61">
                  <c:v>6.0999999999999943</c:v>
                </c:pt>
                <c:pt idx="62">
                  <c:v>6.199999999999994</c:v>
                </c:pt>
                <c:pt idx="63">
                  <c:v>6.2999999999999936</c:v>
                </c:pt>
                <c:pt idx="64">
                  <c:v>6.3999999999999932</c:v>
                </c:pt>
                <c:pt idx="65">
                  <c:v>6.4999999999999929</c:v>
                </c:pt>
                <c:pt idx="66">
                  <c:v>6.5999999999999925</c:v>
                </c:pt>
                <c:pt idx="67">
                  <c:v>6.6999999999999922</c:v>
                </c:pt>
                <c:pt idx="68">
                  <c:v>6.7999999999999918</c:v>
                </c:pt>
                <c:pt idx="69">
                  <c:v>6.8999999999999915</c:v>
                </c:pt>
                <c:pt idx="70">
                  <c:v>6.9999999999999911</c:v>
                </c:pt>
                <c:pt idx="71">
                  <c:v>7.0999999999999908</c:v>
                </c:pt>
                <c:pt idx="72">
                  <c:v>7.1999999999999904</c:v>
                </c:pt>
                <c:pt idx="73">
                  <c:v>7.2999999999999901</c:v>
                </c:pt>
                <c:pt idx="74">
                  <c:v>7.3999999999999897</c:v>
                </c:pt>
                <c:pt idx="75">
                  <c:v>7.4999999999999893</c:v>
                </c:pt>
                <c:pt idx="76">
                  <c:v>7.599999999999989</c:v>
                </c:pt>
                <c:pt idx="77">
                  <c:v>7.6999999999999886</c:v>
                </c:pt>
                <c:pt idx="78">
                  <c:v>7.7999999999999883</c:v>
                </c:pt>
                <c:pt idx="79">
                  <c:v>7.8999999999999879</c:v>
                </c:pt>
                <c:pt idx="80">
                  <c:v>7.9999999999999876</c:v>
                </c:pt>
                <c:pt idx="81">
                  <c:v>8.0999999999999872</c:v>
                </c:pt>
                <c:pt idx="82">
                  <c:v>8.1999999999999869</c:v>
                </c:pt>
                <c:pt idx="83">
                  <c:v>8.2999999999999865</c:v>
                </c:pt>
                <c:pt idx="84">
                  <c:v>8.3999999999999861</c:v>
                </c:pt>
                <c:pt idx="85">
                  <c:v>8.4999999999999858</c:v>
                </c:pt>
                <c:pt idx="86">
                  <c:v>8.5999999999999854</c:v>
                </c:pt>
                <c:pt idx="87">
                  <c:v>8.6999999999999851</c:v>
                </c:pt>
                <c:pt idx="88">
                  <c:v>8.7999999999999847</c:v>
                </c:pt>
                <c:pt idx="89">
                  <c:v>8.8999999999999844</c:v>
                </c:pt>
                <c:pt idx="90">
                  <c:v>8.999999999999984</c:v>
                </c:pt>
                <c:pt idx="91">
                  <c:v>9.0999999999999837</c:v>
                </c:pt>
                <c:pt idx="92">
                  <c:v>9.1999999999999833</c:v>
                </c:pt>
                <c:pt idx="93">
                  <c:v>9.2999999999999829</c:v>
                </c:pt>
                <c:pt idx="94">
                  <c:v>9.3999999999999826</c:v>
                </c:pt>
                <c:pt idx="95">
                  <c:v>9.4999999999999822</c:v>
                </c:pt>
                <c:pt idx="96">
                  <c:v>9.5999999999999819</c:v>
                </c:pt>
                <c:pt idx="97">
                  <c:v>9.6999999999999815</c:v>
                </c:pt>
                <c:pt idx="98">
                  <c:v>9.7999999999999812</c:v>
                </c:pt>
                <c:pt idx="99">
                  <c:v>9.8999999999999808</c:v>
                </c:pt>
                <c:pt idx="100">
                  <c:v>9.9999999999999805</c:v>
                </c:pt>
                <c:pt idx="101">
                  <c:v>10.09999999999998</c:v>
                </c:pt>
                <c:pt idx="102">
                  <c:v>10.19999999999998</c:v>
                </c:pt>
                <c:pt idx="103">
                  <c:v>10.299999999999979</c:v>
                </c:pt>
                <c:pt idx="104">
                  <c:v>10.399999999999979</c:v>
                </c:pt>
                <c:pt idx="105">
                  <c:v>10.499999999999979</c:v>
                </c:pt>
                <c:pt idx="106">
                  <c:v>10.599999999999978</c:v>
                </c:pt>
                <c:pt idx="107">
                  <c:v>10.699999999999978</c:v>
                </c:pt>
                <c:pt idx="108">
                  <c:v>10.799999999999978</c:v>
                </c:pt>
                <c:pt idx="109">
                  <c:v>10.899999999999977</c:v>
                </c:pt>
                <c:pt idx="110">
                  <c:v>10.999999999999977</c:v>
                </c:pt>
                <c:pt idx="111">
                  <c:v>11.099999999999977</c:v>
                </c:pt>
                <c:pt idx="112">
                  <c:v>11.199999999999976</c:v>
                </c:pt>
                <c:pt idx="113">
                  <c:v>11.299999999999976</c:v>
                </c:pt>
                <c:pt idx="114">
                  <c:v>11.399999999999975</c:v>
                </c:pt>
                <c:pt idx="115">
                  <c:v>11.499999999999975</c:v>
                </c:pt>
                <c:pt idx="116">
                  <c:v>11.599999999999975</c:v>
                </c:pt>
                <c:pt idx="117">
                  <c:v>11.699999999999974</c:v>
                </c:pt>
                <c:pt idx="118">
                  <c:v>11.799999999999974</c:v>
                </c:pt>
                <c:pt idx="119">
                  <c:v>11.899999999999974</c:v>
                </c:pt>
                <c:pt idx="120">
                  <c:v>11.999999999999973</c:v>
                </c:pt>
                <c:pt idx="121">
                  <c:v>12.099999999999973</c:v>
                </c:pt>
                <c:pt idx="122">
                  <c:v>12.199999999999973</c:v>
                </c:pt>
                <c:pt idx="123">
                  <c:v>12.299999999999972</c:v>
                </c:pt>
                <c:pt idx="124">
                  <c:v>12.399999999999972</c:v>
                </c:pt>
                <c:pt idx="125">
                  <c:v>12.499999999999972</c:v>
                </c:pt>
                <c:pt idx="126">
                  <c:v>12.599999999999971</c:v>
                </c:pt>
                <c:pt idx="127">
                  <c:v>12.699999999999971</c:v>
                </c:pt>
                <c:pt idx="128">
                  <c:v>12.799999999999971</c:v>
                </c:pt>
                <c:pt idx="129">
                  <c:v>12.89999999999997</c:v>
                </c:pt>
                <c:pt idx="130">
                  <c:v>12.99999999999997</c:v>
                </c:pt>
                <c:pt idx="131">
                  <c:v>13.099999999999969</c:v>
                </c:pt>
                <c:pt idx="132">
                  <c:v>13.199999999999969</c:v>
                </c:pt>
                <c:pt idx="133">
                  <c:v>13.299999999999969</c:v>
                </c:pt>
                <c:pt idx="134">
                  <c:v>13.399999999999968</c:v>
                </c:pt>
                <c:pt idx="135">
                  <c:v>13.499999999999968</c:v>
                </c:pt>
                <c:pt idx="136">
                  <c:v>13.599999999999968</c:v>
                </c:pt>
                <c:pt idx="137">
                  <c:v>13.699999999999967</c:v>
                </c:pt>
                <c:pt idx="138">
                  <c:v>13.799999999999967</c:v>
                </c:pt>
                <c:pt idx="139">
                  <c:v>13.899999999999967</c:v>
                </c:pt>
                <c:pt idx="140">
                  <c:v>13.999999999999966</c:v>
                </c:pt>
                <c:pt idx="141">
                  <c:v>14.099999999999966</c:v>
                </c:pt>
                <c:pt idx="142">
                  <c:v>14.199999999999966</c:v>
                </c:pt>
                <c:pt idx="143">
                  <c:v>14.299999999999965</c:v>
                </c:pt>
                <c:pt idx="144">
                  <c:v>14.399999999999965</c:v>
                </c:pt>
                <c:pt idx="145">
                  <c:v>14.499999999999964</c:v>
                </c:pt>
                <c:pt idx="146">
                  <c:v>14.599999999999964</c:v>
                </c:pt>
                <c:pt idx="147">
                  <c:v>14.699999999999964</c:v>
                </c:pt>
                <c:pt idx="148">
                  <c:v>14.799999999999963</c:v>
                </c:pt>
                <c:pt idx="149">
                  <c:v>14.899999999999963</c:v>
                </c:pt>
                <c:pt idx="150">
                  <c:v>14.999999999999963</c:v>
                </c:pt>
                <c:pt idx="151">
                  <c:v>15.099999999999962</c:v>
                </c:pt>
                <c:pt idx="152">
                  <c:v>15.199999999999962</c:v>
                </c:pt>
                <c:pt idx="153">
                  <c:v>15.299999999999962</c:v>
                </c:pt>
                <c:pt idx="154">
                  <c:v>15.399999999999961</c:v>
                </c:pt>
                <c:pt idx="155">
                  <c:v>15.499999999999961</c:v>
                </c:pt>
                <c:pt idx="156">
                  <c:v>15.599999999999961</c:v>
                </c:pt>
                <c:pt idx="157">
                  <c:v>15.69999999999996</c:v>
                </c:pt>
                <c:pt idx="158">
                  <c:v>15.79999999999996</c:v>
                </c:pt>
                <c:pt idx="159">
                  <c:v>15.899999999999959</c:v>
                </c:pt>
                <c:pt idx="160">
                  <c:v>15.999999999999959</c:v>
                </c:pt>
                <c:pt idx="161">
                  <c:v>16.099999999999959</c:v>
                </c:pt>
                <c:pt idx="162">
                  <c:v>16.19999999999996</c:v>
                </c:pt>
                <c:pt idx="163">
                  <c:v>16.299999999999962</c:v>
                </c:pt>
                <c:pt idx="164">
                  <c:v>16.399999999999963</c:v>
                </c:pt>
                <c:pt idx="165">
                  <c:v>16.499999999999964</c:v>
                </c:pt>
                <c:pt idx="166">
                  <c:v>16.599999999999966</c:v>
                </c:pt>
                <c:pt idx="167">
                  <c:v>16.699999999999967</c:v>
                </c:pt>
                <c:pt idx="168">
                  <c:v>16.799999999999969</c:v>
                </c:pt>
                <c:pt idx="169">
                  <c:v>16.89999999999997</c:v>
                </c:pt>
                <c:pt idx="170">
                  <c:v>16.999999999999972</c:v>
                </c:pt>
                <c:pt idx="171">
                  <c:v>17.099999999999973</c:v>
                </c:pt>
                <c:pt idx="172">
                  <c:v>17.199999999999974</c:v>
                </c:pt>
                <c:pt idx="173">
                  <c:v>17.299999999999976</c:v>
                </c:pt>
                <c:pt idx="174">
                  <c:v>17.399999999999977</c:v>
                </c:pt>
                <c:pt idx="175">
                  <c:v>17.499999999999979</c:v>
                </c:pt>
                <c:pt idx="176">
                  <c:v>17.59999999999998</c:v>
                </c:pt>
                <c:pt idx="177">
                  <c:v>17.699999999999982</c:v>
                </c:pt>
                <c:pt idx="178">
                  <c:v>17.799999999999983</c:v>
                </c:pt>
                <c:pt idx="179">
                  <c:v>17.899999999999984</c:v>
                </c:pt>
                <c:pt idx="180">
                  <c:v>17.999999999999986</c:v>
                </c:pt>
                <c:pt idx="181">
                  <c:v>18.099999999999987</c:v>
                </c:pt>
                <c:pt idx="182">
                  <c:v>18.199999999999989</c:v>
                </c:pt>
                <c:pt idx="183">
                  <c:v>18.29999999999999</c:v>
                </c:pt>
                <c:pt idx="184">
                  <c:v>18.399999999999991</c:v>
                </c:pt>
                <c:pt idx="185">
                  <c:v>18.499999999999993</c:v>
                </c:pt>
                <c:pt idx="186">
                  <c:v>18.599999999999994</c:v>
                </c:pt>
                <c:pt idx="187">
                  <c:v>18.699999999999996</c:v>
                </c:pt>
                <c:pt idx="188">
                  <c:v>18.799999999999997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19.200000000000003</c:v>
                </c:pt>
                <c:pt idx="193">
                  <c:v>19.300000000000004</c:v>
                </c:pt>
                <c:pt idx="194">
                  <c:v>19.400000000000006</c:v>
                </c:pt>
                <c:pt idx="195">
                  <c:v>19.500000000000007</c:v>
                </c:pt>
                <c:pt idx="196">
                  <c:v>19.600000000000009</c:v>
                </c:pt>
                <c:pt idx="197">
                  <c:v>19.70000000000001</c:v>
                </c:pt>
                <c:pt idx="198">
                  <c:v>19.800000000000011</c:v>
                </c:pt>
                <c:pt idx="199">
                  <c:v>19.900000000000013</c:v>
                </c:pt>
                <c:pt idx="200">
                  <c:v>20.000000000000014</c:v>
                </c:pt>
                <c:pt idx="201">
                  <c:v>20.100000000000016</c:v>
                </c:pt>
                <c:pt idx="202">
                  <c:v>20.200000000000017</c:v>
                </c:pt>
                <c:pt idx="203">
                  <c:v>20.300000000000018</c:v>
                </c:pt>
                <c:pt idx="204">
                  <c:v>20.40000000000002</c:v>
                </c:pt>
                <c:pt idx="205">
                  <c:v>20.500000000000021</c:v>
                </c:pt>
                <c:pt idx="206">
                  <c:v>20.600000000000023</c:v>
                </c:pt>
                <c:pt idx="207">
                  <c:v>20.700000000000024</c:v>
                </c:pt>
                <c:pt idx="208">
                  <c:v>20.800000000000026</c:v>
                </c:pt>
                <c:pt idx="209">
                  <c:v>20.900000000000027</c:v>
                </c:pt>
                <c:pt idx="210">
                  <c:v>21.000000000000028</c:v>
                </c:pt>
                <c:pt idx="211">
                  <c:v>21.10000000000003</c:v>
                </c:pt>
                <c:pt idx="212">
                  <c:v>21.200000000000031</c:v>
                </c:pt>
                <c:pt idx="213">
                  <c:v>21.300000000000033</c:v>
                </c:pt>
                <c:pt idx="214">
                  <c:v>21.400000000000034</c:v>
                </c:pt>
                <c:pt idx="215">
                  <c:v>21.500000000000036</c:v>
                </c:pt>
                <c:pt idx="216">
                  <c:v>21.600000000000037</c:v>
                </c:pt>
                <c:pt idx="217">
                  <c:v>21.700000000000038</c:v>
                </c:pt>
                <c:pt idx="218">
                  <c:v>21.80000000000004</c:v>
                </c:pt>
                <c:pt idx="219">
                  <c:v>21.900000000000041</c:v>
                </c:pt>
                <c:pt idx="220">
                  <c:v>22.000000000000043</c:v>
                </c:pt>
                <c:pt idx="221">
                  <c:v>22.100000000000044</c:v>
                </c:pt>
                <c:pt idx="222">
                  <c:v>22.200000000000045</c:v>
                </c:pt>
                <c:pt idx="223">
                  <c:v>22.300000000000047</c:v>
                </c:pt>
                <c:pt idx="224">
                  <c:v>22.400000000000048</c:v>
                </c:pt>
                <c:pt idx="225">
                  <c:v>22.50000000000005</c:v>
                </c:pt>
                <c:pt idx="226">
                  <c:v>22.600000000000051</c:v>
                </c:pt>
                <c:pt idx="227">
                  <c:v>22.700000000000053</c:v>
                </c:pt>
                <c:pt idx="228">
                  <c:v>22.800000000000054</c:v>
                </c:pt>
                <c:pt idx="229">
                  <c:v>22.900000000000055</c:v>
                </c:pt>
                <c:pt idx="230">
                  <c:v>23.000000000000057</c:v>
                </c:pt>
                <c:pt idx="231">
                  <c:v>23.100000000000058</c:v>
                </c:pt>
                <c:pt idx="232">
                  <c:v>23.20000000000006</c:v>
                </c:pt>
                <c:pt idx="233">
                  <c:v>23.300000000000061</c:v>
                </c:pt>
                <c:pt idx="234">
                  <c:v>23.400000000000063</c:v>
                </c:pt>
                <c:pt idx="235">
                  <c:v>23.500000000000064</c:v>
                </c:pt>
                <c:pt idx="236">
                  <c:v>23.600000000000065</c:v>
                </c:pt>
                <c:pt idx="237">
                  <c:v>23.700000000000067</c:v>
                </c:pt>
                <c:pt idx="238">
                  <c:v>23.800000000000068</c:v>
                </c:pt>
                <c:pt idx="239">
                  <c:v>23.90000000000007</c:v>
                </c:pt>
                <c:pt idx="240">
                  <c:v>24.000000000000071</c:v>
                </c:pt>
                <c:pt idx="241">
                  <c:v>24.100000000000072</c:v>
                </c:pt>
                <c:pt idx="242">
                  <c:v>24.200000000000074</c:v>
                </c:pt>
                <c:pt idx="243">
                  <c:v>24.300000000000075</c:v>
                </c:pt>
                <c:pt idx="244">
                  <c:v>24.400000000000077</c:v>
                </c:pt>
                <c:pt idx="245">
                  <c:v>24.500000000000078</c:v>
                </c:pt>
                <c:pt idx="246">
                  <c:v>24.60000000000008</c:v>
                </c:pt>
                <c:pt idx="247">
                  <c:v>24.700000000000081</c:v>
                </c:pt>
                <c:pt idx="248">
                  <c:v>24.800000000000082</c:v>
                </c:pt>
                <c:pt idx="249">
                  <c:v>24.900000000000084</c:v>
                </c:pt>
                <c:pt idx="250">
                  <c:v>25.000000000000085</c:v>
                </c:pt>
                <c:pt idx="251">
                  <c:v>25.100000000000087</c:v>
                </c:pt>
                <c:pt idx="252">
                  <c:v>25.200000000000088</c:v>
                </c:pt>
                <c:pt idx="253">
                  <c:v>25.30000000000009</c:v>
                </c:pt>
                <c:pt idx="254">
                  <c:v>25.400000000000091</c:v>
                </c:pt>
                <c:pt idx="255">
                  <c:v>25.500000000000092</c:v>
                </c:pt>
                <c:pt idx="256">
                  <c:v>25.600000000000094</c:v>
                </c:pt>
                <c:pt idx="257">
                  <c:v>25.700000000000095</c:v>
                </c:pt>
                <c:pt idx="258">
                  <c:v>25.800000000000097</c:v>
                </c:pt>
                <c:pt idx="259">
                  <c:v>25.900000000000098</c:v>
                </c:pt>
                <c:pt idx="260">
                  <c:v>26.000000000000099</c:v>
                </c:pt>
                <c:pt idx="261">
                  <c:v>26.100000000000101</c:v>
                </c:pt>
                <c:pt idx="262">
                  <c:v>26.200000000000102</c:v>
                </c:pt>
                <c:pt idx="263">
                  <c:v>26.300000000000104</c:v>
                </c:pt>
                <c:pt idx="264">
                  <c:v>26.400000000000105</c:v>
                </c:pt>
                <c:pt idx="265">
                  <c:v>26.500000000000107</c:v>
                </c:pt>
                <c:pt idx="266">
                  <c:v>26.600000000000108</c:v>
                </c:pt>
                <c:pt idx="267">
                  <c:v>26.700000000000109</c:v>
                </c:pt>
                <c:pt idx="268">
                  <c:v>26.800000000000111</c:v>
                </c:pt>
                <c:pt idx="269">
                  <c:v>26.900000000000112</c:v>
                </c:pt>
                <c:pt idx="270">
                  <c:v>27.000000000000114</c:v>
                </c:pt>
                <c:pt idx="271">
                  <c:v>27.100000000000115</c:v>
                </c:pt>
                <c:pt idx="272">
                  <c:v>27.200000000000117</c:v>
                </c:pt>
                <c:pt idx="273">
                  <c:v>27.300000000000118</c:v>
                </c:pt>
                <c:pt idx="274">
                  <c:v>27.400000000000119</c:v>
                </c:pt>
                <c:pt idx="275">
                  <c:v>27.500000000000121</c:v>
                </c:pt>
                <c:pt idx="276">
                  <c:v>27.600000000000122</c:v>
                </c:pt>
                <c:pt idx="277">
                  <c:v>27.700000000000124</c:v>
                </c:pt>
                <c:pt idx="278">
                  <c:v>27.800000000000125</c:v>
                </c:pt>
                <c:pt idx="279">
                  <c:v>27.900000000000126</c:v>
                </c:pt>
                <c:pt idx="280">
                  <c:v>28.000000000000128</c:v>
                </c:pt>
                <c:pt idx="281">
                  <c:v>28.100000000000129</c:v>
                </c:pt>
                <c:pt idx="282">
                  <c:v>28.200000000000131</c:v>
                </c:pt>
                <c:pt idx="283">
                  <c:v>28.300000000000132</c:v>
                </c:pt>
                <c:pt idx="284">
                  <c:v>28.400000000000134</c:v>
                </c:pt>
                <c:pt idx="285">
                  <c:v>28.500000000000135</c:v>
                </c:pt>
                <c:pt idx="286">
                  <c:v>28.600000000000136</c:v>
                </c:pt>
                <c:pt idx="287">
                  <c:v>28.700000000000138</c:v>
                </c:pt>
                <c:pt idx="288">
                  <c:v>28.800000000000139</c:v>
                </c:pt>
                <c:pt idx="289">
                  <c:v>28.900000000000141</c:v>
                </c:pt>
                <c:pt idx="290">
                  <c:v>29.000000000000142</c:v>
                </c:pt>
                <c:pt idx="291">
                  <c:v>29.100000000000144</c:v>
                </c:pt>
                <c:pt idx="292">
                  <c:v>29.200000000000145</c:v>
                </c:pt>
                <c:pt idx="293">
                  <c:v>29.300000000000146</c:v>
                </c:pt>
                <c:pt idx="294">
                  <c:v>29.400000000000148</c:v>
                </c:pt>
                <c:pt idx="295">
                  <c:v>29.500000000000149</c:v>
                </c:pt>
                <c:pt idx="296">
                  <c:v>29.600000000000151</c:v>
                </c:pt>
                <c:pt idx="297">
                  <c:v>29.700000000000152</c:v>
                </c:pt>
                <c:pt idx="298">
                  <c:v>29.800000000000153</c:v>
                </c:pt>
                <c:pt idx="299">
                  <c:v>29.900000000000155</c:v>
                </c:pt>
                <c:pt idx="300">
                  <c:v>30.000000000000156</c:v>
                </c:pt>
                <c:pt idx="301">
                  <c:v>30.100000000000158</c:v>
                </c:pt>
                <c:pt idx="302">
                  <c:v>30.200000000000159</c:v>
                </c:pt>
                <c:pt idx="303">
                  <c:v>30.300000000000161</c:v>
                </c:pt>
                <c:pt idx="304">
                  <c:v>30.400000000000162</c:v>
                </c:pt>
                <c:pt idx="305">
                  <c:v>30.500000000000163</c:v>
                </c:pt>
                <c:pt idx="306">
                  <c:v>30.600000000000165</c:v>
                </c:pt>
                <c:pt idx="307">
                  <c:v>30.700000000000166</c:v>
                </c:pt>
                <c:pt idx="308">
                  <c:v>30.800000000000168</c:v>
                </c:pt>
                <c:pt idx="309">
                  <c:v>30.900000000000169</c:v>
                </c:pt>
                <c:pt idx="310">
                  <c:v>31.000000000000171</c:v>
                </c:pt>
                <c:pt idx="311">
                  <c:v>31.100000000000172</c:v>
                </c:pt>
                <c:pt idx="312">
                  <c:v>31.200000000000173</c:v>
                </c:pt>
                <c:pt idx="313">
                  <c:v>31.300000000000175</c:v>
                </c:pt>
                <c:pt idx="314">
                  <c:v>31.400000000000176</c:v>
                </c:pt>
                <c:pt idx="315">
                  <c:v>31.500000000000178</c:v>
                </c:pt>
                <c:pt idx="316">
                  <c:v>31.600000000000179</c:v>
                </c:pt>
                <c:pt idx="317">
                  <c:v>31.70000000000018</c:v>
                </c:pt>
                <c:pt idx="318">
                  <c:v>31.800000000000182</c:v>
                </c:pt>
                <c:pt idx="319">
                  <c:v>31.900000000000183</c:v>
                </c:pt>
                <c:pt idx="320">
                  <c:v>32.000000000000185</c:v>
                </c:pt>
                <c:pt idx="321">
                  <c:v>32.100000000000186</c:v>
                </c:pt>
                <c:pt idx="322">
                  <c:v>32.200000000000188</c:v>
                </c:pt>
                <c:pt idx="323">
                  <c:v>32.300000000000189</c:v>
                </c:pt>
                <c:pt idx="324">
                  <c:v>32.40000000000019</c:v>
                </c:pt>
                <c:pt idx="325">
                  <c:v>32.500000000000192</c:v>
                </c:pt>
                <c:pt idx="326">
                  <c:v>32.600000000000193</c:v>
                </c:pt>
                <c:pt idx="327">
                  <c:v>32.700000000000195</c:v>
                </c:pt>
                <c:pt idx="328">
                  <c:v>32.800000000000196</c:v>
                </c:pt>
                <c:pt idx="329">
                  <c:v>32.900000000000198</c:v>
                </c:pt>
                <c:pt idx="330">
                  <c:v>33.000000000000199</c:v>
                </c:pt>
                <c:pt idx="331">
                  <c:v>33.1000000000002</c:v>
                </c:pt>
                <c:pt idx="332">
                  <c:v>33.200000000000202</c:v>
                </c:pt>
                <c:pt idx="333">
                  <c:v>33.300000000000203</c:v>
                </c:pt>
                <c:pt idx="334">
                  <c:v>33.400000000000205</c:v>
                </c:pt>
                <c:pt idx="335">
                  <c:v>33.500000000000206</c:v>
                </c:pt>
                <c:pt idx="336">
                  <c:v>33.600000000000207</c:v>
                </c:pt>
                <c:pt idx="337">
                  <c:v>33.700000000000209</c:v>
                </c:pt>
                <c:pt idx="338">
                  <c:v>33.80000000000021</c:v>
                </c:pt>
                <c:pt idx="339">
                  <c:v>33.900000000000212</c:v>
                </c:pt>
                <c:pt idx="340">
                  <c:v>34.000000000000213</c:v>
                </c:pt>
                <c:pt idx="341">
                  <c:v>34.100000000000215</c:v>
                </c:pt>
                <c:pt idx="342">
                  <c:v>34.200000000000216</c:v>
                </c:pt>
                <c:pt idx="343">
                  <c:v>34.300000000000217</c:v>
                </c:pt>
                <c:pt idx="344">
                  <c:v>34.400000000000219</c:v>
                </c:pt>
                <c:pt idx="345">
                  <c:v>34.50000000000022</c:v>
                </c:pt>
                <c:pt idx="346">
                  <c:v>34.600000000000222</c:v>
                </c:pt>
                <c:pt idx="347">
                  <c:v>34.700000000000223</c:v>
                </c:pt>
                <c:pt idx="348">
                  <c:v>34.800000000000225</c:v>
                </c:pt>
                <c:pt idx="349">
                  <c:v>34.900000000000226</c:v>
                </c:pt>
                <c:pt idx="350">
                  <c:v>35.000000000000227</c:v>
                </c:pt>
                <c:pt idx="351">
                  <c:v>35.100000000000229</c:v>
                </c:pt>
                <c:pt idx="352">
                  <c:v>35.20000000000023</c:v>
                </c:pt>
                <c:pt idx="353">
                  <c:v>35.300000000000232</c:v>
                </c:pt>
                <c:pt idx="354">
                  <c:v>35.400000000000233</c:v>
                </c:pt>
                <c:pt idx="355">
                  <c:v>35.500000000000234</c:v>
                </c:pt>
                <c:pt idx="356">
                  <c:v>35.600000000000236</c:v>
                </c:pt>
                <c:pt idx="357">
                  <c:v>35.700000000000237</c:v>
                </c:pt>
                <c:pt idx="358">
                  <c:v>35.800000000000239</c:v>
                </c:pt>
                <c:pt idx="359">
                  <c:v>35.90000000000024</c:v>
                </c:pt>
                <c:pt idx="360">
                  <c:v>36.000000000000242</c:v>
                </c:pt>
                <c:pt idx="361">
                  <c:v>36.100000000000243</c:v>
                </c:pt>
                <c:pt idx="362">
                  <c:v>36.200000000000244</c:v>
                </c:pt>
                <c:pt idx="363">
                  <c:v>36.300000000000246</c:v>
                </c:pt>
                <c:pt idx="364">
                  <c:v>36.400000000000247</c:v>
                </c:pt>
                <c:pt idx="365">
                  <c:v>36.500000000000249</c:v>
                </c:pt>
                <c:pt idx="366">
                  <c:v>36.60000000000025</c:v>
                </c:pt>
                <c:pt idx="367">
                  <c:v>36.700000000000252</c:v>
                </c:pt>
                <c:pt idx="368">
                  <c:v>36.800000000000253</c:v>
                </c:pt>
                <c:pt idx="369">
                  <c:v>36.900000000000254</c:v>
                </c:pt>
                <c:pt idx="370">
                  <c:v>37.000000000000256</c:v>
                </c:pt>
                <c:pt idx="371">
                  <c:v>37.100000000000257</c:v>
                </c:pt>
                <c:pt idx="372">
                  <c:v>37.200000000000259</c:v>
                </c:pt>
                <c:pt idx="373">
                  <c:v>37.30000000000026</c:v>
                </c:pt>
                <c:pt idx="374">
                  <c:v>37.400000000000261</c:v>
                </c:pt>
                <c:pt idx="375">
                  <c:v>37.500000000000263</c:v>
                </c:pt>
                <c:pt idx="376">
                  <c:v>37.600000000000264</c:v>
                </c:pt>
                <c:pt idx="377">
                  <c:v>37.700000000000266</c:v>
                </c:pt>
                <c:pt idx="378">
                  <c:v>37.800000000000267</c:v>
                </c:pt>
                <c:pt idx="379">
                  <c:v>37.900000000000269</c:v>
                </c:pt>
                <c:pt idx="380">
                  <c:v>38.00000000000027</c:v>
                </c:pt>
                <c:pt idx="381">
                  <c:v>38.100000000000271</c:v>
                </c:pt>
                <c:pt idx="382">
                  <c:v>38.200000000000273</c:v>
                </c:pt>
                <c:pt idx="383">
                  <c:v>38.300000000000274</c:v>
                </c:pt>
                <c:pt idx="384">
                  <c:v>38.400000000000276</c:v>
                </c:pt>
                <c:pt idx="385">
                  <c:v>38.500000000000277</c:v>
                </c:pt>
                <c:pt idx="386">
                  <c:v>38.600000000000279</c:v>
                </c:pt>
                <c:pt idx="387">
                  <c:v>38.70000000000028</c:v>
                </c:pt>
                <c:pt idx="388">
                  <c:v>38.800000000000281</c:v>
                </c:pt>
                <c:pt idx="389">
                  <c:v>38.900000000000283</c:v>
                </c:pt>
                <c:pt idx="390">
                  <c:v>39.000000000000284</c:v>
                </c:pt>
                <c:pt idx="391">
                  <c:v>39.100000000000286</c:v>
                </c:pt>
                <c:pt idx="392">
                  <c:v>39.200000000000287</c:v>
                </c:pt>
                <c:pt idx="393">
                  <c:v>39.300000000000288</c:v>
                </c:pt>
                <c:pt idx="394">
                  <c:v>39.40000000000029</c:v>
                </c:pt>
                <c:pt idx="395">
                  <c:v>39.500000000000291</c:v>
                </c:pt>
                <c:pt idx="396">
                  <c:v>39.600000000000293</c:v>
                </c:pt>
                <c:pt idx="397">
                  <c:v>39.700000000000294</c:v>
                </c:pt>
                <c:pt idx="398">
                  <c:v>39.800000000000296</c:v>
                </c:pt>
                <c:pt idx="399">
                  <c:v>39.900000000000297</c:v>
                </c:pt>
                <c:pt idx="400">
                  <c:v>40.000000000000298</c:v>
                </c:pt>
                <c:pt idx="401">
                  <c:v>40.1000000000003</c:v>
                </c:pt>
                <c:pt idx="402">
                  <c:v>40.200000000000301</c:v>
                </c:pt>
                <c:pt idx="403">
                  <c:v>40.300000000000303</c:v>
                </c:pt>
                <c:pt idx="404">
                  <c:v>40.400000000000304</c:v>
                </c:pt>
                <c:pt idx="405">
                  <c:v>40.500000000000306</c:v>
                </c:pt>
                <c:pt idx="406">
                  <c:v>40.600000000000307</c:v>
                </c:pt>
                <c:pt idx="407">
                  <c:v>40.700000000000308</c:v>
                </c:pt>
                <c:pt idx="408">
                  <c:v>40.80000000000031</c:v>
                </c:pt>
                <c:pt idx="409">
                  <c:v>40.900000000000311</c:v>
                </c:pt>
                <c:pt idx="410">
                  <c:v>41.000000000000313</c:v>
                </c:pt>
                <c:pt idx="411">
                  <c:v>41.100000000000314</c:v>
                </c:pt>
                <c:pt idx="412">
                  <c:v>41.200000000000315</c:v>
                </c:pt>
                <c:pt idx="413">
                  <c:v>41.300000000000317</c:v>
                </c:pt>
                <c:pt idx="414">
                  <c:v>41.400000000000318</c:v>
                </c:pt>
                <c:pt idx="415">
                  <c:v>41.50000000000032</c:v>
                </c:pt>
                <c:pt idx="416">
                  <c:v>41.600000000000321</c:v>
                </c:pt>
                <c:pt idx="417">
                  <c:v>41.700000000000323</c:v>
                </c:pt>
                <c:pt idx="418">
                  <c:v>41.800000000000324</c:v>
                </c:pt>
                <c:pt idx="419">
                  <c:v>41.900000000000325</c:v>
                </c:pt>
                <c:pt idx="420">
                  <c:v>42.000000000000327</c:v>
                </c:pt>
                <c:pt idx="421">
                  <c:v>42.100000000000328</c:v>
                </c:pt>
                <c:pt idx="422">
                  <c:v>42.20000000000033</c:v>
                </c:pt>
                <c:pt idx="423">
                  <c:v>42.300000000000331</c:v>
                </c:pt>
                <c:pt idx="424">
                  <c:v>42.400000000000333</c:v>
                </c:pt>
                <c:pt idx="425">
                  <c:v>42.500000000000334</c:v>
                </c:pt>
                <c:pt idx="426">
                  <c:v>42.600000000000335</c:v>
                </c:pt>
                <c:pt idx="427">
                  <c:v>42.700000000000337</c:v>
                </c:pt>
                <c:pt idx="428">
                  <c:v>42.800000000000338</c:v>
                </c:pt>
                <c:pt idx="429">
                  <c:v>42.90000000000034</c:v>
                </c:pt>
                <c:pt idx="430">
                  <c:v>43.000000000000341</c:v>
                </c:pt>
                <c:pt idx="431">
                  <c:v>43.100000000000342</c:v>
                </c:pt>
                <c:pt idx="432">
                  <c:v>43.200000000000344</c:v>
                </c:pt>
                <c:pt idx="433">
                  <c:v>43.300000000000345</c:v>
                </c:pt>
                <c:pt idx="434">
                  <c:v>43.400000000000347</c:v>
                </c:pt>
                <c:pt idx="435">
                  <c:v>43.500000000000348</c:v>
                </c:pt>
                <c:pt idx="436">
                  <c:v>43.60000000000035</c:v>
                </c:pt>
                <c:pt idx="437">
                  <c:v>43.700000000000351</c:v>
                </c:pt>
                <c:pt idx="438">
                  <c:v>43.800000000000352</c:v>
                </c:pt>
                <c:pt idx="439">
                  <c:v>43.900000000000354</c:v>
                </c:pt>
                <c:pt idx="440">
                  <c:v>44.000000000000355</c:v>
                </c:pt>
                <c:pt idx="441">
                  <c:v>44.100000000000357</c:v>
                </c:pt>
                <c:pt idx="442">
                  <c:v>44.200000000000358</c:v>
                </c:pt>
                <c:pt idx="443">
                  <c:v>44.30000000000036</c:v>
                </c:pt>
                <c:pt idx="444">
                  <c:v>44.400000000000361</c:v>
                </c:pt>
                <c:pt idx="445">
                  <c:v>44.500000000000362</c:v>
                </c:pt>
                <c:pt idx="446">
                  <c:v>44.600000000000364</c:v>
                </c:pt>
                <c:pt idx="447">
                  <c:v>44.700000000000365</c:v>
                </c:pt>
                <c:pt idx="448">
                  <c:v>44.800000000000367</c:v>
                </c:pt>
                <c:pt idx="449">
                  <c:v>44.900000000000368</c:v>
                </c:pt>
                <c:pt idx="450">
                  <c:v>45.000000000000369</c:v>
                </c:pt>
                <c:pt idx="451">
                  <c:v>45.100000000000371</c:v>
                </c:pt>
                <c:pt idx="452">
                  <c:v>45.200000000000372</c:v>
                </c:pt>
                <c:pt idx="453">
                  <c:v>45.300000000000374</c:v>
                </c:pt>
                <c:pt idx="454">
                  <c:v>45.400000000000375</c:v>
                </c:pt>
                <c:pt idx="455">
                  <c:v>45.500000000000377</c:v>
                </c:pt>
                <c:pt idx="456">
                  <c:v>45.600000000000378</c:v>
                </c:pt>
                <c:pt idx="457">
                  <c:v>45.700000000000379</c:v>
                </c:pt>
                <c:pt idx="458">
                  <c:v>45.800000000000381</c:v>
                </c:pt>
                <c:pt idx="459">
                  <c:v>45.900000000000382</c:v>
                </c:pt>
                <c:pt idx="460">
                  <c:v>46.000000000000384</c:v>
                </c:pt>
                <c:pt idx="461">
                  <c:v>46.100000000000385</c:v>
                </c:pt>
                <c:pt idx="462">
                  <c:v>46.200000000000387</c:v>
                </c:pt>
                <c:pt idx="463">
                  <c:v>46.300000000000388</c:v>
                </c:pt>
                <c:pt idx="464">
                  <c:v>46.400000000000389</c:v>
                </c:pt>
                <c:pt idx="465">
                  <c:v>46.500000000000391</c:v>
                </c:pt>
                <c:pt idx="466">
                  <c:v>46.600000000000392</c:v>
                </c:pt>
                <c:pt idx="467">
                  <c:v>46.700000000000394</c:v>
                </c:pt>
                <c:pt idx="468">
                  <c:v>46.800000000000395</c:v>
                </c:pt>
                <c:pt idx="469">
                  <c:v>46.900000000000396</c:v>
                </c:pt>
                <c:pt idx="470">
                  <c:v>47.000000000000398</c:v>
                </c:pt>
                <c:pt idx="471">
                  <c:v>47.100000000000399</c:v>
                </c:pt>
                <c:pt idx="472">
                  <c:v>47.200000000000401</c:v>
                </c:pt>
                <c:pt idx="473">
                  <c:v>47.300000000000402</c:v>
                </c:pt>
                <c:pt idx="474">
                  <c:v>47.400000000000404</c:v>
                </c:pt>
                <c:pt idx="475">
                  <c:v>47.500000000000405</c:v>
                </c:pt>
                <c:pt idx="476">
                  <c:v>47.600000000000406</c:v>
                </c:pt>
                <c:pt idx="477">
                  <c:v>47.700000000000408</c:v>
                </c:pt>
                <c:pt idx="478">
                  <c:v>47.800000000000409</c:v>
                </c:pt>
                <c:pt idx="479">
                  <c:v>47.900000000000411</c:v>
                </c:pt>
                <c:pt idx="480">
                  <c:v>48.000000000000412</c:v>
                </c:pt>
                <c:pt idx="481">
                  <c:v>48.100000000000414</c:v>
                </c:pt>
                <c:pt idx="482">
                  <c:v>48.200000000000415</c:v>
                </c:pt>
                <c:pt idx="483">
                  <c:v>48.300000000000416</c:v>
                </c:pt>
                <c:pt idx="484">
                  <c:v>48.400000000000418</c:v>
                </c:pt>
                <c:pt idx="485">
                  <c:v>48.500000000000419</c:v>
                </c:pt>
                <c:pt idx="486">
                  <c:v>48.600000000000421</c:v>
                </c:pt>
                <c:pt idx="487">
                  <c:v>48.700000000000422</c:v>
                </c:pt>
                <c:pt idx="488">
                  <c:v>48.800000000000423</c:v>
                </c:pt>
                <c:pt idx="489">
                  <c:v>48.900000000000425</c:v>
                </c:pt>
                <c:pt idx="490">
                  <c:v>49.000000000000426</c:v>
                </c:pt>
                <c:pt idx="491">
                  <c:v>49.100000000000428</c:v>
                </c:pt>
                <c:pt idx="492">
                  <c:v>49.200000000000429</c:v>
                </c:pt>
                <c:pt idx="493">
                  <c:v>49.300000000000431</c:v>
                </c:pt>
                <c:pt idx="494">
                  <c:v>49.400000000000432</c:v>
                </c:pt>
                <c:pt idx="495">
                  <c:v>49.500000000000433</c:v>
                </c:pt>
                <c:pt idx="496">
                  <c:v>49.600000000000435</c:v>
                </c:pt>
                <c:pt idx="497">
                  <c:v>49.700000000000436</c:v>
                </c:pt>
                <c:pt idx="498">
                  <c:v>49.800000000000438</c:v>
                </c:pt>
                <c:pt idx="499">
                  <c:v>49.900000000000439</c:v>
                </c:pt>
                <c:pt idx="500">
                  <c:v>50.000000000000441</c:v>
                </c:pt>
                <c:pt idx="501">
                  <c:v>50.100000000000442</c:v>
                </c:pt>
                <c:pt idx="502">
                  <c:v>50.200000000000443</c:v>
                </c:pt>
                <c:pt idx="503">
                  <c:v>50.300000000000445</c:v>
                </c:pt>
                <c:pt idx="504">
                  <c:v>50.400000000000446</c:v>
                </c:pt>
                <c:pt idx="505">
                  <c:v>50.500000000000448</c:v>
                </c:pt>
                <c:pt idx="506">
                  <c:v>50.600000000000449</c:v>
                </c:pt>
                <c:pt idx="507">
                  <c:v>50.70000000000045</c:v>
                </c:pt>
                <c:pt idx="508">
                  <c:v>50.800000000000452</c:v>
                </c:pt>
                <c:pt idx="509">
                  <c:v>50.900000000000453</c:v>
                </c:pt>
                <c:pt idx="510">
                  <c:v>51.000000000000455</c:v>
                </c:pt>
                <c:pt idx="511">
                  <c:v>51.100000000000456</c:v>
                </c:pt>
                <c:pt idx="512">
                  <c:v>51.200000000000458</c:v>
                </c:pt>
                <c:pt idx="513">
                  <c:v>51.300000000000459</c:v>
                </c:pt>
                <c:pt idx="514">
                  <c:v>51.40000000000046</c:v>
                </c:pt>
                <c:pt idx="515">
                  <c:v>51.500000000000462</c:v>
                </c:pt>
                <c:pt idx="516">
                  <c:v>51.600000000000463</c:v>
                </c:pt>
                <c:pt idx="517">
                  <c:v>51.700000000000465</c:v>
                </c:pt>
                <c:pt idx="518">
                  <c:v>51.800000000000466</c:v>
                </c:pt>
                <c:pt idx="519">
                  <c:v>51.900000000000468</c:v>
                </c:pt>
                <c:pt idx="520">
                  <c:v>52.000000000000469</c:v>
                </c:pt>
                <c:pt idx="521">
                  <c:v>52.10000000000047</c:v>
                </c:pt>
                <c:pt idx="522">
                  <c:v>52.200000000000472</c:v>
                </c:pt>
                <c:pt idx="523">
                  <c:v>52.300000000000473</c:v>
                </c:pt>
                <c:pt idx="524">
                  <c:v>52.400000000000475</c:v>
                </c:pt>
                <c:pt idx="525">
                  <c:v>52.500000000000476</c:v>
                </c:pt>
                <c:pt idx="526">
                  <c:v>52.600000000000477</c:v>
                </c:pt>
                <c:pt idx="527">
                  <c:v>52.700000000000479</c:v>
                </c:pt>
                <c:pt idx="528">
                  <c:v>52.80000000000048</c:v>
                </c:pt>
                <c:pt idx="529">
                  <c:v>52.900000000000482</c:v>
                </c:pt>
                <c:pt idx="530">
                  <c:v>53.000000000000483</c:v>
                </c:pt>
                <c:pt idx="531">
                  <c:v>53.100000000000485</c:v>
                </c:pt>
                <c:pt idx="532">
                  <c:v>53.200000000000486</c:v>
                </c:pt>
                <c:pt idx="533">
                  <c:v>53.300000000000487</c:v>
                </c:pt>
                <c:pt idx="534">
                  <c:v>53.400000000000489</c:v>
                </c:pt>
                <c:pt idx="535">
                  <c:v>53.50000000000049</c:v>
                </c:pt>
                <c:pt idx="536">
                  <c:v>53.600000000000492</c:v>
                </c:pt>
                <c:pt idx="537">
                  <c:v>53.700000000000493</c:v>
                </c:pt>
                <c:pt idx="538">
                  <c:v>53.800000000000495</c:v>
                </c:pt>
                <c:pt idx="539">
                  <c:v>53.900000000000496</c:v>
                </c:pt>
                <c:pt idx="540">
                  <c:v>54.000000000000497</c:v>
                </c:pt>
                <c:pt idx="541">
                  <c:v>54.100000000000499</c:v>
                </c:pt>
                <c:pt idx="542">
                  <c:v>54.2000000000005</c:v>
                </c:pt>
                <c:pt idx="543">
                  <c:v>54.300000000000502</c:v>
                </c:pt>
                <c:pt idx="544">
                  <c:v>54.400000000000503</c:v>
                </c:pt>
                <c:pt idx="545">
                  <c:v>54.500000000000504</c:v>
                </c:pt>
                <c:pt idx="546">
                  <c:v>54.600000000000506</c:v>
                </c:pt>
                <c:pt idx="547">
                  <c:v>54.700000000000507</c:v>
                </c:pt>
                <c:pt idx="548">
                  <c:v>54.800000000000509</c:v>
                </c:pt>
                <c:pt idx="549">
                  <c:v>54.90000000000051</c:v>
                </c:pt>
                <c:pt idx="550">
                  <c:v>55.000000000000512</c:v>
                </c:pt>
                <c:pt idx="551">
                  <c:v>55.100000000000513</c:v>
                </c:pt>
                <c:pt idx="552">
                  <c:v>55.200000000000514</c:v>
                </c:pt>
                <c:pt idx="553">
                  <c:v>55.300000000000516</c:v>
                </c:pt>
                <c:pt idx="554">
                  <c:v>55.400000000000517</c:v>
                </c:pt>
                <c:pt idx="555">
                  <c:v>55.500000000000519</c:v>
                </c:pt>
                <c:pt idx="556">
                  <c:v>55.60000000000052</c:v>
                </c:pt>
                <c:pt idx="557">
                  <c:v>55.700000000000522</c:v>
                </c:pt>
                <c:pt idx="558">
                  <c:v>55.800000000000523</c:v>
                </c:pt>
                <c:pt idx="559">
                  <c:v>55.900000000000524</c:v>
                </c:pt>
                <c:pt idx="560">
                  <c:v>56.000000000000526</c:v>
                </c:pt>
                <c:pt idx="561">
                  <c:v>56.100000000000527</c:v>
                </c:pt>
                <c:pt idx="562">
                  <c:v>56.200000000000529</c:v>
                </c:pt>
                <c:pt idx="563">
                  <c:v>56.30000000000053</c:v>
                </c:pt>
                <c:pt idx="564">
                  <c:v>56.400000000000531</c:v>
                </c:pt>
                <c:pt idx="565">
                  <c:v>56.500000000000533</c:v>
                </c:pt>
                <c:pt idx="566">
                  <c:v>56.600000000000534</c:v>
                </c:pt>
                <c:pt idx="567">
                  <c:v>56.700000000000536</c:v>
                </c:pt>
                <c:pt idx="568">
                  <c:v>56.800000000000537</c:v>
                </c:pt>
                <c:pt idx="569">
                  <c:v>56.900000000000539</c:v>
                </c:pt>
                <c:pt idx="570">
                  <c:v>57.00000000000054</c:v>
                </c:pt>
                <c:pt idx="571">
                  <c:v>57.100000000000541</c:v>
                </c:pt>
                <c:pt idx="572">
                  <c:v>57.200000000000543</c:v>
                </c:pt>
                <c:pt idx="573">
                  <c:v>57.300000000000544</c:v>
                </c:pt>
                <c:pt idx="574">
                  <c:v>57.400000000000546</c:v>
                </c:pt>
                <c:pt idx="575">
                  <c:v>57.500000000000547</c:v>
                </c:pt>
                <c:pt idx="576">
                  <c:v>57.600000000000549</c:v>
                </c:pt>
                <c:pt idx="577">
                  <c:v>57.70000000000055</c:v>
                </c:pt>
                <c:pt idx="578">
                  <c:v>57.800000000000551</c:v>
                </c:pt>
                <c:pt idx="579">
                  <c:v>57.900000000000553</c:v>
                </c:pt>
                <c:pt idx="580">
                  <c:v>58.000000000000554</c:v>
                </c:pt>
                <c:pt idx="581">
                  <c:v>58.100000000000556</c:v>
                </c:pt>
                <c:pt idx="582">
                  <c:v>58.200000000000557</c:v>
                </c:pt>
                <c:pt idx="583">
                  <c:v>58.300000000000558</c:v>
                </c:pt>
                <c:pt idx="584">
                  <c:v>58.40000000000056</c:v>
                </c:pt>
                <c:pt idx="585">
                  <c:v>58.500000000000561</c:v>
                </c:pt>
                <c:pt idx="586">
                  <c:v>58.600000000000563</c:v>
                </c:pt>
                <c:pt idx="587">
                  <c:v>58.700000000000564</c:v>
                </c:pt>
                <c:pt idx="588">
                  <c:v>58.800000000000566</c:v>
                </c:pt>
                <c:pt idx="589">
                  <c:v>58.900000000000567</c:v>
                </c:pt>
                <c:pt idx="590">
                  <c:v>59.000000000000568</c:v>
                </c:pt>
                <c:pt idx="591">
                  <c:v>59.10000000000057</c:v>
                </c:pt>
                <c:pt idx="592">
                  <c:v>59.200000000000571</c:v>
                </c:pt>
                <c:pt idx="593">
                  <c:v>59.300000000000573</c:v>
                </c:pt>
                <c:pt idx="594">
                  <c:v>59.400000000000574</c:v>
                </c:pt>
                <c:pt idx="595">
                  <c:v>59.500000000000576</c:v>
                </c:pt>
                <c:pt idx="596">
                  <c:v>59.600000000000577</c:v>
                </c:pt>
                <c:pt idx="597">
                  <c:v>59.700000000000578</c:v>
                </c:pt>
                <c:pt idx="598">
                  <c:v>59.80000000000058</c:v>
                </c:pt>
              </c:numCache>
            </c:numRef>
          </c:xVal>
          <c:yVal>
            <c:numRef>
              <c:f>Суммы!$D$2:$D$600</c:f>
              <c:numCache>
                <c:formatCode>0.000</c:formatCode>
                <c:ptCount val="599"/>
                <c:pt idx="0" formatCode="General">
                  <c:v>-1.75</c:v>
                </c:pt>
                <c:pt idx="1">
                  <c:v>-1.2941861337619638</c:v>
                </c:pt>
                <c:pt idx="2">
                  <c:v>-0.97328455347745524</c:v>
                </c:pt>
                <c:pt idx="3">
                  <c:v>-0.7486667737221675</c:v>
                </c:pt>
                <c:pt idx="4">
                  <c:v>-0.5926758348537795</c:v>
                </c:pt>
                <c:pt idx="5">
                  <c:v>-0.48551504656683037</c:v>
                </c:pt>
                <c:pt idx="6">
                  <c:v>-0.41301873866363681</c:v>
                </c:pt>
                <c:pt idx="7">
                  <c:v>-0.3650549941832163</c:v>
                </c:pt>
                <c:pt idx="8">
                  <c:v>-0.3343812144343008</c:v>
                </c:pt>
                <c:pt idx="9">
                  <c:v>-0.31582414919816465</c:v>
                </c:pt>
                <c:pt idx="10">
                  <c:v>-0.30569241348273124</c:v>
                </c:pt>
                <c:pt idx="11">
                  <c:v>-0.30135558542470109</c:v>
                </c:pt>
                <c:pt idx="12">
                  <c:v>-0.30094266220309707</c:v>
                </c:pt>
                <c:pt idx="13">
                  <c:v>-0.3031260372486122</c:v>
                </c:pt>
                <c:pt idx="14">
                  <c:v>-0.30696675381533023</c:v>
                </c:pt>
                <c:pt idx="15">
                  <c:v>-0.31180366278648286</c:v>
                </c:pt>
                <c:pt idx="16">
                  <c:v>-0.31717403715915449</c:v>
                </c:pt>
                <c:pt idx="17">
                  <c:v>-0.32275672425735552</c:v>
                </c:pt>
                <c:pt idx="18">
                  <c:v>-0.32833144507241746</c:v>
                </c:pt>
                <c:pt idx="19">
                  <c:v>-0.33374966176552956</c:v>
                </c:pt>
                <c:pt idx="20">
                  <c:v>-0.33891373245562345</c:v>
                </c:pt>
                <c:pt idx="21">
                  <c:v>-0.34376200253163564</c:v>
                </c:pt>
                <c:pt idx="22">
                  <c:v>-0.34825814818044076</c:v>
                </c:pt>
                <c:pt idx="23">
                  <c:v>-0.35238356535104315</c:v>
                </c:pt>
                <c:pt idx="24">
                  <c:v>-0.35613193953597211</c:v>
                </c:pt>
                <c:pt idx="25">
                  <c:v>-0.35950537691530304</c:v>
                </c:pt>
                <c:pt idx="26">
                  <c:v>-0.36251165307287175</c:v>
                </c:pt>
                <c:pt idx="27">
                  <c:v>-0.3651622613594126</c:v>
                </c:pt>
                <c:pt idx="28">
                  <c:v>-0.36747103316020718</c:v>
                </c:pt>
                <c:pt idx="29">
                  <c:v>-0.36945316694036773</c:v>
                </c:pt>
                <c:pt idx="30">
                  <c:v>-0.37112454923682153</c:v>
                </c:pt>
                <c:pt idx="31">
                  <c:v>-0.3725012839356005</c:v>
                </c:pt>
                <c:pt idx="32">
                  <c:v>-0.37359936993726944</c:v>
                </c:pt>
                <c:pt idx="33">
                  <c:v>-0.37443448433849208</c:v>
                </c:pt>
                <c:pt idx="34">
                  <c:v>-0.37502184045431086</c:v>
                </c:pt>
                <c:pt idx="35">
                  <c:v>-0.37537609874257843</c:v>
                </c:pt>
                <c:pt idx="36">
                  <c:v>-0.37551131494998019</c:v>
                </c:pt>
                <c:pt idx="37">
                  <c:v>-0.37544091428102916</c:v>
                </c:pt>
                <c:pt idx="38">
                  <c:v>-0.37517768360086884</c:v>
                </c:pt>
                <c:pt idx="39">
                  <c:v>-0.37473377598049612</c:v>
                </c:pt>
                <c:pt idx="40">
                  <c:v>-0.37412072353766496</c:v>
                </c:pt>
                <c:pt idx="41">
                  <c:v>-0.37334945570347622</c:v>
                </c:pt>
                <c:pt idx="42">
                  <c:v>-0.37243032088623146</c:v>
                </c:pt>
                <c:pt idx="43">
                  <c:v>-0.37137311010563362</c:v>
                </c:pt>
                <c:pt idx="44">
                  <c:v>-0.37018708159997332</c:v>
                </c:pt>
                <c:pt idx="45">
                  <c:v>-0.36888098571538375</c:v>
                </c:pt>
                <c:pt idx="46">
                  <c:v>-0.3674630896045345</c:v>
                </c:pt>
                <c:pt idx="47">
                  <c:v>-0.3659412014173376</c:v>
                </c:pt>
                <c:pt idx="48">
                  <c:v>-0.36432269377629456</c:v>
                </c:pt>
                <c:pt idx="49">
                  <c:v>-0.36261452640689279</c:v>
                </c:pt>
                <c:pt idx="50">
                  <c:v>-0.3608232678481581</c:v>
                </c:pt>
                <c:pt idx="51">
                  <c:v>-0.35895511620669507</c:v>
                </c:pt>
                <c:pt idx="52">
                  <c:v>-0.35701591894402229</c:v>
                </c:pt>
                <c:pt idx="53">
                  <c:v>-0.35501119170510098</c:v>
                </c:pt>
                <c:pt idx="54">
                  <c:v>-0.35294613620810711</c:v>
                </c:pt>
                <c:pt idx="55">
                  <c:v>-0.35082565722342041</c:v>
                </c:pt>
                <c:pt idx="56">
                  <c:v>-0.34865437867474774</c:v>
                </c:pt>
                <c:pt idx="57">
                  <c:v>-0.34643665889814246</c:v>
                </c:pt>
                <c:pt idx="58">
                  <c:v>-0.34417660509606901</c:v>
                </c:pt>
                <c:pt idx="59">
                  <c:v>-0.34187808702402017</c:v>
                </c:pt>
                <c:pt idx="60">
                  <c:v>-0.33954474994687778</c:v>
                </c:pt>
                <c:pt idx="61">
                  <c:v>-0.3371800269014108</c:v>
                </c:pt>
                <c:pt idx="62">
                  <c:v>-0.33478715030021461</c:v>
                </c:pt>
                <c:pt idx="63">
                  <c:v>-0.33236916291111163</c:v>
                </c:pt>
                <c:pt idx="64">
                  <c:v>-0.32992892824464454</c:v>
                </c:pt>
                <c:pt idx="65">
                  <c:v>-0.32746914038085123</c:v>
                </c:pt>
                <c:pt idx="66">
                  <c:v>-0.32499233326505328</c:v>
                </c:pt>
                <c:pt idx="67">
                  <c:v>-0.32250088950095196</c:v>
                </c:pt>
                <c:pt idx="68">
                  <c:v>-0.31999704866790896</c:v>
                </c:pt>
                <c:pt idx="69">
                  <c:v>-0.31748291518792793</c:v>
                </c:pt>
                <c:pt idx="70">
                  <c:v>-0.31496046576652847</c:v>
                </c:pt>
                <c:pt idx="71">
                  <c:v>-0.31243155643044518</c:v>
                </c:pt>
                <c:pt idx="72">
                  <c:v>-0.30989792918387166</c:v>
                </c:pt>
                <c:pt idx="73">
                  <c:v>-0.30736121830382218</c:v>
                </c:pt>
                <c:pt idx="74">
                  <c:v>-0.30482295629408396</c:v>
                </c:pt>
                <c:pt idx="75">
                  <c:v>-0.30228457951619525</c:v>
                </c:pt>
                <c:pt idx="76">
                  <c:v>-0.2997474335148933</c:v>
                </c:pt>
                <c:pt idx="77">
                  <c:v>-0.29721277805454249</c:v>
                </c:pt>
                <c:pt idx="78">
                  <c:v>-0.29468179188216126</c:v>
                </c:pt>
                <c:pt idx="79">
                  <c:v>-0.29215557723182883</c:v>
                </c:pt>
                <c:pt idx="80">
                  <c:v>-0.28963516408445361</c:v>
                </c:pt>
                <c:pt idx="81">
                  <c:v>-0.28712151419613124</c:v>
                </c:pt>
                <c:pt idx="82">
                  <c:v>-0.28461552490760844</c:v>
                </c:pt>
                <c:pt idx="83">
                  <c:v>-0.28211803274669006</c:v>
                </c:pt>
                <c:pt idx="84">
                  <c:v>-0.27962981683478932</c:v>
                </c:pt>
                <c:pt idx="85">
                  <c:v>-0.2771516021082171</c:v>
                </c:pt>
                <c:pt idx="86">
                  <c:v>-0.27468406236423087</c:v>
                </c:pt>
                <c:pt idx="87">
                  <c:v>-0.27222782314132554</c:v>
                </c:pt>
                <c:pt idx="88">
                  <c:v>-0.26978346444273416</c:v>
                </c:pt>
                <c:pt idx="89">
                  <c:v>-0.2673515233116216</c:v>
                </c:pt>
                <c:pt idx="90">
                  <c:v>-0.26493249626599874</c:v>
                </c:pt>
                <c:pt idx="91">
                  <c:v>-0.26252684160094569</c:v>
                </c:pt>
                <c:pt idx="92">
                  <c:v>-0.26013498156532844</c:v>
                </c:pt>
                <c:pt idx="93">
                  <c:v>-0.25775730441979977</c:v>
                </c:pt>
                <c:pt idx="94">
                  <c:v>-0.25539416638251139</c:v>
                </c:pt>
                <c:pt idx="95">
                  <c:v>-0.25304589346861578</c:v>
                </c:pt>
                <c:pt idx="96">
                  <c:v>-0.25071278322930801</c:v>
                </c:pt>
                <c:pt idx="97">
                  <c:v>-0.24839510639584567</c:v>
                </c:pt>
                <c:pt idx="98">
                  <c:v>-0.24609310843369328</c:v>
                </c:pt>
                <c:pt idx="99">
                  <c:v>-0.24380701101165794</c:v>
                </c:pt>
                <c:pt idx="100">
                  <c:v>-0.24153701339061914</c:v>
                </c:pt>
                <c:pt idx="101">
                  <c:v>-0.23928329373620905</c:v>
                </c:pt>
                <c:pt idx="102">
                  <c:v>-0.23704601035956199</c:v>
                </c:pt>
                <c:pt idx="103">
                  <c:v>-0.23482530289003065</c:v>
                </c:pt>
                <c:pt idx="104">
                  <c:v>-0.23262129338355406</c:v>
                </c:pt>
                <c:pt idx="105">
                  <c:v>-0.23043408737016541</c:v>
                </c:pt>
                <c:pt idx="106">
                  <c:v>-0.22826377484393753</c:v>
                </c:pt>
                <c:pt idx="107">
                  <c:v>-0.22611043119848601</c:v>
                </c:pt>
                <c:pt idx="108">
                  <c:v>-0.22397411811098109</c:v>
                </c:pt>
                <c:pt idx="109">
                  <c:v>-0.22185488437746073</c:v>
                </c:pt>
                <c:pt idx="110">
                  <c:v>-0.21975276670208474</c:v>
                </c:pt>
                <c:pt idx="111">
                  <c:v>-0.21766779044282888</c:v>
                </c:pt>
                <c:pt idx="112">
                  <c:v>-0.21559997031598083</c:v>
                </c:pt>
                <c:pt idx="113">
                  <c:v>-0.21354931106167402</c:v>
                </c:pt>
                <c:pt idx="114">
                  <c:v>-0.21151580807257325</c:v>
                </c:pt>
                <c:pt idx="115">
                  <c:v>-0.20949944798771164</c:v>
                </c:pt>
                <c:pt idx="116">
                  <c:v>-0.20750020925337159</c:v>
                </c:pt>
                <c:pt idx="117">
                  <c:v>-0.20551806265279765</c:v>
                </c:pt>
                <c:pt idx="118">
                  <c:v>-0.20355297180643595</c:v>
                </c:pt>
                <c:pt idx="119">
                  <c:v>-0.20160489364429945</c:v>
                </c:pt>
                <c:pt idx="120">
                  <c:v>-0.19967377885197457</c:v>
                </c:pt>
                <c:pt idx="121">
                  <c:v>-0.19775957229170166</c:v>
                </c:pt>
                <c:pt idx="122">
                  <c:v>-0.19586221339988363</c:v>
                </c:pt>
                <c:pt idx="123">
                  <c:v>-0.1939816365623056</c:v>
                </c:pt>
                <c:pt idx="124">
                  <c:v>-0.19211777146827733</c:v>
                </c:pt>
                <c:pt idx="125">
                  <c:v>-0.19027054344484523</c:v>
                </c:pt>
                <c:pt idx="126">
                  <c:v>-0.18843987377215879</c:v>
                </c:pt>
                <c:pt idx="127">
                  <c:v>-0.18662567998101809</c:v>
                </c:pt>
                <c:pt idx="128">
                  <c:v>-0.18482787613357188</c:v>
                </c:pt>
                <c:pt idx="129">
                  <c:v>-0.18304637308808491</c:v>
                </c:pt>
                <c:pt idx="130">
                  <c:v>-0.18128107874864319</c:v>
                </c:pt>
                <c:pt idx="131">
                  <c:v>-0.1795318983006175</c:v>
                </c:pt>
                <c:pt idx="132">
                  <c:v>-0.17779873443266295</c:v>
                </c:pt>
                <c:pt idx="133">
                  <c:v>-0.17608148754598904</c:v>
                </c:pt>
                <c:pt idx="134">
                  <c:v>-0.17438005595159553</c:v>
                </c:pt>
                <c:pt idx="135">
                  <c:v>-0.17269433605613077</c:v>
                </c:pt>
                <c:pt idx="136">
                  <c:v>-0.17102422253699553</c:v>
                </c:pt>
                <c:pt idx="137">
                  <c:v>-0.16936960850727964</c:v>
                </c:pt>
                <c:pt idx="138">
                  <c:v>-0.16773038567108756</c:v>
                </c:pt>
                <c:pt idx="139">
                  <c:v>-0.16610644446978001</c:v>
                </c:pt>
                <c:pt idx="140">
                  <c:v>-0.16449767421962844</c:v>
                </c:pt>
                <c:pt idx="141">
                  <c:v>-0.16290396324135334</c:v>
                </c:pt>
                <c:pt idx="142">
                  <c:v>-0.16132519898199169</c:v>
                </c:pt>
                <c:pt idx="143">
                  <c:v>-0.15976126812951463</c:v>
                </c:pt>
                <c:pt idx="144">
                  <c:v>-0.15821205672059338</c:v>
                </c:pt>
                <c:pt idx="145">
                  <c:v>-0.15667745024189048</c:v>
                </c:pt>
                <c:pt idx="146">
                  <c:v>-0.15515733372523208</c:v>
                </c:pt>
                <c:pt idx="147">
                  <c:v>-0.15365159183699881</c:v>
                </c:pt>
                <c:pt idx="148">
                  <c:v>-0.15216010896205359</c:v>
                </c:pt>
                <c:pt idx="149">
                  <c:v>-0.15068276928250754</c:v>
                </c:pt>
                <c:pt idx="150">
                  <c:v>-0.14921945685160976</c:v>
                </c:pt>
                <c:pt idx="151">
                  <c:v>-0.14777005566302959</c:v>
                </c:pt>
                <c:pt idx="152">
                  <c:v>-0.1463344497157873</c:v>
                </c:pt>
                <c:pt idx="153">
                  <c:v>-0.14491252307507352</c:v>
                </c:pt>
                <c:pt idx="154">
                  <c:v>-0.14350415992918597</c:v>
                </c:pt>
                <c:pt idx="155">
                  <c:v>-0.14210924464279881</c:v>
                </c:pt>
                <c:pt idx="156">
                  <c:v>-0.14072766180676874</c:v>
                </c:pt>
                <c:pt idx="157">
                  <c:v>-0.13935929628467061</c:v>
                </c:pt>
                <c:pt idx="158">
                  <c:v>-0.13800403325624511</c:v>
                </c:pt>
                <c:pt idx="159">
                  <c:v>-0.13666175825793067</c:v>
                </c:pt>
                <c:pt idx="160">
                  <c:v>-0.13533235722064299</c:v>
                </c:pt>
                <c:pt idx="161">
                  <c:v>-0.13401571650495633</c:v>
                </c:pt>
                <c:pt idx="162">
                  <c:v>-0.13271172293383224</c:v>
                </c:pt>
                <c:pt idx="163">
                  <c:v>-0.13142026382303404</c:v>
                </c:pt>
                <c:pt idx="164">
                  <c:v>-0.13014122700935682</c:v>
                </c:pt>
                <c:pt idx="165">
                  <c:v>-0.128874500876797</c:v>
                </c:pt>
                <c:pt idx="166">
                  <c:v>-0.12761997438077749</c:v>
                </c:pt>
                <c:pt idx="167">
                  <c:v>-0.12637753707053878</c:v>
                </c:pt>
                <c:pt idx="168">
                  <c:v>-0.12514707910980052</c:v>
                </c:pt>
                <c:pt idx="169">
                  <c:v>-0.12392849129579181</c:v>
                </c:pt>
                <c:pt idx="170">
                  <c:v>-0.1227216650767433</c:v>
                </c:pt>
                <c:pt idx="171">
                  <c:v>-0.12152649256792955</c:v>
                </c:pt>
                <c:pt idx="172">
                  <c:v>-0.12034286656634452</c:v>
                </c:pt>
                <c:pt idx="173">
                  <c:v>-0.11917068056408953</c:v>
                </c:pt>
                <c:pt idx="174">
                  <c:v>-0.11800982876054714</c:v>
                </c:pt>
                <c:pt idx="175">
                  <c:v>-0.11686020607341237</c:v>
                </c:pt>
                <c:pt idx="176">
                  <c:v>-0.11572170814864707</c:v>
                </c:pt>
                <c:pt idx="177">
                  <c:v>-0.11459423136942044</c:v>
                </c:pt>
                <c:pt idx="178">
                  <c:v>-0.11347767286409551</c:v>
                </c:pt>
                <c:pt idx="179">
                  <c:v>-0.11237193051331709</c:v>
                </c:pt>
                <c:pt idx="180">
                  <c:v>-0.11127690295625496</c:v>
                </c:pt>
                <c:pt idx="181">
                  <c:v>-0.11019248959605193</c:v>
                </c:pt>
                <c:pt idx="182">
                  <c:v>-0.1091185906045245</c:v>
                </c:pt>
                <c:pt idx="183">
                  <c:v>-0.10805510692616091</c:v>
                </c:pt>
                <c:pt idx="184">
                  <c:v>-0.10700194028145875</c:v>
                </c:pt>
                <c:pt idx="185">
                  <c:v>-0.10595899316964241</c:v>
                </c:pt>
                <c:pt idx="186">
                  <c:v>-0.10492616887079784</c:v>
                </c:pt>
                <c:pt idx="187">
                  <c:v>-0.1039033714474608</c:v>
                </c:pt>
                <c:pt idx="188">
                  <c:v>-0.10289050574569199</c:v>
                </c:pt>
                <c:pt idx="189">
                  <c:v>-0.10188747739567093</c:v>
                </c:pt>
                <c:pt idx="190">
                  <c:v>-0.10089419281183915</c:v>
                </c:pt>
                <c:pt idx="191">
                  <c:v>-9.9910559192620499E-2</c:v>
                </c:pt>
                <c:pt idx="192">
                  <c:v>-9.8936484519746209E-2</c:v>
                </c:pt>
                <c:pt idx="193">
                  <c:v>-9.7971877557209291E-2</c:v>
                </c:pt>
                <c:pt idx="194">
                  <c:v>-9.7016647849873003E-2</c:v>
                </c:pt>
                <c:pt idx="195">
                  <c:v>-9.6070705721755412E-2</c:v>
                </c:pt>
                <c:pt idx="196">
                  <c:v>-9.5133962274011788E-2</c:v>
                </c:pt>
                <c:pt idx="197">
                  <c:v>-9.4206329382635082E-2</c:v>
                </c:pt>
                <c:pt idx="198">
                  <c:v>-9.3287719695893084E-2</c:v>
                </c:pt>
                <c:pt idx="199">
                  <c:v>-9.2378046631520883E-2</c:v>
                </c:pt>
                <c:pt idx="200">
                  <c:v>-9.147722437368494E-2</c:v>
                </c:pt>
                <c:pt idx="201">
                  <c:v>-9.0585167869735625E-2</c:v>
                </c:pt>
                <c:pt idx="202">
                  <c:v>-8.9701792826762314E-2</c:v>
                </c:pt>
                <c:pt idx="203">
                  <c:v>-8.8827015707966306E-2</c:v>
                </c:pt>
                <c:pt idx="204">
                  <c:v>-8.7960753728864444E-2</c:v>
                </c:pt>
                <c:pt idx="205">
                  <c:v>-8.7102924853336192E-2</c:v>
                </c:pt>
                <c:pt idx="206">
                  <c:v>-8.6253447789526497E-2</c:v>
                </c:pt>
                <c:pt idx="207">
                  <c:v>-8.5412241985615117E-2</c:v>
                </c:pt>
                <c:pt idx="208">
                  <c:v>-8.4579227625464076E-2</c:v>
                </c:pt>
                <c:pt idx="209">
                  <c:v>-8.3754325624151735E-2</c:v>
                </c:pt>
                <c:pt idx="210">
                  <c:v>-8.2937457623404889E-2</c:v>
                </c:pt>
                <c:pt idx="211">
                  <c:v>-8.2128545986935975E-2</c:v>
                </c:pt>
                <c:pt idx="212">
                  <c:v>-8.1327513795695028E-2</c:v>
                </c:pt>
                <c:pt idx="213">
                  <c:v>-8.0534284843044077E-2</c:v>
                </c:pt>
                <c:pt idx="214">
                  <c:v>-7.9748783629860598E-2</c:v>
                </c:pt>
                <c:pt idx="215">
                  <c:v>-7.8970935359578581E-2</c:v>
                </c:pt>
                <c:pt idx="216">
                  <c:v>-7.820066593317225E-2</c:v>
                </c:pt>
                <c:pt idx="217">
                  <c:v>-7.7437901944089713E-2</c:v>
                </c:pt>
                <c:pt idx="218">
                  <c:v>-7.6682570673142339E-2</c:v>
                </c:pt>
                <c:pt idx="219">
                  <c:v>-7.5934600083354287E-2</c:v>
                </c:pt>
                <c:pt idx="220">
                  <c:v>-7.5193918814779243E-2</c:v>
                </c:pt>
                <c:pt idx="221">
                  <c:v>-7.4460456179287246E-2</c:v>
                </c:pt>
                <c:pt idx="222">
                  <c:v>-7.3734142155327725E-2</c:v>
                </c:pt>
                <c:pt idx="223">
                  <c:v>-7.3014907382672328E-2</c:v>
                </c:pt>
                <c:pt idx="224">
                  <c:v>-7.2302683157141459E-2</c:v>
                </c:pt>
                <c:pt idx="225">
                  <c:v>-7.1597401425318952E-2</c:v>
                </c:pt>
                <c:pt idx="226">
                  <c:v>-7.0898994779257707E-2</c:v>
                </c:pt>
                <c:pt idx="227">
                  <c:v>-7.0207396451180168E-2</c:v>
                </c:pt>
                <c:pt idx="228">
                  <c:v>-6.9522540308176742E-2</c:v>
                </c:pt>
                <c:pt idx="229">
                  <c:v>-6.8844360846904457E-2</c:v>
                </c:pt>
                <c:pt idx="230">
                  <c:v>-6.8172793188289726E-2</c:v>
                </c:pt>
                <c:pt idx="231">
                  <c:v>-6.7507773072236529E-2</c:v>
                </c:pt>
                <c:pt idx="232">
                  <c:v>-6.6849236852343494E-2</c:v>
                </c:pt>
                <c:pt idx="233">
                  <c:v>-6.6197121490631672E-2</c:v>
                </c:pt>
                <c:pt idx="234">
                  <c:v>-6.5551364552284622E-2</c:v>
                </c:pt>
                <c:pt idx="235">
                  <c:v>-6.4911904200404005E-2</c:v>
                </c:pt>
                <c:pt idx="236">
                  <c:v>-6.427867919078116E-2</c:v>
                </c:pt>
                <c:pt idx="237">
                  <c:v>-6.3651628866687238E-2</c:v>
                </c:pt>
                <c:pt idx="238">
                  <c:v>-6.3030693153683412E-2</c:v>
                </c:pt>
                <c:pt idx="239">
                  <c:v>-6.2415812554451972E-2</c:v>
                </c:pt>
                <c:pt idx="240">
                  <c:v>-6.1806928143650637E-2</c:v>
                </c:pt>
                <c:pt idx="241">
                  <c:v>-6.1203981562790728E-2</c:v>
                </c:pt>
                <c:pt idx="242">
                  <c:v>-6.0606915015140359E-2</c:v>
                </c:pt>
                <c:pt idx="243">
                  <c:v>-6.0015671260654269E-2</c:v>
                </c:pt>
                <c:pt idx="244">
                  <c:v>-5.9430193610930576E-2</c:v>
                </c:pt>
                <c:pt idx="245">
                  <c:v>-5.8850425924196072E-2</c:v>
                </c:pt>
                <c:pt idx="246">
                  <c:v>-5.8276312600320471E-2</c:v>
                </c:pt>
                <c:pt idx="247">
                  <c:v>-5.7707798575860489E-2</c:v>
                </c:pt>
                <c:pt idx="248">
                  <c:v>-5.7144829319134727E-2</c:v>
                </c:pt>
                <c:pt idx="249">
                  <c:v>-5.6587350825329501E-2</c:v>
                </c:pt>
                <c:pt idx="250">
                  <c:v>-5.6035309611636795E-2</c:v>
                </c:pt>
                <c:pt idx="251">
                  <c:v>-5.5488652712424646E-2</c:v>
                </c:pt>
                <c:pt idx="252">
                  <c:v>-5.4947327674440133E-2</c:v>
                </c:pt>
                <c:pt idx="253">
                  <c:v>-5.4411282552046109E-2</c:v>
                </c:pt>
                <c:pt idx="254">
                  <c:v>-5.3880465902491355E-2</c:v>
                </c:pt>
                <c:pt idx="255">
                  <c:v>-5.3354826781215045E-2</c:v>
                </c:pt>
                <c:pt idx="256">
                  <c:v>-5.2834314737185722E-2</c:v>
                </c:pt>
                <c:pt idx="257">
                  <c:v>-5.2318879808274543E-2</c:v>
                </c:pt>
                <c:pt idx="258">
                  <c:v>-5.1808472516664129E-2</c:v>
                </c:pt>
                <c:pt idx="259">
                  <c:v>-5.1303043864291992E-2</c:v>
                </c:pt>
                <c:pt idx="260">
                  <c:v>-5.0802545328329611E-2</c:v>
                </c:pt>
                <c:pt idx="261">
                  <c:v>-5.0306928856697013E-2</c:v>
                </c:pt>
                <c:pt idx="262">
                  <c:v>-4.9816146863612694E-2</c:v>
                </c:pt>
                <c:pt idx="263">
                  <c:v>-4.9330152225179641E-2</c:v>
                </c:pt>
                <c:pt idx="264">
                  <c:v>-4.8848898275006686E-2</c:v>
                </c:pt>
                <c:pt idx="265">
                  <c:v>-4.8372338799866001E-2</c:v>
                </c:pt>
                <c:pt idx="266">
                  <c:v>-4.7900428035386376E-2</c:v>
                </c:pt>
                <c:pt idx="267">
                  <c:v>-4.7433120661782117E-2</c:v>
                </c:pt>
                <c:pt idx="268">
                  <c:v>-4.6970371799618105E-2</c:v>
                </c:pt>
                <c:pt idx="269">
                  <c:v>-4.6512137005610313E-2</c:v>
                </c:pt>
                <c:pt idx="270">
                  <c:v>-4.6058372268462336E-2</c:v>
                </c:pt>
                <c:pt idx="271">
                  <c:v>-4.5609034004737488E-2</c:v>
                </c:pt>
                <c:pt idx="272">
                  <c:v>-4.5164079054766389E-2</c:v>
                </c:pt>
                <c:pt idx="273">
                  <c:v>-4.4723464678590209E-2</c:v>
                </c:pt>
                <c:pt idx="274">
                  <c:v>-4.4287148551939326E-2</c:v>
                </c:pt>
                <c:pt idx="275">
                  <c:v>-4.3855088762246974E-2</c:v>
                </c:pt>
                <c:pt idx="276">
                  <c:v>-4.3427243804698465E-2</c:v>
                </c:pt>
                <c:pt idx="277">
                  <c:v>-4.3003572578314997E-2</c:v>
                </c:pt>
                <c:pt idx="278">
                  <c:v>-4.2584034382072582E-2</c:v>
                </c:pt>
                <c:pt idx="279">
                  <c:v>-4.2168588911055675E-2</c:v>
                </c:pt>
                <c:pt idx="280">
                  <c:v>-4.1757196252645033E-2</c:v>
                </c:pt>
                <c:pt idx="281">
                  <c:v>-4.1349816882740316E-2</c:v>
                </c:pt>
                <c:pt idx="282">
                  <c:v>-4.0946411662016603E-2</c:v>
                </c:pt>
                <c:pt idx="283">
                  <c:v>-4.0546941832214939E-2</c:v>
                </c:pt>
                <c:pt idx="284">
                  <c:v>-4.0151369012466763E-2</c:v>
                </c:pt>
                <c:pt idx="285">
                  <c:v>-3.9759655195651784E-2</c:v>
                </c:pt>
                <c:pt idx="286">
                  <c:v>-3.9371762744789381E-2</c:v>
                </c:pt>
                <c:pt idx="287">
                  <c:v>-3.8987654389463014E-2</c:v>
                </c:pt>
                <c:pt idx="288">
                  <c:v>-3.8607293222277725E-2</c:v>
                </c:pt>
                <c:pt idx="289">
                  <c:v>-3.8230642695350432E-2</c:v>
                </c:pt>
                <c:pt idx="290">
                  <c:v>-3.7857666616832458E-2</c:v>
                </c:pt>
                <c:pt idx="291">
                  <c:v>-3.748832914746475E-2</c:v>
                </c:pt>
                <c:pt idx="292">
                  <c:v>-3.7122594797164808E-2</c:v>
                </c:pt>
                <c:pt idx="293">
                  <c:v>-3.6760428421645709E-2</c:v>
                </c:pt>
                <c:pt idx="294">
                  <c:v>-3.6401795219066634E-2</c:v>
                </c:pt>
                <c:pt idx="295">
                  <c:v>-3.6046660726714717E-2</c:v>
                </c:pt>
                <c:pt idx="296">
                  <c:v>-3.5694990817718181E-2</c:v>
                </c:pt>
                <c:pt idx="297">
                  <c:v>-3.5346751697790182E-2</c:v>
                </c:pt>
                <c:pt idx="298">
                  <c:v>-3.5001909902003504E-2</c:v>
                </c:pt>
                <c:pt idx="299">
                  <c:v>-3.46604322915956E-2</c:v>
                </c:pt>
                <c:pt idx="300">
                  <c:v>-3.4322286050803688E-2</c:v>
                </c:pt>
                <c:pt idx="301">
                  <c:v>-3.3987438683730088E-2</c:v>
                </c:pt>
                <c:pt idx="302">
                  <c:v>-3.3655858011236925E-2</c:v>
                </c:pt>
                <c:pt idx="303">
                  <c:v>-3.332751216787052E-2</c:v>
                </c:pt>
                <c:pt idx="304">
                  <c:v>-3.3002369598814946E-2</c:v>
                </c:pt>
                <c:pt idx="305">
                  <c:v>-3.2680399056874442E-2</c:v>
                </c:pt>
                <c:pt idx="306">
                  <c:v>-3.2361569599484719E-2</c:v>
                </c:pt>
                <c:pt idx="307">
                  <c:v>-3.2045850585752718E-2</c:v>
                </c:pt>
                <c:pt idx="308">
                  <c:v>-3.1733211673524463E-2</c:v>
                </c:pt>
                <c:pt idx="309">
                  <c:v>-3.1423622816481166E-2</c:v>
                </c:pt>
                <c:pt idx="310">
                  <c:v>-3.1117054261262909E-2</c:v>
                </c:pt>
                <c:pt idx="311">
                  <c:v>-3.0813476544619883E-2</c:v>
                </c:pt>
                <c:pt idx="312">
                  <c:v>-3.0512860490591036E-2</c:v>
                </c:pt>
                <c:pt idx="313">
                  <c:v>-3.0215177207709578E-2</c:v>
                </c:pt>
                <c:pt idx="314">
                  <c:v>-2.9920398086235468E-2</c:v>
                </c:pt>
                <c:pt idx="315">
                  <c:v>-2.9628494795414319E-2</c:v>
                </c:pt>
                <c:pt idx="316">
                  <c:v>-2.9339439280762766E-2</c:v>
                </c:pt>
                <c:pt idx="317">
                  <c:v>-2.9053203761379889E-2</c:v>
                </c:pt>
                <c:pt idx="318">
                  <c:v>-2.8769760727284436E-2</c:v>
                </c:pt>
                <c:pt idx="319">
                  <c:v>-2.8489082936777842E-2</c:v>
                </c:pt>
                <c:pt idx="320">
                  <c:v>-2.8211143413832431E-2</c:v>
                </c:pt>
                <c:pt idx="321">
                  <c:v>-2.7935915445504986E-2</c:v>
                </c:pt>
                <c:pt idx="322">
                  <c:v>-2.7663372579375178E-2</c:v>
                </c:pt>
                <c:pt idx="323">
                  <c:v>-2.7393488621008658E-2</c:v>
                </c:pt>
                <c:pt idx="324">
                  <c:v>-2.7126237631444804E-2</c:v>
                </c:pt>
                <c:pt idx="325">
                  <c:v>-2.6861593924708504E-2</c:v>
                </c:pt>
                <c:pt idx="326">
                  <c:v>-2.6599532065346161E-2</c:v>
                </c:pt>
                <c:pt idx="327">
                  <c:v>-2.6340026865985505E-2</c:v>
                </c:pt>
                <c:pt idx="328">
                  <c:v>-2.6083053384918842E-2</c:v>
                </c:pt>
                <c:pt idx="329">
                  <c:v>-2.5828586923709904E-2</c:v>
                </c:pt>
                <c:pt idx="330">
                  <c:v>-2.5576603024823681E-2</c:v>
                </c:pt>
                <c:pt idx="331">
                  <c:v>-2.5327077469279292E-2</c:v>
                </c:pt>
                <c:pt idx="332">
                  <c:v>-2.5079986274325616E-2</c:v>
                </c:pt>
                <c:pt idx="333">
                  <c:v>-2.4835305691139311E-2</c:v>
                </c:pt>
                <c:pt idx="334">
                  <c:v>-2.4593012202545263E-2</c:v>
                </c:pt>
                <c:pt idx="335">
                  <c:v>-2.4353082520759135E-2</c:v>
                </c:pt>
                <c:pt idx="336">
                  <c:v>-2.4115493585151686E-2</c:v>
                </c:pt>
                <c:pt idx="337">
                  <c:v>-2.3880222560034917E-2</c:v>
                </c:pt>
                <c:pt idx="338">
                  <c:v>-2.3647246832469607E-2</c:v>
                </c:pt>
                <c:pt idx="339">
                  <c:v>-2.3416544010094138E-2</c:v>
                </c:pt>
                <c:pt idx="340">
                  <c:v>-2.3188091918974457E-2</c:v>
                </c:pt>
                <c:pt idx="341">
                  <c:v>-2.2961868601474804E-2</c:v>
                </c:pt>
                <c:pt idx="342">
                  <c:v>-2.2737852314149227E-2</c:v>
                </c:pt>
                <c:pt idx="343">
                  <c:v>-2.2516021525653507E-2</c:v>
                </c:pt>
                <c:pt idx="344">
                  <c:v>-2.2296354914677359E-2</c:v>
                </c:pt>
                <c:pt idx="345">
                  <c:v>-2.2078831367896835E-2</c:v>
                </c:pt>
                <c:pt idx="346">
                  <c:v>-2.186342997794646E-2</c:v>
                </c:pt>
                <c:pt idx="347">
                  <c:v>-2.1650130041411236E-2</c:v>
                </c:pt>
                <c:pt idx="348">
                  <c:v>-2.1438911056838039E-2</c:v>
                </c:pt>
                <c:pt idx="349">
                  <c:v>-2.1229752722766455E-2</c:v>
                </c:pt>
                <c:pt idx="350">
                  <c:v>-2.102263493577871E-2</c:v>
                </c:pt>
                <c:pt idx="351">
                  <c:v>-2.0817537788568562E-2</c:v>
                </c:pt>
                <c:pt idx="352">
                  <c:v>-2.0614441568029031E-2</c:v>
                </c:pt>
                <c:pt idx="353">
                  <c:v>-2.0413326753358649E-2</c:v>
                </c:pt>
                <c:pt idx="354">
                  <c:v>-2.0214174014186213E-2</c:v>
                </c:pt>
                <c:pt idx="355">
                  <c:v>-2.0016964208713784E-2</c:v>
                </c:pt>
                <c:pt idx="356">
                  <c:v>-1.982167838187765E-2</c:v>
                </c:pt>
                <c:pt idx="357">
                  <c:v>-1.9628297763527387E-2</c:v>
                </c:pt>
                <c:pt idx="358">
                  <c:v>-1.9436803766622417E-2</c:v>
                </c:pt>
                <c:pt idx="359">
                  <c:v>-1.9247177985446295E-2</c:v>
                </c:pt>
                <c:pt idx="360">
                  <c:v>-1.9059402193838355E-2</c:v>
                </c:pt>
                <c:pt idx="361">
                  <c:v>-1.8873458343442444E-2</c:v>
                </c:pt>
                <c:pt idx="362">
                  <c:v>-1.8689328561972928E-2</c:v>
                </c:pt>
                <c:pt idx="363">
                  <c:v>-1.8506995151497369E-2</c:v>
                </c:pt>
                <c:pt idx="364">
                  <c:v>-1.8326440586736079E-2</c:v>
                </c:pt>
                <c:pt idx="365">
                  <c:v>-1.8147647513378173E-2</c:v>
                </c:pt>
                <c:pt idx="366">
                  <c:v>-1.7970598746414029E-2</c:v>
                </c:pt>
                <c:pt idx="367">
                  <c:v>-1.7795277268483994E-2</c:v>
                </c:pt>
                <c:pt idx="368">
                  <c:v>-1.7621666228243214E-2</c:v>
                </c:pt>
                <c:pt idx="369">
                  <c:v>-1.7449748938742311E-2</c:v>
                </c:pt>
                <c:pt idx="370">
                  <c:v>-1.7279508875823961E-2</c:v>
                </c:pt>
                <c:pt idx="371">
                  <c:v>-1.7110929676534953E-2</c:v>
                </c:pt>
                <c:pt idx="372">
                  <c:v>-1.694399513755384E-2</c:v>
                </c:pt>
                <c:pt idx="373">
                  <c:v>-1.6778689213633867E-2</c:v>
                </c:pt>
                <c:pt idx="374">
                  <c:v>-1.6614996016061055E-2</c:v>
                </c:pt>
                <c:pt idx="375">
                  <c:v>-1.6452899811127356E-2</c:v>
                </c:pt>
                <c:pt idx="376">
                  <c:v>-1.629238501861863E-2</c:v>
                </c:pt>
                <c:pt idx="377">
                  <c:v>-1.6133436210317428E-2</c:v>
                </c:pt>
                <c:pt idx="378">
                  <c:v>-1.5976038108520333E-2</c:v>
                </c:pt>
                <c:pt idx="379">
                  <c:v>-1.5820175584569732E-2</c:v>
                </c:pt>
                <c:pt idx="380">
                  <c:v>-1.5665833657399958E-2</c:v>
                </c:pt>
                <c:pt idx="381">
                  <c:v>-1.5512997492097549E-2</c:v>
                </c:pt>
                <c:pt idx="382">
                  <c:v>-1.5361652398475565E-2</c:v>
                </c:pt>
                <c:pt idx="383">
                  <c:v>-1.5211783829661832E-2</c:v>
                </c:pt>
                <c:pt idx="384">
                  <c:v>-1.5063377380700876E-2</c:v>
                </c:pt>
                <c:pt idx="385">
                  <c:v>-1.4916418787169596E-2</c:v>
                </c:pt>
                <c:pt idx="386">
                  <c:v>-1.4770893923806315E-2</c:v>
                </c:pt>
                <c:pt idx="387">
                  <c:v>-1.462678880315328E-2</c:v>
                </c:pt>
                <c:pt idx="388">
                  <c:v>-1.4484089574212392E-2</c:v>
                </c:pt>
                <c:pt idx="389">
                  <c:v>-1.4342782521113984E-2</c:v>
                </c:pt>
                <c:pt idx="390">
                  <c:v>-1.4202854061798676E-2</c:v>
                </c:pt>
                <c:pt idx="391">
                  <c:v>-1.4064290746711975E-2</c:v>
                </c:pt>
                <c:pt idx="392">
                  <c:v>-1.3927079257511689E-2</c:v>
                </c:pt>
                <c:pt idx="393">
                  <c:v>-1.3791206405787923E-2</c:v>
                </c:pt>
                <c:pt idx="394">
                  <c:v>-1.3656659131795519E-2</c:v>
                </c:pt>
                <c:pt idx="395">
                  <c:v>-1.3523424503198924E-2</c:v>
                </c:pt>
                <c:pt idx="396">
                  <c:v>-1.3391489713829235E-2</c:v>
                </c:pt>
                <c:pt idx="397">
                  <c:v>-1.3260842082453402E-2</c:v>
                </c:pt>
                <c:pt idx="398">
                  <c:v>-1.3131469051555444E-2</c:v>
                </c:pt>
                <c:pt idx="399">
                  <c:v>-1.3003358186129509E-2</c:v>
                </c:pt>
                <c:pt idx="400">
                  <c:v>-1.2876497172484722E-2</c:v>
                </c:pt>
                <c:pt idx="401">
                  <c:v>-1.2750873817061746E-2</c:v>
                </c:pt>
                <c:pt idx="402">
                  <c:v>-1.2626476045260775E-2</c:v>
                </c:pt>
                <c:pt idx="403">
                  <c:v>-1.2503291900281072E-2</c:v>
                </c:pt>
                <c:pt idx="404">
                  <c:v>-1.2381309541971726E-2</c:v>
                </c:pt>
                <c:pt idx="405">
                  <c:v>-1.2260517245693697E-2</c:v>
                </c:pt>
                <c:pt idx="406">
                  <c:v>-1.2140903401192922E-2</c:v>
                </c:pt>
                <c:pt idx="407">
                  <c:v>-1.2022456511484399E-2</c:v>
                </c:pt>
                <c:pt idx="408">
                  <c:v>-1.1905165191747207E-2</c:v>
                </c:pt>
                <c:pt idx="409">
                  <c:v>-1.1789018168230248E-2</c:v>
                </c:pt>
                <c:pt idx="410">
                  <c:v>-1.1674004277168684E-2</c:v>
                </c:pt>
                <c:pt idx="411">
                  <c:v>-1.1560112463710958E-2</c:v>
                </c:pt>
                <c:pt idx="412">
                  <c:v>-1.1447331780856263E-2</c:v>
                </c:pt>
                <c:pt idx="413">
                  <c:v>-1.1335651388402384E-2</c:v>
                </c:pt>
                <c:pt idx="414">
                  <c:v>-1.122506055190378E-2</c:v>
                </c:pt>
                <c:pt idx="415">
                  <c:v>-1.1115548641639895E-2</c:v>
                </c:pt>
                <c:pt idx="416">
                  <c:v>-1.1007105131593439E-2</c:v>
                </c:pt>
                <c:pt idx="417">
                  <c:v>-1.089971959843869E-2</c:v>
                </c:pt>
                <c:pt idx="418">
                  <c:v>-1.0793381720539683E-2</c:v>
                </c:pt>
                <c:pt idx="419">
                  <c:v>-1.0688081276958111E-2</c:v>
                </c:pt>
                <c:pt idx="420">
                  <c:v>-1.0583808146471002E-2</c:v>
                </c:pt>
                <c:pt idx="421">
                  <c:v>-1.0480552306597826E-2</c:v>
                </c:pt>
                <c:pt idx="422">
                  <c:v>-1.0378303832637244E-2</c:v>
                </c:pt>
                <c:pt idx="423">
                  <c:v>-1.0277052896713176E-2</c:v>
                </c:pt>
                <c:pt idx="424">
                  <c:v>-1.0176789766830174E-2</c:v>
                </c:pt>
                <c:pt idx="425">
                  <c:v>-1.0077504805938067E-2</c:v>
                </c:pt>
                <c:pt idx="426">
                  <c:v>-9.9791884710056355E-3</c:v>
                </c:pt>
                <c:pt idx="427">
                  <c:v>-9.8818313121034063E-3</c:v>
                </c:pt>
                <c:pt idx="428">
                  <c:v>-9.7854239714953595E-3</c:v>
                </c:pt>
                <c:pt idx="429">
                  <c:v>-9.6899571827394927E-3</c:v>
                </c:pt>
                <c:pt idx="430">
                  <c:v>-9.5954217697971963E-3</c:v>
                </c:pt>
                <c:pt idx="431">
                  <c:v>-9.5018086461512424E-3</c:v>
                </c:pt>
                <c:pt idx="432">
                  <c:v>-9.4091088139324607E-3</c:v>
                </c:pt>
                <c:pt idx="433">
                  <c:v>-9.3173133630548733E-3</c:v>
                </c:pt>
                <c:pt idx="434">
                  <c:v>-9.2264134703593011E-3</c:v>
                </c:pt>
                <c:pt idx="435">
                  <c:v>-9.1364003987653344E-3</c:v>
                </c:pt>
                <c:pt idx="436">
                  <c:v>-9.0472654964315075E-3</c:v>
                </c:pt>
                <c:pt idx="437">
                  <c:v>-8.9590001959237598E-3</c:v>
                </c:pt>
                <c:pt idx="438">
                  <c:v>-8.8715960133919324E-3</c:v>
                </c:pt>
                <c:pt idx="439">
                  <c:v>-8.7850445477543407E-3</c:v>
                </c:pt>
                <c:pt idx="440">
                  <c:v>-8.6993374798903182E-3</c:v>
                </c:pt>
                <c:pt idx="441">
                  <c:v>-8.6144665718405605E-3</c:v>
                </c:pt>
                <c:pt idx="442">
                  <c:v>-8.5304236660153493E-3</c:v>
                </c:pt>
                <c:pt idx="443">
                  <c:v>-8.4472006844104625E-3</c:v>
                </c:pt>
                <c:pt idx="444">
                  <c:v>-8.3647896278307432E-3</c:v>
                </c:pt>
                <c:pt idx="445">
                  <c:v>-8.2831825751212701E-3</c:v>
                </c:pt>
                <c:pt idx="446">
                  <c:v>-8.202371682405946E-3</c:v>
                </c:pt>
                <c:pt idx="447">
                  <c:v>-8.1223491823336075E-3</c:v>
                </c:pt>
                <c:pt idx="448">
                  <c:v>-8.0431073833314472E-3</c:v>
                </c:pt>
                <c:pt idx="449">
                  <c:v>-7.9646386688657003E-3</c:v>
                </c:pt>
                <c:pt idx="450">
                  <c:v>-7.8869354967096156E-3</c:v>
                </c:pt>
                <c:pt idx="451">
                  <c:v>-7.8099903982184584E-3</c:v>
                </c:pt>
                <c:pt idx="452">
                  <c:v>-7.7337959776116842E-3</c:v>
                </c:pt>
                <c:pt idx="453">
                  <c:v>-7.658344911262065E-3</c:v>
                </c:pt>
                <c:pt idx="454">
                  <c:v>-7.583629946991766E-3</c:v>
                </c:pt>
                <c:pt idx="455">
                  <c:v>-7.509643903375305E-3</c:v>
                </c:pt>
                <c:pt idx="456">
                  <c:v>-7.4363796690492543E-3</c:v>
                </c:pt>
                <c:pt idx="457">
                  <c:v>-7.3638302020287505E-3</c:v>
                </c:pt>
                <c:pt idx="458">
                  <c:v>-7.291988529030625E-3</c:v>
                </c:pt>
                <c:pt idx="459">
                  <c:v>-7.2208477448031452E-3</c:v>
                </c:pt>
                <c:pt idx="460">
                  <c:v>-7.1504010114623335E-3</c:v>
                </c:pt>
                <c:pt idx="461">
                  <c:v>-7.0806415578346833E-3</c:v>
                </c:pt>
                <c:pt idx="462">
                  <c:v>-7.0115626788063564E-3</c:v>
                </c:pt>
                <c:pt idx="463">
                  <c:v>-6.9431577346787069E-3</c:v>
                </c:pt>
                <c:pt idx="464">
                  <c:v>-6.875420150530079E-3</c:v>
                </c:pt>
                <c:pt idx="465">
                  <c:v>-6.80834341558387E-3</c:v>
                </c:pt>
                <c:pt idx="466">
                  <c:v>-6.7419210825826947E-3</c:v>
                </c:pt>
                <c:pt idx="467">
                  <c:v>-6.6761467671687131E-3</c:v>
                </c:pt>
                <c:pt idx="468">
                  <c:v>-6.6110141472699854E-3</c:v>
                </c:pt>
                <c:pt idx="469">
                  <c:v>-6.5465169624927969E-3</c:v>
                </c:pt>
                <c:pt idx="470">
                  <c:v>-6.4826490135199508E-3</c:v>
                </c:pt>
                <c:pt idx="471">
                  <c:v>-6.419404161514871E-3</c:v>
                </c:pt>
                <c:pt idx="472">
                  <c:v>-6.3567763275315815E-3</c:v>
                </c:pt>
                <c:pt idx="473">
                  <c:v>-6.2947594919303971E-3</c:v>
                </c:pt>
                <c:pt idx="474">
                  <c:v>-6.2333476937993368E-3</c:v>
                </c:pt>
                <c:pt idx="475">
                  <c:v>-6.1725350303811904E-3</c:v>
                </c:pt>
                <c:pt idx="476">
                  <c:v>-6.1123156565061308E-3</c:v>
                </c:pt>
                <c:pt idx="477">
                  <c:v>-6.0526837840299136E-3</c:v>
                </c:pt>
                <c:pt idx="478">
                  <c:v>-5.9936336812775291E-3</c:v>
                </c:pt>
                <c:pt idx="479">
                  <c:v>-5.9351596724922847E-3</c:v>
                </c:pt>
                <c:pt idx="480">
                  <c:v>-5.8772561372902685E-3</c:v>
                </c:pt>
                <c:pt idx="481">
                  <c:v>-5.8199175101201466E-3</c:v>
                </c:pt>
                <c:pt idx="482">
                  <c:v>-5.7631382797281826E-3</c:v>
                </c:pt>
                <c:pt idx="483">
                  <c:v>-5.7069129886285364E-3</c:v>
                </c:pt>
                <c:pt idx="484">
                  <c:v>-5.6512362325786998E-3</c:v>
                </c:pt>
                <c:pt idx="485">
                  <c:v>-5.5961026600600426E-3</c:v>
                </c:pt>
                <c:pt idx="486">
                  <c:v>-5.5415069717634604E-3</c:v>
                </c:pt>
                <c:pt idx="487">
                  <c:v>-5.4874439200799929E-3</c:v>
                </c:pt>
                <c:pt idx="488">
                  <c:v>-5.4339083085964517E-3</c:v>
                </c:pt>
                <c:pt idx="489">
                  <c:v>-5.3808949915959466E-3</c:v>
                </c:pt>
                <c:pt idx="490">
                  <c:v>-5.3283988735632962E-3</c:v>
                </c:pt>
                <c:pt idx="491">
                  <c:v>-5.2764149086952676E-3</c:v>
                </c:pt>
                <c:pt idx="492">
                  <c:v>-5.2249381004155675E-3</c:v>
                </c:pt>
                <c:pt idx="493">
                  <c:v>-5.1739635008945951E-3</c:v>
                </c:pt>
                <c:pt idx="494">
                  <c:v>-5.1234862105738656E-3</c:v>
                </c:pt>
                <c:pt idx="495">
                  <c:v>-5.0735013776950768E-3</c:v>
                </c:pt>
                <c:pt idx="496">
                  <c:v>-5.0240041978337835E-3</c:v>
                </c:pt>
                <c:pt idx="497">
                  <c:v>-4.9749899134375799E-3</c:v>
                </c:pt>
                <c:pt idx="498">
                  <c:v>-4.9264538133688357E-3</c:v>
                </c:pt>
                <c:pt idx="499">
                  <c:v>-4.8783912324518678E-3</c:v>
                </c:pt>
                <c:pt idx="500">
                  <c:v>-4.8307975510245346E-3</c:v>
                </c:pt>
                <c:pt idx="501">
                  <c:v>-4.7836681944942103E-3</c:v>
                </c:pt>
                <c:pt idx="502">
                  <c:v>-4.736998632898076E-3</c:v>
                </c:pt>
                <c:pt idx="503">
                  <c:v>-4.6907843804677154E-3</c:v>
                </c:pt>
                <c:pt idx="504">
                  <c:v>-4.6450209951979567E-3</c:v>
                </c:pt>
                <c:pt idx="505">
                  <c:v>-4.5997040784199117E-3</c:v>
                </c:pt>
                <c:pt idx="506">
                  <c:v>-4.5548292743781979E-3</c:v>
                </c:pt>
                <c:pt idx="507">
                  <c:v>-4.510392269812257E-3</c:v>
                </c:pt>
                <c:pt idx="508">
                  <c:v>-4.4663887935417869E-3</c:v>
                </c:pt>
                <c:pt idx="509">
                  <c:v>-4.4228146160561997E-3</c:v>
                </c:pt>
                <c:pt idx="510">
                  <c:v>-4.3796655491080919E-3</c:v>
                </c:pt>
                <c:pt idx="511">
                  <c:v>-4.3369374453106962E-3</c:v>
                </c:pt>
                <c:pt idx="512">
                  <c:v>-4.2946261977392141E-3</c:v>
                </c:pt>
                <c:pt idx="513">
                  <c:v>-4.2527277395360908E-3</c:v>
                </c:pt>
                <c:pt idx="514">
                  <c:v>-4.2112380435201137E-3</c:v>
                </c:pt>
                <c:pt idx="515">
                  <c:v>-4.1701531217993209E-3</c:v>
                </c:pt>
                <c:pt idx="516">
                  <c:v>-4.1294690253877147E-3</c:v>
                </c:pt>
                <c:pt idx="517">
                  <c:v>-4.0891818438256698E-3</c:v>
                </c:pt>
                <c:pt idx="518">
                  <c:v>-4.0492877048040853E-3</c:v>
                </c:pt>
                <c:pt idx="519">
                  <c:v>-4.0097827737921804E-3</c:v>
                </c:pt>
                <c:pt idx="520">
                  <c:v>-3.9706632536689324E-3</c:v>
                </c:pt>
                <c:pt idx="521">
                  <c:v>-3.931925384358108E-3</c:v>
                </c:pt>
                <c:pt idx="522">
                  <c:v>-3.8935654424668486E-3</c:v>
                </c:pt>
                <c:pt idx="523">
                  <c:v>-3.8555797409277862E-3</c:v>
                </c:pt>
                <c:pt idx="524">
                  <c:v>-3.8179646286446564E-3</c:v>
                </c:pt>
                <c:pt idx="525">
                  <c:v>-3.7807164901413576E-3</c:v>
                </c:pt>
                <c:pt idx="526">
                  <c:v>-3.7438317452144535E-3</c:v>
                </c:pt>
                <c:pt idx="527">
                  <c:v>-3.7073068485890324E-3</c:v>
                </c:pt>
                <c:pt idx="528">
                  <c:v>-3.6711382895779562E-3</c:v>
                </c:pt>
                <c:pt idx="529">
                  <c:v>-3.6353225917444207E-3</c:v>
                </c:pt>
                <c:pt idx="530">
                  <c:v>-3.5998563125678026E-3</c:v>
                </c:pt>
                <c:pt idx="531">
                  <c:v>-3.5647360431127887E-3</c:v>
                </c:pt>
                <c:pt idx="532">
                  <c:v>-3.5299584077016933E-3</c:v>
                </c:pt>
                <c:pt idx="533">
                  <c:v>-3.4955200635900133E-3</c:v>
                </c:pt>
                <c:pt idx="534">
                  <c:v>-3.4614177006451253E-3</c:v>
                </c:pt>
                <c:pt idx="535">
                  <c:v>-3.4276480410281233E-3</c:v>
                </c:pt>
                <c:pt idx="536">
                  <c:v>-3.3942078388787687E-3</c:v>
                </c:pt>
                <c:pt idx="537">
                  <c:v>-3.3610938800034918E-3</c:v>
                </c:pt>
                <c:pt idx="538">
                  <c:v>-3.3283029815664618E-3</c:v>
                </c:pt>
                <c:pt idx="539">
                  <c:v>-3.2958319917836547E-3</c:v>
                </c:pt>
                <c:pt idx="540">
                  <c:v>-3.2636777896199154E-3</c:v>
                </c:pt>
                <c:pt idx="541">
                  <c:v>-3.2318372844889649E-3</c:v>
                </c:pt>
                <c:pt idx="542">
                  <c:v>-3.2003074159563535E-3</c:v>
                </c:pt>
                <c:pt idx="543">
                  <c:v>-3.1690851534452833E-3</c:v>
                </c:pt>
                <c:pt idx="544">
                  <c:v>-3.1381674959453229E-3</c:v>
                </c:pt>
                <c:pt idx="545">
                  <c:v>-3.1075514717239612E-3</c:v>
                </c:pt>
                <c:pt idx="546">
                  <c:v>-3.0772341380409622E-3</c:v>
                </c:pt>
                <c:pt idx="547">
                  <c:v>-3.0472125808655316E-3</c:v>
                </c:pt>
                <c:pt idx="548">
                  <c:v>-3.0174839145962079E-3</c:v>
                </c:pt>
                <c:pt idx="549">
                  <c:v>-2.9880452817835179E-3</c:v>
                </c:pt>
                <c:pt idx="550">
                  <c:v>-2.9588938528553209E-3</c:v>
                </c:pt>
                <c:pt idx="551">
                  <c:v>-2.9300268258448357E-3</c:v>
                </c:pt>
                <c:pt idx="552">
                  <c:v>-2.9014414261213316E-3</c:v>
                </c:pt>
                <c:pt idx="553">
                  <c:v>-2.8731349061234227E-3</c:v>
                </c:pt>
                <c:pt idx="554">
                  <c:v>-2.8451045450949872E-3</c:v>
                </c:pt>
                <c:pt idx="555">
                  <c:v>-2.8173476488236576E-3</c:v>
                </c:pt>
                <c:pt idx="556">
                  <c:v>-2.7898615493818476E-3</c:v>
                </c:pt>
                <c:pt idx="557">
                  <c:v>-2.7626436048703356E-3</c:v>
                </c:pt>
                <c:pt idx="558">
                  <c:v>-2.7356911991643145E-3</c:v>
                </c:pt>
                <c:pt idx="559">
                  <c:v>-2.7090017416619427E-3</c:v>
                </c:pt>
                <c:pt idx="560">
                  <c:v>-2.6825726670353413E-3</c:v>
                </c:pt>
                <c:pt idx="561">
                  <c:v>-2.6564014349840207E-3</c:v>
                </c:pt>
                <c:pt idx="562">
                  <c:v>-2.6304855299907168E-3</c:v>
                </c:pt>
                <c:pt idx="563">
                  <c:v>-2.6048224610795987E-3</c:v>
                </c:pt>
                <c:pt idx="564">
                  <c:v>-2.5794097615768432E-3</c:v>
                </c:pt>
                <c:pt idx="565">
                  <c:v>-2.5542449888735479E-3</c:v>
                </c:pt>
                <c:pt idx="566">
                  <c:v>-2.5293257241909488E-3</c:v>
                </c:pt>
                <c:pt idx="567">
                  <c:v>-2.5046495723479402E-3</c:v>
                </c:pt>
                <c:pt idx="568">
                  <c:v>-2.4802141615308465E-3</c:v>
                </c:pt>
                <c:pt idx="569">
                  <c:v>-2.4560171430654536E-3</c:v>
                </c:pt>
                <c:pt idx="570">
                  <c:v>-2.43205619119126E-3</c:v>
                </c:pt>
                <c:pt idx="571">
                  <c:v>-2.4083290028379272E-3</c:v>
                </c:pt>
                <c:pt idx="572">
                  <c:v>-2.3848332974039238E-3</c:v>
                </c:pt>
                <c:pt idx="573">
                  <c:v>-2.3615668165373042E-3</c:v>
                </c:pt>
                <c:pt idx="574">
                  <c:v>-2.3385273239186523E-3</c:v>
                </c:pt>
                <c:pt idx="575">
                  <c:v>-2.3157126050461279E-3</c:v>
                </c:pt>
                <c:pt idx="576">
                  <c:v>-2.2931204670226125E-3</c:v>
                </c:pt>
                <c:pt idx="577">
                  <c:v>-2.2707487383449416E-3</c:v>
                </c:pt>
                <c:pt idx="578">
                  <c:v>-2.2485952686951719E-3</c:v>
                </c:pt>
                <c:pt idx="579">
                  <c:v>-2.226657928733907E-3</c:v>
                </c:pt>
                <c:pt idx="580">
                  <c:v>-2.2049346098956275E-3</c:v>
                </c:pt>
                <c:pt idx="581">
                  <c:v>-2.1834232241860194E-3</c:v>
                </c:pt>
                <c:pt idx="582">
                  <c:v>-2.1621217039812881E-3</c:v>
                </c:pt>
                <c:pt idx="583">
                  <c:v>-2.1410280018294113E-3</c:v>
                </c:pt>
                <c:pt idx="584">
                  <c:v>-2.1201400902533516E-3</c:v>
                </c:pt>
                <c:pt idx="585">
                  <c:v>-2.0994559615561772E-3</c:v>
                </c:pt>
                <c:pt idx="586">
                  <c:v>-2.0789736276280867E-3</c:v>
                </c:pt>
                <c:pt idx="587">
                  <c:v>-2.0586911197553212E-3</c:v>
                </c:pt>
                <c:pt idx="588">
                  <c:v>-2.0386064884309273E-3</c:v>
                </c:pt>
                <c:pt idx="589">
                  <c:v>-2.0187178031673826E-3</c:v>
                </c:pt>
                <c:pt idx="590">
                  <c:v>-1.999023152311037E-3</c:v>
                </c:pt>
                <c:pt idx="591">
                  <c:v>-1.9795206428583722E-3</c:v>
                </c:pt>
                <c:pt idx="592">
                  <c:v>-1.9602084002740537E-3</c:v>
                </c:pt>
                <c:pt idx="593">
                  <c:v>-1.9410845683107444E-3</c:v>
                </c:pt>
                <c:pt idx="594">
                  <c:v>-1.9221473088306968E-3</c:v>
                </c:pt>
                <c:pt idx="595">
                  <c:v>-1.9033948016290701E-3</c:v>
                </c:pt>
                <c:pt idx="596">
                  <c:v>-1.8848252442589771E-3</c:v>
                </c:pt>
                <c:pt idx="597">
                  <c:v>-1.8664368518582428E-3</c:v>
                </c:pt>
                <c:pt idx="598">
                  <c:v>-1.8482278569778377E-3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0E2D-42F8-958A-06DC435A60E1}"/>
            </c:ext>
          </c:extLst>
        </c:ser>
        <c:ser>
          <c:idx val="3"/>
          <c:order val="3"/>
          <c:tx>
            <c:strRef>
              <c:f>Суммы!$E$1</c:f>
              <c:strCache>
                <c:ptCount val="1"/>
                <c:pt idx="0">
                  <c:v>1988-1989</c:v>
                </c:pt>
              </c:strCache>
            </c:strRef>
          </c:tx>
          <c:spPr>
            <a:ln w="2222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Суммы!$A$2:$A$600</c:f>
              <c:numCache>
                <c:formatCode>General</c:formatCode>
                <c:ptCount val="599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0.79999999999999993</c:v>
                </c:pt>
                <c:pt idx="9">
                  <c:v>0.89999999999999991</c:v>
                </c:pt>
                <c:pt idx="10">
                  <c:v>0.99999999999999989</c:v>
                </c:pt>
                <c:pt idx="11">
                  <c:v>1.0999999999999999</c:v>
                </c:pt>
                <c:pt idx="12">
                  <c:v>1.2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1.5000000000000002</c:v>
                </c:pt>
                <c:pt idx="16">
                  <c:v>1.6000000000000003</c:v>
                </c:pt>
                <c:pt idx="17">
                  <c:v>1.7000000000000004</c:v>
                </c:pt>
                <c:pt idx="18">
                  <c:v>1.8000000000000005</c:v>
                </c:pt>
                <c:pt idx="19">
                  <c:v>1.9000000000000006</c:v>
                </c:pt>
                <c:pt idx="20">
                  <c:v>2.0000000000000004</c:v>
                </c:pt>
                <c:pt idx="21">
                  <c:v>2.1000000000000005</c:v>
                </c:pt>
                <c:pt idx="22">
                  <c:v>2.2000000000000006</c:v>
                </c:pt>
                <c:pt idx="23">
                  <c:v>2.3000000000000007</c:v>
                </c:pt>
                <c:pt idx="24">
                  <c:v>2.4000000000000008</c:v>
                </c:pt>
                <c:pt idx="25">
                  <c:v>2.5000000000000009</c:v>
                </c:pt>
                <c:pt idx="26">
                  <c:v>2.600000000000001</c:v>
                </c:pt>
                <c:pt idx="27">
                  <c:v>2.7000000000000011</c:v>
                </c:pt>
                <c:pt idx="28">
                  <c:v>2.8000000000000012</c:v>
                </c:pt>
                <c:pt idx="29">
                  <c:v>2.9000000000000012</c:v>
                </c:pt>
                <c:pt idx="30">
                  <c:v>3.0000000000000013</c:v>
                </c:pt>
                <c:pt idx="31">
                  <c:v>3.1000000000000014</c:v>
                </c:pt>
                <c:pt idx="32">
                  <c:v>3.2000000000000015</c:v>
                </c:pt>
                <c:pt idx="33">
                  <c:v>3.3000000000000016</c:v>
                </c:pt>
                <c:pt idx="34">
                  <c:v>3.4000000000000017</c:v>
                </c:pt>
                <c:pt idx="35">
                  <c:v>3.5000000000000018</c:v>
                </c:pt>
                <c:pt idx="36">
                  <c:v>3.6000000000000019</c:v>
                </c:pt>
                <c:pt idx="37">
                  <c:v>3.700000000000002</c:v>
                </c:pt>
                <c:pt idx="38">
                  <c:v>3.800000000000002</c:v>
                </c:pt>
                <c:pt idx="39">
                  <c:v>3.9000000000000021</c:v>
                </c:pt>
                <c:pt idx="40">
                  <c:v>4.0000000000000018</c:v>
                </c:pt>
                <c:pt idx="41">
                  <c:v>4.1000000000000014</c:v>
                </c:pt>
                <c:pt idx="42">
                  <c:v>4.2000000000000011</c:v>
                </c:pt>
                <c:pt idx="43">
                  <c:v>4.3000000000000007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4.6999999999999993</c:v>
                </c:pt>
                <c:pt idx="48">
                  <c:v>4.7999999999999989</c:v>
                </c:pt>
                <c:pt idx="49">
                  <c:v>4.8999999999999986</c:v>
                </c:pt>
                <c:pt idx="50">
                  <c:v>4.9999999999999982</c:v>
                </c:pt>
                <c:pt idx="51">
                  <c:v>5.0999999999999979</c:v>
                </c:pt>
                <c:pt idx="52">
                  <c:v>5.1999999999999975</c:v>
                </c:pt>
                <c:pt idx="53">
                  <c:v>5.2999999999999972</c:v>
                </c:pt>
                <c:pt idx="54">
                  <c:v>5.3999999999999968</c:v>
                </c:pt>
                <c:pt idx="55">
                  <c:v>5.4999999999999964</c:v>
                </c:pt>
                <c:pt idx="56">
                  <c:v>5.5999999999999961</c:v>
                </c:pt>
                <c:pt idx="57">
                  <c:v>5.6999999999999957</c:v>
                </c:pt>
                <c:pt idx="58">
                  <c:v>5.7999999999999954</c:v>
                </c:pt>
                <c:pt idx="59">
                  <c:v>5.899999999999995</c:v>
                </c:pt>
                <c:pt idx="60">
                  <c:v>5.9999999999999947</c:v>
                </c:pt>
                <c:pt idx="61">
                  <c:v>6.0999999999999943</c:v>
                </c:pt>
                <c:pt idx="62">
                  <c:v>6.199999999999994</c:v>
                </c:pt>
                <c:pt idx="63">
                  <c:v>6.2999999999999936</c:v>
                </c:pt>
                <c:pt idx="64">
                  <c:v>6.3999999999999932</c:v>
                </c:pt>
                <c:pt idx="65">
                  <c:v>6.4999999999999929</c:v>
                </c:pt>
                <c:pt idx="66">
                  <c:v>6.5999999999999925</c:v>
                </c:pt>
                <c:pt idx="67">
                  <c:v>6.6999999999999922</c:v>
                </c:pt>
                <c:pt idx="68">
                  <c:v>6.7999999999999918</c:v>
                </c:pt>
                <c:pt idx="69">
                  <c:v>6.8999999999999915</c:v>
                </c:pt>
                <c:pt idx="70">
                  <c:v>6.9999999999999911</c:v>
                </c:pt>
                <c:pt idx="71">
                  <c:v>7.0999999999999908</c:v>
                </c:pt>
                <c:pt idx="72">
                  <c:v>7.1999999999999904</c:v>
                </c:pt>
                <c:pt idx="73">
                  <c:v>7.2999999999999901</c:v>
                </c:pt>
                <c:pt idx="74">
                  <c:v>7.3999999999999897</c:v>
                </c:pt>
                <c:pt idx="75">
                  <c:v>7.4999999999999893</c:v>
                </c:pt>
                <c:pt idx="76">
                  <c:v>7.599999999999989</c:v>
                </c:pt>
                <c:pt idx="77">
                  <c:v>7.6999999999999886</c:v>
                </c:pt>
                <c:pt idx="78">
                  <c:v>7.7999999999999883</c:v>
                </c:pt>
                <c:pt idx="79">
                  <c:v>7.8999999999999879</c:v>
                </c:pt>
                <c:pt idx="80">
                  <c:v>7.9999999999999876</c:v>
                </c:pt>
                <c:pt idx="81">
                  <c:v>8.0999999999999872</c:v>
                </c:pt>
                <c:pt idx="82">
                  <c:v>8.1999999999999869</c:v>
                </c:pt>
                <c:pt idx="83">
                  <c:v>8.2999999999999865</c:v>
                </c:pt>
                <c:pt idx="84">
                  <c:v>8.3999999999999861</c:v>
                </c:pt>
                <c:pt idx="85">
                  <c:v>8.4999999999999858</c:v>
                </c:pt>
                <c:pt idx="86">
                  <c:v>8.5999999999999854</c:v>
                </c:pt>
                <c:pt idx="87">
                  <c:v>8.6999999999999851</c:v>
                </c:pt>
                <c:pt idx="88">
                  <c:v>8.7999999999999847</c:v>
                </c:pt>
                <c:pt idx="89">
                  <c:v>8.8999999999999844</c:v>
                </c:pt>
                <c:pt idx="90">
                  <c:v>8.999999999999984</c:v>
                </c:pt>
                <c:pt idx="91">
                  <c:v>9.0999999999999837</c:v>
                </c:pt>
                <c:pt idx="92">
                  <c:v>9.1999999999999833</c:v>
                </c:pt>
                <c:pt idx="93">
                  <c:v>9.2999999999999829</c:v>
                </c:pt>
                <c:pt idx="94">
                  <c:v>9.3999999999999826</c:v>
                </c:pt>
                <c:pt idx="95">
                  <c:v>9.4999999999999822</c:v>
                </c:pt>
                <c:pt idx="96">
                  <c:v>9.5999999999999819</c:v>
                </c:pt>
                <c:pt idx="97">
                  <c:v>9.6999999999999815</c:v>
                </c:pt>
                <c:pt idx="98">
                  <c:v>9.7999999999999812</c:v>
                </c:pt>
                <c:pt idx="99">
                  <c:v>9.8999999999999808</c:v>
                </c:pt>
                <c:pt idx="100">
                  <c:v>9.9999999999999805</c:v>
                </c:pt>
                <c:pt idx="101">
                  <c:v>10.09999999999998</c:v>
                </c:pt>
                <c:pt idx="102">
                  <c:v>10.19999999999998</c:v>
                </c:pt>
                <c:pt idx="103">
                  <c:v>10.299999999999979</c:v>
                </c:pt>
                <c:pt idx="104">
                  <c:v>10.399999999999979</c:v>
                </c:pt>
                <c:pt idx="105">
                  <c:v>10.499999999999979</c:v>
                </c:pt>
                <c:pt idx="106">
                  <c:v>10.599999999999978</c:v>
                </c:pt>
                <c:pt idx="107">
                  <c:v>10.699999999999978</c:v>
                </c:pt>
                <c:pt idx="108">
                  <c:v>10.799999999999978</c:v>
                </c:pt>
                <c:pt idx="109">
                  <c:v>10.899999999999977</c:v>
                </c:pt>
                <c:pt idx="110">
                  <c:v>10.999999999999977</c:v>
                </c:pt>
                <c:pt idx="111">
                  <c:v>11.099999999999977</c:v>
                </c:pt>
                <c:pt idx="112">
                  <c:v>11.199999999999976</c:v>
                </c:pt>
                <c:pt idx="113">
                  <c:v>11.299999999999976</c:v>
                </c:pt>
                <c:pt idx="114">
                  <c:v>11.399999999999975</c:v>
                </c:pt>
                <c:pt idx="115">
                  <c:v>11.499999999999975</c:v>
                </c:pt>
                <c:pt idx="116">
                  <c:v>11.599999999999975</c:v>
                </c:pt>
                <c:pt idx="117">
                  <c:v>11.699999999999974</c:v>
                </c:pt>
                <c:pt idx="118">
                  <c:v>11.799999999999974</c:v>
                </c:pt>
                <c:pt idx="119">
                  <c:v>11.899999999999974</c:v>
                </c:pt>
                <c:pt idx="120">
                  <c:v>11.999999999999973</c:v>
                </c:pt>
                <c:pt idx="121">
                  <c:v>12.099999999999973</c:v>
                </c:pt>
                <c:pt idx="122">
                  <c:v>12.199999999999973</c:v>
                </c:pt>
                <c:pt idx="123">
                  <c:v>12.299999999999972</c:v>
                </c:pt>
                <c:pt idx="124">
                  <c:v>12.399999999999972</c:v>
                </c:pt>
                <c:pt idx="125">
                  <c:v>12.499999999999972</c:v>
                </c:pt>
                <c:pt idx="126">
                  <c:v>12.599999999999971</c:v>
                </c:pt>
                <c:pt idx="127">
                  <c:v>12.699999999999971</c:v>
                </c:pt>
                <c:pt idx="128">
                  <c:v>12.799999999999971</c:v>
                </c:pt>
                <c:pt idx="129">
                  <c:v>12.89999999999997</c:v>
                </c:pt>
                <c:pt idx="130">
                  <c:v>12.99999999999997</c:v>
                </c:pt>
                <c:pt idx="131">
                  <c:v>13.099999999999969</c:v>
                </c:pt>
                <c:pt idx="132">
                  <c:v>13.199999999999969</c:v>
                </c:pt>
                <c:pt idx="133">
                  <c:v>13.299999999999969</c:v>
                </c:pt>
                <c:pt idx="134">
                  <c:v>13.399999999999968</c:v>
                </c:pt>
                <c:pt idx="135">
                  <c:v>13.499999999999968</c:v>
                </c:pt>
                <c:pt idx="136">
                  <c:v>13.599999999999968</c:v>
                </c:pt>
                <c:pt idx="137">
                  <c:v>13.699999999999967</c:v>
                </c:pt>
                <c:pt idx="138">
                  <c:v>13.799999999999967</c:v>
                </c:pt>
                <c:pt idx="139">
                  <c:v>13.899999999999967</c:v>
                </c:pt>
                <c:pt idx="140">
                  <c:v>13.999999999999966</c:v>
                </c:pt>
                <c:pt idx="141">
                  <c:v>14.099999999999966</c:v>
                </c:pt>
                <c:pt idx="142">
                  <c:v>14.199999999999966</c:v>
                </c:pt>
                <c:pt idx="143">
                  <c:v>14.299999999999965</c:v>
                </c:pt>
                <c:pt idx="144">
                  <c:v>14.399999999999965</c:v>
                </c:pt>
                <c:pt idx="145">
                  <c:v>14.499999999999964</c:v>
                </c:pt>
                <c:pt idx="146">
                  <c:v>14.599999999999964</c:v>
                </c:pt>
                <c:pt idx="147">
                  <c:v>14.699999999999964</c:v>
                </c:pt>
                <c:pt idx="148">
                  <c:v>14.799999999999963</c:v>
                </c:pt>
                <c:pt idx="149">
                  <c:v>14.899999999999963</c:v>
                </c:pt>
                <c:pt idx="150">
                  <c:v>14.999999999999963</c:v>
                </c:pt>
                <c:pt idx="151">
                  <c:v>15.099999999999962</c:v>
                </c:pt>
                <c:pt idx="152">
                  <c:v>15.199999999999962</c:v>
                </c:pt>
                <c:pt idx="153">
                  <c:v>15.299999999999962</c:v>
                </c:pt>
                <c:pt idx="154">
                  <c:v>15.399999999999961</c:v>
                </c:pt>
                <c:pt idx="155">
                  <c:v>15.499999999999961</c:v>
                </c:pt>
                <c:pt idx="156">
                  <c:v>15.599999999999961</c:v>
                </c:pt>
                <c:pt idx="157">
                  <c:v>15.69999999999996</c:v>
                </c:pt>
                <c:pt idx="158">
                  <c:v>15.79999999999996</c:v>
                </c:pt>
                <c:pt idx="159">
                  <c:v>15.899999999999959</c:v>
                </c:pt>
                <c:pt idx="160">
                  <c:v>15.999999999999959</c:v>
                </c:pt>
                <c:pt idx="161">
                  <c:v>16.099999999999959</c:v>
                </c:pt>
                <c:pt idx="162">
                  <c:v>16.19999999999996</c:v>
                </c:pt>
                <c:pt idx="163">
                  <c:v>16.299999999999962</c:v>
                </c:pt>
                <c:pt idx="164">
                  <c:v>16.399999999999963</c:v>
                </c:pt>
                <c:pt idx="165">
                  <c:v>16.499999999999964</c:v>
                </c:pt>
                <c:pt idx="166">
                  <c:v>16.599999999999966</c:v>
                </c:pt>
                <c:pt idx="167">
                  <c:v>16.699999999999967</c:v>
                </c:pt>
                <c:pt idx="168">
                  <c:v>16.799999999999969</c:v>
                </c:pt>
                <c:pt idx="169">
                  <c:v>16.89999999999997</c:v>
                </c:pt>
                <c:pt idx="170">
                  <c:v>16.999999999999972</c:v>
                </c:pt>
                <c:pt idx="171">
                  <c:v>17.099999999999973</c:v>
                </c:pt>
                <c:pt idx="172">
                  <c:v>17.199999999999974</c:v>
                </c:pt>
                <c:pt idx="173">
                  <c:v>17.299999999999976</c:v>
                </c:pt>
                <c:pt idx="174">
                  <c:v>17.399999999999977</c:v>
                </c:pt>
                <c:pt idx="175">
                  <c:v>17.499999999999979</c:v>
                </c:pt>
                <c:pt idx="176">
                  <c:v>17.59999999999998</c:v>
                </c:pt>
                <c:pt idx="177">
                  <c:v>17.699999999999982</c:v>
                </c:pt>
                <c:pt idx="178">
                  <c:v>17.799999999999983</c:v>
                </c:pt>
                <c:pt idx="179">
                  <c:v>17.899999999999984</c:v>
                </c:pt>
                <c:pt idx="180">
                  <c:v>17.999999999999986</c:v>
                </c:pt>
                <c:pt idx="181">
                  <c:v>18.099999999999987</c:v>
                </c:pt>
                <c:pt idx="182">
                  <c:v>18.199999999999989</c:v>
                </c:pt>
                <c:pt idx="183">
                  <c:v>18.29999999999999</c:v>
                </c:pt>
                <c:pt idx="184">
                  <c:v>18.399999999999991</c:v>
                </c:pt>
                <c:pt idx="185">
                  <c:v>18.499999999999993</c:v>
                </c:pt>
                <c:pt idx="186">
                  <c:v>18.599999999999994</c:v>
                </c:pt>
                <c:pt idx="187">
                  <c:v>18.699999999999996</c:v>
                </c:pt>
                <c:pt idx="188">
                  <c:v>18.799999999999997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19.200000000000003</c:v>
                </c:pt>
                <c:pt idx="193">
                  <c:v>19.300000000000004</c:v>
                </c:pt>
                <c:pt idx="194">
                  <c:v>19.400000000000006</c:v>
                </c:pt>
                <c:pt idx="195">
                  <c:v>19.500000000000007</c:v>
                </c:pt>
                <c:pt idx="196">
                  <c:v>19.600000000000009</c:v>
                </c:pt>
                <c:pt idx="197">
                  <c:v>19.70000000000001</c:v>
                </c:pt>
                <c:pt idx="198">
                  <c:v>19.800000000000011</c:v>
                </c:pt>
                <c:pt idx="199">
                  <c:v>19.900000000000013</c:v>
                </c:pt>
                <c:pt idx="200">
                  <c:v>20.000000000000014</c:v>
                </c:pt>
                <c:pt idx="201">
                  <c:v>20.100000000000016</c:v>
                </c:pt>
                <c:pt idx="202">
                  <c:v>20.200000000000017</c:v>
                </c:pt>
                <c:pt idx="203">
                  <c:v>20.300000000000018</c:v>
                </c:pt>
                <c:pt idx="204">
                  <c:v>20.40000000000002</c:v>
                </c:pt>
                <c:pt idx="205">
                  <c:v>20.500000000000021</c:v>
                </c:pt>
                <c:pt idx="206">
                  <c:v>20.600000000000023</c:v>
                </c:pt>
                <c:pt idx="207">
                  <c:v>20.700000000000024</c:v>
                </c:pt>
                <c:pt idx="208">
                  <c:v>20.800000000000026</c:v>
                </c:pt>
                <c:pt idx="209">
                  <c:v>20.900000000000027</c:v>
                </c:pt>
                <c:pt idx="210">
                  <c:v>21.000000000000028</c:v>
                </c:pt>
                <c:pt idx="211">
                  <c:v>21.10000000000003</c:v>
                </c:pt>
                <c:pt idx="212">
                  <c:v>21.200000000000031</c:v>
                </c:pt>
                <c:pt idx="213">
                  <c:v>21.300000000000033</c:v>
                </c:pt>
                <c:pt idx="214">
                  <c:v>21.400000000000034</c:v>
                </c:pt>
                <c:pt idx="215">
                  <c:v>21.500000000000036</c:v>
                </c:pt>
                <c:pt idx="216">
                  <c:v>21.600000000000037</c:v>
                </c:pt>
                <c:pt idx="217">
                  <c:v>21.700000000000038</c:v>
                </c:pt>
                <c:pt idx="218">
                  <c:v>21.80000000000004</c:v>
                </c:pt>
                <c:pt idx="219">
                  <c:v>21.900000000000041</c:v>
                </c:pt>
                <c:pt idx="220">
                  <c:v>22.000000000000043</c:v>
                </c:pt>
                <c:pt idx="221">
                  <c:v>22.100000000000044</c:v>
                </c:pt>
                <c:pt idx="222">
                  <c:v>22.200000000000045</c:v>
                </c:pt>
                <c:pt idx="223">
                  <c:v>22.300000000000047</c:v>
                </c:pt>
                <c:pt idx="224">
                  <c:v>22.400000000000048</c:v>
                </c:pt>
                <c:pt idx="225">
                  <c:v>22.50000000000005</c:v>
                </c:pt>
                <c:pt idx="226">
                  <c:v>22.600000000000051</c:v>
                </c:pt>
                <c:pt idx="227">
                  <c:v>22.700000000000053</c:v>
                </c:pt>
                <c:pt idx="228">
                  <c:v>22.800000000000054</c:v>
                </c:pt>
                <c:pt idx="229">
                  <c:v>22.900000000000055</c:v>
                </c:pt>
                <c:pt idx="230">
                  <c:v>23.000000000000057</c:v>
                </c:pt>
                <c:pt idx="231">
                  <c:v>23.100000000000058</c:v>
                </c:pt>
                <c:pt idx="232">
                  <c:v>23.20000000000006</c:v>
                </c:pt>
                <c:pt idx="233">
                  <c:v>23.300000000000061</c:v>
                </c:pt>
                <c:pt idx="234">
                  <c:v>23.400000000000063</c:v>
                </c:pt>
                <c:pt idx="235">
                  <c:v>23.500000000000064</c:v>
                </c:pt>
                <c:pt idx="236">
                  <c:v>23.600000000000065</c:v>
                </c:pt>
                <c:pt idx="237">
                  <c:v>23.700000000000067</c:v>
                </c:pt>
                <c:pt idx="238">
                  <c:v>23.800000000000068</c:v>
                </c:pt>
                <c:pt idx="239">
                  <c:v>23.90000000000007</c:v>
                </c:pt>
                <c:pt idx="240">
                  <c:v>24.000000000000071</c:v>
                </c:pt>
                <c:pt idx="241">
                  <c:v>24.100000000000072</c:v>
                </c:pt>
                <c:pt idx="242">
                  <c:v>24.200000000000074</c:v>
                </c:pt>
                <c:pt idx="243">
                  <c:v>24.300000000000075</c:v>
                </c:pt>
                <c:pt idx="244">
                  <c:v>24.400000000000077</c:v>
                </c:pt>
                <c:pt idx="245">
                  <c:v>24.500000000000078</c:v>
                </c:pt>
                <c:pt idx="246">
                  <c:v>24.60000000000008</c:v>
                </c:pt>
                <c:pt idx="247">
                  <c:v>24.700000000000081</c:v>
                </c:pt>
                <c:pt idx="248">
                  <c:v>24.800000000000082</c:v>
                </c:pt>
                <c:pt idx="249">
                  <c:v>24.900000000000084</c:v>
                </c:pt>
                <c:pt idx="250">
                  <c:v>25.000000000000085</c:v>
                </c:pt>
                <c:pt idx="251">
                  <c:v>25.100000000000087</c:v>
                </c:pt>
                <c:pt idx="252">
                  <c:v>25.200000000000088</c:v>
                </c:pt>
                <c:pt idx="253">
                  <c:v>25.30000000000009</c:v>
                </c:pt>
                <c:pt idx="254">
                  <c:v>25.400000000000091</c:v>
                </c:pt>
                <c:pt idx="255">
                  <c:v>25.500000000000092</c:v>
                </c:pt>
                <c:pt idx="256">
                  <c:v>25.600000000000094</c:v>
                </c:pt>
                <c:pt idx="257">
                  <c:v>25.700000000000095</c:v>
                </c:pt>
                <c:pt idx="258">
                  <c:v>25.800000000000097</c:v>
                </c:pt>
                <c:pt idx="259">
                  <c:v>25.900000000000098</c:v>
                </c:pt>
                <c:pt idx="260">
                  <c:v>26.000000000000099</c:v>
                </c:pt>
                <c:pt idx="261">
                  <c:v>26.100000000000101</c:v>
                </c:pt>
                <c:pt idx="262">
                  <c:v>26.200000000000102</c:v>
                </c:pt>
                <c:pt idx="263">
                  <c:v>26.300000000000104</c:v>
                </c:pt>
                <c:pt idx="264">
                  <c:v>26.400000000000105</c:v>
                </c:pt>
                <c:pt idx="265">
                  <c:v>26.500000000000107</c:v>
                </c:pt>
                <c:pt idx="266">
                  <c:v>26.600000000000108</c:v>
                </c:pt>
                <c:pt idx="267">
                  <c:v>26.700000000000109</c:v>
                </c:pt>
                <c:pt idx="268">
                  <c:v>26.800000000000111</c:v>
                </c:pt>
                <c:pt idx="269">
                  <c:v>26.900000000000112</c:v>
                </c:pt>
                <c:pt idx="270">
                  <c:v>27.000000000000114</c:v>
                </c:pt>
                <c:pt idx="271">
                  <c:v>27.100000000000115</c:v>
                </c:pt>
                <c:pt idx="272">
                  <c:v>27.200000000000117</c:v>
                </c:pt>
                <c:pt idx="273">
                  <c:v>27.300000000000118</c:v>
                </c:pt>
                <c:pt idx="274">
                  <c:v>27.400000000000119</c:v>
                </c:pt>
                <c:pt idx="275">
                  <c:v>27.500000000000121</c:v>
                </c:pt>
                <c:pt idx="276">
                  <c:v>27.600000000000122</c:v>
                </c:pt>
                <c:pt idx="277">
                  <c:v>27.700000000000124</c:v>
                </c:pt>
                <c:pt idx="278">
                  <c:v>27.800000000000125</c:v>
                </c:pt>
                <c:pt idx="279">
                  <c:v>27.900000000000126</c:v>
                </c:pt>
                <c:pt idx="280">
                  <c:v>28.000000000000128</c:v>
                </c:pt>
                <c:pt idx="281">
                  <c:v>28.100000000000129</c:v>
                </c:pt>
                <c:pt idx="282">
                  <c:v>28.200000000000131</c:v>
                </c:pt>
                <c:pt idx="283">
                  <c:v>28.300000000000132</c:v>
                </c:pt>
                <c:pt idx="284">
                  <c:v>28.400000000000134</c:v>
                </c:pt>
                <c:pt idx="285">
                  <c:v>28.500000000000135</c:v>
                </c:pt>
                <c:pt idx="286">
                  <c:v>28.600000000000136</c:v>
                </c:pt>
                <c:pt idx="287">
                  <c:v>28.700000000000138</c:v>
                </c:pt>
                <c:pt idx="288">
                  <c:v>28.800000000000139</c:v>
                </c:pt>
                <c:pt idx="289">
                  <c:v>28.900000000000141</c:v>
                </c:pt>
                <c:pt idx="290">
                  <c:v>29.000000000000142</c:v>
                </c:pt>
                <c:pt idx="291">
                  <c:v>29.100000000000144</c:v>
                </c:pt>
                <c:pt idx="292">
                  <c:v>29.200000000000145</c:v>
                </c:pt>
                <c:pt idx="293">
                  <c:v>29.300000000000146</c:v>
                </c:pt>
                <c:pt idx="294">
                  <c:v>29.400000000000148</c:v>
                </c:pt>
                <c:pt idx="295">
                  <c:v>29.500000000000149</c:v>
                </c:pt>
                <c:pt idx="296">
                  <c:v>29.600000000000151</c:v>
                </c:pt>
                <c:pt idx="297">
                  <c:v>29.700000000000152</c:v>
                </c:pt>
                <c:pt idx="298">
                  <c:v>29.800000000000153</c:v>
                </c:pt>
                <c:pt idx="299">
                  <c:v>29.900000000000155</c:v>
                </c:pt>
                <c:pt idx="300">
                  <c:v>30.000000000000156</c:v>
                </c:pt>
                <c:pt idx="301">
                  <c:v>30.100000000000158</c:v>
                </c:pt>
                <c:pt idx="302">
                  <c:v>30.200000000000159</c:v>
                </c:pt>
                <c:pt idx="303">
                  <c:v>30.300000000000161</c:v>
                </c:pt>
                <c:pt idx="304">
                  <c:v>30.400000000000162</c:v>
                </c:pt>
                <c:pt idx="305">
                  <c:v>30.500000000000163</c:v>
                </c:pt>
                <c:pt idx="306">
                  <c:v>30.600000000000165</c:v>
                </c:pt>
                <c:pt idx="307">
                  <c:v>30.700000000000166</c:v>
                </c:pt>
                <c:pt idx="308">
                  <c:v>30.800000000000168</c:v>
                </c:pt>
                <c:pt idx="309">
                  <c:v>30.900000000000169</c:v>
                </c:pt>
                <c:pt idx="310">
                  <c:v>31.000000000000171</c:v>
                </c:pt>
                <c:pt idx="311">
                  <c:v>31.100000000000172</c:v>
                </c:pt>
                <c:pt idx="312">
                  <c:v>31.200000000000173</c:v>
                </c:pt>
                <c:pt idx="313">
                  <c:v>31.300000000000175</c:v>
                </c:pt>
                <c:pt idx="314">
                  <c:v>31.400000000000176</c:v>
                </c:pt>
                <c:pt idx="315">
                  <c:v>31.500000000000178</c:v>
                </c:pt>
                <c:pt idx="316">
                  <c:v>31.600000000000179</c:v>
                </c:pt>
                <c:pt idx="317">
                  <c:v>31.70000000000018</c:v>
                </c:pt>
                <c:pt idx="318">
                  <c:v>31.800000000000182</c:v>
                </c:pt>
                <c:pt idx="319">
                  <c:v>31.900000000000183</c:v>
                </c:pt>
                <c:pt idx="320">
                  <c:v>32.000000000000185</c:v>
                </c:pt>
                <c:pt idx="321">
                  <c:v>32.100000000000186</c:v>
                </c:pt>
                <c:pt idx="322">
                  <c:v>32.200000000000188</c:v>
                </c:pt>
                <c:pt idx="323">
                  <c:v>32.300000000000189</c:v>
                </c:pt>
                <c:pt idx="324">
                  <c:v>32.40000000000019</c:v>
                </c:pt>
                <c:pt idx="325">
                  <c:v>32.500000000000192</c:v>
                </c:pt>
                <c:pt idx="326">
                  <c:v>32.600000000000193</c:v>
                </c:pt>
                <c:pt idx="327">
                  <c:v>32.700000000000195</c:v>
                </c:pt>
                <c:pt idx="328">
                  <c:v>32.800000000000196</c:v>
                </c:pt>
                <c:pt idx="329">
                  <c:v>32.900000000000198</c:v>
                </c:pt>
                <c:pt idx="330">
                  <c:v>33.000000000000199</c:v>
                </c:pt>
                <c:pt idx="331">
                  <c:v>33.1000000000002</c:v>
                </c:pt>
                <c:pt idx="332">
                  <c:v>33.200000000000202</c:v>
                </c:pt>
                <c:pt idx="333">
                  <c:v>33.300000000000203</c:v>
                </c:pt>
                <c:pt idx="334">
                  <c:v>33.400000000000205</c:v>
                </c:pt>
                <c:pt idx="335">
                  <c:v>33.500000000000206</c:v>
                </c:pt>
                <c:pt idx="336">
                  <c:v>33.600000000000207</c:v>
                </c:pt>
                <c:pt idx="337">
                  <c:v>33.700000000000209</c:v>
                </c:pt>
                <c:pt idx="338">
                  <c:v>33.80000000000021</c:v>
                </c:pt>
                <c:pt idx="339">
                  <c:v>33.900000000000212</c:v>
                </c:pt>
                <c:pt idx="340">
                  <c:v>34.000000000000213</c:v>
                </c:pt>
                <c:pt idx="341">
                  <c:v>34.100000000000215</c:v>
                </c:pt>
                <c:pt idx="342">
                  <c:v>34.200000000000216</c:v>
                </c:pt>
                <c:pt idx="343">
                  <c:v>34.300000000000217</c:v>
                </c:pt>
                <c:pt idx="344">
                  <c:v>34.400000000000219</c:v>
                </c:pt>
                <c:pt idx="345">
                  <c:v>34.50000000000022</c:v>
                </c:pt>
                <c:pt idx="346">
                  <c:v>34.600000000000222</c:v>
                </c:pt>
                <c:pt idx="347">
                  <c:v>34.700000000000223</c:v>
                </c:pt>
                <c:pt idx="348">
                  <c:v>34.800000000000225</c:v>
                </c:pt>
                <c:pt idx="349">
                  <c:v>34.900000000000226</c:v>
                </c:pt>
                <c:pt idx="350">
                  <c:v>35.000000000000227</c:v>
                </c:pt>
                <c:pt idx="351">
                  <c:v>35.100000000000229</c:v>
                </c:pt>
                <c:pt idx="352">
                  <c:v>35.20000000000023</c:v>
                </c:pt>
                <c:pt idx="353">
                  <c:v>35.300000000000232</c:v>
                </c:pt>
                <c:pt idx="354">
                  <c:v>35.400000000000233</c:v>
                </c:pt>
                <c:pt idx="355">
                  <c:v>35.500000000000234</c:v>
                </c:pt>
                <c:pt idx="356">
                  <c:v>35.600000000000236</c:v>
                </c:pt>
                <c:pt idx="357">
                  <c:v>35.700000000000237</c:v>
                </c:pt>
                <c:pt idx="358">
                  <c:v>35.800000000000239</c:v>
                </c:pt>
                <c:pt idx="359">
                  <c:v>35.90000000000024</c:v>
                </c:pt>
                <c:pt idx="360">
                  <c:v>36.000000000000242</c:v>
                </c:pt>
                <c:pt idx="361">
                  <c:v>36.100000000000243</c:v>
                </c:pt>
                <c:pt idx="362">
                  <c:v>36.200000000000244</c:v>
                </c:pt>
                <c:pt idx="363">
                  <c:v>36.300000000000246</c:v>
                </c:pt>
                <c:pt idx="364">
                  <c:v>36.400000000000247</c:v>
                </c:pt>
                <c:pt idx="365">
                  <c:v>36.500000000000249</c:v>
                </c:pt>
                <c:pt idx="366">
                  <c:v>36.60000000000025</c:v>
                </c:pt>
                <c:pt idx="367">
                  <c:v>36.700000000000252</c:v>
                </c:pt>
                <c:pt idx="368">
                  <c:v>36.800000000000253</c:v>
                </c:pt>
                <c:pt idx="369">
                  <c:v>36.900000000000254</c:v>
                </c:pt>
                <c:pt idx="370">
                  <c:v>37.000000000000256</c:v>
                </c:pt>
                <c:pt idx="371">
                  <c:v>37.100000000000257</c:v>
                </c:pt>
                <c:pt idx="372">
                  <c:v>37.200000000000259</c:v>
                </c:pt>
                <c:pt idx="373">
                  <c:v>37.30000000000026</c:v>
                </c:pt>
                <c:pt idx="374">
                  <c:v>37.400000000000261</c:v>
                </c:pt>
                <c:pt idx="375">
                  <c:v>37.500000000000263</c:v>
                </c:pt>
                <c:pt idx="376">
                  <c:v>37.600000000000264</c:v>
                </c:pt>
                <c:pt idx="377">
                  <c:v>37.700000000000266</c:v>
                </c:pt>
                <c:pt idx="378">
                  <c:v>37.800000000000267</c:v>
                </c:pt>
                <c:pt idx="379">
                  <c:v>37.900000000000269</c:v>
                </c:pt>
                <c:pt idx="380">
                  <c:v>38.00000000000027</c:v>
                </c:pt>
                <c:pt idx="381">
                  <c:v>38.100000000000271</c:v>
                </c:pt>
                <c:pt idx="382">
                  <c:v>38.200000000000273</c:v>
                </c:pt>
                <c:pt idx="383">
                  <c:v>38.300000000000274</c:v>
                </c:pt>
                <c:pt idx="384">
                  <c:v>38.400000000000276</c:v>
                </c:pt>
                <c:pt idx="385">
                  <c:v>38.500000000000277</c:v>
                </c:pt>
                <c:pt idx="386">
                  <c:v>38.600000000000279</c:v>
                </c:pt>
                <c:pt idx="387">
                  <c:v>38.70000000000028</c:v>
                </c:pt>
                <c:pt idx="388">
                  <c:v>38.800000000000281</c:v>
                </c:pt>
                <c:pt idx="389">
                  <c:v>38.900000000000283</c:v>
                </c:pt>
                <c:pt idx="390">
                  <c:v>39.000000000000284</c:v>
                </c:pt>
                <c:pt idx="391">
                  <c:v>39.100000000000286</c:v>
                </c:pt>
                <c:pt idx="392">
                  <c:v>39.200000000000287</c:v>
                </c:pt>
                <c:pt idx="393">
                  <c:v>39.300000000000288</c:v>
                </c:pt>
                <c:pt idx="394">
                  <c:v>39.40000000000029</c:v>
                </c:pt>
                <c:pt idx="395">
                  <c:v>39.500000000000291</c:v>
                </c:pt>
                <c:pt idx="396">
                  <c:v>39.600000000000293</c:v>
                </c:pt>
                <c:pt idx="397">
                  <c:v>39.700000000000294</c:v>
                </c:pt>
                <c:pt idx="398">
                  <c:v>39.800000000000296</c:v>
                </c:pt>
                <c:pt idx="399">
                  <c:v>39.900000000000297</c:v>
                </c:pt>
                <c:pt idx="400">
                  <c:v>40.000000000000298</c:v>
                </c:pt>
                <c:pt idx="401">
                  <c:v>40.1000000000003</c:v>
                </c:pt>
                <c:pt idx="402">
                  <c:v>40.200000000000301</c:v>
                </c:pt>
                <c:pt idx="403">
                  <c:v>40.300000000000303</c:v>
                </c:pt>
                <c:pt idx="404">
                  <c:v>40.400000000000304</c:v>
                </c:pt>
                <c:pt idx="405">
                  <c:v>40.500000000000306</c:v>
                </c:pt>
                <c:pt idx="406">
                  <c:v>40.600000000000307</c:v>
                </c:pt>
                <c:pt idx="407">
                  <c:v>40.700000000000308</c:v>
                </c:pt>
                <c:pt idx="408">
                  <c:v>40.80000000000031</c:v>
                </c:pt>
                <c:pt idx="409">
                  <c:v>40.900000000000311</c:v>
                </c:pt>
                <c:pt idx="410">
                  <c:v>41.000000000000313</c:v>
                </c:pt>
                <c:pt idx="411">
                  <c:v>41.100000000000314</c:v>
                </c:pt>
                <c:pt idx="412">
                  <c:v>41.200000000000315</c:v>
                </c:pt>
                <c:pt idx="413">
                  <c:v>41.300000000000317</c:v>
                </c:pt>
                <c:pt idx="414">
                  <c:v>41.400000000000318</c:v>
                </c:pt>
                <c:pt idx="415">
                  <c:v>41.50000000000032</c:v>
                </c:pt>
                <c:pt idx="416">
                  <c:v>41.600000000000321</c:v>
                </c:pt>
                <c:pt idx="417">
                  <c:v>41.700000000000323</c:v>
                </c:pt>
                <c:pt idx="418">
                  <c:v>41.800000000000324</c:v>
                </c:pt>
                <c:pt idx="419">
                  <c:v>41.900000000000325</c:v>
                </c:pt>
                <c:pt idx="420">
                  <c:v>42.000000000000327</c:v>
                </c:pt>
                <c:pt idx="421">
                  <c:v>42.100000000000328</c:v>
                </c:pt>
                <c:pt idx="422">
                  <c:v>42.20000000000033</c:v>
                </c:pt>
                <c:pt idx="423">
                  <c:v>42.300000000000331</c:v>
                </c:pt>
                <c:pt idx="424">
                  <c:v>42.400000000000333</c:v>
                </c:pt>
                <c:pt idx="425">
                  <c:v>42.500000000000334</c:v>
                </c:pt>
                <c:pt idx="426">
                  <c:v>42.600000000000335</c:v>
                </c:pt>
                <c:pt idx="427">
                  <c:v>42.700000000000337</c:v>
                </c:pt>
                <c:pt idx="428">
                  <c:v>42.800000000000338</c:v>
                </c:pt>
                <c:pt idx="429">
                  <c:v>42.90000000000034</c:v>
                </c:pt>
                <c:pt idx="430">
                  <c:v>43.000000000000341</c:v>
                </c:pt>
                <c:pt idx="431">
                  <c:v>43.100000000000342</c:v>
                </c:pt>
                <c:pt idx="432">
                  <c:v>43.200000000000344</c:v>
                </c:pt>
                <c:pt idx="433">
                  <c:v>43.300000000000345</c:v>
                </c:pt>
                <c:pt idx="434">
                  <c:v>43.400000000000347</c:v>
                </c:pt>
                <c:pt idx="435">
                  <c:v>43.500000000000348</c:v>
                </c:pt>
                <c:pt idx="436">
                  <c:v>43.60000000000035</c:v>
                </c:pt>
                <c:pt idx="437">
                  <c:v>43.700000000000351</c:v>
                </c:pt>
                <c:pt idx="438">
                  <c:v>43.800000000000352</c:v>
                </c:pt>
                <c:pt idx="439">
                  <c:v>43.900000000000354</c:v>
                </c:pt>
                <c:pt idx="440">
                  <c:v>44.000000000000355</c:v>
                </c:pt>
                <c:pt idx="441">
                  <c:v>44.100000000000357</c:v>
                </c:pt>
                <c:pt idx="442">
                  <c:v>44.200000000000358</c:v>
                </c:pt>
                <c:pt idx="443">
                  <c:v>44.30000000000036</c:v>
                </c:pt>
                <c:pt idx="444">
                  <c:v>44.400000000000361</c:v>
                </c:pt>
                <c:pt idx="445">
                  <c:v>44.500000000000362</c:v>
                </c:pt>
                <c:pt idx="446">
                  <c:v>44.600000000000364</c:v>
                </c:pt>
                <c:pt idx="447">
                  <c:v>44.700000000000365</c:v>
                </c:pt>
                <c:pt idx="448">
                  <c:v>44.800000000000367</c:v>
                </c:pt>
                <c:pt idx="449">
                  <c:v>44.900000000000368</c:v>
                </c:pt>
                <c:pt idx="450">
                  <c:v>45.000000000000369</c:v>
                </c:pt>
                <c:pt idx="451">
                  <c:v>45.100000000000371</c:v>
                </c:pt>
                <c:pt idx="452">
                  <c:v>45.200000000000372</c:v>
                </c:pt>
                <c:pt idx="453">
                  <c:v>45.300000000000374</c:v>
                </c:pt>
                <c:pt idx="454">
                  <c:v>45.400000000000375</c:v>
                </c:pt>
                <c:pt idx="455">
                  <c:v>45.500000000000377</c:v>
                </c:pt>
                <c:pt idx="456">
                  <c:v>45.600000000000378</c:v>
                </c:pt>
                <c:pt idx="457">
                  <c:v>45.700000000000379</c:v>
                </c:pt>
                <c:pt idx="458">
                  <c:v>45.800000000000381</c:v>
                </c:pt>
                <c:pt idx="459">
                  <c:v>45.900000000000382</c:v>
                </c:pt>
                <c:pt idx="460">
                  <c:v>46.000000000000384</c:v>
                </c:pt>
                <c:pt idx="461">
                  <c:v>46.100000000000385</c:v>
                </c:pt>
                <c:pt idx="462">
                  <c:v>46.200000000000387</c:v>
                </c:pt>
                <c:pt idx="463">
                  <c:v>46.300000000000388</c:v>
                </c:pt>
                <c:pt idx="464">
                  <c:v>46.400000000000389</c:v>
                </c:pt>
                <c:pt idx="465">
                  <c:v>46.500000000000391</c:v>
                </c:pt>
                <c:pt idx="466">
                  <c:v>46.600000000000392</c:v>
                </c:pt>
                <c:pt idx="467">
                  <c:v>46.700000000000394</c:v>
                </c:pt>
                <c:pt idx="468">
                  <c:v>46.800000000000395</c:v>
                </c:pt>
                <c:pt idx="469">
                  <c:v>46.900000000000396</c:v>
                </c:pt>
                <c:pt idx="470">
                  <c:v>47.000000000000398</c:v>
                </c:pt>
                <c:pt idx="471">
                  <c:v>47.100000000000399</c:v>
                </c:pt>
                <c:pt idx="472">
                  <c:v>47.200000000000401</c:v>
                </c:pt>
                <c:pt idx="473">
                  <c:v>47.300000000000402</c:v>
                </c:pt>
                <c:pt idx="474">
                  <c:v>47.400000000000404</c:v>
                </c:pt>
                <c:pt idx="475">
                  <c:v>47.500000000000405</c:v>
                </c:pt>
                <c:pt idx="476">
                  <c:v>47.600000000000406</c:v>
                </c:pt>
                <c:pt idx="477">
                  <c:v>47.700000000000408</c:v>
                </c:pt>
                <c:pt idx="478">
                  <c:v>47.800000000000409</c:v>
                </c:pt>
                <c:pt idx="479">
                  <c:v>47.900000000000411</c:v>
                </c:pt>
                <c:pt idx="480">
                  <c:v>48.000000000000412</c:v>
                </c:pt>
                <c:pt idx="481">
                  <c:v>48.100000000000414</c:v>
                </c:pt>
                <c:pt idx="482">
                  <c:v>48.200000000000415</c:v>
                </c:pt>
                <c:pt idx="483">
                  <c:v>48.300000000000416</c:v>
                </c:pt>
                <c:pt idx="484">
                  <c:v>48.400000000000418</c:v>
                </c:pt>
                <c:pt idx="485">
                  <c:v>48.500000000000419</c:v>
                </c:pt>
                <c:pt idx="486">
                  <c:v>48.600000000000421</c:v>
                </c:pt>
                <c:pt idx="487">
                  <c:v>48.700000000000422</c:v>
                </c:pt>
                <c:pt idx="488">
                  <c:v>48.800000000000423</c:v>
                </c:pt>
                <c:pt idx="489">
                  <c:v>48.900000000000425</c:v>
                </c:pt>
                <c:pt idx="490">
                  <c:v>49.000000000000426</c:v>
                </c:pt>
                <c:pt idx="491">
                  <c:v>49.100000000000428</c:v>
                </c:pt>
                <c:pt idx="492">
                  <c:v>49.200000000000429</c:v>
                </c:pt>
                <c:pt idx="493">
                  <c:v>49.300000000000431</c:v>
                </c:pt>
                <c:pt idx="494">
                  <c:v>49.400000000000432</c:v>
                </c:pt>
                <c:pt idx="495">
                  <c:v>49.500000000000433</c:v>
                </c:pt>
                <c:pt idx="496">
                  <c:v>49.600000000000435</c:v>
                </c:pt>
                <c:pt idx="497">
                  <c:v>49.700000000000436</c:v>
                </c:pt>
                <c:pt idx="498">
                  <c:v>49.800000000000438</c:v>
                </c:pt>
                <c:pt idx="499">
                  <c:v>49.900000000000439</c:v>
                </c:pt>
                <c:pt idx="500">
                  <c:v>50.000000000000441</c:v>
                </c:pt>
                <c:pt idx="501">
                  <c:v>50.100000000000442</c:v>
                </c:pt>
                <c:pt idx="502">
                  <c:v>50.200000000000443</c:v>
                </c:pt>
                <c:pt idx="503">
                  <c:v>50.300000000000445</c:v>
                </c:pt>
                <c:pt idx="504">
                  <c:v>50.400000000000446</c:v>
                </c:pt>
                <c:pt idx="505">
                  <c:v>50.500000000000448</c:v>
                </c:pt>
                <c:pt idx="506">
                  <c:v>50.600000000000449</c:v>
                </c:pt>
                <c:pt idx="507">
                  <c:v>50.70000000000045</c:v>
                </c:pt>
                <c:pt idx="508">
                  <c:v>50.800000000000452</c:v>
                </c:pt>
                <c:pt idx="509">
                  <c:v>50.900000000000453</c:v>
                </c:pt>
                <c:pt idx="510">
                  <c:v>51.000000000000455</c:v>
                </c:pt>
                <c:pt idx="511">
                  <c:v>51.100000000000456</c:v>
                </c:pt>
                <c:pt idx="512">
                  <c:v>51.200000000000458</c:v>
                </c:pt>
                <c:pt idx="513">
                  <c:v>51.300000000000459</c:v>
                </c:pt>
                <c:pt idx="514">
                  <c:v>51.40000000000046</c:v>
                </c:pt>
                <c:pt idx="515">
                  <c:v>51.500000000000462</c:v>
                </c:pt>
                <c:pt idx="516">
                  <c:v>51.600000000000463</c:v>
                </c:pt>
                <c:pt idx="517">
                  <c:v>51.700000000000465</c:v>
                </c:pt>
                <c:pt idx="518">
                  <c:v>51.800000000000466</c:v>
                </c:pt>
                <c:pt idx="519">
                  <c:v>51.900000000000468</c:v>
                </c:pt>
                <c:pt idx="520">
                  <c:v>52.000000000000469</c:v>
                </c:pt>
                <c:pt idx="521">
                  <c:v>52.10000000000047</c:v>
                </c:pt>
                <c:pt idx="522">
                  <c:v>52.200000000000472</c:v>
                </c:pt>
                <c:pt idx="523">
                  <c:v>52.300000000000473</c:v>
                </c:pt>
                <c:pt idx="524">
                  <c:v>52.400000000000475</c:v>
                </c:pt>
                <c:pt idx="525">
                  <c:v>52.500000000000476</c:v>
                </c:pt>
                <c:pt idx="526">
                  <c:v>52.600000000000477</c:v>
                </c:pt>
                <c:pt idx="527">
                  <c:v>52.700000000000479</c:v>
                </c:pt>
                <c:pt idx="528">
                  <c:v>52.80000000000048</c:v>
                </c:pt>
                <c:pt idx="529">
                  <c:v>52.900000000000482</c:v>
                </c:pt>
                <c:pt idx="530">
                  <c:v>53.000000000000483</c:v>
                </c:pt>
                <c:pt idx="531">
                  <c:v>53.100000000000485</c:v>
                </c:pt>
                <c:pt idx="532">
                  <c:v>53.200000000000486</c:v>
                </c:pt>
                <c:pt idx="533">
                  <c:v>53.300000000000487</c:v>
                </c:pt>
                <c:pt idx="534">
                  <c:v>53.400000000000489</c:v>
                </c:pt>
                <c:pt idx="535">
                  <c:v>53.50000000000049</c:v>
                </c:pt>
                <c:pt idx="536">
                  <c:v>53.600000000000492</c:v>
                </c:pt>
                <c:pt idx="537">
                  <c:v>53.700000000000493</c:v>
                </c:pt>
                <c:pt idx="538">
                  <c:v>53.800000000000495</c:v>
                </c:pt>
                <c:pt idx="539">
                  <c:v>53.900000000000496</c:v>
                </c:pt>
                <c:pt idx="540">
                  <c:v>54.000000000000497</c:v>
                </c:pt>
                <c:pt idx="541">
                  <c:v>54.100000000000499</c:v>
                </c:pt>
                <c:pt idx="542">
                  <c:v>54.2000000000005</c:v>
                </c:pt>
                <c:pt idx="543">
                  <c:v>54.300000000000502</c:v>
                </c:pt>
                <c:pt idx="544">
                  <c:v>54.400000000000503</c:v>
                </c:pt>
                <c:pt idx="545">
                  <c:v>54.500000000000504</c:v>
                </c:pt>
                <c:pt idx="546">
                  <c:v>54.600000000000506</c:v>
                </c:pt>
                <c:pt idx="547">
                  <c:v>54.700000000000507</c:v>
                </c:pt>
                <c:pt idx="548">
                  <c:v>54.800000000000509</c:v>
                </c:pt>
                <c:pt idx="549">
                  <c:v>54.90000000000051</c:v>
                </c:pt>
                <c:pt idx="550">
                  <c:v>55.000000000000512</c:v>
                </c:pt>
                <c:pt idx="551">
                  <c:v>55.100000000000513</c:v>
                </c:pt>
                <c:pt idx="552">
                  <c:v>55.200000000000514</c:v>
                </c:pt>
                <c:pt idx="553">
                  <c:v>55.300000000000516</c:v>
                </c:pt>
                <c:pt idx="554">
                  <c:v>55.400000000000517</c:v>
                </c:pt>
                <c:pt idx="555">
                  <c:v>55.500000000000519</c:v>
                </c:pt>
                <c:pt idx="556">
                  <c:v>55.60000000000052</c:v>
                </c:pt>
                <c:pt idx="557">
                  <c:v>55.700000000000522</c:v>
                </c:pt>
                <c:pt idx="558">
                  <c:v>55.800000000000523</c:v>
                </c:pt>
                <c:pt idx="559">
                  <c:v>55.900000000000524</c:v>
                </c:pt>
                <c:pt idx="560">
                  <c:v>56.000000000000526</c:v>
                </c:pt>
                <c:pt idx="561">
                  <c:v>56.100000000000527</c:v>
                </c:pt>
                <c:pt idx="562">
                  <c:v>56.200000000000529</c:v>
                </c:pt>
                <c:pt idx="563">
                  <c:v>56.30000000000053</c:v>
                </c:pt>
                <c:pt idx="564">
                  <c:v>56.400000000000531</c:v>
                </c:pt>
                <c:pt idx="565">
                  <c:v>56.500000000000533</c:v>
                </c:pt>
                <c:pt idx="566">
                  <c:v>56.600000000000534</c:v>
                </c:pt>
                <c:pt idx="567">
                  <c:v>56.700000000000536</c:v>
                </c:pt>
                <c:pt idx="568">
                  <c:v>56.800000000000537</c:v>
                </c:pt>
                <c:pt idx="569">
                  <c:v>56.900000000000539</c:v>
                </c:pt>
                <c:pt idx="570">
                  <c:v>57.00000000000054</c:v>
                </c:pt>
                <c:pt idx="571">
                  <c:v>57.100000000000541</c:v>
                </c:pt>
                <c:pt idx="572">
                  <c:v>57.200000000000543</c:v>
                </c:pt>
                <c:pt idx="573">
                  <c:v>57.300000000000544</c:v>
                </c:pt>
                <c:pt idx="574">
                  <c:v>57.400000000000546</c:v>
                </c:pt>
                <c:pt idx="575">
                  <c:v>57.500000000000547</c:v>
                </c:pt>
                <c:pt idx="576">
                  <c:v>57.600000000000549</c:v>
                </c:pt>
                <c:pt idx="577">
                  <c:v>57.70000000000055</c:v>
                </c:pt>
                <c:pt idx="578">
                  <c:v>57.800000000000551</c:v>
                </c:pt>
                <c:pt idx="579">
                  <c:v>57.900000000000553</c:v>
                </c:pt>
                <c:pt idx="580">
                  <c:v>58.000000000000554</c:v>
                </c:pt>
                <c:pt idx="581">
                  <c:v>58.100000000000556</c:v>
                </c:pt>
                <c:pt idx="582">
                  <c:v>58.200000000000557</c:v>
                </c:pt>
                <c:pt idx="583">
                  <c:v>58.300000000000558</c:v>
                </c:pt>
                <c:pt idx="584">
                  <c:v>58.40000000000056</c:v>
                </c:pt>
                <c:pt idx="585">
                  <c:v>58.500000000000561</c:v>
                </c:pt>
                <c:pt idx="586">
                  <c:v>58.600000000000563</c:v>
                </c:pt>
                <c:pt idx="587">
                  <c:v>58.700000000000564</c:v>
                </c:pt>
                <c:pt idx="588">
                  <c:v>58.800000000000566</c:v>
                </c:pt>
                <c:pt idx="589">
                  <c:v>58.900000000000567</c:v>
                </c:pt>
                <c:pt idx="590">
                  <c:v>59.000000000000568</c:v>
                </c:pt>
                <c:pt idx="591">
                  <c:v>59.10000000000057</c:v>
                </c:pt>
                <c:pt idx="592">
                  <c:v>59.200000000000571</c:v>
                </c:pt>
                <c:pt idx="593">
                  <c:v>59.300000000000573</c:v>
                </c:pt>
                <c:pt idx="594">
                  <c:v>59.400000000000574</c:v>
                </c:pt>
                <c:pt idx="595">
                  <c:v>59.500000000000576</c:v>
                </c:pt>
                <c:pt idx="596">
                  <c:v>59.600000000000577</c:v>
                </c:pt>
                <c:pt idx="597">
                  <c:v>59.700000000000578</c:v>
                </c:pt>
                <c:pt idx="598">
                  <c:v>59.80000000000058</c:v>
                </c:pt>
              </c:numCache>
            </c:numRef>
          </c:xVal>
          <c:yVal>
            <c:numRef>
              <c:f>Суммы!$E$2:$E$600</c:f>
              <c:numCache>
                <c:formatCode>0.000</c:formatCode>
                <c:ptCount val="599"/>
                <c:pt idx="0" formatCode="General">
                  <c:v>-2.16</c:v>
                </c:pt>
                <c:pt idx="1">
                  <c:v>-1.8370684433821731</c:v>
                </c:pt>
                <c:pt idx="2">
                  <c:v>-1.5706496621374195</c:v>
                </c:pt>
                <c:pt idx="3">
                  <c:v>-1.3512716309250445</c:v>
                </c:pt>
                <c:pt idx="4">
                  <c:v>-1.1710007593681788</c:v>
                </c:pt>
                <c:pt idx="5">
                  <c:v>-1.0231968436602417</c:v>
                </c:pt>
                <c:pt idx="6">
                  <c:v>-0.90230657044833351</c:v>
                </c:pt>
                <c:pt idx="7">
                  <c:v>-0.80368955641286444</c:v>
                </c:pt>
                <c:pt idx="8">
                  <c:v>-0.72347184093427963</c:v>
                </c:pt>
                <c:pt idx="9">
                  <c:v>-0.65842253874266576</c:v>
                </c:pt>
                <c:pt idx="10">
                  <c:v>-0.60585002677674593</c:v>
                </c:pt>
                <c:pt idx="11">
                  <c:v>-0.56351460349330118</c:v>
                </c:pt>
                <c:pt idx="12">
                  <c:v>-0.52955503551872152</c:v>
                </c:pt>
                <c:pt idx="13">
                  <c:v>-0.50242680931482897</c:v>
                </c:pt>
                <c:pt idx="14">
                  <c:v>-0.48085024585497838</c:v>
                </c:pt>
                <c:pt idx="15">
                  <c:v>-0.46376692382733742</c:v>
                </c:pt>
                <c:pt idx="16">
                  <c:v>-0.45030309976503613</c:v>
                </c:pt>
                <c:pt idx="17">
                  <c:v>-0.43973901865269499</c:v>
                </c:pt>
                <c:pt idx="18">
                  <c:v>-0.43148318181530632</c:v>
                </c:pt>
                <c:pt idx="19">
                  <c:v>-0.42505078519674833</c:v>
                </c:pt>
                <c:pt idx="20">
                  <c:v>-0.42004566465700571</c:v>
                </c:pt>
                <c:pt idx="21">
                  <c:v>-0.41614518919013843</c:v>
                </c:pt>
                <c:pt idx="22">
                  <c:v>-0.41308763097431178</c:v>
                </c:pt>
                <c:pt idx="23">
                  <c:v>-0.41066161543444185</c:v>
                </c:pt>
                <c:pt idx="24">
                  <c:v>-0.40869731716066443</c:v>
                </c:pt>
                <c:pt idx="25">
                  <c:v>-0.40705912038526426</c:v>
                </c:pt>
                <c:pt idx="26">
                  <c:v>-0.40563950730116527</c:v>
                </c:pt>
                <c:pt idx="27">
                  <c:v>-0.40435397509480797</c:v>
                </c:pt>
                <c:pt idx="28">
                  <c:v>-0.40313681425387005</c:v>
                </c:pt>
                <c:pt idx="29">
                  <c:v>-0.4019376074157236</c:v>
                </c:pt>
                <c:pt idx="30">
                  <c:v>-0.40071833052297895</c:v>
                </c:pt>
                <c:pt idx="31">
                  <c:v>-0.39945095700455513</c:v>
                </c:pt>
                <c:pt idx="32">
                  <c:v>-0.3981154816590704</c:v>
                </c:pt>
                <c:pt idx="33">
                  <c:v>-0.39669829435042131</c:v>
                </c:pt>
                <c:pt idx="34">
                  <c:v>-0.39519084492881829</c:v>
                </c:pt>
                <c:pt idx="35">
                  <c:v>-0.39358855029830347</c:v>
                </c:pt>
                <c:pt idx="36">
                  <c:v>-0.39188990254590778</c:v>
                </c:pt>
                <c:pt idx="37">
                  <c:v>-0.39009574376615752</c:v>
                </c:pt>
                <c:pt idx="38">
                  <c:v>-0.388208678858523</c:v>
                </c:pt>
                <c:pt idx="39">
                  <c:v>-0.38623260231414103</c:v>
                </c:pt>
                <c:pt idx="40">
                  <c:v>-0.38417231898476933</c:v>
                </c:pt>
                <c:pt idx="41">
                  <c:v>-0.38203324216208207</c:v>
                </c:pt>
                <c:pt idx="42">
                  <c:v>-0.37982115509082581</c:v>
                </c:pt>
                <c:pt idx="43">
                  <c:v>-0.37754202438080819</c:v>
                </c:pt>
                <c:pt idx="44">
                  <c:v>-0.37520185574247961</c:v>
                </c:pt>
                <c:pt idx="45">
                  <c:v>-0.37280658410992595</c:v>
                </c:pt>
                <c:pt idx="46">
                  <c:v>-0.37036199158473698</c:v>
                </c:pt>
                <c:pt idx="47">
                  <c:v>-0.36787364777769238</c:v>
                </c:pt>
                <c:pt idx="48">
                  <c:v>-0.36534686807889366</c:v>
                </c:pt>
                <c:pt idx="49">
                  <c:v>-0.36278668618151672</c:v>
                </c:pt>
                <c:pt idx="50">
                  <c:v>-0.36019783784551906</c:v>
                </c:pt>
                <c:pt idx="51">
                  <c:v>-0.35758475343710194</c:v>
                </c:pt>
                <c:pt idx="52">
                  <c:v>-0.35495155723570532</c:v>
                </c:pt>
                <c:pt idx="53">
                  <c:v>-0.35230207187812362</c:v>
                </c:pt>
                <c:pt idx="54">
                  <c:v>-0.34963982662183235</c:v>
                </c:pt>
                <c:pt idx="55">
                  <c:v>-0.34696806836759547</c:v>
                </c:pt>
                <c:pt idx="56">
                  <c:v>-0.34428977459395299</c:v>
                </c:pt>
                <c:pt idx="57">
                  <c:v>-0.34160766753084559</c:v>
                </c:pt>
                <c:pt idx="58">
                  <c:v>-0.33892422904279734</c:v>
                </c:pt>
                <c:pt idx="59">
                  <c:v>-0.33624171580906143</c:v>
                </c:pt>
                <c:pt idx="60">
                  <c:v>-0.33356217448341519</c:v>
                </c:pt>
                <c:pt idx="61">
                  <c:v>-0.33088745659357671</c:v>
                </c:pt>
                <c:pt idx="62">
                  <c:v>-0.32821923300263739</c:v>
                </c:pt>
                <c:pt idx="63">
                  <c:v>-0.32555900780505409</c:v>
                </c:pt>
                <c:pt idx="64">
                  <c:v>-0.32290813156978571</c:v>
                </c:pt>
                <c:pt idx="65">
                  <c:v>-0.32026781387490283</c:v>
                </c:pt>
                <c:pt idx="66">
                  <c:v>-0.31763913510294156</c:v>
                </c:pt>
                <c:pt idx="67">
                  <c:v>-0.31502305748566178</c:v>
                </c:pt>
                <c:pt idx="68">
                  <c:v>-0.31242043540173964</c:v>
                </c:pt>
                <c:pt idx="69">
                  <c:v>-0.30983202494213136</c:v>
                </c:pt>
                <c:pt idx="70">
                  <c:v>-0.30725849276609385</c:v>
                </c:pt>
                <c:pt idx="71">
                  <c:v>-0.30470042427672889</c:v>
                </c:pt>
                <c:pt idx="72">
                  <c:v>-0.30215833114890084</c:v>
                </c:pt>
                <c:pt idx="73">
                  <c:v>-0.29963265824487062</c:v>
                </c:pt>
                <c:pt idx="74">
                  <c:v>-0.29712378995430078</c:v>
                </c:pt>
                <c:pt idx="75">
                  <c:v>-0.29463205599569314</c:v>
                </c:pt>
                <c:pt idx="76">
                  <c:v>-0.29215773671602635</c:v>
                </c:pt>
                <c:pt idx="77">
                  <c:v>-0.28970106792454736</c:v>
                </c:pt>
                <c:pt idx="78">
                  <c:v>-0.28726224529547223</c:v>
                </c:pt>
                <c:pt idx="79">
                  <c:v>-0.28484142837288479</c:v>
                </c:pt>
                <c:pt idx="80">
                  <c:v>-0.28243874420946952</c:v>
                </c:pt>
                <c:pt idx="81">
                  <c:v>-0.28005429066895732</c:v>
                </c:pt>
                <c:pt idx="82">
                  <c:v>-0.27768813942034576</c:v>
                </c:pt>
                <c:pt idx="83">
                  <c:v>-0.27534033865012719</c:v>
                </c:pt>
                <c:pt idx="84">
                  <c:v>-0.27301091551695</c:v>
                </c:pt>
                <c:pt idx="85">
                  <c:v>-0.27069987837137316</c:v>
                </c:pt>
                <c:pt idx="86">
                  <c:v>-0.26840721876167384</c:v>
                </c:pt>
                <c:pt idx="87">
                  <c:v>-0.26613291324503807</c:v>
                </c:pt>
                <c:pt idx="88">
                  <c:v>-0.26387692502192039</c:v>
                </c:pt>
                <c:pt idx="89">
                  <c:v>-0.26163920540990226</c:v>
                </c:pt>
                <c:pt idx="90">
                  <c:v>-0.25941969517200836</c:v>
                </c:pt>
                <c:pt idx="91">
                  <c:v>-0.25721832571316527</c:v>
                </c:pt>
                <c:pt idx="92">
                  <c:v>-0.25503502015729751</c:v>
                </c:pt>
                <c:pt idx="93">
                  <c:v>-0.25286969431645362</c:v>
                </c:pt>
                <c:pt idx="94">
                  <c:v>-0.2507222575623359</c:v>
                </c:pt>
                <c:pt idx="95">
                  <c:v>-0.24859261360967055</c:v>
                </c:pt>
                <c:pt idx="96">
                  <c:v>-0.24648066121998763</c:v>
                </c:pt>
                <c:pt idx="97">
                  <c:v>-0.24438629483359181</c:v>
                </c:pt>
                <c:pt idx="98">
                  <c:v>-0.24230940513677482</c:v>
                </c:pt>
                <c:pt idx="99">
                  <c:v>-0.24024987957066055</c:v>
                </c:pt>
                <c:pt idx="100">
                  <c:v>-0.23820760278746456</c:v>
                </c:pt>
                <c:pt idx="101">
                  <c:v>-0.23618245705939997</c:v>
                </c:pt>
                <c:pt idx="102">
                  <c:v>-0.23417432264495699</c:v>
                </c:pt>
                <c:pt idx="103">
                  <c:v>-0.23218307811682748</c:v>
                </c:pt>
                <c:pt idx="104">
                  <c:v>-0.23020860065532953</c:v>
                </c:pt>
                <c:pt idx="105">
                  <c:v>-0.22825076631081115</c:v>
                </c:pt>
                <c:pt idx="106">
                  <c:v>-0.22630945023816973</c:v>
                </c:pt>
                <c:pt idx="107">
                  <c:v>-0.2243845269063155</c:v>
                </c:pt>
                <c:pt idx="108">
                  <c:v>-0.22247587028512597</c:v>
                </c:pt>
                <c:pt idx="109">
                  <c:v>-0.22058335401218654</c:v>
                </c:pt>
                <c:pt idx="110">
                  <c:v>-0.21870685154138164</c:v>
                </c:pt>
                <c:pt idx="111">
                  <c:v>-0.21684623627519656</c:v>
                </c:pt>
                <c:pt idx="112">
                  <c:v>-0.21500138168240088</c:v>
                </c:pt>
                <c:pt idx="113">
                  <c:v>-0.21317216140261833</c:v>
                </c:pt>
                <c:pt idx="114">
                  <c:v>-0.21135844933913425</c:v>
                </c:pt>
                <c:pt idx="115">
                  <c:v>-0.20956011974115679</c:v>
                </c:pt>
                <c:pt idx="116">
                  <c:v>-0.20777704727662233</c:v>
                </c:pt>
                <c:pt idx="117">
                  <c:v>-0.20600910709652795</c:v>
                </c:pt>
                <c:pt idx="118">
                  <c:v>-0.20425617489166994</c:v>
                </c:pt>
                <c:pt idx="119">
                  <c:v>-0.20251812694258092</c:v>
                </c:pt>
                <c:pt idx="120">
                  <c:v>-0.20079484016337493</c:v>
                </c:pt>
                <c:pt idx="121">
                  <c:v>-0.19908619214013781</c:v>
                </c:pt>
                <c:pt idx="122">
                  <c:v>-0.19739206116443556</c:v>
                </c:pt>
                <c:pt idx="123">
                  <c:v>-0.19571232626245297</c:v>
                </c:pt>
                <c:pt idx="124">
                  <c:v>-0.19404686722022382</c:v>
                </c:pt>
                <c:pt idx="125">
                  <c:v>-0.19239556460536453</c:v>
                </c:pt>
                <c:pt idx="126">
                  <c:v>-0.19075829978568259</c:v>
                </c:pt>
                <c:pt idx="127">
                  <c:v>-0.18913495494499122</c:v>
                </c:pt>
                <c:pt idx="128">
                  <c:v>-0.18752541309642773</c:v>
                </c:pt>
                <c:pt idx="129">
                  <c:v>-0.18592955809354322</c:v>
                </c:pt>
                <c:pt idx="130">
                  <c:v>-0.18434727463940201</c:v>
                </c:pt>
                <c:pt idx="131">
                  <c:v>-0.1827784482939053</c:v>
                </c:pt>
                <c:pt idx="132">
                  <c:v>-0.18122296547953123</c:v>
                </c:pt>
                <c:pt idx="133">
                  <c:v>-0.17968071348566375</c:v>
                </c:pt>
                <c:pt idx="134">
                  <c:v>-0.17815158047166332</c:v>
                </c:pt>
                <c:pt idx="135">
                  <c:v>-0.17663545546881881</c:v>
                </c:pt>
                <c:pt idx="136">
                  <c:v>-0.1751322283813033</c:v>
                </c:pt>
                <c:pt idx="137">
                  <c:v>-0.1736417899862451</c:v>
                </c:pt>
                <c:pt idx="138">
                  <c:v>-0.17216403193301258</c:v>
                </c:pt>
                <c:pt idx="139">
                  <c:v>-0.170698846741802</c:v>
                </c:pt>
                <c:pt idx="140">
                  <c:v>-0.16924612780160783</c:v>
                </c:pt>
                <c:pt idx="141">
                  <c:v>-0.16780576936764599</c:v>
                </c:pt>
                <c:pt idx="142">
                  <c:v>-0.16637766655829464</c:v>
                </c:pt>
                <c:pt idx="143">
                  <c:v>-0.16496171535160881</c:v>
                </c:pt>
                <c:pt idx="144">
                  <c:v>-0.16355781258145952</c:v>
                </c:pt>
                <c:pt idx="145">
                  <c:v>-0.16216585593334418</c:v>
                </c:pt>
                <c:pt idx="146">
                  <c:v>-0.16078574393990747</c:v>
                </c:pt>
                <c:pt idx="147">
                  <c:v>-0.15941737597621045</c:v>
                </c:pt>
                <c:pt idx="148">
                  <c:v>-0.15806065225477958</c:v>
                </c:pt>
                <c:pt idx="149">
                  <c:v>-0.156715473820465</c:v>
                </c:pt>
                <c:pt idx="150">
                  <c:v>-0.15538174254513498</c:v>
                </c:pt>
                <c:pt idx="151">
                  <c:v>-0.15405936112222782</c:v>
                </c:pt>
                <c:pt idx="152">
                  <c:v>-0.15274823306118404</c:v>
                </c:pt>
                <c:pt idx="153">
                  <c:v>-0.15144826268177619</c:v>
                </c:pt>
                <c:pt idx="154">
                  <c:v>-0.15015935510835302</c:v>
                </c:pt>
                <c:pt idx="155">
                  <c:v>-0.14888141626401311</c:v>
                </c:pt>
                <c:pt idx="156">
                  <c:v>-0.14761435286472063</c:v>
                </c:pt>
                <c:pt idx="157">
                  <c:v>-0.14635807241337559</c:v>
                </c:pt>
                <c:pt idx="158">
                  <c:v>-0.1451124831938482</c:v>
                </c:pt>
                <c:pt idx="159">
                  <c:v>-0.14387749426498744</c:v>
                </c:pt>
                <c:pt idx="160">
                  <c:v>-0.14265301545461212</c:v>
                </c:pt>
                <c:pt idx="161">
                  <c:v>-0.14143895735349066</c:v>
                </c:pt>
                <c:pt idx="162">
                  <c:v>-0.14023523130931778</c:v>
                </c:pt>
                <c:pt idx="163">
                  <c:v>-0.13904174942069283</c:v>
                </c:pt>
                <c:pt idx="164">
                  <c:v>-0.13785842453110517</c:v>
                </c:pt>
                <c:pt idx="165">
                  <c:v>-0.13668517022293128</c:v>
                </c:pt>
                <c:pt idx="166">
                  <c:v>-0.13552190081144763</c:v>
                </c:pt>
                <c:pt idx="167">
                  <c:v>-0.13436853133886281</c:v>
                </c:pt>
                <c:pt idx="168">
                  <c:v>-0.1332249775683722</c:v>
                </c:pt>
                <c:pt idx="169">
                  <c:v>-0.13209115597823776</c:v>
                </c:pt>
                <c:pt idx="170">
                  <c:v>-0.13096698375589558</c:v>
                </c:pt>
                <c:pt idx="171">
                  <c:v>-0.12985237879209344</c:v>
                </c:pt>
                <c:pt idx="172">
                  <c:v>-0.12874725967505965</c:v>
                </c:pt>
                <c:pt idx="173">
                  <c:v>-0.12765154568470591</c:v>
                </c:pt>
                <c:pt idx="174">
                  <c:v>-0.12656515678686434</c:v>
                </c:pt>
                <c:pt idx="175">
                  <c:v>-0.12548801362756076</c:v>
                </c:pt>
                <c:pt idx="176">
                  <c:v>-0.12442003752732519</c:v>
                </c:pt>
                <c:pt idx="177">
                  <c:v>-0.12336115047554032</c:v>
                </c:pt>
                <c:pt idx="178">
                  <c:v>-0.12231127512482841</c:v>
                </c:pt>
                <c:pt idx="179">
                  <c:v>-0.12127033478547797</c:v>
                </c:pt>
                <c:pt idx="180">
                  <c:v>-0.12023825341991026</c:v>
                </c:pt>
                <c:pt idx="181">
                  <c:v>-0.11921495563718629</c:v>
                </c:pt>
                <c:pt idx="182">
                  <c:v>-0.11820036668755428</c:v>
                </c:pt>
                <c:pt idx="183">
                  <c:v>-0.11719441245703867</c:v>
                </c:pt>
                <c:pt idx="184">
                  <c:v>-0.11619701946206992</c:v>
                </c:pt>
                <c:pt idx="185">
                  <c:v>-0.11520811484415587</c:v>
                </c:pt>
                <c:pt idx="186">
                  <c:v>-0.1142276263645948</c:v>
                </c:pt>
                <c:pt idx="187">
                  <c:v>-0.11325548239922981</c:v>
                </c:pt>
                <c:pt idx="188">
                  <c:v>-0.11229161193324483</c:v>
                </c:pt>
                <c:pt idx="189">
                  <c:v>-0.11133594455600222</c:v>
                </c:pt>
                <c:pt idx="190">
                  <c:v>-0.1103884104559219</c:v>
                </c:pt>
                <c:pt idx="191">
                  <c:v>-0.10944894041540155</c:v>
                </c:pt>
                <c:pt idx="192">
                  <c:v>-0.10851746580577856</c:v>
                </c:pt>
                <c:pt idx="193">
                  <c:v>-0.10759391858233266</c:v>
                </c:pt>
                <c:pt idx="194">
                  <c:v>-0.1066782312793296</c:v>
                </c:pt>
                <c:pt idx="195">
                  <c:v>-0.10577033700510592</c:v>
                </c:pt>
                <c:pt idx="196">
                  <c:v>-0.10487016943719381</c:v>
                </c:pt>
                <c:pt idx="197">
                  <c:v>-0.10397766281748665</c:v>
                </c:pt>
                <c:pt idx="198">
                  <c:v>-0.10309275194744447</c:v>
                </c:pt>
                <c:pt idx="199">
                  <c:v>-0.10221537218333961</c:v>
                </c:pt>
                <c:pt idx="200">
                  <c:v>-0.1013454594315417</c:v>
                </c:pt>
                <c:pt idx="201">
                  <c:v>-0.10048295014384218</c:v>
                </c:pt>
                <c:pt idx="202">
                  <c:v>-9.9627781312818048E-2</c:v>
                </c:pt>
                <c:pt idx="203">
                  <c:v>-9.8779890467234413E-2</c:v>
                </c:pt>
                <c:pt idx="204">
                  <c:v>-9.7939215667485452E-2</c:v>
                </c:pt>
                <c:pt idx="205">
                  <c:v>-9.7105695501074146E-2</c:v>
                </c:pt>
                <c:pt idx="206">
                  <c:v>-9.6279269078129684E-2</c:v>
                </c:pt>
                <c:pt idx="207">
                  <c:v>-9.5459876026962792E-2</c:v>
                </c:pt>
                <c:pt idx="208">
                  <c:v>-9.4647456489658527E-2</c:v>
                </c:pt>
                <c:pt idx="209">
                  <c:v>-9.3841951117706351E-2</c:v>
                </c:pt>
                <c:pt idx="210">
                  <c:v>-9.3043301067667034E-2</c:v>
                </c:pt>
                <c:pt idx="211">
                  <c:v>-9.2251447996876193E-2</c:v>
                </c:pt>
                <c:pt idx="212">
                  <c:v>-9.1466334059184362E-2</c:v>
                </c:pt>
                <c:pt idx="213">
                  <c:v>-9.0687901900732795E-2</c:v>
                </c:pt>
                <c:pt idx="214">
                  <c:v>-8.9916094655765375E-2</c:v>
                </c:pt>
                <c:pt idx="215">
                  <c:v>-8.9150855942475876E-2</c:v>
                </c:pt>
                <c:pt idx="216">
                  <c:v>-8.8392129858890361E-2</c:v>
                </c:pt>
                <c:pt idx="217">
                  <c:v>-8.7639860978784595E-2</c:v>
                </c:pt>
                <c:pt idx="218">
                  <c:v>-8.6893994347636075E-2</c:v>
                </c:pt>
                <c:pt idx="219">
                  <c:v>-8.6154475478610507E-2</c:v>
                </c:pt>
                <c:pt idx="220">
                  <c:v>-8.5421250348582028E-2</c:v>
                </c:pt>
                <c:pt idx="221">
                  <c:v>-8.4694265394187673E-2</c:v>
                </c:pt>
                <c:pt idx="222">
                  <c:v>-8.3973467507914984E-2</c:v>
                </c:pt>
                <c:pt idx="223">
                  <c:v>-8.3258804034223061E-2</c:v>
                </c:pt>
                <c:pt idx="224">
                  <c:v>-8.2550222765696402E-2</c:v>
                </c:pt>
                <c:pt idx="225">
                  <c:v>-8.1847671939231689E-2</c:v>
                </c:pt>
                <c:pt idx="226">
                  <c:v>-8.1151100232256648E-2</c:v>
                </c:pt>
                <c:pt idx="227">
                  <c:v>-8.0460456758981266E-2</c:v>
                </c:pt>
                <c:pt idx="228">
                  <c:v>-7.9775691066680934E-2</c:v>
                </c:pt>
                <c:pt idx="229">
                  <c:v>-7.9096753132010894E-2</c:v>
                </c:pt>
                <c:pt idx="230">
                  <c:v>-7.8423593357352328E-2</c:v>
                </c:pt>
                <c:pt idx="231">
                  <c:v>-7.775616256718941E-2</c:v>
                </c:pt>
                <c:pt idx="232">
                  <c:v>-7.7094412004517152E-2</c:v>
                </c:pt>
                <c:pt idx="233">
                  <c:v>-7.6438293327279666E-2</c:v>
                </c:pt>
                <c:pt idx="234">
                  <c:v>-7.578775860483912E-2</c:v>
                </c:pt>
                <c:pt idx="235">
                  <c:v>-7.5142760314474172E-2</c:v>
                </c:pt>
                <c:pt idx="236">
                  <c:v>-7.450325133790886E-2</c:v>
                </c:pt>
                <c:pt idx="237">
                  <c:v>-7.3869184957870232E-2</c:v>
                </c:pt>
                <c:pt idx="238">
                  <c:v>-7.324051485467592E-2</c:v>
                </c:pt>
                <c:pt idx="239">
                  <c:v>-7.2617195102850612E-2</c:v>
                </c:pt>
                <c:pt idx="240">
                  <c:v>-7.1999180167770835E-2</c:v>
                </c:pt>
                <c:pt idx="241">
                  <c:v>-7.138642490233893E-2</c:v>
                </c:pt>
                <c:pt idx="242">
                  <c:v>-7.0778884543685069E-2</c:v>
                </c:pt>
                <c:pt idx="243">
                  <c:v>-7.0176514709897136E-2</c:v>
                </c:pt>
                <c:pt idx="244">
                  <c:v>-6.9579271396778594E-2</c:v>
                </c:pt>
                <c:pt idx="245">
                  <c:v>-6.8987110974634266E-2</c:v>
                </c:pt>
                <c:pt idx="246">
                  <c:v>-6.8399990185082735E-2</c:v>
                </c:pt>
                <c:pt idx="247">
                  <c:v>-6.781786613789649E-2</c:v>
                </c:pt>
                <c:pt idx="248">
                  <c:v>-6.7240696307868872E-2</c:v>
                </c:pt>
                <c:pt idx="249">
                  <c:v>-6.66684385317073E-2</c:v>
                </c:pt>
                <c:pt idx="250">
                  <c:v>-6.6101051004953296E-2</c:v>
                </c:pt>
                <c:pt idx="251">
                  <c:v>-6.55384922789288E-2</c:v>
                </c:pt>
                <c:pt idx="252">
                  <c:v>-6.4980721257708013E-2</c:v>
                </c:pt>
                <c:pt idx="253">
                  <c:v>-6.4427697195115416E-2</c:v>
                </c:pt>
                <c:pt idx="254">
                  <c:v>-6.3879379691749311E-2</c:v>
                </c:pt>
                <c:pt idx="255">
                  <c:v>-6.3335728692030316E-2</c:v>
                </c:pt>
                <c:pt idx="256">
                  <c:v>-6.2796704481275598E-2</c:v>
                </c:pt>
                <c:pt idx="257">
                  <c:v>-6.2262267682797336E-2</c:v>
                </c:pt>
                <c:pt idx="258">
                  <c:v>-6.1732379255026337E-2</c:v>
                </c:pt>
                <c:pt idx="259">
                  <c:v>-6.1207000488660089E-2</c:v>
                </c:pt>
                <c:pt idx="260">
                  <c:v>-6.068609300383479E-2</c:v>
                </c:pt>
                <c:pt idx="261">
                  <c:v>-6.0169618747321713E-2</c:v>
                </c:pt>
                <c:pt idx="262">
                  <c:v>-5.9657539989747474E-2</c:v>
                </c:pt>
                <c:pt idx="263">
                  <c:v>-5.9149819322837666E-2</c:v>
                </c:pt>
                <c:pt idx="264">
                  <c:v>-5.8646419656684157E-2</c:v>
                </c:pt>
                <c:pt idx="265">
                  <c:v>-5.8147304217035775E-2</c:v>
                </c:pt>
                <c:pt idx="266">
                  <c:v>-5.7652436542611672E-2</c:v>
                </c:pt>
                <c:pt idx="267">
                  <c:v>-5.7161780482437842E-2</c:v>
                </c:pt>
                <c:pt idx="268">
                  <c:v>-5.6675300193206317E-2</c:v>
                </c:pt>
                <c:pt idx="269">
                  <c:v>-5.6192960136656665E-2</c:v>
                </c:pt>
                <c:pt idx="270">
                  <c:v>-5.5714725076979804E-2</c:v>
                </c:pt>
                <c:pt idx="271">
                  <c:v>-5.5240560078244162E-2</c:v>
                </c:pt>
                <c:pt idx="272">
                  <c:v>-5.4770430501843312E-2</c:v>
                </c:pt>
                <c:pt idx="273">
                  <c:v>-5.4304302003965702E-2</c:v>
                </c:pt>
                <c:pt idx="274">
                  <c:v>-5.3842140533085808E-2</c:v>
                </c:pt>
                <c:pt idx="275">
                  <c:v>-5.3383912327476489E-2</c:v>
                </c:pt>
                <c:pt idx="276">
                  <c:v>-5.2929583912742689E-2</c:v>
                </c:pt>
                <c:pt idx="277">
                  <c:v>-5.2479122099376163E-2</c:v>
                </c:pt>
                <c:pt idx="278">
                  <c:v>-5.2032493980330753E-2</c:v>
                </c:pt>
                <c:pt idx="279">
                  <c:v>-5.1589666928618598E-2</c:v>
                </c:pt>
                <c:pt idx="280">
                  <c:v>-5.1150608594926664E-2</c:v>
                </c:pt>
                <c:pt idx="281">
                  <c:v>-5.0715286905253509E-2</c:v>
                </c:pt>
                <c:pt idx="282">
                  <c:v>-5.0283670058566238E-2</c:v>
                </c:pt>
                <c:pt idx="283">
                  <c:v>-4.9855726524477478E-2</c:v>
                </c:pt>
                <c:pt idx="284">
                  <c:v>-4.9431425040941848E-2</c:v>
                </c:pt>
                <c:pt idx="285">
                  <c:v>-4.9010734611972362E-2</c:v>
                </c:pt>
                <c:pt idx="286">
                  <c:v>-4.859362450537609E-2</c:v>
                </c:pt>
                <c:pt idx="287">
                  <c:v>-4.8180064250509039E-2</c:v>
                </c:pt>
                <c:pt idx="288">
                  <c:v>-4.7770023636050249E-2</c:v>
                </c:pt>
                <c:pt idx="289">
                  <c:v>-4.7363472707794951E-2</c:v>
                </c:pt>
                <c:pt idx="290">
                  <c:v>-4.6960381766466067E-2</c:v>
                </c:pt>
                <c:pt idx="291">
                  <c:v>-4.656072136554492E-2</c:v>
                </c:pt>
                <c:pt idx="292">
                  <c:v>-4.6164462309119914E-2</c:v>
                </c:pt>
                <c:pt idx="293">
                  <c:v>-4.5771575649753773E-2</c:v>
                </c:pt>
                <c:pt idx="294">
                  <c:v>-4.5382032686368964E-2</c:v>
                </c:pt>
                <c:pt idx="295">
                  <c:v>-4.4995804962150908E-2</c:v>
                </c:pt>
                <c:pt idx="296">
                  <c:v>-4.4612864262469215E-2</c:v>
                </c:pt>
                <c:pt idx="297">
                  <c:v>-4.4233182612816578E-2</c:v>
                </c:pt>
                <c:pt idx="298">
                  <c:v>-4.3856732276765141E-2</c:v>
                </c:pt>
                <c:pt idx="299">
                  <c:v>-4.3483485753940315E-2</c:v>
                </c:pt>
                <c:pt idx="300">
                  <c:v>-4.3113415778011852E-2</c:v>
                </c:pt>
                <c:pt idx="301">
                  <c:v>-4.2746495314701968E-2</c:v>
                </c:pt>
                <c:pt idx="302">
                  <c:v>-4.2382697559810403E-2</c:v>
                </c:pt>
                <c:pt idx="303">
                  <c:v>-4.2021995937256446E-2</c:v>
                </c:pt>
                <c:pt idx="304">
                  <c:v>-4.1664364097137356E-2</c:v>
                </c:pt>
                <c:pt idx="305">
                  <c:v>-4.1309775913803533E-2</c:v>
                </c:pt>
                <c:pt idx="306">
                  <c:v>-4.095820548395003E-2</c:v>
                </c:pt>
                <c:pt idx="307">
                  <c:v>-4.0609627124724171E-2</c:v>
                </c:pt>
                <c:pt idx="308">
                  <c:v>-4.0264015371849426E-2</c:v>
                </c:pt>
                <c:pt idx="309">
                  <c:v>-3.9921344977765262E-2</c:v>
                </c:pt>
                <c:pt idx="310">
                  <c:v>-3.9581590909782596E-2</c:v>
                </c:pt>
                <c:pt idx="311">
                  <c:v>-3.9244728348255285E-2</c:v>
                </c:pt>
                <c:pt idx="312">
                  <c:v>-3.8910732684766969E-2</c:v>
                </c:pt>
                <c:pt idx="313">
                  <c:v>-3.8579579520333245E-2</c:v>
                </c:pt>
                <c:pt idx="314">
                  <c:v>-3.8251244663619455E-2</c:v>
                </c:pt>
                <c:pt idx="315">
                  <c:v>-3.7925704129173392E-2</c:v>
                </c:pt>
                <c:pt idx="316">
                  <c:v>-3.7602934135673095E-2</c:v>
                </c:pt>
                <c:pt idx="317">
                  <c:v>-3.7282911104189596E-2</c:v>
                </c:pt>
                <c:pt idx="318">
                  <c:v>-3.6965611656464503E-2</c:v>
                </c:pt>
                <c:pt idx="319">
                  <c:v>-3.6651012613202069E-2</c:v>
                </c:pt>
                <c:pt idx="320">
                  <c:v>-3.6339090992375929E-2</c:v>
                </c:pt>
                <c:pt idx="321">
                  <c:v>-3.602982400755033E-2</c:v>
                </c:pt>
                <c:pt idx="322">
                  <c:v>-3.572318906621539E-2</c:v>
                </c:pt>
                <c:pt idx="323">
                  <c:v>-3.5419163768136745E-2</c:v>
                </c:pt>
                <c:pt idx="324">
                  <c:v>-3.511772590371922E-2</c:v>
                </c:pt>
                <c:pt idx="325">
                  <c:v>-3.4818853452384245E-2</c:v>
                </c:pt>
                <c:pt idx="326">
                  <c:v>-3.4522524580961368E-2</c:v>
                </c:pt>
                <c:pt idx="327">
                  <c:v>-3.4228717642093183E-2</c:v>
                </c:pt>
                <c:pt idx="328">
                  <c:v>-3.3937411172654003E-2</c:v>
                </c:pt>
                <c:pt idx="329">
                  <c:v>-3.3648583892181949E-2</c:v>
                </c:pt>
                <c:pt idx="330">
                  <c:v>-3.3362214701324354E-2</c:v>
                </c:pt>
                <c:pt idx="331">
                  <c:v>-3.3078282680296389E-2</c:v>
                </c:pt>
                <c:pt idx="332">
                  <c:v>-3.2796767087352921E-2</c:v>
                </c:pt>
                <c:pt idx="333">
                  <c:v>-3.2517647357273215E-2</c:v>
                </c:pt>
                <c:pt idx="334">
                  <c:v>-3.2240903099858581E-2</c:v>
                </c:pt>
                <c:pt idx="335">
                  <c:v>-3.1966514098442977E-2</c:v>
                </c:pt>
                <c:pt idx="336">
                  <c:v>-3.1694460308415981E-2</c:v>
                </c:pt>
                <c:pt idx="337">
                  <c:v>-3.1424721855758571E-2</c:v>
                </c:pt>
                <c:pt idx="338">
                  <c:v>-3.1157279035591338E-2</c:v>
                </c:pt>
                <c:pt idx="339">
                  <c:v>-3.0892112310734899E-2</c:v>
                </c:pt>
                <c:pt idx="340">
                  <c:v>-3.0629202310282742E-2</c:v>
                </c:pt>
                <c:pt idx="341">
                  <c:v>-3.0368529828186171E-2</c:v>
                </c:pt>
                <c:pt idx="342">
                  <c:v>-3.0110075821851195E-2</c:v>
                </c:pt>
                <c:pt idx="343">
                  <c:v>-2.9853821410747473E-2</c:v>
                </c:pt>
                <c:pt idx="344">
                  <c:v>-2.9599747875029087E-2</c:v>
                </c:pt>
                <c:pt idx="345">
                  <c:v>-2.9347836654166952E-2</c:v>
                </c:pt>
                <c:pt idx="346">
                  <c:v>-2.9098069345592985E-2</c:v>
                </c:pt>
                <c:pt idx="347">
                  <c:v>-2.8850427703355781E-2</c:v>
                </c:pt>
                <c:pt idx="348">
                  <c:v>-2.860489363678766E-2</c:v>
                </c:pt>
                <c:pt idx="349">
                  <c:v>-2.8361449209183126E-2</c:v>
                </c:pt>
                <c:pt idx="350">
                  <c:v>-2.8120076636488613E-2</c:v>
                </c:pt>
                <c:pt idx="351">
                  <c:v>-2.7880758286003251E-2</c:v>
                </c:pt>
                <c:pt idx="352">
                  <c:v>-2.7643476675090796E-2</c:v>
                </c:pt>
                <c:pt idx="353">
                  <c:v>-2.7408214469902523E-2</c:v>
                </c:pt>
                <c:pt idx="354">
                  <c:v>-2.7174954484110916E-2</c:v>
                </c:pt>
                <c:pt idx="355">
                  <c:v>-2.6943679677654177E-2</c:v>
                </c:pt>
                <c:pt idx="356">
                  <c:v>-2.6714373155491463E-2</c:v>
                </c:pt>
                <c:pt idx="357">
                  <c:v>-2.6487018166368597E-2</c:v>
                </c:pt>
                <c:pt idx="358">
                  <c:v>-2.6261598101594452E-2</c:v>
                </c:pt>
                <c:pt idx="359">
                  <c:v>-2.6038096493827569E-2</c:v>
                </c:pt>
                <c:pt idx="360">
                  <c:v>-2.5816497015873227E-2</c:v>
                </c:pt>
                <c:pt idx="361">
                  <c:v>-2.5596783479490751E-2</c:v>
                </c:pt>
                <c:pt idx="362">
                  <c:v>-2.5378939834210856E-2</c:v>
                </c:pt>
                <c:pt idx="363">
                  <c:v>-2.516295016616316E-2</c:v>
                </c:pt>
                <c:pt idx="364">
                  <c:v>-2.4948798696913695E-2</c:v>
                </c:pt>
                <c:pt idx="365">
                  <c:v>-2.4736469782312188E-2</c:v>
                </c:pt>
                <c:pt idx="366">
                  <c:v>-2.4525947911349263E-2</c:v>
                </c:pt>
                <c:pt idx="367">
                  <c:v>-2.4317217705023372E-2</c:v>
                </c:pt>
                <c:pt idx="368">
                  <c:v>-2.4110263915217256E-2</c:v>
                </c:pt>
                <c:pt idx="369">
                  <c:v>-2.3905071423584081E-2</c:v>
                </c:pt>
                <c:pt idx="370">
                  <c:v>-2.3701625240443048E-2</c:v>
                </c:pt>
                <c:pt idx="371">
                  <c:v>-2.3499910503684301E-2</c:v>
                </c:pt>
                <c:pt idx="372">
                  <c:v>-2.329991247768326E-2</c:v>
                </c:pt>
                <c:pt idx="373">
                  <c:v>-2.3101616552224188E-2</c:v>
                </c:pt>
                <c:pt idx="374">
                  <c:v>-2.2905008241432826E-2</c:v>
                </c:pt>
                <c:pt idx="375">
                  <c:v>-2.2710073182718202E-2</c:v>
                </c:pt>
                <c:pt idx="376">
                  <c:v>-2.2516797135723444E-2</c:v>
                </c:pt>
                <c:pt idx="377">
                  <c:v>-2.232516598128546E-2</c:v>
                </c:pt>
                <c:pt idx="378">
                  <c:v>-2.2135165720403499E-2</c:v>
                </c:pt>
                <c:pt idx="379">
                  <c:v>-2.1946782473216565E-2</c:v>
                </c:pt>
                <c:pt idx="380">
                  <c:v>-2.1760002477989385E-2</c:v>
                </c:pt>
                <c:pt idx="381">
                  <c:v>-2.1574812090107125E-2</c:v>
                </c:pt>
                <c:pt idx="382">
                  <c:v>-2.1391197781078668E-2</c:v>
                </c:pt>
                <c:pt idx="383">
                  <c:v>-2.1209146137548256E-2</c:v>
                </c:pt>
                <c:pt idx="384">
                  <c:v>-2.1028643860315655E-2</c:v>
                </c:pt>
                <c:pt idx="385">
                  <c:v>-2.0849677763364671E-2</c:v>
                </c:pt>
                <c:pt idx="386">
                  <c:v>-2.0672234772899801E-2</c:v>
                </c:pt>
                <c:pt idx="387">
                  <c:v>-2.0496301926391222E-2</c:v>
                </c:pt>
                <c:pt idx="388">
                  <c:v>-2.0321866371627865E-2</c:v>
                </c:pt>
                <c:pt idx="389">
                  <c:v>-2.0148915365778501E-2</c:v>
                </c:pt>
                <c:pt idx="390">
                  <c:v>-1.9977436274460855E-2</c:v>
                </c:pt>
                <c:pt idx="391">
                  <c:v>-1.9807416570818696E-2</c:v>
                </c:pt>
                <c:pt idx="392">
                  <c:v>-1.9638843834606661E-2</c:v>
                </c:pt>
                <c:pt idx="393">
                  <c:v>-1.9471705751282979E-2</c:v>
                </c:pt>
                <c:pt idx="394">
                  <c:v>-1.9305990111109842E-2</c:v>
                </c:pt>
                <c:pt idx="395">
                  <c:v>-1.9141684808261464E-2</c:v>
                </c:pt>
                <c:pt idx="396">
                  <c:v>-1.8978777839939773E-2</c:v>
                </c:pt>
                <c:pt idx="397">
                  <c:v>-1.8817257305497527E-2</c:v>
                </c:pt>
                <c:pt idx="398">
                  <c:v>-1.8657111405568964E-2</c:v>
                </c:pt>
                <c:pt idx="399">
                  <c:v>-1.8498328441207884E-2</c:v>
                </c:pt>
                <c:pt idx="400">
                  <c:v>-1.8340896813032949E-2</c:v>
                </c:pt>
                <c:pt idx="401">
                  <c:v>-1.8184805020380362E-2</c:v>
                </c:pt>
                <c:pt idx="402">
                  <c:v>-1.8030041660463753E-2</c:v>
                </c:pt>
                <c:pt idx="403">
                  <c:v>-1.7876595427541133E-2</c:v>
                </c:pt>
                <c:pt idx="404">
                  <c:v>-1.7724455112088998E-2</c:v>
                </c:pt>
                <c:pt idx="405">
                  <c:v>-1.7573609599983497E-2</c:v>
                </c:pt>
                <c:pt idx="406">
                  <c:v>-1.7424047871688473E-2</c:v>
                </c:pt>
                <c:pt idx="407">
                  <c:v>-1.7275759001450477E-2</c:v>
                </c:pt>
                <c:pt idx="408">
                  <c:v>-1.7128732156500664E-2</c:v>
                </c:pt>
                <c:pt idx="409">
                  <c:v>-1.6982956596263386E-2</c:v>
                </c:pt>
                <c:pt idx="410">
                  <c:v>-1.6838421671571586E-2</c:v>
                </c:pt>
                <c:pt idx="411">
                  <c:v>-1.6695116823888898E-2</c:v>
                </c:pt>
                <c:pt idx="412">
                  <c:v>-1.6553031584538264E-2</c:v>
                </c:pt>
                <c:pt idx="413">
                  <c:v>-1.6412155573937225E-2</c:v>
                </c:pt>
                <c:pt idx="414">
                  <c:v>-1.6272478500839661E-2</c:v>
                </c:pt>
                <c:pt idx="415">
                  <c:v>-1.613399016158399E-2</c:v>
                </c:pt>
                <c:pt idx="416">
                  <c:v>-1.5996680439347766E-2</c:v>
                </c:pt>
                <c:pt idx="417">
                  <c:v>-1.5860539303408663E-2</c:v>
                </c:pt>
                <c:pt idx="418">
                  <c:v>-1.5725556808411662E-2</c:v>
                </c:pt>
                <c:pt idx="419">
                  <c:v>-1.5591723093642557E-2</c:v>
                </c:pt>
                <c:pt idx="420">
                  <c:v>-1.5459028382307621E-2</c:v>
                </c:pt>
                <c:pt idx="421">
                  <c:v>-1.532746298081936E-2</c:v>
                </c:pt>
                <c:pt idx="422">
                  <c:v>-1.5197017278088393E-2</c:v>
                </c:pt>
                <c:pt idx="423">
                  <c:v>-1.5067681744821374E-2</c:v>
                </c:pt>
                <c:pt idx="424">
                  <c:v>-1.4939446932824809E-2</c:v>
                </c:pt>
                <c:pt idx="425">
                  <c:v>-1.481230347431488E-2</c:v>
                </c:pt>
                <c:pt idx="426">
                  <c:v>-1.4686242081233114E-2</c:v>
                </c:pt>
                <c:pt idx="427">
                  <c:v>-1.4561253544567858E-2</c:v>
                </c:pt>
                <c:pt idx="428">
                  <c:v>-1.4437328733681556E-2</c:v>
                </c:pt>
                <c:pt idx="429">
                  <c:v>-1.4314458595643727E-2</c:v>
                </c:pt>
                <c:pt idx="430">
                  <c:v>-1.4192634154569641E-2</c:v>
                </c:pt>
                <c:pt idx="431">
                  <c:v>-1.4071846510964627E-2</c:v>
                </c:pt>
                <c:pt idx="432">
                  <c:v>-1.3952086841073918E-2</c:v>
                </c:pt>
                <c:pt idx="433">
                  <c:v>-1.3833346396238079E-2</c:v>
                </c:pt>
                <c:pt idx="434">
                  <c:v>-1.3715616502253915E-2</c:v>
                </c:pt>
                <c:pt idx="435">
                  <c:v>-1.3598888558740774E-2</c:v>
                </c:pt>
                <c:pt idx="436">
                  <c:v>-1.3483154038512286E-2</c:v>
                </c:pt>
                <c:pt idx="437">
                  <c:v>-1.3368404486953461E-2</c:v>
                </c:pt>
                <c:pt idx="438">
                  <c:v>-1.3254631521403023E-2</c:v>
                </c:pt>
                <c:pt idx="439">
                  <c:v>-1.3141826830541065E-2</c:v>
                </c:pt>
                <c:pt idx="440">
                  <c:v>-1.3029982173781903E-2</c:v>
                </c:pt>
                <c:pt idx="441">
                  <c:v>-1.2919089380672055E-2</c:v>
                </c:pt>
                <c:pt idx="442">
                  <c:v>-1.2809140350293393E-2</c:v>
                </c:pt>
                <c:pt idx="443">
                  <c:v>-1.270012705067137E-2</c:v>
                </c:pt>
                <c:pt idx="444">
                  <c:v>-1.2592041518188242E-2</c:v>
                </c:pt>
                <c:pt idx="445">
                  <c:v>-1.2484875857001322E-2</c:v>
                </c:pt>
                <c:pt idx="446">
                  <c:v>-1.237862223846619E-2</c:v>
                </c:pt>
                <c:pt idx="447">
                  <c:v>-1.2273272900564772E-2</c:v>
                </c:pt>
                <c:pt idx="448">
                  <c:v>-1.2168820147338321E-2</c:v>
                </c:pt>
                <c:pt idx="449">
                  <c:v>-1.2065256348325228E-2</c:v>
                </c:pt>
                <c:pt idx="450">
                  <c:v>-1.1962573938003573E-2</c:v>
                </c:pt>
                <c:pt idx="451">
                  <c:v>-1.1860765415238469E-2</c:v>
                </c:pt>
                <c:pt idx="452">
                  <c:v>-1.1759823342734104E-2</c:v>
                </c:pt>
                <c:pt idx="453">
                  <c:v>-1.1659740346490399E-2</c:v>
                </c:pt>
                <c:pt idx="454">
                  <c:v>-1.156050911526434E-2</c:v>
                </c:pt>
                <c:pt idx="455">
                  <c:v>-1.14621224000359E-2</c:v>
                </c:pt>
                <c:pt idx="456">
                  <c:v>-1.136457301347845E-2</c:v>
                </c:pt>
                <c:pt idx="457">
                  <c:v>-1.1267853829433726E-2</c:v>
                </c:pt>
                <c:pt idx="458">
                  <c:v>-1.1171957782391266E-2</c:v>
                </c:pt>
                <c:pt idx="459">
                  <c:v>-1.1076877866972234E-2</c:v>
                </c:pt>
                <c:pt idx="460">
                  <c:v>-1.098260713741768E-2</c:v>
                </c:pt>
                <c:pt idx="461">
                  <c:v>-1.0889138707081147E-2</c:v>
                </c:pt>
                <c:pt idx="462">
                  <c:v>-1.0796465747925563E-2</c:v>
                </c:pt>
                <c:pt idx="463">
                  <c:v>-1.0704581490024482E-2</c:v>
                </c:pt>
                <c:pt idx="464">
                  <c:v>-1.0613479221067482E-2</c:v>
                </c:pt>
                <c:pt idx="465">
                  <c:v>-1.0523152285869846E-2</c:v>
                </c:pt>
                <c:pt idx="466">
                  <c:v>-1.0433594085886393E-2</c:v>
                </c:pt>
                <c:pt idx="467">
                  <c:v>-1.0344798078729423E-2</c:v>
                </c:pt>
                <c:pt idx="468">
                  <c:v>-1.0256757777690795E-2</c:v>
                </c:pt>
                <c:pt idx="469">
                  <c:v>-1.0169466751268067E-2</c:v>
                </c:pt>
                <c:pt idx="470">
                  <c:v>-1.0082918622694639E-2</c:v>
                </c:pt>
                <c:pt idx="471">
                  <c:v>-9.9971070694739646E-3</c:v>
                </c:pt>
                <c:pt idx="472">
                  <c:v>-9.9120258229176295E-3</c:v>
                </c:pt>
                <c:pt idx="473">
                  <c:v>-9.8276686676874447E-3</c:v>
                </c:pt>
                <c:pt idx="474">
                  <c:v>-9.7440294413413901E-3</c:v>
                </c:pt>
                <c:pt idx="475">
                  <c:v>-9.6611020338834477E-3</c:v>
                </c:pt>
                <c:pt idx="476">
                  <c:v>-9.5788803873172405E-3</c:v>
                </c:pt>
                <c:pt idx="477">
                  <c:v>-9.497358495203518E-3</c:v>
                </c:pt>
                <c:pt idx="478">
                  <c:v>-9.4165304022213337E-3</c:v>
                </c:pt>
                <c:pt idx="479">
                  <c:v>-9.3363902037330148E-3</c:v>
                </c:pt>
                <c:pt idx="480">
                  <c:v>-9.2569320453528298E-3</c:v>
                </c:pt>
                <c:pt idx="481">
                  <c:v>-9.1781501225192842E-3</c:v>
                </c:pt>
                <c:pt idx="482">
                  <c:v>-9.1000386800711448E-3</c:v>
                </c:pt>
                <c:pt idx="483">
                  <c:v>-9.0225920118269434E-3</c:v>
                </c:pt>
                <c:pt idx="484">
                  <c:v>-8.945804460168176E-3</c:v>
                </c:pt>
                <c:pt idx="485">
                  <c:v>-8.8696704156259899E-3</c:v>
                </c:pt>
                <c:pt idx="486">
                  <c:v>-8.7941843164714081E-3</c:v>
                </c:pt>
                <c:pt idx="487">
                  <c:v>-8.7193406483090149E-3</c:v>
                </c:pt>
                <c:pt idx="488">
                  <c:v>-8.6451339436741624E-3</c:v>
                </c:pt>
                <c:pt idx="489">
                  <c:v>-8.5715587816335131E-3</c:v>
                </c:pt>
                <c:pt idx="490">
                  <c:v>-8.4986097873890557E-3</c:v>
                </c:pt>
                <c:pt idx="491">
                  <c:v>-8.4262816318854683E-3</c:v>
                </c:pt>
                <c:pt idx="492">
                  <c:v>-8.3545690314208148E-3</c:v>
                </c:pt>
                <c:pt idx="493">
                  <c:v>-8.2834667472605535E-3</c:v>
                </c:pt>
                <c:pt idx="494">
                  <c:v>-8.2129695852548694E-3</c:v>
                </c:pt>
                <c:pt idx="495">
                  <c:v>-8.1430723954591909E-3</c:v>
                </c:pt>
                <c:pt idx="496">
                  <c:v>-8.0737700717580015E-3</c:v>
                </c:pt>
                <c:pt idx="497">
                  <c:v>-8.0050575514918221E-3</c:v>
                </c:pt>
                <c:pt idx="498">
                  <c:v>-7.9369298150873784E-3</c:v>
                </c:pt>
                <c:pt idx="499">
                  <c:v>-7.8693818856909025E-3</c:v>
                </c:pt>
                <c:pt idx="500">
                  <c:v>-7.8024088288045921E-3</c:v>
                </c:pt>
                <c:pt idx="501">
                  <c:v>-7.736005751926095E-3</c:v>
                </c:pt>
                <c:pt idx="502">
                  <c:v>-7.6701678041911333E-3</c:v>
                </c:pt>
                <c:pt idx="503">
                  <c:v>-7.6048901760191285E-3</c:v>
                </c:pt>
                <c:pt idx="504">
                  <c:v>-7.5401680987618553E-3</c:v>
                </c:pt>
                <c:pt idx="505">
                  <c:v>-7.4759968443550758E-3</c:v>
                </c:pt>
                <c:pt idx="506">
                  <c:v>-7.4123717249731727E-3</c:v>
                </c:pt>
                <c:pt idx="507">
                  <c:v>-7.3492880926866551E-3</c:v>
                </c:pt>
                <c:pt idx="508">
                  <c:v>-7.286741339122646E-3</c:v>
                </c:pt>
                <c:pt idx="509">
                  <c:v>-7.2247268951282249E-3</c:v>
                </c:pt>
                <c:pt idx="510">
                  <c:v>-7.1632402304366433E-3</c:v>
                </c:pt>
                <c:pt idx="511">
                  <c:v>-7.1022768533363758E-3</c:v>
                </c:pt>
                <c:pt idx="512">
                  <c:v>-7.0418323103430139E-3</c:v>
                </c:pt>
                <c:pt idx="513">
                  <c:v>-6.9819021858738986E-3</c:v>
                </c:pt>
                <c:pt idx="514">
                  <c:v>-6.9224821019255728E-3</c:v>
                </c:pt>
                <c:pt idx="515">
                  <c:v>-6.8635677177539597E-3</c:v>
                </c:pt>
                <c:pt idx="516">
                  <c:v>-6.8051547295572539E-3</c:v>
                </c:pt>
                <c:pt idx="517">
                  <c:v>-6.7472388701615487E-3</c:v>
                </c:pt>
                <c:pt idx="518">
                  <c:v>-6.6898159087090715E-3</c:v>
                </c:pt>
                <c:pt idx="519">
                  <c:v>-6.6328816503491367E-3</c:v>
                </c:pt>
                <c:pt idx="520">
                  <c:v>-6.5764319359317E-3</c:v>
                </c:pt>
                <c:pt idx="521">
                  <c:v>-6.5204626417035248E-3</c:v>
                </c:pt>
                <c:pt idx="522">
                  <c:v>-6.4649696790069289E-3</c:v>
                </c:pt>
                <c:pt idx="523">
                  <c:v>-6.40994899398112E-3</c:v>
                </c:pt>
                <c:pt idx="524">
                  <c:v>-6.3553965672660251E-3</c:v>
                </c:pt>
                <c:pt idx="525">
                  <c:v>-6.3013084137086891E-3</c:v>
                </c:pt>
                <c:pt idx="526">
                  <c:v>-6.2476805820721451E-3</c:v>
                </c:pt>
                <c:pt idx="527">
                  <c:v>-6.1945091547467726E-3</c:v>
                </c:pt>
                <c:pt idx="528">
                  <c:v>-6.1417902474641016E-3</c:v>
                </c:pt>
                <c:pt idx="529">
                  <c:v>-6.0895200090130821E-3</c:v>
                </c:pt>
                <c:pt idx="530">
                  <c:v>-6.0376946209587121E-3</c:v>
                </c:pt>
                <c:pt idx="531">
                  <c:v>-5.9863102973631193E-3</c:v>
                </c:pt>
                <c:pt idx="532">
                  <c:v>-5.9353632845089823E-3</c:v>
                </c:pt>
                <c:pt idx="533">
                  <c:v>-5.8848498606253177E-3</c:v>
                </c:pt>
                <c:pt idx="534">
                  <c:v>-5.8347663356155899E-3</c:v>
                </c:pt>
                <c:pt idx="535">
                  <c:v>-5.785109050788168E-3</c:v>
                </c:pt>
                <c:pt idx="536">
                  <c:v>-5.7358743785890136E-3</c:v>
                </c:pt>
                <c:pt idx="537">
                  <c:v>-5.6870587223367131E-3</c:v>
                </c:pt>
                <c:pt idx="538">
                  <c:v>-5.6386585159597154E-3</c:v>
                </c:pt>
                <c:pt idx="539">
                  <c:v>-5.5906702237358353E-3</c:v>
                </c:pt>
                <c:pt idx="540">
                  <c:v>-5.5430903400339486E-3</c:v>
                </c:pt>
                <c:pt idx="541">
                  <c:v>-5.4959153890579279E-3</c:v>
                </c:pt>
                <c:pt idx="542">
                  <c:v>-5.4491419245926934E-3</c:v>
                </c:pt>
                <c:pt idx="543">
                  <c:v>-5.4027665297524822E-3</c:v>
                </c:pt>
                <c:pt idx="544">
                  <c:v>-5.3567858167312323E-3</c:v>
                </c:pt>
                <c:pt idx="545">
                  <c:v>-5.3111964265551044E-3</c:v>
                </c:pt>
                <c:pt idx="546">
                  <c:v>-5.2659950288370862E-3</c:v>
                </c:pt>
                <c:pt idx="547">
                  <c:v>-5.221178321533731E-3</c:v>
                </c:pt>
                <c:pt idx="548">
                  <c:v>-5.176743030703904E-3</c:v>
                </c:pt>
                <c:pt idx="549">
                  <c:v>-5.1326859102696345E-3</c:v>
                </c:pt>
                <c:pt idx="550">
                  <c:v>-5.0890037417789802E-3</c:v>
                </c:pt>
                <c:pt idx="551">
                  <c:v>-5.0456933341709084E-3</c:v>
                </c:pt>
                <c:pt idx="552">
                  <c:v>-5.0027515235422032E-3</c:v>
                </c:pt>
                <c:pt idx="553">
                  <c:v>-4.9601751729163052E-3</c:v>
                </c:pt>
                <c:pt idx="554">
                  <c:v>-4.9179611720141713E-3</c:v>
                </c:pt>
                <c:pt idx="555">
                  <c:v>-4.8761064370270593E-3</c:v>
                </c:pt>
                <c:pt idx="556">
                  <c:v>-4.8346079103912479E-3</c:v>
                </c:pt>
                <c:pt idx="557">
                  <c:v>-4.793462560564672E-3</c:v>
                </c:pt>
                <c:pt idx="558">
                  <c:v>-4.7526673818054808E-3</c:v>
                </c:pt>
                <c:pt idx="559">
                  <c:v>-4.7122193939524385E-3</c:v>
                </c:pt>
                <c:pt idx="560">
                  <c:v>-4.6721156422072354E-3</c:v>
                </c:pt>
                <c:pt idx="561">
                  <c:v>-4.6323531969186251E-3</c:v>
                </c:pt>
                <c:pt idx="562">
                  <c:v>-4.5929291533684143E-3</c:v>
                </c:pt>
                <c:pt idx="563">
                  <c:v>-4.5538406315592632E-3</c:v>
                </c:pt>
                <c:pt idx="564">
                  <c:v>-4.5150847760043085E-3</c:v>
                </c:pt>
                <c:pt idx="565">
                  <c:v>-4.4766587555185467E-3</c:v>
                </c:pt>
                <c:pt idx="566">
                  <c:v>-4.4385597630120181E-3</c:v>
                </c:pt>
                <c:pt idx="567">
                  <c:v>-4.4007850152847526E-3</c:v>
                </c:pt>
                <c:pt idx="568">
                  <c:v>-4.3633317528234388E-3</c:v>
                </c:pt>
                <c:pt idx="569">
                  <c:v>-4.3261972395998421E-3</c:v>
                </c:pt>
                <c:pt idx="570">
                  <c:v>-4.2893787628709443E-3</c:v>
                </c:pt>
                <c:pt idx="571">
                  <c:v>-4.2528736329807502E-3</c:v>
                </c:pt>
                <c:pt idx="572">
                  <c:v>-4.2166791831638184E-3</c:v>
                </c:pt>
                <c:pt idx="573">
                  <c:v>-4.1807927693504471E-3</c:v>
                </c:pt>
                <c:pt idx="574">
                  <c:v>-4.1452117699735183E-3</c:v>
                </c:pt>
                <c:pt idx="575">
                  <c:v>-4.1099335857769847E-3</c:v>
                </c:pt>
                <c:pt idx="576">
                  <c:v>-4.074955639626004E-3</c:v>
                </c:pt>
                <c:pt idx="577">
                  <c:v>-4.0402753763186519E-3</c:v>
                </c:pt>
                <c:pt idx="578">
                  <c:v>-4.0058902623992775E-3</c:v>
                </c:pt>
                <c:pt idx="579">
                  <c:v>-3.97179778597342E-3</c:v>
                </c:pt>
                <c:pt idx="580">
                  <c:v>-3.9379954565243146E-3</c:v>
                </c:pt>
                <c:pt idx="581">
                  <c:v>-3.9044808047309634E-3</c:v>
                </c:pt>
                <c:pt idx="582">
                  <c:v>-3.8712513822877297E-3</c:v>
                </c:pt>
                <c:pt idx="583">
                  <c:v>-3.8383047617254972E-3</c:v>
                </c:pt>
                <c:pt idx="584">
                  <c:v>-3.8056385362343357E-3</c:v>
                </c:pt>
                <c:pt idx="585">
                  <c:v>-3.7732503194876812E-3</c:v>
                </c:pt>
                <c:pt idx="586">
                  <c:v>-3.7411377454680027E-3</c:v>
                </c:pt>
                <c:pt idx="587">
                  <c:v>-3.7092984682939793E-3</c:v>
                </c:pt>
                <c:pt idx="588">
                  <c:v>-3.6777301620491052E-3</c:v>
                </c:pt>
                <c:pt idx="589">
                  <c:v>-3.6464305206117915E-3</c:v>
                </c:pt>
                <c:pt idx="590">
                  <c:v>-3.6153972574868988E-3</c:v>
                </c:pt>
                <c:pt idx="591">
                  <c:v>-3.5846281056387008E-3</c:v>
                </c:pt>
                <c:pt idx="592">
                  <c:v>-3.5541208173252739E-3</c:v>
                </c:pt>
                <c:pt idx="593">
                  <c:v>-3.5238731639343052E-3</c:v>
                </c:pt>
                <c:pt idx="594">
                  <c:v>-3.4938829358202713E-3</c:v>
                </c:pt>
                <c:pt idx="595">
                  <c:v>-3.4641479421430319E-3</c:v>
                </c:pt>
                <c:pt idx="596">
                  <c:v>-3.4346660107077817E-3</c:v>
                </c:pt>
                <c:pt idx="597">
                  <c:v>-3.4054349878063664E-3</c:v>
                </c:pt>
                <c:pt idx="598">
                  <c:v>-3.3764527380599511E-3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0E2D-42F8-958A-06DC435A60E1}"/>
            </c:ext>
          </c:extLst>
        </c:ser>
        <c:ser>
          <c:idx val="4"/>
          <c:order val="4"/>
          <c:tx>
            <c:strRef>
              <c:f>Суммы!$F$1</c:f>
              <c:strCache>
                <c:ptCount val="1"/>
                <c:pt idx="0">
                  <c:v>1990</c:v>
                </c:pt>
              </c:strCache>
            </c:strRef>
          </c:tx>
          <c:spPr>
            <a:ln w="2222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Суммы!$A$2:$A$600</c:f>
              <c:numCache>
                <c:formatCode>General</c:formatCode>
                <c:ptCount val="599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0.79999999999999993</c:v>
                </c:pt>
                <c:pt idx="9">
                  <c:v>0.89999999999999991</c:v>
                </c:pt>
                <c:pt idx="10">
                  <c:v>0.99999999999999989</c:v>
                </c:pt>
                <c:pt idx="11">
                  <c:v>1.0999999999999999</c:v>
                </c:pt>
                <c:pt idx="12">
                  <c:v>1.2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1.5000000000000002</c:v>
                </c:pt>
                <c:pt idx="16">
                  <c:v>1.6000000000000003</c:v>
                </c:pt>
                <c:pt idx="17">
                  <c:v>1.7000000000000004</c:v>
                </c:pt>
                <c:pt idx="18">
                  <c:v>1.8000000000000005</c:v>
                </c:pt>
                <c:pt idx="19">
                  <c:v>1.9000000000000006</c:v>
                </c:pt>
                <c:pt idx="20">
                  <c:v>2.0000000000000004</c:v>
                </c:pt>
                <c:pt idx="21">
                  <c:v>2.1000000000000005</c:v>
                </c:pt>
                <c:pt idx="22">
                  <c:v>2.2000000000000006</c:v>
                </c:pt>
                <c:pt idx="23">
                  <c:v>2.3000000000000007</c:v>
                </c:pt>
                <c:pt idx="24">
                  <c:v>2.4000000000000008</c:v>
                </c:pt>
                <c:pt idx="25">
                  <c:v>2.5000000000000009</c:v>
                </c:pt>
                <c:pt idx="26">
                  <c:v>2.600000000000001</c:v>
                </c:pt>
                <c:pt idx="27">
                  <c:v>2.7000000000000011</c:v>
                </c:pt>
                <c:pt idx="28">
                  <c:v>2.8000000000000012</c:v>
                </c:pt>
                <c:pt idx="29">
                  <c:v>2.9000000000000012</c:v>
                </c:pt>
                <c:pt idx="30">
                  <c:v>3.0000000000000013</c:v>
                </c:pt>
                <c:pt idx="31">
                  <c:v>3.1000000000000014</c:v>
                </c:pt>
                <c:pt idx="32">
                  <c:v>3.2000000000000015</c:v>
                </c:pt>
                <c:pt idx="33">
                  <c:v>3.3000000000000016</c:v>
                </c:pt>
                <c:pt idx="34">
                  <c:v>3.4000000000000017</c:v>
                </c:pt>
                <c:pt idx="35">
                  <c:v>3.5000000000000018</c:v>
                </c:pt>
                <c:pt idx="36">
                  <c:v>3.6000000000000019</c:v>
                </c:pt>
                <c:pt idx="37">
                  <c:v>3.700000000000002</c:v>
                </c:pt>
                <c:pt idx="38">
                  <c:v>3.800000000000002</c:v>
                </c:pt>
                <c:pt idx="39">
                  <c:v>3.9000000000000021</c:v>
                </c:pt>
                <c:pt idx="40">
                  <c:v>4.0000000000000018</c:v>
                </c:pt>
                <c:pt idx="41">
                  <c:v>4.1000000000000014</c:v>
                </c:pt>
                <c:pt idx="42">
                  <c:v>4.2000000000000011</c:v>
                </c:pt>
                <c:pt idx="43">
                  <c:v>4.3000000000000007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4.6999999999999993</c:v>
                </c:pt>
                <c:pt idx="48">
                  <c:v>4.7999999999999989</c:v>
                </c:pt>
                <c:pt idx="49">
                  <c:v>4.8999999999999986</c:v>
                </c:pt>
                <c:pt idx="50">
                  <c:v>4.9999999999999982</c:v>
                </c:pt>
                <c:pt idx="51">
                  <c:v>5.0999999999999979</c:v>
                </c:pt>
                <c:pt idx="52">
                  <c:v>5.1999999999999975</c:v>
                </c:pt>
                <c:pt idx="53">
                  <c:v>5.2999999999999972</c:v>
                </c:pt>
                <c:pt idx="54">
                  <c:v>5.3999999999999968</c:v>
                </c:pt>
                <c:pt idx="55">
                  <c:v>5.4999999999999964</c:v>
                </c:pt>
                <c:pt idx="56">
                  <c:v>5.5999999999999961</c:v>
                </c:pt>
                <c:pt idx="57">
                  <c:v>5.6999999999999957</c:v>
                </c:pt>
                <c:pt idx="58">
                  <c:v>5.7999999999999954</c:v>
                </c:pt>
                <c:pt idx="59">
                  <c:v>5.899999999999995</c:v>
                </c:pt>
                <c:pt idx="60">
                  <c:v>5.9999999999999947</c:v>
                </c:pt>
                <c:pt idx="61">
                  <c:v>6.0999999999999943</c:v>
                </c:pt>
                <c:pt idx="62">
                  <c:v>6.199999999999994</c:v>
                </c:pt>
                <c:pt idx="63">
                  <c:v>6.2999999999999936</c:v>
                </c:pt>
                <c:pt idx="64">
                  <c:v>6.3999999999999932</c:v>
                </c:pt>
                <c:pt idx="65">
                  <c:v>6.4999999999999929</c:v>
                </c:pt>
                <c:pt idx="66">
                  <c:v>6.5999999999999925</c:v>
                </c:pt>
                <c:pt idx="67">
                  <c:v>6.6999999999999922</c:v>
                </c:pt>
                <c:pt idx="68">
                  <c:v>6.7999999999999918</c:v>
                </c:pt>
                <c:pt idx="69">
                  <c:v>6.8999999999999915</c:v>
                </c:pt>
                <c:pt idx="70">
                  <c:v>6.9999999999999911</c:v>
                </c:pt>
                <c:pt idx="71">
                  <c:v>7.0999999999999908</c:v>
                </c:pt>
                <c:pt idx="72">
                  <c:v>7.1999999999999904</c:v>
                </c:pt>
                <c:pt idx="73">
                  <c:v>7.2999999999999901</c:v>
                </c:pt>
                <c:pt idx="74">
                  <c:v>7.3999999999999897</c:v>
                </c:pt>
                <c:pt idx="75">
                  <c:v>7.4999999999999893</c:v>
                </c:pt>
                <c:pt idx="76">
                  <c:v>7.599999999999989</c:v>
                </c:pt>
                <c:pt idx="77">
                  <c:v>7.6999999999999886</c:v>
                </c:pt>
                <c:pt idx="78">
                  <c:v>7.7999999999999883</c:v>
                </c:pt>
                <c:pt idx="79">
                  <c:v>7.8999999999999879</c:v>
                </c:pt>
                <c:pt idx="80">
                  <c:v>7.9999999999999876</c:v>
                </c:pt>
                <c:pt idx="81">
                  <c:v>8.0999999999999872</c:v>
                </c:pt>
                <c:pt idx="82">
                  <c:v>8.1999999999999869</c:v>
                </c:pt>
                <c:pt idx="83">
                  <c:v>8.2999999999999865</c:v>
                </c:pt>
                <c:pt idx="84">
                  <c:v>8.3999999999999861</c:v>
                </c:pt>
                <c:pt idx="85">
                  <c:v>8.4999999999999858</c:v>
                </c:pt>
                <c:pt idx="86">
                  <c:v>8.5999999999999854</c:v>
                </c:pt>
                <c:pt idx="87">
                  <c:v>8.6999999999999851</c:v>
                </c:pt>
                <c:pt idx="88">
                  <c:v>8.7999999999999847</c:v>
                </c:pt>
                <c:pt idx="89">
                  <c:v>8.8999999999999844</c:v>
                </c:pt>
                <c:pt idx="90">
                  <c:v>8.999999999999984</c:v>
                </c:pt>
                <c:pt idx="91">
                  <c:v>9.0999999999999837</c:v>
                </c:pt>
                <c:pt idx="92">
                  <c:v>9.1999999999999833</c:v>
                </c:pt>
                <c:pt idx="93">
                  <c:v>9.2999999999999829</c:v>
                </c:pt>
                <c:pt idx="94">
                  <c:v>9.3999999999999826</c:v>
                </c:pt>
                <c:pt idx="95">
                  <c:v>9.4999999999999822</c:v>
                </c:pt>
                <c:pt idx="96">
                  <c:v>9.5999999999999819</c:v>
                </c:pt>
                <c:pt idx="97">
                  <c:v>9.6999999999999815</c:v>
                </c:pt>
                <c:pt idx="98">
                  <c:v>9.7999999999999812</c:v>
                </c:pt>
                <c:pt idx="99">
                  <c:v>9.8999999999999808</c:v>
                </c:pt>
                <c:pt idx="100">
                  <c:v>9.9999999999999805</c:v>
                </c:pt>
                <c:pt idx="101">
                  <c:v>10.09999999999998</c:v>
                </c:pt>
                <c:pt idx="102">
                  <c:v>10.19999999999998</c:v>
                </c:pt>
                <c:pt idx="103">
                  <c:v>10.299999999999979</c:v>
                </c:pt>
                <c:pt idx="104">
                  <c:v>10.399999999999979</c:v>
                </c:pt>
                <c:pt idx="105">
                  <c:v>10.499999999999979</c:v>
                </c:pt>
                <c:pt idx="106">
                  <c:v>10.599999999999978</c:v>
                </c:pt>
                <c:pt idx="107">
                  <c:v>10.699999999999978</c:v>
                </c:pt>
                <c:pt idx="108">
                  <c:v>10.799999999999978</c:v>
                </c:pt>
                <c:pt idx="109">
                  <c:v>10.899999999999977</c:v>
                </c:pt>
                <c:pt idx="110">
                  <c:v>10.999999999999977</c:v>
                </c:pt>
                <c:pt idx="111">
                  <c:v>11.099999999999977</c:v>
                </c:pt>
                <c:pt idx="112">
                  <c:v>11.199999999999976</c:v>
                </c:pt>
                <c:pt idx="113">
                  <c:v>11.299999999999976</c:v>
                </c:pt>
                <c:pt idx="114">
                  <c:v>11.399999999999975</c:v>
                </c:pt>
                <c:pt idx="115">
                  <c:v>11.499999999999975</c:v>
                </c:pt>
                <c:pt idx="116">
                  <c:v>11.599999999999975</c:v>
                </c:pt>
                <c:pt idx="117">
                  <c:v>11.699999999999974</c:v>
                </c:pt>
                <c:pt idx="118">
                  <c:v>11.799999999999974</c:v>
                </c:pt>
                <c:pt idx="119">
                  <c:v>11.899999999999974</c:v>
                </c:pt>
                <c:pt idx="120">
                  <c:v>11.999999999999973</c:v>
                </c:pt>
                <c:pt idx="121">
                  <c:v>12.099999999999973</c:v>
                </c:pt>
                <c:pt idx="122">
                  <c:v>12.199999999999973</c:v>
                </c:pt>
                <c:pt idx="123">
                  <c:v>12.299999999999972</c:v>
                </c:pt>
                <c:pt idx="124">
                  <c:v>12.399999999999972</c:v>
                </c:pt>
                <c:pt idx="125">
                  <c:v>12.499999999999972</c:v>
                </c:pt>
                <c:pt idx="126">
                  <c:v>12.599999999999971</c:v>
                </c:pt>
                <c:pt idx="127">
                  <c:v>12.699999999999971</c:v>
                </c:pt>
                <c:pt idx="128">
                  <c:v>12.799999999999971</c:v>
                </c:pt>
                <c:pt idx="129">
                  <c:v>12.89999999999997</c:v>
                </c:pt>
                <c:pt idx="130">
                  <c:v>12.99999999999997</c:v>
                </c:pt>
                <c:pt idx="131">
                  <c:v>13.099999999999969</c:v>
                </c:pt>
                <c:pt idx="132">
                  <c:v>13.199999999999969</c:v>
                </c:pt>
                <c:pt idx="133">
                  <c:v>13.299999999999969</c:v>
                </c:pt>
                <c:pt idx="134">
                  <c:v>13.399999999999968</c:v>
                </c:pt>
                <c:pt idx="135">
                  <c:v>13.499999999999968</c:v>
                </c:pt>
                <c:pt idx="136">
                  <c:v>13.599999999999968</c:v>
                </c:pt>
                <c:pt idx="137">
                  <c:v>13.699999999999967</c:v>
                </c:pt>
                <c:pt idx="138">
                  <c:v>13.799999999999967</c:v>
                </c:pt>
                <c:pt idx="139">
                  <c:v>13.899999999999967</c:v>
                </c:pt>
                <c:pt idx="140">
                  <c:v>13.999999999999966</c:v>
                </c:pt>
                <c:pt idx="141">
                  <c:v>14.099999999999966</c:v>
                </c:pt>
                <c:pt idx="142">
                  <c:v>14.199999999999966</c:v>
                </c:pt>
                <c:pt idx="143">
                  <c:v>14.299999999999965</c:v>
                </c:pt>
                <c:pt idx="144">
                  <c:v>14.399999999999965</c:v>
                </c:pt>
                <c:pt idx="145">
                  <c:v>14.499999999999964</c:v>
                </c:pt>
                <c:pt idx="146">
                  <c:v>14.599999999999964</c:v>
                </c:pt>
                <c:pt idx="147">
                  <c:v>14.699999999999964</c:v>
                </c:pt>
                <c:pt idx="148">
                  <c:v>14.799999999999963</c:v>
                </c:pt>
                <c:pt idx="149">
                  <c:v>14.899999999999963</c:v>
                </c:pt>
                <c:pt idx="150">
                  <c:v>14.999999999999963</c:v>
                </c:pt>
                <c:pt idx="151">
                  <c:v>15.099999999999962</c:v>
                </c:pt>
                <c:pt idx="152">
                  <c:v>15.199999999999962</c:v>
                </c:pt>
                <c:pt idx="153">
                  <c:v>15.299999999999962</c:v>
                </c:pt>
                <c:pt idx="154">
                  <c:v>15.399999999999961</c:v>
                </c:pt>
                <c:pt idx="155">
                  <c:v>15.499999999999961</c:v>
                </c:pt>
                <c:pt idx="156">
                  <c:v>15.599999999999961</c:v>
                </c:pt>
                <c:pt idx="157">
                  <c:v>15.69999999999996</c:v>
                </c:pt>
                <c:pt idx="158">
                  <c:v>15.79999999999996</c:v>
                </c:pt>
                <c:pt idx="159">
                  <c:v>15.899999999999959</c:v>
                </c:pt>
                <c:pt idx="160">
                  <c:v>15.999999999999959</c:v>
                </c:pt>
                <c:pt idx="161">
                  <c:v>16.099999999999959</c:v>
                </c:pt>
                <c:pt idx="162">
                  <c:v>16.19999999999996</c:v>
                </c:pt>
                <c:pt idx="163">
                  <c:v>16.299999999999962</c:v>
                </c:pt>
                <c:pt idx="164">
                  <c:v>16.399999999999963</c:v>
                </c:pt>
                <c:pt idx="165">
                  <c:v>16.499999999999964</c:v>
                </c:pt>
                <c:pt idx="166">
                  <c:v>16.599999999999966</c:v>
                </c:pt>
                <c:pt idx="167">
                  <c:v>16.699999999999967</c:v>
                </c:pt>
                <c:pt idx="168">
                  <c:v>16.799999999999969</c:v>
                </c:pt>
                <c:pt idx="169">
                  <c:v>16.89999999999997</c:v>
                </c:pt>
                <c:pt idx="170">
                  <c:v>16.999999999999972</c:v>
                </c:pt>
                <c:pt idx="171">
                  <c:v>17.099999999999973</c:v>
                </c:pt>
                <c:pt idx="172">
                  <c:v>17.199999999999974</c:v>
                </c:pt>
                <c:pt idx="173">
                  <c:v>17.299999999999976</c:v>
                </c:pt>
                <c:pt idx="174">
                  <c:v>17.399999999999977</c:v>
                </c:pt>
                <c:pt idx="175">
                  <c:v>17.499999999999979</c:v>
                </c:pt>
                <c:pt idx="176">
                  <c:v>17.59999999999998</c:v>
                </c:pt>
                <c:pt idx="177">
                  <c:v>17.699999999999982</c:v>
                </c:pt>
                <c:pt idx="178">
                  <c:v>17.799999999999983</c:v>
                </c:pt>
                <c:pt idx="179">
                  <c:v>17.899999999999984</c:v>
                </c:pt>
                <c:pt idx="180">
                  <c:v>17.999999999999986</c:v>
                </c:pt>
                <c:pt idx="181">
                  <c:v>18.099999999999987</c:v>
                </c:pt>
                <c:pt idx="182">
                  <c:v>18.199999999999989</c:v>
                </c:pt>
                <c:pt idx="183">
                  <c:v>18.29999999999999</c:v>
                </c:pt>
                <c:pt idx="184">
                  <c:v>18.399999999999991</c:v>
                </c:pt>
                <c:pt idx="185">
                  <c:v>18.499999999999993</c:v>
                </c:pt>
                <c:pt idx="186">
                  <c:v>18.599999999999994</c:v>
                </c:pt>
                <c:pt idx="187">
                  <c:v>18.699999999999996</c:v>
                </c:pt>
                <c:pt idx="188">
                  <c:v>18.799999999999997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19.200000000000003</c:v>
                </c:pt>
                <c:pt idx="193">
                  <c:v>19.300000000000004</c:v>
                </c:pt>
                <c:pt idx="194">
                  <c:v>19.400000000000006</c:v>
                </c:pt>
                <c:pt idx="195">
                  <c:v>19.500000000000007</c:v>
                </c:pt>
                <c:pt idx="196">
                  <c:v>19.600000000000009</c:v>
                </c:pt>
                <c:pt idx="197">
                  <c:v>19.70000000000001</c:v>
                </c:pt>
                <c:pt idx="198">
                  <c:v>19.800000000000011</c:v>
                </c:pt>
                <c:pt idx="199">
                  <c:v>19.900000000000013</c:v>
                </c:pt>
                <c:pt idx="200">
                  <c:v>20.000000000000014</c:v>
                </c:pt>
                <c:pt idx="201">
                  <c:v>20.100000000000016</c:v>
                </c:pt>
                <c:pt idx="202">
                  <c:v>20.200000000000017</c:v>
                </c:pt>
                <c:pt idx="203">
                  <c:v>20.300000000000018</c:v>
                </c:pt>
                <c:pt idx="204">
                  <c:v>20.40000000000002</c:v>
                </c:pt>
                <c:pt idx="205">
                  <c:v>20.500000000000021</c:v>
                </c:pt>
                <c:pt idx="206">
                  <c:v>20.600000000000023</c:v>
                </c:pt>
                <c:pt idx="207">
                  <c:v>20.700000000000024</c:v>
                </c:pt>
                <c:pt idx="208">
                  <c:v>20.800000000000026</c:v>
                </c:pt>
                <c:pt idx="209">
                  <c:v>20.900000000000027</c:v>
                </c:pt>
                <c:pt idx="210">
                  <c:v>21.000000000000028</c:v>
                </c:pt>
                <c:pt idx="211">
                  <c:v>21.10000000000003</c:v>
                </c:pt>
                <c:pt idx="212">
                  <c:v>21.200000000000031</c:v>
                </c:pt>
                <c:pt idx="213">
                  <c:v>21.300000000000033</c:v>
                </c:pt>
                <c:pt idx="214">
                  <c:v>21.400000000000034</c:v>
                </c:pt>
                <c:pt idx="215">
                  <c:v>21.500000000000036</c:v>
                </c:pt>
                <c:pt idx="216">
                  <c:v>21.600000000000037</c:v>
                </c:pt>
                <c:pt idx="217">
                  <c:v>21.700000000000038</c:v>
                </c:pt>
                <c:pt idx="218">
                  <c:v>21.80000000000004</c:v>
                </c:pt>
                <c:pt idx="219">
                  <c:v>21.900000000000041</c:v>
                </c:pt>
                <c:pt idx="220">
                  <c:v>22.000000000000043</c:v>
                </c:pt>
                <c:pt idx="221">
                  <c:v>22.100000000000044</c:v>
                </c:pt>
                <c:pt idx="222">
                  <c:v>22.200000000000045</c:v>
                </c:pt>
                <c:pt idx="223">
                  <c:v>22.300000000000047</c:v>
                </c:pt>
                <c:pt idx="224">
                  <c:v>22.400000000000048</c:v>
                </c:pt>
                <c:pt idx="225">
                  <c:v>22.50000000000005</c:v>
                </c:pt>
                <c:pt idx="226">
                  <c:v>22.600000000000051</c:v>
                </c:pt>
                <c:pt idx="227">
                  <c:v>22.700000000000053</c:v>
                </c:pt>
                <c:pt idx="228">
                  <c:v>22.800000000000054</c:v>
                </c:pt>
                <c:pt idx="229">
                  <c:v>22.900000000000055</c:v>
                </c:pt>
                <c:pt idx="230">
                  <c:v>23.000000000000057</c:v>
                </c:pt>
                <c:pt idx="231">
                  <c:v>23.100000000000058</c:v>
                </c:pt>
                <c:pt idx="232">
                  <c:v>23.20000000000006</c:v>
                </c:pt>
                <c:pt idx="233">
                  <c:v>23.300000000000061</c:v>
                </c:pt>
                <c:pt idx="234">
                  <c:v>23.400000000000063</c:v>
                </c:pt>
                <c:pt idx="235">
                  <c:v>23.500000000000064</c:v>
                </c:pt>
                <c:pt idx="236">
                  <c:v>23.600000000000065</c:v>
                </c:pt>
                <c:pt idx="237">
                  <c:v>23.700000000000067</c:v>
                </c:pt>
                <c:pt idx="238">
                  <c:v>23.800000000000068</c:v>
                </c:pt>
                <c:pt idx="239">
                  <c:v>23.90000000000007</c:v>
                </c:pt>
                <c:pt idx="240">
                  <c:v>24.000000000000071</c:v>
                </c:pt>
                <c:pt idx="241">
                  <c:v>24.100000000000072</c:v>
                </c:pt>
                <c:pt idx="242">
                  <c:v>24.200000000000074</c:v>
                </c:pt>
                <c:pt idx="243">
                  <c:v>24.300000000000075</c:v>
                </c:pt>
                <c:pt idx="244">
                  <c:v>24.400000000000077</c:v>
                </c:pt>
                <c:pt idx="245">
                  <c:v>24.500000000000078</c:v>
                </c:pt>
                <c:pt idx="246">
                  <c:v>24.60000000000008</c:v>
                </c:pt>
                <c:pt idx="247">
                  <c:v>24.700000000000081</c:v>
                </c:pt>
                <c:pt idx="248">
                  <c:v>24.800000000000082</c:v>
                </c:pt>
                <c:pt idx="249">
                  <c:v>24.900000000000084</c:v>
                </c:pt>
                <c:pt idx="250">
                  <c:v>25.000000000000085</c:v>
                </c:pt>
                <c:pt idx="251">
                  <c:v>25.100000000000087</c:v>
                </c:pt>
                <c:pt idx="252">
                  <c:v>25.200000000000088</c:v>
                </c:pt>
                <c:pt idx="253">
                  <c:v>25.30000000000009</c:v>
                </c:pt>
                <c:pt idx="254">
                  <c:v>25.400000000000091</c:v>
                </c:pt>
                <c:pt idx="255">
                  <c:v>25.500000000000092</c:v>
                </c:pt>
                <c:pt idx="256">
                  <c:v>25.600000000000094</c:v>
                </c:pt>
                <c:pt idx="257">
                  <c:v>25.700000000000095</c:v>
                </c:pt>
                <c:pt idx="258">
                  <c:v>25.800000000000097</c:v>
                </c:pt>
                <c:pt idx="259">
                  <c:v>25.900000000000098</c:v>
                </c:pt>
                <c:pt idx="260">
                  <c:v>26.000000000000099</c:v>
                </c:pt>
                <c:pt idx="261">
                  <c:v>26.100000000000101</c:v>
                </c:pt>
                <c:pt idx="262">
                  <c:v>26.200000000000102</c:v>
                </c:pt>
                <c:pt idx="263">
                  <c:v>26.300000000000104</c:v>
                </c:pt>
                <c:pt idx="264">
                  <c:v>26.400000000000105</c:v>
                </c:pt>
                <c:pt idx="265">
                  <c:v>26.500000000000107</c:v>
                </c:pt>
                <c:pt idx="266">
                  <c:v>26.600000000000108</c:v>
                </c:pt>
                <c:pt idx="267">
                  <c:v>26.700000000000109</c:v>
                </c:pt>
                <c:pt idx="268">
                  <c:v>26.800000000000111</c:v>
                </c:pt>
                <c:pt idx="269">
                  <c:v>26.900000000000112</c:v>
                </c:pt>
                <c:pt idx="270">
                  <c:v>27.000000000000114</c:v>
                </c:pt>
                <c:pt idx="271">
                  <c:v>27.100000000000115</c:v>
                </c:pt>
                <c:pt idx="272">
                  <c:v>27.200000000000117</c:v>
                </c:pt>
                <c:pt idx="273">
                  <c:v>27.300000000000118</c:v>
                </c:pt>
                <c:pt idx="274">
                  <c:v>27.400000000000119</c:v>
                </c:pt>
                <c:pt idx="275">
                  <c:v>27.500000000000121</c:v>
                </c:pt>
                <c:pt idx="276">
                  <c:v>27.600000000000122</c:v>
                </c:pt>
                <c:pt idx="277">
                  <c:v>27.700000000000124</c:v>
                </c:pt>
                <c:pt idx="278">
                  <c:v>27.800000000000125</c:v>
                </c:pt>
                <c:pt idx="279">
                  <c:v>27.900000000000126</c:v>
                </c:pt>
                <c:pt idx="280">
                  <c:v>28.000000000000128</c:v>
                </c:pt>
                <c:pt idx="281">
                  <c:v>28.100000000000129</c:v>
                </c:pt>
                <c:pt idx="282">
                  <c:v>28.200000000000131</c:v>
                </c:pt>
                <c:pt idx="283">
                  <c:v>28.300000000000132</c:v>
                </c:pt>
                <c:pt idx="284">
                  <c:v>28.400000000000134</c:v>
                </c:pt>
                <c:pt idx="285">
                  <c:v>28.500000000000135</c:v>
                </c:pt>
                <c:pt idx="286">
                  <c:v>28.600000000000136</c:v>
                </c:pt>
                <c:pt idx="287">
                  <c:v>28.700000000000138</c:v>
                </c:pt>
                <c:pt idx="288">
                  <c:v>28.800000000000139</c:v>
                </c:pt>
                <c:pt idx="289">
                  <c:v>28.900000000000141</c:v>
                </c:pt>
                <c:pt idx="290">
                  <c:v>29.000000000000142</c:v>
                </c:pt>
                <c:pt idx="291">
                  <c:v>29.100000000000144</c:v>
                </c:pt>
                <c:pt idx="292">
                  <c:v>29.200000000000145</c:v>
                </c:pt>
                <c:pt idx="293">
                  <c:v>29.300000000000146</c:v>
                </c:pt>
                <c:pt idx="294">
                  <c:v>29.400000000000148</c:v>
                </c:pt>
                <c:pt idx="295">
                  <c:v>29.500000000000149</c:v>
                </c:pt>
                <c:pt idx="296">
                  <c:v>29.600000000000151</c:v>
                </c:pt>
                <c:pt idx="297">
                  <c:v>29.700000000000152</c:v>
                </c:pt>
                <c:pt idx="298">
                  <c:v>29.800000000000153</c:v>
                </c:pt>
                <c:pt idx="299">
                  <c:v>29.900000000000155</c:v>
                </c:pt>
                <c:pt idx="300">
                  <c:v>30.000000000000156</c:v>
                </c:pt>
                <c:pt idx="301">
                  <c:v>30.100000000000158</c:v>
                </c:pt>
                <c:pt idx="302">
                  <c:v>30.200000000000159</c:v>
                </c:pt>
                <c:pt idx="303">
                  <c:v>30.300000000000161</c:v>
                </c:pt>
                <c:pt idx="304">
                  <c:v>30.400000000000162</c:v>
                </c:pt>
                <c:pt idx="305">
                  <c:v>30.500000000000163</c:v>
                </c:pt>
                <c:pt idx="306">
                  <c:v>30.600000000000165</c:v>
                </c:pt>
                <c:pt idx="307">
                  <c:v>30.700000000000166</c:v>
                </c:pt>
                <c:pt idx="308">
                  <c:v>30.800000000000168</c:v>
                </c:pt>
                <c:pt idx="309">
                  <c:v>30.900000000000169</c:v>
                </c:pt>
                <c:pt idx="310">
                  <c:v>31.000000000000171</c:v>
                </c:pt>
                <c:pt idx="311">
                  <c:v>31.100000000000172</c:v>
                </c:pt>
                <c:pt idx="312">
                  <c:v>31.200000000000173</c:v>
                </c:pt>
                <c:pt idx="313">
                  <c:v>31.300000000000175</c:v>
                </c:pt>
                <c:pt idx="314">
                  <c:v>31.400000000000176</c:v>
                </c:pt>
                <c:pt idx="315">
                  <c:v>31.500000000000178</c:v>
                </c:pt>
                <c:pt idx="316">
                  <c:v>31.600000000000179</c:v>
                </c:pt>
                <c:pt idx="317">
                  <c:v>31.70000000000018</c:v>
                </c:pt>
                <c:pt idx="318">
                  <c:v>31.800000000000182</c:v>
                </c:pt>
                <c:pt idx="319">
                  <c:v>31.900000000000183</c:v>
                </c:pt>
                <c:pt idx="320">
                  <c:v>32.000000000000185</c:v>
                </c:pt>
                <c:pt idx="321">
                  <c:v>32.100000000000186</c:v>
                </c:pt>
                <c:pt idx="322">
                  <c:v>32.200000000000188</c:v>
                </c:pt>
                <c:pt idx="323">
                  <c:v>32.300000000000189</c:v>
                </c:pt>
                <c:pt idx="324">
                  <c:v>32.40000000000019</c:v>
                </c:pt>
                <c:pt idx="325">
                  <c:v>32.500000000000192</c:v>
                </c:pt>
                <c:pt idx="326">
                  <c:v>32.600000000000193</c:v>
                </c:pt>
                <c:pt idx="327">
                  <c:v>32.700000000000195</c:v>
                </c:pt>
                <c:pt idx="328">
                  <c:v>32.800000000000196</c:v>
                </c:pt>
                <c:pt idx="329">
                  <c:v>32.900000000000198</c:v>
                </c:pt>
                <c:pt idx="330">
                  <c:v>33.000000000000199</c:v>
                </c:pt>
                <c:pt idx="331">
                  <c:v>33.1000000000002</c:v>
                </c:pt>
                <c:pt idx="332">
                  <c:v>33.200000000000202</c:v>
                </c:pt>
                <c:pt idx="333">
                  <c:v>33.300000000000203</c:v>
                </c:pt>
                <c:pt idx="334">
                  <c:v>33.400000000000205</c:v>
                </c:pt>
                <c:pt idx="335">
                  <c:v>33.500000000000206</c:v>
                </c:pt>
                <c:pt idx="336">
                  <c:v>33.600000000000207</c:v>
                </c:pt>
                <c:pt idx="337">
                  <c:v>33.700000000000209</c:v>
                </c:pt>
                <c:pt idx="338">
                  <c:v>33.80000000000021</c:v>
                </c:pt>
                <c:pt idx="339">
                  <c:v>33.900000000000212</c:v>
                </c:pt>
                <c:pt idx="340">
                  <c:v>34.000000000000213</c:v>
                </c:pt>
                <c:pt idx="341">
                  <c:v>34.100000000000215</c:v>
                </c:pt>
                <c:pt idx="342">
                  <c:v>34.200000000000216</c:v>
                </c:pt>
                <c:pt idx="343">
                  <c:v>34.300000000000217</c:v>
                </c:pt>
                <c:pt idx="344">
                  <c:v>34.400000000000219</c:v>
                </c:pt>
                <c:pt idx="345">
                  <c:v>34.50000000000022</c:v>
                </c:pt>
                <c:pt idx="346">
                  <c:v>34.600000000000222</c:v>
                </c:pt>
                <c:pt idx="347">
                  <c:v>34.700000000000223</c:v>
                </c:pt>
                <c:pt idx="348">
                  <c:v>34.800000000000225</c:v>
                </c:pt>
                <c:pt idx="349">
                  <c:v>34.900000000000226</c:v>
                </c:pt>
                <c:pt idx="350">
                  <c:v>35.000000000000227</c:v>
                </c:pt>
                <c:pt idx="351">
                  <c:v>35.100000000000229</c:v>
                </c:pt>
                <c:pt idx="352">
                  <c:v>35.20000000000023</c:v>
                </c:pt>
                <c:pt idx="353">
                  <c:v>35.300000000000232</c:v>
                </c:pt>
                <c:pt idx="354">
                  <c:v>35.400000000000233</c:v>
                </c:pt>
                <c:pt idx="355">
                  <c:v>35.500000000000234</c:v>
                </c:pt>
                <c:pt idx="356">
                  <c:v>35.600000000000236</c:v>
                </c:pt>
                <c:pt idx="357">
                  <c:v>35.700000000000237</c:v>
                </c:pt>
                <c:pt idx="358">
                  <c:v>35.800000000000239</c:v>
                </c:pt>
                <c:pt idx="359">
                  <c:v>35.90000000000024</c:v>
                </c:pt>
                <c:pt idx="360">
                  <c:v>36.000000000000242</c:v>
                </c:pt>
                <c:pt idx="361">
                  <c:v>36.100000000000243</c:v>
                </c:pt>
                <c:pt idx="362">
                  <c:v>36.200000000000244</c:v>
                </c:pt>
                <c:pt idx="363">
                  <c:v>36.300000000000246</c:v>
                </c:pt>
                <c:pt idx="364">
                  <c:v>36.400000000000247</c:v>
                </c:pt>
                <c:pt idx="365">
                  <c:v>36.500000000000249</c:v>
                </c:pt>
                <c:pt idx="366">
                  <c:v>36.60000000000025</c:v>
                </c:pt>
                <c:pt idx="367">
                  <c:v>36.700000000000252</c:v>
                </c:pt>
                <c:pt idx="368">
                  <c:v>36.800000000000253</c:v>
                </c:pt>
                <c:pt idx="369">
                  <c:v>36.900000000000254</c:v>
                </c:pt>
                <c:pt idx="370">
                  <c:v>37.000000000000256</c:v>
                </c:pt>
                <c:pt idx="371">
                  <c:v>37.100000000000257</c:v>
                </c:pt>
                <c:pt idx="372">
                  <c:v>37.200000000000259</c:v>
                </c:pt>
                <c:pt idx="373">
                  <c:v>37.30000000000026</c:v>
                </c:pt>
                <c:pt idx="374">
                  <c:v>37.400000000000261</c:v>
                </c:pt>
                <c:pt idx="375">
                  <c:v>37.500000000000263</c:v>
                </c:pt>
                <c:pt idx="376">
                  <c:v>37.600000000000264</c:v>
                </c:pt>
                <c:pt idx="377">
                  <c:v>37.700000000000266</c:v>
                </c:pt>
                <c:pt idx="378">
                  <c:v>37.800000000000267</c:v>
                </c:pt>
                <c:pt idx="379">
                  <c:v>37.900000000000269</c:v>
                </c:pt>
                <c:pt idx="380">
                  <c:v>38.00000000000027</c:v>
                </c:pt>
                <c:pt idx="381">
                  <c:v>38.100000000000271</c:v>
                </c:pt>
                <c:pt idx="382">
                  <c:v>38.200000000000273</c:v>
                </c:pt>
                <c:pt idx="383">
                  <c:v>38.300000000000274</c:v>
                </c:pt>
                <c:pt idx="384">
                  <c:v>38.400000000000276</c:v>
                </c:pt>
                <c:pt idx="385">
                  <c:v>38.500000000000277</c:v>
                </c:pt>
                <c:pt idx="386">
                  <c:v>38.600000000000279</c:v>
                </c:pt>
                <c:pt idx="387">
                  <c:v>38.70000000000028</c:v>
                </c:pt>
                <c:pt idx="388">
                  <c:v>38.800000000000281</c:v>
                </c:pt>
                <c:pt idx="389">
                  <c:v>38.900000000000283</c:v>
                </c:pt>
                <c:pt idx="390">
                  <c:v>39.000000000000284</c:v>
                </c:pt>
                <c:pt idx="391">
                  <c:v>39.100000000000286</c:v>
                </c:pt>
                <c:pt idx="392">
                  <c:v>39.200000000000287</c:v>
                </c:pt>
                <c:pt idx="393">
                  <c:v>39.300000000000288</c:v>
                </c:pt>
                <c:pt idx="394">
                  <c:v>39.40000000000029</c:v>
                </c:pt>
                <c:pt idx="395">
                  <c:v>39.500000000000291</c:v>
                </c:pt>
                <c:pt idx="396">
                  <c:v>39.600000000000293</c:v>
                </c:pt>
                <c:pt idx="397">
                  <c:v>39.700000000000294</c:v>
                </c:pt>
                <c:pt idx="398">
                  <c:v>39.800000000000296</c:v>
                </c:pt>
                <c:pt idx="399">
                  <c:v>39.900000000000297</c:v>
                </c:pt>
                <c:pt idx="400">
                  <c:v>40.000000000000298</c:v>
                </c:pt>
                <c:pt idx="401">
                  <c:v>40.1000000000003</c:v>
                </c:pt>
                <c:pt idx="402">
                  <c:v>40.200000000000301</c:v>
                </c:pt>
                <c:pt idx="403">
                  <c:v>40.300000000000303</c:v>
                </c:pt>
                <c:pt idx="404">
                  <c:v>40.400000000000304</c:v>
                </c:pt>
                <c:pt idx="405">
                  <c:v>40.500000000000306</c:v>
                </c:pt>
                <c:pt idx="406">
                  <c:v>40.600000000000307</c:v>
                </c:pt>
                <c:pt idx="407">
                  <c:v>40.700000000000308</c:v>
                </c:pt>
                <c:pt idx="408">
                  <c:v>40.80000000000031</c:v>
                </c:pt>
                <c:pt idx="409">
                  <c:v>40.900000000000311</c:v>
                </c:pt>
                <c:pt idx="410">
                  <c:v>41.000000000000313</c:v>
                </c:pt>
                <c:pt idx="411">
                  <c:v>41.100000000000314</c:v>
                </c:pt>
                <c:pt idx="412">
                  <c:v>41.200000000000315</c:v>
                </c:pt>
                <c:pt idx="413">
                  <c:v>41.300000000000317</c:v>
                </c:pt>
                <c:pt idx="414">
                  <c:v>41.400000000000318</c:v>
                </c:pt>
                <c:pt idx="415">
                  <c:v>41.50000000000032</c:v>
                </c:pt>
                <c:pt idx="416">
                  <c:v>41.600000000000321</c:v>
                </c:pt>
                <c:pt idx="417">
                  <c:v>41.700000000000323</c:v>
                </c:pt>
                <c:pt idx="418">
                  <c:v>41.800000000000324</c:v>
                </c:pt>
                <c:pt idx="419">
                  <c:v>41.900000000000325</c:v>
                </c:pt>
                <c:pt idx="420">
                  <c:v>42.000000000000327</c:v>
                </c:pt>
                <c:pt idx="421">
                  <c:v>42.100000000000328</c:v>
                </c:pt>
                <c:pt idx="422">
                  <c:v>42.20000000000033</c:v>
                </c:pt>
                <c:pt idx="423">
                  <c:v>42.300000000000331</c:v>
                </c:pt>
                <c:pt idx="424">
                  <c:v>42.400000000000333</c:v>
                </c:pt>
                <c:pt idx="425">
                  <c:v>42.500000000000334</c:v>
                </c:pt>
                <c:pt idx="426">
                  <c:v>42.600000000000335</c:v>
                </c:pt>
                <c:pt idx="427">
                  <c:v>42.700000000000337</c:v>
                </c:pt>
                <c:pt idx="428">
                  <c:v>42.800000000000338</c:v>
                </c:pt>
                <c:pt idx="429">
                  <c:v>42.90000000000034</c:v>
                </c:pt>
                <c:pt idx="430">
                  <c:v>43.000000000000341</c:v>
                </c:pt>
                <c:pt idx="431">
                  <c:v>43.100000000000342</c:v>
                </c:pt>
                <c:pt idx="432">
                  <c:v>43.200000000000344</c:v>
                </c:pt>
                <c:pt idx="433">
                  <c:v>43.300000000000345</c:v>
                </c:pt>
                <c:pt idx="434">
                  <c:v>43.400000000000347</c:v>
                </c:pt>
                <c:pt idx="435">
                  <c:v>43.500000000000348</c:v>
                </c:pt>
                <c:pt idx="436">
                  <c:v>43.60000000000035</c:v>
                </c:pt>
                <c:pt idx="437">
                  <c:v>43.700000000000351</c:v>
                </c:pt>
                <c:pt idx="438">
                  <c:v>43.800000000000352</c:v>
                </c:pt>
                <c:pt idx="439">
                  <c:v>43.900000000000354</c:v>
                </c:pt>
                <c:pt idx="440">
                  <c:v>44.000000000000355</c:v>
                </c:pt>
                <c:pt idx="441">
                  <c:v>44.100000000000357</c:v>
                </c:pt>
                <c:pt idx="442">
                  <c:v>44.200000000000358</c:v>
                </c:pt>
                <c:pt idx="443">
                  <c:v>44.30000000000036</c:v>
                </c:pt>
                <c:pt idx="444">
                  <c:v>44.400000000000361</c:v>
                </c:pt>
                <c:pt idx="445">
                  <c:v>44.500000000000362</c:v>
                </c:pt>
                <c:pt idx="446">
                  <c:v>44.600000000000364</c:v>
                </c:pt>
                <c:pt idx="447">
                  <c:v>44.700000000000365</c:v>
                </c:pt>
                <c:pt idx="448">
                  <c:v>44.800000000000367</c:v>
                </c:pt>
                <c:pt idx="449">
                  <c:v>44.900000000000368</c:v>
                </c:pt>
                <c:pt idx="450">
                  <c:v>45.000000000000369</c:v>
                </c:pt>
                <c:pt idx="451">
                  <c:v>45.100000000000371</c:v>
                </c:pt>
                <c:pt idx="452">
                  <c:v>45.200000000000372</c:v>
                </c:pt>
                <c:pt idx="453">
                  <c:v>45.300000000000374</c:v>
                </c:pt>
                <c:pt idx="454">
                  <c:v>45.400000000000375</c:v>
                </c:pt>
                <c:pt idx="455">
                  <c:v>45.500000000000377</c:v>
                </c:pt>
                <c:pt idx="456">
                  <c:v>45.600000000000378</c:v>
                </c:pt>
                <c:pt idx="457">
                  <c:v>45.700000000000379</c:v>
                </c:pt>
                <c:pt idx="458">
                  <c:v>45.800000000000381</c:v>
                </c:pt>
                <c:pt idx="459">
                  <c:v>45.900000000000382</c:v>
                </c:pt>
                <c:pt idx="460">
                  <c:v>46.000000000000384</c:v>
                </c:pt>
                <c:pt idx="461">
                  <c:v>46.100000000000385</c:v>
                </c:pt>
                <c:pt idx="462">
                  <c:v>46.200000000000387</c:v>
                </c:pt>
                <c:pt idx="463">
                  <c:v>46.300000000000388</c:v>
                </c:pt>
                <c:pt idx="464">
                  <c:v>46.400000000000389</c:v>
                </c:pt>
                <c:pt idx="465">
                  <c:v>46.500000000000391</c:v>
                </c:pt>
                <c:pt idx="466">
                  <c:v>46.600000000000392</c:v>
                </c:pt>
                <c:pt idx="467">
                  <c:v>46.700000000000394</c:v>
                </c:pt>
                <c:pt idx="468">
                  <c:v>46.800000000000395</c:v>
                </c:pt>
                <c:pt idx="469">
                  <c:v>46.900000000000396</c:v>
                </c:pt>
                <c:pt idx="470">
                  <c:v>47.000000000000398</c:v>
                </c:pt>
                <c:pt idx="471">
                  <c:v>47.100000000000399</c:v>
                </c:pt>
                <c:pt idx="472">
                  <c:v>47.200000000000401</c:v>
                </c:pt>
                <c:pt idx="473">
                  <c:v>47.300000000000402</c:v>
                </c:pt>
                <c:pt idx="474">
                  <c:v>47.400000000000404</c:v>
                </c:pt>
                <c:pt idx="475">
                  <c:v>47.500000000000405</c:v>
                </c:pt>
                <c:pt idx="476">
                  <c:v>47.600000000000406</c:v>
                </c:pt>
                <c:pt idx="477">
                  <c:v>47.700000000000408</c:v>
                </c:pt>
                <c:pt idx="478">
                  <c:v>47.800000000000409</c:v>
                </c:pt>
                <c:pt idx="479">
                  <c:v>47.900000000000411</c:v>
                </c:pt>
                <c:pt idx="480">
                  <c:v>48.000000000000412</c:v>
                </c:pt>
                <c:pt idx="481">
                  <c:v>48.100000000000414</c:v>
                </c:pt>
                <c:pt idx="482">
                  <c:v>48.200000000000415</c:v>
                </c:pt>
                <c:pt idx="483">
                  <c:v>48.300000000000416</c:v>
                </c:pt>
                <c:pt idx="484">
                  <c:v>48.400000000000418</c:v>
                </c:pt>
                <c:pt idx="485">
                  <c:v>48.500000000000419</c:v>
                </c:pt>
                <c:pt idx="486">
                  <c:v>48.600000000000421</c:v>
                </c:pt>
                <c:pt idx="487">
                  <c:v>48.700000000000422</c:v>
                </c:pt>
                <c:pt idx="488">
                  <c:v>48.800000000000423</c:v>
                </c:pt>
                <c:pt idx="489">
                  <c:v>48.900000000000425</c:v>
                </c:pt>
                <c:pt idx="490">
                  <c:v>49.000000000000426</c:v>
                </c:pt>
                <c:pt idx="491">
                  <c:v>49.100000000000428</c:v>
                </c:pt>
                <c:pt idx="492">
                  <c:v>49.200000000000429</c:v>
                </c:pt>
                <c:pt idx="493">
                  <c:v>49.300000000000431</c:v>
                </c:pt>
                <c:pt idx="494">
                  <c:v>49.400000000000432</c:v>
                </c:pt>
                <c:pt idx="495">
                  <c:v>49.500000000000433</c:v>
                </c:pt>
                <c:pt idx="496">
                  <c:v>49.600000000000435</c:v>
                </c:pt>
                <c:pt idx="497">
                  <c:v>49.700000000000436</c:v>
                </c:pt>
                <c:pt idx="498">
                  <c:v>49.800000000000438</c:v>
                </c:pt>
                <c:pt idx="499">
                  <c:v>49.900000000000439</c:v>
                </c:pt>
                <c:pt idx="500">
                  <c:v>50.000000000000441</c:v>
                </c:pt>
                <c:pt idx="501">
                  <c:v>50.100000000000442</c:v>
                </c:pt>
                <c:pt idx="502">
                  <c:v>50.200000000000443</c:v>
                </c:pt>
                <c:pt idx="503">
                  <c:v>50.300000000000445</c:v>
                </c:pt>
                <c:pt idx="504">
                  <c:v>50.400000000000446</c:v>
                </c:pt>
                <c:pt idx="505">
                  <c:v>50.500000000000448</c:v>
                </c:pt>
                <c:pt idx="506">
                  <c:v>50.600000000000449</c:v>
                </c:pt>
                <c:pt idx="507">
                  <c:v>50.70000000000045</c:v>
                </c:pt>
                <c:pt idx="508">
                  <c:v>50.800000000000452</c:v>
                </c:pt>
                <c:pt idx="509">
                  <c:v>50.900000000000453</c:v>
                </c:pt>
                <c:pt idx="510">
                  <c:v>51.000000000000455</c:v>
                </c:pt>
                <c:pt idx="511">
                  <c:v>51.100000000000456</c:v>
                </c:pt>
                <c:pt idx="512">
                  <c:v>51.200000000000458</c:v>
                </c:pt>
                <c:pt idx="513">
                  <c:v>51.300000000000459</c:v>
                </c:pt>
                <c:pt idx="514">
                  <c:v>51.40000000000046</c:v>
                </c:pt>
                <c:pt idx="515">
                  <c:v>51.500000000000462</c:v>
                </c:pt>
                <c:pt idx="516">
                  <c:v>51.600000000000463</c:v>
                </c:pt>
                <c:pt idx="517">
                  <c:v>51.700000000000465</c:v>
                </c:pt>
                <c:pt idx="518">
                  <c:v>51.800000000000466</c:v>
                </c:pt>
                <c:pt idx="519">
                  <c:v>51.900000000000468</c:v>
                </c:pt>
                <c:pt idx="520">
                  <c:v>52.000000000000469</c:v>
                </c:pt>
                <c:pt idx="521">
                  <c:v>52.10000000000047</c:v>
                </c:pt>
                <c:pt idx="522">
                  <c:v>52.200000000000472</c:v>
                </c:pt>
                <c:pt idx="523">
                  <c:v>52.300000000000473</c:v>
                </c:pt>
                <c:pt idx="524">
                  <c:v>52.400000000000475</c:v>
                </c:pt>
                <c:pt idx="525">
                  <c:v>52.500000000000476</c:v>
                </c:pt>
                <c:pt idx="526">
                  <c:v>52.600000000000477</c:v>
                </c:pt>
                <c:pt idx="527">
                  <c:v>52.700000000000479</c:v>
                </c:pt>
                <c:pt idx="528">
                  <c:v>52.80000000000048</c:v>
                </c:pt>
                <c:pt idx="529">
                  <c:v>52.900000000000482</c:v>
                </c:pt>
                <c:pt idx="530">
                  <c:v>53.000000000000483</c:v>
                </c:pt>
                <c:pt idx="531">
                  <c:v>53.100000000000485</c:v>
                </c:pt>
                <c:pt idx="532">
                  <c:v>53.200000000000486</c:v>
                </c:pt>
                <c:pt idx="533">
                  <c:v>53.300000000000487</c:v>
                </c:pt>
                <c:pt idx="534">
                  <c:v>53.400000000000489</c:v>
                </c:pt>
                <c:pt idx="535">
                  <c:v>53.50000000000049</c:v>
                </c:pt>
                <c:pt idx="536">
                  <c:v>53.600000000000492</c:v>
                </c:pt>
                <c:pt idx="537">
                  <c:v>53.700000000000493</c:v>
                </c:pt>
                <c:pt idx="538">
                  <c:v>53.800000000000495</c:v>
                </c:pt>
                <c:pt idx="539">
                  <c:v>53.900000000000496</c:v>
                </c:pt>
                <c:pt idx="540">
                  <c:v>54.000000000000497</c:v>
                </c:pt>
                <c:pt idx="541">
                  <c:v>54.100000000000499</c:v>
                </c:pt>
                <c:pt idx="542">
                  <c:v>54.2000000000005</c:v>
                </c:pt>
                <c:pt idx="543">
                  <c:v>54.300000000000502</c:v>
                </c:pt>
                <c:pt idx="544">
                  <c:v>54.400000000000503</c:v>
                </c:pt>
                <c:pt idx="545">
                  <c:v>54.500000000000504</c:v>
                </c:pt>
                <c:pt idx="546">
                  <c:v>54.600000000000506</c:v>
                </c:pt>
                <c:pt idx="547">
                  <c:v>54.700000000000507</c:v>
                </c:pt>
                <c:pt idx="548">
                  <c:v>54.800000000000509</c:v>
                </c:pt>
                <c:pt idx="549">
                  <c:v>54.90000000000051</c:v>
                </c:pt>
                <c:pt idx="550">
                  <c:v>55.000000000000512</c:v>
                </c:pt>
                <c:pt idx="551">
                  <c:v>55.100000000000513</c:v>
                </c:pt>
                <c:pt idx="552">
                  <c:v>55.200000000000514</c:v>
                </c:pt>
                <c:pt idx="553">
                  <c:v>55.300000000000516</c:v>
                </c:pt>
                <c:pt idx="554">
                  <c:v>55.400000000000517</c:v>
                </c:pt>
                <c:pt idx="555">
                  <c:v>55.500000000000519</c:v>
                </c:pt>
                <c:pt idx="556">
                  <c:v>55.60000000000052</c:v>
                </c:pt>
                <c:pt idx="557">
                  <c:v>55.700000000000522</c:v>
                </c:pt>
                <c:pt idx="558">
                  <c:v>55.800000000000523</c:v>
                </c:pt>
                <c:pt idx="559">
                  <c:v>55.900000000000524</c:v>
                </c:pt>
                <c:pt idx="560">
                  <c:v>56.000000000000526</c:v>
                </c:pt>
                <c:pt idx="561">
                  <c:v>56.100000000000527</c:v>
                </c:pt>
                <c:pt idx="562">
                  <c:v>56.200000000000529</c:v>
                </c:pt>
                <c:pt idx="563">
                  <c:v>56.30000000000053</c:v>
                </c:pt>
                <c:pt idx="564">
                  <c:v>56.400000000000531</c:v>
                </c:pt>
                <c:pt idx="565">
                  <c:v>56.500000000000533</c:v>
                </c:pt>
                <c:pt idx="566">
                  <c:v>56.600000000000534</c:v>
                </c:pt>
                <c:pt idx="567">
                  <c:v>56.700000000000536</c:v>
                </c:pt>
                <c:pt idx="568">
                  <c:v>56.800000000000537</c:v>
                </c:pt>
                <c:pt idx="569">
                  <c:v>56.900000000000539</c:v>
                </c:pt>
                <c:pt idx="570">
                  <c:v>57.00000000000054</c:v>
                </c:pt>
                <c:pt idx="571">
                  <c:v>57.100000000000541</c:v>
                </c:pt>
                <c:pt idx="572">
                  <c:v>57.200000000000543</c:v>
                </c:pt>
                <c:pt idx="573">
                  <c:v>57.300000000000544</c:v>
                </c:pt>
                <c:pt idx="574">
                  <c:v>57.400000000000546</c:v>
                </c:pt>
                <c:pt idx="575">
                  <c:v>57.500000000000547</c:v>
                </c:pt>
                <c:pt idx="576">
                  <c:v>57.600000000000549</c:v>
                </c:pt>
                <c:pt idx="577">
                  <c:v>57.70000000000055</c:v>
                </c:pt>
                <c:pt idx="578">
                  <c:v>57.800000000000551</c:v>
                </c:pt>
                <c:pt idx="579">
                  <c:v>57.900000000000553</c:v>
                </c:pt>
                <c:pt idx="580">
                  <c:v>58.000000000000554</c:v>
                </c:pt>
                <c:pt idx="581">
                  <c:v>58.100000000000556</c:v>
                </c:pt>
                <c:pt idx="582">
                  <c:v>58.200000000000557</c:v>
                </c:pt>
                <c:pt idx="583">
                  <c:v>58.300000000000558</c:v>
                </c:pt>
                <c:pt idx="584">
                  <c:v>58.40000000000056</c:v>
                </c:pt>
                <c:pt idx="585">
                  <c:v>58.500000000000561</c:v>
                </c:pt>
                <c:pt idx="586">
                  <c:v>58.600000000000563</c:v>
                </c:pt>
                <c:pt idx="587">
                  <c:v>58.700000000000564</c:v>
                </c:pt>
                <c:pt idx="588">
                  <c:v>58.800000000000566</c:v>
                </c:pt>
                <c:pt idx="589">
                  <c:v>58.900000000000567</c:v>
                </c:pt>
                <c:pt idx="590">
                  <c:v>59.000000000000568</c:v>
                </c:pt>
                <c:pt idx="591">
                  <c:v>59.10000000000057</c:v>
                </c:pt>
                <c:pt idx="592">
                  <c:v>59.200000000000571</c:v>
                </c:pt>
                <c:pt idx="593">
                  <c:v>59.300000000000573</c:v>
                </c:pt>
                <c:pt idx="594">
                  <c:v>59.400000000000574</c:v>
                </c:pt>
                <c:pt idx="595">
                  <c:v>59.500000000000576</c:v>
                </c:pt>
                <c:pt idx="596">
                  <c:v>59.600000000000577</c:v>
                </c:pt>
                <c:pt idx="597">
                  <c:v>59.700000000000578</c:v>
                </c:pt>
                <c:pt idx="598">
                  <c:v>59.80000000000058</c:v>
                </c:pt>
              </c:numCache>
            </c:numRef>
          </c:xVal>
          <c:yVal>
            <c:numRef>
              <c:f>Суммы!$F$2:$F$600</c:f>
              <c:numCache>
                <c:formatCode>0.000</c:formatCode>
                <c:ptCount val="599"/>
                <c:pt idx="0" formatCode="General">
                  <c:v>-1.4000000000000004</c:v>
                </c:pt>
                <c:pt idx="1">
                  <c:v>-1.0414974386234943</c:v>
                </c:pt>
                <c:pt idx="2">
                  <c:v>-0.78907834871475657</c:v>
                </c:pt>
                <c:pt idx="3">
                  <c:v>-0.61247298978824127</c:v>
                </c:pt>
                <c:pt idx="4">
                  <c:v>-0.48999851410458556</c:v>
                </c:pt>
                <c:pt idx="5">
                  <c:v>-0.4061246689975449</c:v>
                </c:pt>
                <c:pt idx="6">
                  <c:v>-0.34972955132442207</c:v>
                </c:pt>
                <c:pt idx="7">
                  <c:v>-0.31284980573827414</c:v>
                </c:pt>
                <c:pt idx="8">
                  <c:v>-0.28978510731250429</c:v>
                </c:pt>
                <c:pt idx="9">
                  <c:v>-0.27645649987284415</c:v>
                </c:pt>
                <c:pt idx="10">
                  <c:v>-0.26994662977133349</c:v>
                </c:pt>
                <c:pt idx="11">
                  <c:v>-0.26817031332214986</c:v>
                </c:pt>
                <c:pt idx="12">
                  <c:v>-0.26963849227244802</c:v>
                </c:pt>
                <c:pt idx="13">
                  <c:v>-0.2732891046127664</c:v>
                </c:pt>
                <c:pt idx="14">
                  <c:v>-0.27836590221472596</c:v>
                </c:pt>
                <c:pt idx="15">
                  <c:v>-0.2843316237659031</c:v>
                </c:pt>
                <c:pt idx="16">
                  <c:v>-0.29080578424773273</c:v>
                </c:pt>
                <c:pt idx="17">
                  <c:v>-0.29752010283684677</c:v>
                </c:pt>
                <c:pt idx="18">
                  <c:v>-0.3042865691912971</c:v>
                </c:pt>
                <c:pt idx="19">
                  <c:v>-0.31097456544001451</c:v>
                </c:pt>
                <c:pt idx="20">
                  <c:v>-0.31749447677442028</c:v>
                </c:pt>
                <c:pt idx="21">
                  <c:v>-0.32378595123629433</c:v>
                </c:pt>
                <c:pt idx="22">
                  <c:v>-0.32980949071233778</c:v>
                </c:pt>
                <c:pt idx="23">
                  <c:v>-0.33554042875693846</c:v>
                </c:pt>
                <c:pt idx="24">
                  <c:v>-0.34096461856860605</c:v>
                </c:pt>
                <c:pt idx="25">
                  <c:v>-0.34607534626377301</c:v>
                </c:pt>
                <c:pt idx="26">
                  <c:v>-0.35087112203535226</c:v>
                </c:pt>
                <c:pt idx="27">
                  <c:v>-0.35535410026610476</c:v>
                </c:pt>
                <c:pt idx="28">
                  <c:v>-0.35952895023273246</c:v>
                </c:pt>
                <c:pt idx="29">
                  <c:v>-0.36340204959920075</c:v>
                </c:pt>
                <c:pt idx="30">
                  <c:v>-0.3669809091274322</c:v>
                </c:pt>
                <c:pt idx="31">
                  <c:v>-0.37027376299312109</c:v>
                </c:pt>
                <c:pt idx="32">
                  <c:v>-0.37328927769525727</c:v>
                </c:pt>
                <c:pt idx="33">
                  <c:v>-0.37603634587597129</c:v>
                </c:pt>
                <c:pt idx="34">
                  <c:v>-0.37852394091722141</c:v>
                </c:pt>
                <c:pt idx="35">
                  <c:v>-0.38076101502360288</c:v>
                </c:pt>
                <c:pt idx="36">
                  <c:v>-0.38275642840357144</c:v>
                </c:pt>
                <c:pt idx="37">
                  <c:v>-0.38451890067449074</c:v>
                </c:pt>
                <c:pt idx="38">
                  <c:v>-0.38605697813412804</c:v>
                </c:pt>
                <c:pt idx="39">
                  <c:v>-0.38737901234485234</c:v>
                </c:pt>
                <c:pt idx="40">
                  <c:v>-0.38849314676910424</c:v>
                </c:pt>
                <c:pt idx="41">
                  <c:v>-0.38940730912064486</c:v>
                </c:pt>
                <c:pt idx="42">
                  <c:v>-0.39012920775953724</c:v>
                </c:pt>
                <c:pt idx="43">
                  <c:v>-0.39066633093413489</c:v>
                </c:pt>
                <c:pt idx="44">
                  <c:v>-0.39102594801391566</c:v>
                </c:pt>
                <c:pt idx="45">
                  <c:v>-0.39121511210098436</c:v>
                </c:pt>
                <c:pt idx="46">
                  <c:v>-0.39124066358285242</c:v>
                </c:pt>
                <c:pt idx="47">
                  <c:v>-0.39110923431431699</c:v>
                </c:pt>
                <c:pt idx="48">
                  <c:v>-0.39082725220594799</c:v>
                </c:pt>
                <c:pt idx="49">
                  <c:v>-0.39040094606091558</c:v>
                </c:pt>
                <c:pt idx="50">
                  <c:v>-0.38983635054789406</c:v>
                </c:pt>
                <c:pt idx="51">
                  <c:v>-0.38913931123069606</c:v>
                </c:pt>
                <c:pt idx="52">
                  <c:v>-0.38831548959886131</c:v>
                </c:pt>
                <c:pt idx="53">
                  <c:v>-0.38737036806027753</c:v>
                </c:pt>
                <c:pt idx="54">
                  <c:v>-0.38630925486896467</c:v>
                </c:pt>
                <c:pt idx="55">
                  <c:v>-0.38513728896975863</c:v>
                </c:pt>
                <c:pt idx="56">
                  <c:v>-0.38385944474777978</c:v>
                </c:pt>
                <c:pt idx="57">
                  <c:v>-0.3824805366749412</c:v>
                </c:pt>
                <c:pt idx="58">
                  <c:v>-0.38100522384886715</c:v>
                </c:pt>
                <c:pt idx="59">
                  <c:v>-0.37943801442179559</c:v>
                </c:pt>
                <c:pt idx="60">
                  <c:v>-0.37778326991859834</c:v>
                </c:pt>
                <c:pt idx="61">
                  <c:v>-0.37604520944414271</c:v>
                </c:pt>
                <c:pt idx="62">
                  <c:v>-0.37422791378098241</c:v>
                </c:pt>
                <c:pt idx="63">
                  <c:v>-0.37233532937888625</c:v>
                </c:pt>
                <c:pt idx="64">
                  <c:v>-0.37037127223807281</c:v>
                </c:pt>
                <c:pt idx="65">
                  <c:v>-0.36833943168824679</c:v>
                </c:pt>
                <c:pt idx="66">
                  <c:v>-0.36624337406568597</c:v>
                </c:pt>
                <c:pt idx="67">
                  <c:v>-0.36408654629071147</c:v>
                </c:pt>
                <c:pt idx="68">
                  <c:v>-0.36187227934791599</c:v>
                </c:pt>
                <c:pt idx="69">
                  <c:v>-0.35960379167154111</c:v>
                </c:pt>
                <c:pt idx="70">
                  <c:v>-0.35728419243838061</c:v>
                </c:pt>
                <c:pt idx="71">
                  <c:v>-0.35491648477057025</c:v>
                </c:pt>
                <c:pt idx="72">
                  <c:v>-0.35250356885058098</c:v>
                </c:pt>
                <c:pt idx="73">
                  <c:v>-0.35004824495070125</c:v>
                </c:pt>
                <c:pt idx="74">
                  <c:v>-0.3475532163792428</c:v>
                </c:pt>
                <c:pt idx="75">
                  <c:v>-0.34502109234565587</c:v>
                </c:pt>
                <c:pt idx="76">
                  <c:v>-0.34245439074669581</c:v>
                </c:pt>
                <c:pt idx="77">
                  <c:v>-0.33985554087572428</c:v>
                </c:pt>
                <c:pt idx="78">
                  <c:v>-0.33722688605718482</c:v>
                </c:pt>
                <c:pt idx="79">
                  <c:v>-0.33457068620823666</c:v>
                </c:pt>
                <c:pt idx="80">
                  <c:v>-0.33188912032948553</c:v>
                </c:pt>
                <c:pt idx="81">
                  <c:v>-0.3291842889266951</c:v>
                </c:pt>
                <c:pt idx="82">
                  <c:v>-0.32645821636532202</c:v>
                </c:pt>
                <c:pt idx="83">
                  <c:v>-0.32371285315966136</c:v>
                </c:pt>
                <c:pt idx="84">
                  <c:v>-0.32095007819835253</c:v>
                </c:pt>
                <c:pt idx="85">
                  <c:v>-0.318171700907941</c:v>
                </c:pt>
                <c:pt idx="86">
                  <c:v>-0.31537946335615491</c:v>
                </c:pt>
                <c:pt idx="87">
                  <c:v>-0.31257504229650668</c:v>
                </c:pt>
                <c:pt idx="88">
                  <c:v>-0.30976005115579225</c:v>
                </c:pt>
                <c:pt idx="89">
                  <c:v>-0.30693604196601559</c:v>
                </c:pt>
                <c:pt idx="90">
                  <c:v>-0.3041045072422297</c:v>
                </c:pt>
                <c:pt idx="91">
                  <c:v>-0.30126688180774319</c:v>
                </c:pt>
                <c:pt idx="92">
                  <c:v>-0.29842454456810602</c:v>
                </c:pt>
                <c:pt idx="93">
                  <c:v>-0.29557882023524912</c:v>
                </c:pt>
                <c:pt idx="94">
                  <c:v>-0.29273098100311928</c:v>
                </c:pt>
                <c:pt idx="95">
                  <c:v>-0.2898822481761108</c:v>
                </c:pt>
                <c:pt idx="96">
                  <c:v>-0.28703379375156696</c:v>
                </c:pt>
                <c:pt idx="97">
                  <c:v>-0.28418674195758614</c:v>
                </c:pt>
                <c:pt idx="98">
                  <c:v>-0.28134217074733903</c:v>
                </c:pt>
                <c:pt idx="99">
                  <c:v>-0.27850111325106641</c:v>
                </c:pt>
                <c:pt idx="100">
                  <c:v>-0.27566455918690386</c:v>
                </c:pt>
                <c:pt idx="101">
                  <c:v>-0.27283345623164151</c:v>
                </c:pt>
                <c:pt idx="102">
                  <c:v>-0.27000871135250332</c:v>
                </c:pt>
                <c:pt idx="103">
                  <c:v>-0.2671911921009999</c:v>
                </c:pt>
                <c:pt idx="104">
                  <c:v>-0.2643817278698814</c:v>
                </c:pt>
                <c:pt idx="105">
                  <c:v>-0.26158111111418864</c:v>
                </c:pt>
                <c:pt idx="106">
                  <c:v>-0.25879009853737817</c:v>
                </c:pt>
                <c:pt idx="107">
                  <c:v>-0.25600941224346574</c:v>
                </c:pt>
                <c:pt idx="108">
                  <c:v>-0.253239740856113</c:v>
                </c:pt>
                <c:pt idx="109">
                  <c:v>-0.25048174060555423</c:v>
                </c:pt>
                <c:pt idx="110">
                  <c:v>-0.24773603638423741</c:v>
                </c:pt>
                <c:pt idx="111">
                  <c:v>-0.24500322277203296</c:v>
                </c:pt>
                <c:pt idx="112">
                  <c:v>-0.2422838650318356</c:v>
                </c:pt>
                <c:pt idx="113">
                  <c:v>-0.23957850007636991</c:v>
                </c:pt>
                <c:pt idx="114">
                  <c:v>-0.23688763740698257</c:v>
                </c:pt>
                <c:pt idx="115">
                  <c:v>-0.23421176002518737</c:v>
                </c:pt>
                <c:pt idx="116">
                  <c:v>-0.23155132531770717</c:v>
                </c:pt>
                <c:pt idx="117">
                  <c:v>-0.2289067659157383</c:v>
                </c:pt>
                <c:pt idx="118">
                  <c:v>-0.22627849052914173</c:v>
                </c:pt>
                <c:pt idx="119">
                  <c:v>-0.22366688475625032</c:v>
                </c:pt>
                <c:pt idx="120">
                  <c:v>-0.22107231186995757</c:v>
                </c:pt>
                <c:pt idx="121">
                  <c:v>-0.21849511358074281</c:v>
                </c:pt>
                <c:pt idx="122">
                  <c:v>-0.2159356107772632</c:v>
                </c:pt>
                <c:pt idx="123">
                  <c:v>-0.21339410424513178</c:v>
                </c:pt>
                <c:pt idx="124">
                  <c:v>-0.21087087536448049</c:v>
                </c:pt>
                <c:pt idx="125">
                  <c:v>-0.20836618678689423</c:v>
                </c:pt>
                <c:pt idx="126">
                  <c:v>-0.20588028309228343</c:v>
                </c:pt>
                <c:pt idx="127">
                  <c:v>-0.20341339142625051</c:v>
                </c:pt>
                <c:pt idx="128">
                  <c:v>-0.2009657221184879</c:v>
                </c:pt>
                <c:pt idx="129">
                  <c:v>-0.19853746928273422</c:v>
                </c:pt>
                <c:pt idx="130">
                  <c:v>-0.19612881139879698</c:v>
                </c:pt>
                <c:pt idx="131">
                  <c:v>-0.1937399118771419</c:v>
                </c:pt>
                <c:pt idx="132">
                  <c:v>-0.19137091960652958</c:v>
                </c:pt>
                <c:pt idx="133">
                  <c:v>-0.18902196948517344</c:v>
                </c:pt>
                <c:pt idx="134">
                  <c:v>-0.18669318293587522</c:v>
                </c:pt>
                <c:pt idx="135">
                  <c:v>-0.18438466840558537</c:v>
                </c:pt>
                <c:pt idx="136">
                  <c:v>-0.18209652184982161</c:v>
                </c:pt>
                <c:pt idx="137">
                  <c:v>-0.17982882720236956</c:v>
                </c:pt>
                <c:pt idx="138">
                  <c:v>-0.17758165683067523</c:v>
                </c:pt>
                <c:pt idx="139">
                  <c:v>-0.17535507197733077</c:v>
                </c:pt>
                <c:pt idx="140">
                  <c:v>-0.17314912318804226</c:v>
                </c:pt>
                <c:pt idx="141">
                  <c:v>-0.1709638507264592</c:v>
                </c:pt>
                <c:pt idx="142">
                  <c:v>-0.16879928497623398</c:v>
                </c:pt>
                <c:pt idx="143">
                  <c:v>-0.16665544683067113</c:v>
                </c:pt>
                <c:pt idx="144">
                  <c:v>-0.1645323480703145</c:v>
                </c:pt>
                <c:pt idx="145">
                  <c:v>-0.16242999172881389</c:v>
                </c:pt>
                <c:pt idx="146">
                  <c:v>-0.16034837244740013</c:v>
                </c:pt>
                <c:pt idx="147">
                  <c:v>-0.15828747681829208</c:v>
                </c:pt>
                <c:pt idx="148">
                  <c:v>-0.15624728371734786</c:v>
                </c:pt>
                <c:pt idx="149">
                  <c:v>-0.15422776462626497</c:v>
                </c:pt>
                <c:pt idx="150">
                  <c:v>-0.15222888394462664</c:v>
                </c:pt>
                <c:pt idx="151">
                  <c:v>-0.15025059929208193</c:v>
                </c:pt>
                <c:pt idx="152">
                  <c:v>-0.14829286180094128</c:v>
                </c:pt>
                <c:pt idx="153">
                  <c:v>-0.14635561639945954</c:v>
                </c:pt>
                <c:pt idx="154">
                  <c:v>-0.14443880208607329</c:v>
                </c:pt>
                <c:pt idx="155">
                  <c:v>-0.14254235219485045</c:v>
                </c:pt>
                <c:pt idx="156">
                  <c:v>-0.14066619465240329</c:v>
                </c:pt>
                <c:pt idx="157">
                  <c:v>-0.1388102522265105</c:v>
                </c:pt>
                <c:pt idx="158">
                  <c:v>-0.1369744427666858</c:v>
                </c:pt>
                <c:pt idx="159">
                  <c:v>-0.13515867943692414</c:v>
                </c:pt>
                <c:pt idx="160">
                  <c:v>-0.13336287094085247</c:v>
                </c:pt>
                <c:pt idx="161">
                  <c:v>-0.13158692173950193</c:v>
                </c:pt>
                <c:pt idx="162">
                  <c:v>-0.12983073226191649</c:v>
                </c:pt>
                <c:pt idx="163">
                  <c:v>-0.12809419910880493</c:v>
                </c:pt>
                <c:pt idx="164">
                  <c:v>-0.1263772152494369</c:v>
                </c:pt>
                <c:pt idx="165">
                  <c:v>-0.12467967021198112</c:v>
                </c:pt>
                <c:pt idx="166">
                  <c:v>-0.12300145026747394</c:v>
                </c:pt>
                <c:pt idx="167">
                  <c:v>-0.12134243860760756</c:v>
                </c:pt>
                <c:pt idx="168">
                  <c:v>-0.11970251551651409</c:v>
                </c:pt>
                <c:pt idx="169">
                  <c:v>-0.11808155853672461</c:v>
                </c:pt>
                <c:pt idx="170">
                  <c:v>-0.1164794426294723</c:v>
                </c:pt>
                <c:pt idx="171">
                  <c:v>-0.11489604032950582</c:v>
                </c:pt>
                <c:pt idx="172">
                  <c:v>-0.11333122189457467</c:v>
                </c:pt>
                <c:pt idx="173">
                  <c:v>-0.11178485544974411</c:v>
                </c:pt>
                <c:pt idx="174">
                  <c:v>-0.11025680712669109</c:v>
                </c:pt>
                <c:pt idx="175">
                  <c:v>-0.10874694119813093</c:v>
                </c:pt>
                <c:pt idx="176">
                  <c:v>-0.1072551202075189</c:v>
                </c:pt>
                <c:pt idx="177">
                  <c:v>-0.1057812050941664</c:v>
                </c:pt>
                <c:pt idx="178">
                  <c:v>-0.10432505531390958</c:v>
                </c:pt>
                <c:pt idx="179">
                  <c:v>-0.10288652895546203</c:v>
                </c:pt>
                <c:pt idx="180">
                  <c:v>-0.10146548285258096</c:v>
                </c:pt>
                <c:pt idx="181">
                  <c:v>-0.10006177269217323</c:v>
                </c:pt>
                <c:pt idx="182">
                  <c:v>-9.8675253118461759E-2</c:v>
                </c:pt>
                <c:pt idx="183">
                  <c:v>-9.7305777833332066E-2</c:v>
                </c:pt>
                <c:pt idx="184">
                  <c:v>-9.5953199692974306E-2</c:v>
                </c:pt>
                <c:pt idx="185">
                  <c:v>-9.4617370800932035E-2</c:v>
                </c:pt>
                <c:pt idx="186">
                  <c:v>-9.3298142597667527E-2</c:v>
                </c:pt>
                <c:pt idx="187">
                  <c:v>-9.1995365946749438E-2</c:v>
                </c:pt>
                <c:pt idx="188">
                  <c:v>-9.0708891217765458E-2</c:v>
                </c:pt>
                <c:pt idx="189">
                  <c:v>-8.9438568366060581E-2</c:v>
                </c:pt>
                <c:pt idx="190">
                  <c:v>-8.8184247009397879E-2</c:v>
                </c:pt>
                <c:pt idx="191">
                  <c:v>-8.6945776501636374E-2</c:v>
                </c:pt>
                <c:pt idx="192">
                  <c:v>-8.5723006003518426E-2</c:v>
                </c:pt>
                <c:pt idx="193">
                  <c:v>-8.4515784550655365E-2</c:v>
                </c:pt>
                <c:pt idx="194">
                  <c:v>-8.3323961118798279E-2</c:v>
                </c:pt>
                <c:pt idx="195">
                  <c:v>-8.2147384686478961E-2</c:v>
                </c:pt>
                <c:pt idx="196">
                  <c:v>-8.0985904295101926E-2</c:v>
                </c:pt>
                <c:pt idx="197">
                  <c:v>-7.9839369106568289E-2</c:v>
                </c:pt>
                <c:pt idx="198">
                  <c:v>-7.8707628458508136E-2</c:v>
                </c:pt>
                <c:pt idx="199">
                  <c:v>-7.7590531917196642E-2</c:v>
                </c:pt>
                <c:pt idx="200">
                  <c:v>-7.648792932822783E-2</c:v>
                </c:pt>
                <c:pt idx="201">
                  <c:v>-7.5399670865015853E-2</c:v>
                </c:pt>
                <c:pt idx="202">
                  <c:v>-7.4325607075193464E-2</c:v>
                </c:pt>
                <c:pt idx="203">
                  <c:v>-7.326558892497477E-2</c:v>
                </c:pt>
                <c:pt idx="204">
                  <c:v>-7.2219467841546869E-2</c:v>
                </c:pt>
                <c:pt idx="205">
                  <c:v>-7.118709575355385E-2</c:v>
                </c:pt>
                <c:pt idx="206">
                  <c:v>-7.0168325129735115E-2</c:v>
                </c:pt>
                <c:pt idx="207">
                  <c:v>-6.9163009015776558E-2</c:v>
                </c:pt>
                <c:pt idx="208">
                  <c:v>-6.8171001069433718E-2</c:v>
                </c:pt>
                <c:pt idx="209">
                  <c:v>-6.7192155593982478E-2</c:v>
                </c:pt>
                <c:pt idx="210">
                  <c:v>-6.6226327570051993E-2</c:v>
                </c:pt>
                <c:pt idx="211">
                  <c:v>-6.5273372685893574E-2</c:v>
                </c:pt>
                <c:pt idx="212">
                  <c:v>-6.4333147366136281E-2</c:v>
                </c:pt>
                <c:pt idx="213">
                  <c:v>-6.3405508799079607E-2</c:v>
                </c:pt>
                <c:pt idx="214">
                  <c:v>-6.2490314962572194E-2</c:v>
                </c:pt>
                <c:pt idx="215">
                  <c:v>-6.1587424648523154E-2</c:v>
                </c:pt>
                <c:pt idx="216">
                  <c:v>-6.0696697486092202E-2</c:v>
                </c:pt>
                <c:pt idx="217">
                  <c:v>-5.9817993963603204E-2</c:v>
                </c:pt>
                <c:pt idx="218">
                  <c:v>-5.8951175449223743E-2</c:v>
                </c:pt>
                <c:pt idx="219">
                  <c:v>-5.8096104210453463E-2</c:v>
                </c:pt>
                <c:pt idx="220">
                  <c:v>-5.7252643432461066E-2</c:v>
                </c:pt>
                <c:pt idx="221">
                  <c:v>-5.6420657235309847E-2</c:v>
                </c:pt>
                <c:pt idx="222">
                  <c:v>-5.5600010690110398E-2</c:v>
                </c:pt>
                <c:pt idx="223">
                  <c:v>-5.4790569834136923E-2</c:v>
                </c:pt>
                <c:pt idx="224">
                  <c:v>-5.3992201684943841E-2</c:v>
                </c:pt>
                <c:pt idx="225">
                  <c:v>-5.3204774253517717E-2</c:v>
                </c:pt>
                <c:pt idx="226">
                  <c:v>-5.2428156556498143E-2</c:v>
                </c:pt>
                <c:pt idx="227">
                  <c:v>-5.1662218627500811E-2</c:v>
                </c:pt>
                <c:pt idx="228">
                  <c:v>-5.0906831527574803E-2</c:v>
                </c:pt>
                <c:pt idx="229">
                  <c:v>-5.0161867354824898E-2</c:v>
                </c:pt>
                <c:pt idx="230">
                  <c:v>-4.9427199253229338E-2</c:v>
                </c:pt>
                <c:pt idx="231">
                  <c:v>-4.8702701420682039E-2</c:v>
                </c:pt>
                <c:pt idx="232">
                  <c:v>-4.7988249116287449E-2</c:v>
                </c:pt>
                <c:pt idx="233">
                  <c:v>-4.7283718666935988E-2</c:v>
                </c:pt>
                <c:pt idx="234">
                  <c:v>-4.6588987473186294E-2</c:v>
                </c:pt>
                <c:pt idx="235">
                  <c:v>-4.5903934014480105E-2</c:v>
                </c:pt>
                <c:pt idx="236">
                  <c:v>-4.5228437853715317E-2</c:v>
                </c:pt>
                <c:pt idx="237">
                  <c:v>-4.4562379641200862E-2</c:v>
                </c:pt>
                <c:pt idx="238">
                  <c:v>-4.3905641118017306E-2</c:v>
                </c:pt>
                <c:pt idx="239">
                  <c:v>-4.3258105118806192E-2</c:v>
                </c:pt>
                <c:pt idx="240">
                  <c:v>-4.2619655574009589E-2</c:v>
                </c:pt>
                <c:pt idx="241">
                  <c:v>-4.1990177511582197E-2</c:v>
                </c:pt>
                <c:pt idx="242">
                  <c:v>-4.1369557058195922E-2</c:v>
                </c:pt>
                <c:pt idx="243">
                  <c:v>-4.0757681439957574E-2</c:v>
                </c:pt>
                <c:pt idx="244">
                  <c:v>-4.0154438982659239E-2</c:v>
                </c:pt>
                <c:pt idx="245">
                  <c:v>-3.9559719111579891E-2</c:v>
                </c:pt>
                <c:pt idx="246">
                  <c:v>-3.8973412350856738E-2</c:v>
                </c:pt>
                <c:pt idx="247">
                  <c:v>-3.8395410322444277E-2</c:v>
                </c:pt>
                <c:pt idx="248">
                  <c:v>-3.7825605744677838E-2</c:v>
                </c:pt>
                <c:pt idx="249">
                  <c:v>-3.7263892430458453E-2</c:v>
                </c:pt>
                <c:pt idx="250">
                  <c:v>-3.6710165285075397E-2</c:v>
                </c:pt>
                <c:pt idx="251">
                  <c:v>-3.6164320303681483E-2</c:v>
                </c:pt>
                <c:pt idx="252">
                  <c:v>-3.5626254568436821E-2</c:v>
                </c:pt>
                <c:pt idx="253">
                  <c:v>-3.5095866245335242E-2</c:v>
                </c:pt>
                <c:pt idx="254">
                  <c:v>-3.4573054580727597E-2</c:v>
                </c:pt>
                <c:pt idx="255">
                  <c:v>-3.4057719897556106E-2</c:v>
                </c:pt>
                <c:pt idx="256">
                  <c:v>-3.3549763591312155E-2</c:v>
                </c:pt>
                <c:pt idx="257">
                  <c:v>-3.3049088125731284E-2</c:v>
                </c:pt>
                <c:pt idx="258">
                  <c:v>-3.2555597028237154E-2</c:v>
                </c:pt>
                <c:pt idx="259">
                  <c:v>-3.2069194885146958E-2</c:v>
                </c:pt>
                <c:pt idx="260">
                  <c:v>-3.1589787336649341E-2</c:v>
                </c:pt>
                <c:pt idx="261">
                  <c:v>-3.1117281071566642E-2</c:v>
                </c:pt>
                <c:pt idx="262">
                  <c:v>-3.0651583821912159E-2</c:v>
                </c:pt>
                <c:pt idx="263">
                  <c:v>-3.0192604357252528E-2</c:v>
                </c:pt>
                <c:pt idx="264">
                  <c:v>-2.9740252478886068E-2</c:v>
                </c:pt>
                <c:pt idx="265">
                  <c:v>-2.9294439013846454E-2</c:v>
                </c:pt>
                <c:pt idx="266">
                  <c:v>-2.8855075808741144E-2</c:v>
                </c:pt>
                <c:pt idx="267">
                  <c:v>-2.8422075723434092E-2</c:v>
                </c:pt>
                <c:pt idx="268">
                  <c:v>-2.7995352624581457E-2</c:v>
                </c:pt>
                <c:pt idx="269">
                  <c:v>-2.7574821379028558E-2</c:v>
                </c:pt>
                <c:pt idx="270">
                  <c:v>-2.7160397847076797E-2</c:v>
                </c:pt>
                <c:pt idx="271">
                  <c:v>-2.6751998875628423E-2</c:v>
                </c:pt>
                <c:pt idx="272">
                  <c:v>-2.6349542291216426E-2</c:v>
                </c:pt>
                <c:pt idx="273">
                  <c:v>-2.5952946892927604E-2</c:v>
                </c:pt>
                <c:pt idx="274">
                  <c:v>-2.5562132445225708E-2</c:v>
                </c:pt>
                <c:pt idx="275">
                  <c:v>-2.5177019670681294E-2</c:v>
                </c:pt>
                <c:pt idx="276">
                  <c:v>-2.4797530242615544E-2</c:v>
                </c:pt>
                <c:pt idx="277">
                  <c:v>-2.4423586777664135E-2</c:v>
                </c:pt>
                <c:pt idx="278">
                  <c:v>-2.4055112828267292E-2</c:v>
                </c:pt>
                <c:pt idx="279">
                  <c:v>-2.369203287509233E-2</c:v>
                </c:pt>
                <c:pt idx="280">
                  <c:v>-2.3334272319394198E-2</c:v>
                </c:pt>
                <c:pt idx="281">
                  <c:v>-2.2981757475319758E-2</c:v>
                </c:pt>
                <c:pt idx="282">
                  <c:v>-2.2634415562160923E-2</c:v>
                </c:pt>
                <c:pt idx="283">
                  <c:v>-2.2292174696562125E-2</c:v>
                </c:pt>
                <c:pt idx="284">
                  <c:v>-2.1954963884686929E-2</c:v>
                </c:pt>
                <c:pt idx="285">
                  <c:v>-2.1622713014348385E-2</c:v>
                </c:pt>
                <c:pt idx="286">
                  <c:v>-2.1295352847108148E-2</c:v>
                </c:pt>
                <c:pt idx="287">
                  <c:v>-2.097281501034846E-2</c:v>
                </c:pt>
                <c:pt idx="288">
                  <c:v>-2.0655031989321313E-2</c:v>
                </c:pt>
                <c:pt idx="289">
                  <c:v>-2.0341937119178956E-2</c:v>
                </c:pt>
                <c:pt idx="290">
                  <c:v>-2.0033464576989776E-2</c:v>
                </c:pt>
                <c:pt idx="291">
                  <c:v>-1.9729549373742997E-2</c:v>
                </c:pt>
                <c:pt idx="292">
                  <c:v>-1.9430127346346217E-2</c:v>
                </c:pt>
                <c:pt idx="293">
                  <c:v>-1.9135135149619103E-2</c:v>
                </c:pt>
                <c:pt idx="294">
                  <c:v>-1.8844510248286452E-2</c:v>
                </c:pt>
                <c:pt idx="295">
                  <c:v>-1.8558190908974113E-2</c:v>
                </c:pt>
                <c:pt idx="296">
                  <c:v>-1.8276116192210704E-2</c:v>
                </c:pt>
                <c:pt idx="297">
                  <c:v>-1.7998225944437951E-2</c:v>
                </c:pt>
                <c:pt idx="298">
                  <c:v>-1.7724460790032731E-2</c:v>
                </c:pt>
                <c:pt idx="299">
                  <c:v>-1.7454762123343383E-2</c:v>
                </c:pt>
                <c:pt idx="300">
                  <c:v>-1.7189072100742907E-2</c:v>
                </c:pt>
                <c:pt idx="301">
                  <c:v>-1.6927333632701446E-2</c:v>
                </c:pt>
                <c:pt idx="302">
                  <c:v>-1.6669490375880613E-2</c:v>
                </c:pt>
                <c:pt idx="303">
                  <c:v>-1.6415486725251824E-2</c:v>
                </c:pt>
                <c:pt idx="304">
                  <c:v>-1.6165267806240686E-2</c:v>
                </c:pt>
                <c:pt idx="305">
                  <c:v>-1.5918779466899714E-2</c:v>
                </c:pt>
                <c:pt idx="306">
                  <c:v>-1.5675968270111341E-2</c:v>
                </c:pt>
                <c:pt idx="307">
                  <c:v>-1.5436781485822807E-2</c:v>
                </c:pt>
                <c:pt idx="308">
                  <c:v>-1.5201167083315087E-2</c:v>
                </c:pt>
                <c:pt idx="309">
                  <c:v>-1.4969073723507434E-2</c:v>
                </c:pt>
                <c:pt idx="310">
                  <c:v>-1.4740450751298954E-2</c:v>
                </c:pt>
                <c:pt idx="311">
                  <c:v>-1.4515248187949113E-2</c:v>
                </c:pt>
                <c:pt idx="312">
                  <c:v>-1.4293416723498374E-2</c:v>
                </c:pt>
                <c:pt idx="313">
                  <c:v>-1.4074907709230387E-2</c:v>
                </c:pt>
                <c:pt idx="314">
                  <c:v>-1.3859673150177157E-2</c:v>
                </c:pt>
                <c:pt idx="315">
                  <c:v>-1.3647665697668383E-2</c:v>
                </c:pt>
                <c:pt idx="316">
                  <c:v>-1.3438838641926009E-2</c:v>
                </c:pt>
                <c:pt idx="317">
                  <c:v>-1.3233145904705314E-2</c:v>
                </c:pt>
                <c:pt idx="318">
                  <c:v>-1.3030542031983502E-2</c:v>
                </c:pt>
                <c:pt idx="319">
                  <c:v>-1.2830982186696621E-2</c:v>
                </c:pt>
                <c:pt idx="320">
                  <c:v>-1.2634422141526012E-2</c:v>
                </c:pt>
                <c:pt idx="321">
                  <c:v>-1.2440818271734957E-2</c:v>
                </c:pt>
                <c:pt idx="322">
                  <c:v>-1.2250127548056412E-2</c:v>
                </c:pt>
                <c:pt idx="323">
                  <c:v>-1.2062307529632528E-2</c:v>
                </c:pt>
                <c:pt idx="324">
                  <c:v>-1.1877316357006742E-2</c:v>
                </c:pt>
                <c:pt idx="325">
                  <c:v>-1.1695112745169106E-2</c:v>
                </c:pt>
                <c:pt idx="326">
                  <c:v>-1.1515655976655293E-2</c:v>
                </c:pt>
                <c:pt idx="327">
                  <c:v>-1.1338905894700079E-2</c:v>
                </c:pt>
                <c:pt idx="328">
                  <c:v>-1.11648228964457E-2</c:v>
                </c:pt>
                <c:pt idx="329">
                  <c:v>-1.0993367926205495E-2</c:v>
                </c:pt>
                <c:pt idx="330">
                  <c:v>-1.0824502468783387E-2</c:v>
                </c:pt>
                <c:pt idx="331">
                  <c:v>-1.0658188542849631E-2</c:v>
                </c:pt>
                <c:pt idx="332">
                  <c:v>-1.0494388694372926E-2</c:v>
                </c:pt>
                <c:pt idx="333">
                  <c:v>-1.0333065990109561E-2</c:v>
                </c:pt>
                <c:pt idx="334">
                  <c:v>-1.0174184011149636E-2</c:v>
                </c:pt>
                <c:pt idx="335">
                  <c:v>-1.0017706846520664E-2</c:v>
                </c:pt>
                <c:pt idx="336">
                  <c:v>-9.8635990868487979E-3</c:v>
                </c:pt>
                <c:pt idx="337">
                  <c:v>-9.7118258180779148E-3</c:v>
                </c:pt>
                <c:pt idx="338">
                  <c:v>-9.5623526152465183E-3</c:v>
                </c:pt>
                <c:pt idx="339">
                  <c:v>-9.4151455363228453E-3</c:v>
                </c:pt>
                <c:pt idx="340">
                  <c:v>-9.2701711160980884E-3</c:v>
                </c:pt>
                <c:pt idx="341">
                  <c:v>-9.1273963601378166E-3</c:v>
                </c:pt>
                <c:pt idx="342">
                  <c:v>-8.9867887387917681E-3</c:v>
                </c:pt>
                <c:pt idx="343">
                  <c:v>-8.8483161812618529E-3</c:v>
                </c:pt>
                <c:pt idx="344">
                  <c:v>-8.7119470697285505E-3</c:v>
                </c:pt>
                <c:pt idx="345">
                  <c:v>-8.5776502335354454E-3</c:v>
                </c:pt>
                <c:pt idx="346">
                  <c:v>-8.4453949434320878E-3</c:v>
                </c:pt>
                <c:pt idx="347">
                  <c:v>-8.315150905874957E-3</c:v>
                </c:pt>
                <c:pt idx="348">
                  <c:v>-8.1868882573864557E-3</c:v>
                </c:pt>
                <c:pt idx="349">
                  <c:v>-8.0605775589718525E-3</c:v>
                </c:pt>
                <c:pt idx="350">
                  <c:v>-7.936189790594083E-3</c:v>
                </c:pt>
                <c:pt idx="351">
                  <c:v>-7.8136963457061167E-3</c:v>
                </c:pt>
                <c:pt idx="352">
                  <c:v>-7.6930690258408879E-3</c:v>
                </c:pt>
                <c:pt idx="353">
                  <c:v>-7.574280035258547E-3</c:v>
                </c:pt>
                <c:pt idx="354">
                  <c:v>-7.4573019756507593E-3</c:v>
                </c:pt>
                <c:pt idx="355">
                  <c:v>-7.3421078409019744E-3</c:v>
                </c:pt>
                <c:pt idx="356">
                  <c:v>-7.2286710119073751E-3</c:v>
                </c:pt>
                <c:pt idx="357">
                  <c:v>-7.1169652514472088E-3</c:v>
                </c:pt>
                <c:pt idx="358">
                  <c:v>-7.0069646991173596E-3</c:v>
                </c:pt>
                <c:pt idx="359">
                  <c:v>-6.8986438663158596E-3</c:v>
                </c:pt>
                <c:pt idx="360">
                  <c:v>-6.7919776312849759E-3</c:v>
                </c:pt>
                <c:pt idx="361">
                  <c:v>-6.6869412342087315E-3</c:v>
                </c:pt>
                <c:pt idx="362">
                  <c:v>-6.5835102723654833E-3</c:v>
                </c:pt>
                <c:pt idx="363">
                  <c:v>-6.4816606953352106E-3</c:v>
                </c:pt>
                <c:pt idx="364">
                  <c:v>-6.3813688002613035E-3</c:v>
                </c:pt>
                <c:pt idx="365">
                  <c:v>-6.2826112271664363E-3</c:v>
                </c:pt>
                <c:pt idx="366">
                  <c:v>-6.1853649543222597E-3</c:v>
                </c:pt>
                <c:pt idx="367">
                  <c:v>-6.0896072936724808E-3</c:v>
                </c:pt>
                <c:pt idx="368">
                  <c:v>-5.9953158863090897E-3</c:v>
                </c:pt>
                <c:pt idx="369">
                  <c:v>-5.9024686980013183E-3</c:v>
                </c:pt>
                <c:pt idx="370">
                  <c:v>-5.8110440147769431E-3</c:v>
                </c:pt>
                <c:pt idx="371">
                  <c:v>-5.7210204385556313E-3</c:v>
                </c:pt>
                <c:pt idx="372">
                  <c:v>-5.6323768828339246E-3</c:v>
                </c:pt>
                <c:pt idx="373">
                  <c:v>-5.5450925684214347E-3</c:v>
                </c:pt>
                <c:pt idx="374">
                  <c:v>-5.459147019227957E-3</c:v>
                </c:pt>
                <c:pt idx="375">
                  <c:v>-5.3745200581010628E-3</c:v>
                </c:pt>
                <c:pt idx="376">
                  <c:v>-5.2911918027137338E-3</c:v>
                </c:pt>
                <c:pt idx="377">
                  <c:v>-5.209142661501737E-3</c:v>
                </c:pt>
                <c:pt idx="378">
                  <c:v>-5.1283533296502867E-3</c:v>
                </c:pt>
                <c:pt idx="379">
                  <c:v>-5.0488047851295452E-3</c:v>
                </c:pt>
                <c:pt idx="380">
                  <c:v>-4.9704782847786559E-3</c:v>
                </c:pt>
                <c:pt idx="381">
                  <c:v>-4.8933553604378231E-3</c:v>
                </c:pt>
                <c:pt idx="382">
                  <c:v>-4.8174178151280354E-3</c:v>
                </c:pt>
                <c:pt idx="383">
                  <c:v>-4.7426477192780434E-3</c:v>
                </c:pt>
                <c:pt idx="384">
                  <c:v>-4.6690274069981705E-3</c:v>
                </c:pt>
                <c:pt idx="385">
                  <c:v>-4.5965394724004965E-3</c:v>
                </c:pt>
                <c:pt idx="386">
                  <c:v>-4.5251667659650576E-3</c:v>
                </c:pt>
                <c:pt idx="387">
                  <c:v>-4.4548923909515916E-3</c:v>
                </c:pt>
                <c:pt idx="388">
                  <c:v>-4.3856996998564487E-3</c:v>
                </c:pt>
                <c:pt idx="389">
                  <c:v>-4.3175722909141743E-3</c:v>
                </c:pt>
                <c:pt idx="390">
                  <c:v>-4.2504940046434285E-3</c:v>
                </c:pt>
                <c:pt idx="391">
                  <c:v>-4.1844489204367783E-3</c:v>
                </c:pt>
                <c:pt idx="392">
                  <c:v>-4.1194213531938828E-3</c:v>
                </c:pt>
                <c:pt idx="393">
                  <c:v>-4.0553958499977612E-3</c:v>
                </c:pt>
                <c:pt idx="394">
                  <c:v>-3.9923571868336364E-3</c:v>
                </c:pt>
                <c:pt idx="395">
                  <c:v>-3.9302903653499208E-3</c:v>
                </c:pt>
                <c:pt idx="396">
                  <c:v>-3.8691806096609973E-3</c:v>
                </c:pt>
                <c:pt idx="397">
                  <c:v>-3.8090133631913086E-3</c:v>
                </c:pt>
                <c:pt idx="398">
                  <c:v>-3.7497742855603323E-3</c:v>
                </c:pt>
                <c:pt idx="399">
                  <c:v>-3.6914492495080595E-3</c:v>
                </c:pt>
                <c:pt idx="400">
                  <c:v>-3.6340243378605408E-3</c:v>
                </c:pt>
                <c:pt idx="401">
                  <c:v>-3.5774858405350409E-3</c:v>
                </c:pt>
                <c:pt idx="402">
                  <c:v>-3.5218202515844526E-3</c:v>
                </c:pt>
                <c:pt idx="403">
                  <c:v>-3.4670142662805085E-3</c:v>
                </c:pt>
                <c:pt idx="404">
                  <c:v>-3.4130547782353663E-3</c:v>
                </c:pt>
                <c:pt idx="405">
                  <c:v>-3.359928876561192E-3</c:v>
                </c:pt>
                <c:pt idx="406">
                  <c:v>-3.3076238430673173E-3</c:v>
                </c:pt>
                <c:pt idx="407">
                  <c:v>-3.2561271494945189E-3</c:v>
                </c:pt>
                <c:pt idx="408">
                  <c:v>-3.2054264547860794E-3</c:v>
                </c:pt>
                <c:pt idx="409">
                  <c:v>-3.1555096023951736E-3</c:v>
                </c:pt>
                <c:pt idx="410">
                  <c:v>-3.1063646176282015E-3</c:v>
                </c:pt>
                <c:pt idx="411">
                  <c:v>-3.0579797050236369E-3</c:v>
                </c:pt>
                <c:pt idx="412">
                  <c:v>-3.0103432457660294E-3</c:v>
                </c:pt>
                <c:pt idx="413">
                  <c:v>-2.9634437951347467E-3</c:v>
                </c:pt>
                <c:pt idx="414">
                  <c:v>-2.9172700799870313E-3</c:v>
                </c:pt>
                <c:pt idx="415">
                  <c:v>-2.8718109962750323E-3</c:v>
                </c:pt>
                <c:pt idx="416">
                  <c:v>-2.8270556065963909E-3</c:v>
                </c:pt>
                <c:pt idx="417">
                  <c:v>-2.7829931377779805E-3</c:v>
                </c:pt>
                <c:pt idx="418">
                  <c:v>-2.7396129784924396E-3</c:v>
                </c:pt>
                <c:pt idx="419">
                  <c:v>-2.6969046769071228E-3</c:v>
                </c:pt>
                <c:pt idx="420">
                  <c:v>-2.6548579383650342E-3</c:v>
                </c:pt>
                <c:pt idx="421">
                  <c:v>-2.6134626230974391E-3</c:v>
                </c:pt>
                <c:pt idx="422">
                  <c:v>-2.5727087439677341E-3</c:v>
                </c:pt>
                <c:pt idx="423">
                  <c:v>-2.5325864642462004E-3</c:v>
                </c:pt>
                <c:pt idx="424">
                  <c:v>-2.4930860954152957E-3</c:v>
                </c:pt>
                <c:pt idx="425">
                  <c:v>-2.4541980950051165E-3</c:v>
                </c:pt>
                <c:pt idx="426">
                  <c:v>-2.4159130644586298E-3</c:v>
                </c:pt>
                <c:pt idx="427">
                  <c:v>-2.3782217470263651E-3</c:v>
                </c:pt>
                <c:pt idx="428">
                  <c:v>-2.3411150256901813E-3</c:v>
                </c:pt>
                <c:pt idx="429">
                  <c:v>-2.3045839211157442E-3</c:v>
                </c:pt>
                <c:pt idx="430">
                  <c:v>-2.2686195896333902E-3</c:v>
                </c:pt>
                <c:pt idx="431">
                  <c:v>-2.2332133212470059E-3</c:v>
                </c:pt>
                <c:pt idx="432">
                  <c:v>-2.1983565376705949E-3</c:v>
                </c:pt>
                <c:pt idx="433">
                  <c:v>-2.1640407903921609E-3</c:v>
                </c:pt>
                <c:pt idx="434">
                  <c:v>-2.1302577587646023E-3</c:v>
                </c:pt>
                <c:pt idx="435">
                  <c:v>-2.0969992481232654E-3</c:v>
                </c:pt>
                <c:pt idx="436">
                  <c:v>-2.0642571879298075E-3</c:v>
                </c:pt>
                <c:pt idx="437">
                  <c:v>-2.0320236299420681E-3</c:v>
                </c:pt>
                <c:pt idx="438">
                  <c:v>-2.0002907464096056E-3</c:v>
                </c:pt>
                <c:pt idx="439">
                  <c:v>-1.9690508282945701E-3</c:v>
                </c:pt>
                <c:pt idx="440">
                  <c:v>-1.9382962835175965E-3</c:v>
                </c:pt>
                <c:pt idx="441">
                  <c:v>-1.9080196352284189E-3</c:v>
                </c:pt>
                <c:pt idx="442">
                  <c:v>-1.8782135201008436E-3</c:v>
                </c:pt>
                <c:pt idx="443">
                  <c:v>-1.8488706866518203E-3</c:v>
                </c:pt>
                <c:pt idx="444">
                  <c:v>-1.8199839935842789E-3</c:v>
                </c:pt>
                <c:pt idx="445">
                  <c:v>-1.7915464081534112E-3</c:v>
                </c:pt>
                <c:pt idx="446">
                  <c:v>-1.7635510045561273E-3</c:v>
                </c:pt>
                <c:pt idx="447">
                  <c:v>-1.7359909623433712E-3</c:v>
                </c:pt>
                <c:pt idx="448">
                  <c:v>-1.7088595648549814E-3</c:v>
                </c:pt>
                <c:pt idx="449">
                  <c:v>-1.6821501976768385E-3</c:v>
                </c:pt>
                <c:pt idx="450">
                  <c:v>-1.6558563471199877E-3</c:v>
                </c:pt>
                <c:pt idx="451">
                  <c:v>-1.6299715987214381E-3</c:v>
                </c:pt>
                <c:pt idx="452">
                  <c:v>-1.6044896357663874E-3</c:v>
                </c:pt>
                <c:pt idx="453">
                  <c:v>-1.5794042378315582E-3</c:v>
                </c:pt>
                <c:pt idx="454">
                  <c:v>-1.5547092793493924E-3</c:v>
                </c:pt>
                <c:pt idx="455">
                  <c:v>-1.5303987281928022E-3</c:v>
                </c:pt>
                <c:pt idx="456">
                  <c:v>-1.5064666442802309E-3</c:v>
                </c:pt>
                <c:pt idx="457">
                  <c:v>-1.4829071782007485E-3</c:v>
                </c:pt>
                <c:pt idx="458">
                  <c:v>-1.4597145698588912E-3</c:v>
                </c:pt>
                <c:pt idx="459">
                  <c:v>-1.4368831471390192E-3</c:v>
                </c:pt>
                <c:pt idx="460">
                  <c:v>-1.414407324588911E-3</c:v>
                </c:pt>
                <c:pt idx="461">
                  <c:v>-1.3922816021223288E-3</c:v>
                </c:pt>
                <c:pt idx="462">
                  <c:v>-1.37050056374032E-3</c:v>
                </c:pt>
                <c:pt idx="463">
                  <c:v>-1.3490588762709989E-3</c:v>
                </c:pt>
                <c:pt idx="464">
                  <c:v>-1.3279512881275411E-3</c:v>
                </c:pt>
                <c:pt idx="465">
                  <c:v>-1.3071726280841675E-3</c:v>
                </c:pt>
                <c:pt idx="466">
                  <c:v>-1.2867178040698701E-3</c:v>
                </c:pt>
                <c:pt idx="467">
                  <c:v>-1.2665818019796198E-3</c:v>
                </c:pt>
                <c:pt idx="468">
                  <c:v>-1.2467596845028477E-3</c:v>
                </c:pt>
                <c:pt idx="469">
                  <c:v>-1.227246589968948E-3</c:v>
                </c:pt>
                <c:pt idx="470">
                  <c:v>-1.2080377312095642E-3</c:v>
                </c:pt>
                <c:pt idx="471">
                  <c:v>-1.1891283944374504E-3</c:v>
                </c:pt>
                <c:pt idx="472">
                  <c:v>-1.170513938141665E-3</c:v>
                </c:pt>
                <c:pt idx="473">
                  <c:v>-1.152189791998873E-3</c:v>
                </c:pt>
                <c:pt idx="474">
                  <c:v>-1.134151455800545E-3</c:v>
                </c:pt>
                <c:pt idx="475">
                  <c:v>-1.1163944983958274E-3</c:v>
                </c:pt>
                <c:pt idx="476">
                  <c:v>-1.0989145566498719E-3</c:v>
                </c:pt>
                <c:pt idx="477">
                  <c:v>-1.0817073344174025E-3</c:v>
                </c:pt>
                <c:pt idx="478">
                  <c:v>-1.0647686015313222E-3</c:v>
                </c:pt>
                <c:pt idx="479">
                  <c:v>-1.0480941928061452E-3</c:v>
                </c:pt>
                <c:pt idx="480">
                  <c:v>-1.0316800070560401E-3</c:v>
                </c:pt>
                <c:pt idx="481">
                  <c:v>-1.0155220061272979E-3</c:v>
                </c:pt>
                <c:pt idx="482">
                  <c:v>-9.9961621394501735E-4</c:v>
                </c:pt>
                <c:pt idx="483">
                  <c:v>-9.8395871557379624E-4</c:v>
                </c:pt>
                <c:pt idx="484">
                  <c:v>-9.6854565629225797E-4</c:v>
                </c:pt>
                <c:pt idx="485">
                  <c:v>-9.5337324068120357E-4</c:v>
                </c:pt>
                <c:pt idx="486">
                  <c:v>-9.3843773172519571E-4</c:v>
                </c:pt>
                <c:pt idx="487">
                  <c:v>-9.2373544992740118E-4</c:v>
                </c:pt>
                <c:pt idx="488">
                  <c:v>-9.09262772437496E-4</c:v>
                </c:pt>
                <c:pt idx="489">
                  <c:v>-8.9501613219244579E-4</c:v>
                </c:pt>
                <c:pt idx="490">
                  <c:v>-8.8099201706999162E-4</c:v>
                </c:pt>
                <c:pt idx="491">
                  <c:v>-8.671869690546559E-4</c:v>
                </c:pt>
                <c:pt idx="492">
                  <c:v>-8.5359758341608616E-4</c:v>
                </c:pt>
                <c:pt idx="493">
                  <c:v>-8.4022050789957464E-4</c:v>
                </c:pt>
                <c:pt idx="494">
                  <c:v>-8.27052441928575E-4</c:v>
                </c:pt>
                <c:pt idx="495">
                  <c:v>-8.140901358190401E-4</c:v>
                </c:pt>
                <c:pt idx="496">
                  <c:v>-8.0133039000542612E-4</c:v>
                </c:pt>
                <c:pt idx="497">
                  <c:v>-7.8877005427818692E-4</c:v>
                </c:pt>
                <c:pt idx="498">
                  <c:v>-7.7640602703260293E-4</c:v>
                </c:pt>
                <c:pt idx="499">
                  <c:v>-7.6423525452877213E-4</c:v>
                </c:pt>
                <c:pt idx="500">
                  <c:v>-7.5225473016261825E-4</c:v>
                </c:pt>
                <c:pt idx="501">
                  <c:v>-7.4046149374775068E-4</c:v>
                </c:pt>
                <c:pt idx="502">
                  <c:v>-7.2885263080801747E-4</c:v>
                </c:pt>
                <c:pt idx="503">
                  <c:v>-7.1742527188060911E-4</c:v>
                </c:pt>
                <c:pt idx="504">
                  <c:v>-7.061765918295554E-4</c:v>
                </c:pt>
                <c:pt idx="505">
                  <c:v>-6.9510380916946231E-4</c:v>
                </c:pt>
                <c:pt idx="506">
                  <c:v>-6.8420418539935331E-4</c:v>
                </c:pt>
                <c:pt idx="507">
                  <c:v>-6.7347502434646049E-4</c:v>
                </c:pt>
                <c:pt idx="508">
                  <c:v>-6.6291367151982401E-4</c:v>
                </c:pt>
                <c:pt idx="509">
                  <c:v>-6.525175134735674E-4</c:v>
                </c:pt>
                <c:pt idx="510">
                  <c:v>-6.4228397717968938E-4</c:v>
                </c:pt>
                <c:pt idx="511">
                  <c:v>-6.3221052941025979E-4</c:v>
                </c:pt>
                <c:pt idx="512">
                  <c:v>-6.2229467612886548E-4</c:v>
                </c:pt>
                <c:pt idx="513">
                  <c:v>-6.1253396189117962E-4</c:v>
                </c:pt>
                <c:pt idx="514">
                  <c:v>-6.0292596925452184E-4</c:v>
                </c:pt>
                <c:pt idx="515">
                  <c:v>-5.9346831819628105E-4</c:v>
                </c:pt>
                <c:pt idx="516">
                  <c:v>-5.8415866554106257E-4</c:v>
                </c:pt>
                <c:pt idx="517">
                  <c:v>-5.749947043964484E-4</c:v>
                </c:pt>
                <c:pt idx="518">
                  <c:v>-5.6597416359723365E-4</c:v>
                </c:pt>
                <c:pt idx="519">
                  <c:v>-5.5709480715802049E-4</c:v>
                </c:pt>
                <c:pt idx="520">
                  <c:v>-5.4835443373404665E-4</c:v>
                </c:pt>
                <c:pt idx="521">
                  <c:v>-5.3975087609013314E-4</c:v>
                </c:pt>
                <c:pt idx="522">
                  <c:v>-5.3128200057761998E-4</c:v>
                </c:pt>
                <c:pt idx="523">
                  <c:v>-5.2294570661919212E-4</c:v>
                </c:pt>
                <c:pt idx="524">
                  <c:v>-5.1473992620146508E-4</c:v>
                </c:pt>
                <c:pt idx="525">
                  <c:v>-5.0666262337522357E-4</c:v>
                </c:pt>
                <c:pt idx="526">
                  <c:v>-4.9871179376320045E-4</c:v>
                </c:pt>
                <c:pt idx="527">
                  <c:v>-4.9088546407528367E-4</c:v>
                </c:pt>
                <c:pt idx="528">
                  <c:v>-4.8318169163104807E-4</c:v>
                </c:pt>
                <c:pt idx="529">
                  <c:v>-4.7559856388949232E-4</c:v>
                </c:pt>
                <c:pt idx="530">
                  <c:v>-4.6813419798589199E-4</c:v>
                </c:pt>
                <c:pt idx="531">
                  <c:v>-4.6078674027565038E-4</c:v>
                </c:pt>
                <c:pt idx="532">
                  <c:v>-4.5355436588505142E-4</c:v>
                </c:pt>
                <c:pt idx="533">
                  <c:v>-4.4643527826880998E-4</c:v>
                </c:pt>
                <c:pt idx="534">
                  <c:v>-4.3942770877432449E-4</c:v>
                </c:pt>
                <c:pt idx="535">
                  <c:v>-4.3252991621252178E-4</c:v>
                </c:pt>
                <c:pt idx="536">
                  <c:v>-4.2574018643521229E-4</c:v>
                </c:pt>
                <c:pt idx="537">
                  <c:v>-4.1905683191884805E-4</c:v>
                </c:pt>
                <c:pt idx="538">
                  <c:v>-4.1247819135459361E-4</c:v>
                </c:pt>
                <c:pt idx="539">
                  <c:v>-4.0600262924461446E-4</c:v>
                </c:pt>
                <c:pt idx="540">
                  <c:v>-3.9962853550449683E-4</c:v>
                </c:pt>
                <c:pt idx="541">
                  <c:v>-3.933543250716958E-4</c:v>
                </c:pt>
                <c:pt idx="542">
                  <c:v>-3.8717843751993777E-4</c:v>
                </c:pt>
                <c:pt idx="543">
                  <c:v>-3.8109933667947795E-4</c:v>
                </c:pt>
                <c:pt idx="544">
                  <c:v>-3.7511551026313061E-4</c:v>
                </c:pt>
                <c:pt idx="545">
                  <c:v>-3.6922546949798491E-4</c:v>
                </c:pt>
                <c:pt idx="546">
                  <c:v>-3.6342774876272558E-4</c:v>
                </c:pt>
                <c:pt idx="547">
                  <c:v>-3.5772090523046623E-4</c:v>
                </c:pt>
                <c:pt idx="548">
                  <c:v>-3.5210351851702531E-4</c:v>
                </c:pt>
                <c:pt idx="549">
                  <c:v>-3.4657419033455497E-4</c:v>
                </c:pt>
                <c:pt idx="550">
                  <c:v>-3.4113154415044632E-4</c:v>
                </c:pt>
                <c:pt idx="551">
                  <c:v>-3.3577422485143256E-4</c:v>
                </c:pt>
                <c:pt idx="552">
                  <c:v>-3.3050089841281106E-4</c:v>
                </c:pt>
                <c:pt idx="553">
                  <c:v>-3.2531025157271241E-4</c:v>
                </c:pt>
                <c:pt idx="554">
                  <c:v>-3.2020099151133243E-4</c:v>
                </c:pt>
                <c:pt idx="555">
                  <c:v>-3.1517184553506324E-4</c:v>
                </c:pt>
                <c:pt idx="556">
                  <c:v>-3.1022156076544386E-4</c:v>
                </c:pt>
                <c:pt idx="557">
                  <c:v>-3.0534890383285989E-4</c:v>
                </c:pt>
                <c:pt idx="558">
                  <c:v>-3.0055266057492071E-4</c:v>
                </c:pt>
                <c:pt idx="559">
                  <c:v>-2.958316357394481E-4</c:v>
                </c:pt>
                <c:pt idx="560">
                  <c:v>-2.9118465269199783E-4</c:v>
                </c:pt>
                <c:pt idx="561">
                  <c:v>-2.8661055312785853E-4</c:v>
                </c:pt>
                <c:pt idx="562">
                  <c:v>-2.8210819678845195E-4</c:v>
                </c:pt>
                <c:pt idx="563">
                  <c:v>-2.7767646118207129E-4</c:v>
                </c:pt>
                <c:pt idx="564">
                  <c:v>-2.7331424130889293E-4</c:v>
                </c:pt>
                <c:pt idx="565">
                  <c:v>-2.6902044939019912E-4</c:v>
                </c:pt>
                <c:pt idx="566">
                  <c:v>-2.6479401460174158E-4</c:v>
                </c:pt>
                <c:pt idx="567">
                  <c:v>-2.6063388281119326E-4</c:v>
                </c:pt>
                <c:pt idx="568">
                  <c:v>-2.5653901631962032E-4</c:v>
                </c:pt>
                <c:pt idx="569">
                  <c:v>-2.5250839360691499E-4</c:v>
                </c:pt>
                <c:pt idx="570">
                  <c:v>-2.4854100908113213E-4</c:v>
                </c:pt>
                <c:pt idx="571">
                  <c:v>-2.4463587283166658E-4</c:v>
                </c:pt>
                <c:pt idx="572">
                  <c:v>-2.4079201038621989E-4</c:v>
                </c:pt>
                <c:pt idx="573">
                  <c:v>-2.3700846247148944E-4</c:v>
                </c:pt>
                <c:pt idx="574">
                  <c:v>-2.332842847775351E-4</c:v>
                </c:pt>
                <c:pt idx="575">
                  <c:v>-2.2961854772575986E-4</c:v>
                </c:pt>
                <c:pt idx="576">
                  <c:v>-2.2601033624045314E-4</c:v>
                </c:pt>
                <c:pt idx="577">
                  <c:v>-2.2245874952384225E-4</c:v>
                </c:pt>
                <c:pt idx="578">
                  <c:v>-2.1896290083460072E-4</c:v>
                </c:pt>
                <c:pt idx="579">
                  <c:v>-2.1552191726975642E-4</c:v>
                </c:pt>
                <c:pt idx="580">
                  <c:v>-2.1213493954995493E-4</c:v>
                </c:pt>
                <c:pt idx="581">
                  <c:v>-2.0880112180802208E-4</c:v>
                </c:pt>
                <c:pt idx="582">
                  <c:v>-2.0551963138077805E-4</c:v>
                </c:pt>
                <c:pt idx="583">
                  <c:v>-2.0228964860405268E-4</c:v>
                </c:pt>
                <c:pt idx="584">
                  <c:v>-1.9911036661085659E-4</c:v>
                </c:pt>
                <c:pt idx="585">
                  <c:v>-1.9598099113265347E-4</c:v>
                </c:pt>
                <c:pt idx="586">
                  <c:v>-1.929007403036953E-4</c:v>
                </c:pt>
                <c:pt idx="587">
                  <c:v>-1.898688444683674E-4</c:v>
                </c:pt>
                <c:pt idx="588">
                  <c:v>-1.868845459915008E-4</c:v>
                </c:pt>
                <c:pt idx="589">
                  <c:v>-1.8394709907160525E-4</c:v>
                </c:pt>
                <c:pt idx="590">
                  <c:v>-1.8105576955698154E-4</c:v>
                </c:pt>
                <c:pt idx="591">
                  <c:v>-1.782098347646637E-4</c:v>
                </c:pt>
                <c:pt idx="592">
                  <c:v>-1.7540858330215489E-4</c:v>
                </c:pt>
                <c:pt idx="593">
                  <c:v>-1.726513148919097E-4</c:v>
                </c:pt>
                <c:pt idx="594">
                  <c:v>-1.6993734019852308E-4</c:v>
                </c:pt>
                <c:pt idx="595">
                  <c:v>-1.6726598065858439E-4</c:v>
                </c:pt>
                <c:pt idx="596">
                  <c:v>-1.6463656831315542E-4</c:v>
                </c:pt>
                <c:pt idx="597">
                  <c:v>-1.6204844564283489E-4</c:v>
                </c:pt>
                <c:pt idx="598">
                  <c:v>-1.5950096540536484E-4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0E2D-42F8-958A-06DC435A60E1}"/>
            </c:ext>
          </c:extLst>
        </c:ser>
        <c:ser>
          <c:idx val="5"/>
          <c:order val="5"/>
          <c:tx>
            <c:strRef>
              <c:f>Суммы!$G$1</c:f>
              <c:strCache>
                <c:ptCount val="1"/>
                <c:pt idx="0">
                  <c:v>1992</c:v>
                </c:pt>
              </c:strCache>
            </c:strRef>
          </c:tx>
          <c:spPr>
            <a:ln w="2222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Суммы!$A$2:$A$600</c:f>
              <c:numCache>
                <c:formatCode>General</c:formatCode>
                <c:ptCount val="599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0.79999999999999993</c:v>
                </c:pt>
                <c:pt idx="9">
                  <c:v>0.89999999999999991</c:v>
                </c:pt>
                <c:pt idx="10">
                  <c:v>0.99999999999999989</c:v>
                </c:pt>
                <c:pt idx="11">
                  <c:v>1.0999999999999999</c:v>
                </c:pt>
                <c:pt idx="12">
                  <c:v>1.2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1.5000000000000002</c:v>
                </c:pt>
                <c:pt idx="16">
                  <c:v>1.6000000000000003</c:v>
                </c:pt>
                <c:pt idx="17">
                  <c:v>1.7000000000000004</c:v>
                </c:pt>
                <c:pt idx="18">
                  <c:v>1.8000000000000005</c:v>
                </c:pt>
                <c:pt idx="19">
                  <c:v>1.9000000000000006</c:v>
                </c:pt>
                <c:pt idx="20">
                  <c:v>2.0000000000000004</c:v>
                </c:pt>
                <c:pt idx="21">
                  <c:v>2.1000000000000005</c:v>
                </c:pt>
                <c:pt idx="22">
                  <c:v>2.2000000000000006</c:v>
                </c:pt>
                <c:pt idx="23">
                  <c:v>2.3000000000000007</c:v>
                </c:pt>
                <c:pt idx="24">
                  <c:v>2.4000000000000008</c:v>
                </c:pt>
                <c:pt idx="25">
                  <c:v>2.5000000000000009</c:v>
                </c:pt>
                <c:pt idx="26">
                  <c:v>2.600000000000001</c:v>
                </c:pt>
                <c:pt idx="27">
                  <c:v>2.7000000000000011</c:v>
                </c:pt>
                <c:pt idx="28">
                  <c:v>2.8000000000000012</c:v>
                </c:pt>
                <c:pt idx="29">
                  <c:v>2.9000000000000012</c:v>
                </c:pt>
                <c:pt idx="30">
                  <c:v>3.0000000000000013</c:v>
                </c:pt>
                <c:pt idx="31">
                  <c:v>3.1000000000000014</c:v>
                </c:pt>
                <c:pt idx="32">
                  <c:v>3.2000000000000015</c:v>
                </c:pt>
                <c:pt idx="33">
                  <c:v>3.3000000000000016</c:v>
                </c:pt>
                <c:pt idx="34">
                  <c:v>3.4000000000000017</c:v>
                </c:pt>
                <c:pt idx="35">
                  <c:v>3.5000000000000018</c:v>
                </c:pt>
                <c:pt idx="36">
                  <c:v>3.6000000000000019</c:v>
                </c:pt>
                <c:pt idx="37">
                  <c:v>3.700000000000002</c:v>
                </c:pt>
                <c:pt idx="38">
                  <c:v>3.800000000000002</c:v>
                </c:pt>
                <c:pt idx="39">
                  <c:v>3.9000000000000021</c:v>
                </c:pt>
                <c:pt idx="40">
                  <c:v>4.0000000000000018</c:v>
                </c:pt>
                <c:pt idx="41">
                  <c:v>4.1000000000000014</c:v>
                </c:pt>
                <c:pt idx="42">
                  <c:v>4.2000000000000011</c:v>
                </c:pt>
                <c:pt idx="43">
                  <c:v>4.3000000000000007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4.6999999999999993</c:v>
                </c:pt>
                <c:pt idx="48">
                  <c:v>4.7999999999999989</c:v>
                </c:pt>
                <c:pt idx="49">
                  <c:v>4.8999999999999986</c:v>
                </c:pt>
                <c:pt idx="50">
                  <c:v>4.9999999999999982</c:v>
                </c:pt>
                <c:pt idx="51">
                  <c:v>5.0999999999999979</c:v>
                </c:pt>
                <c:pt idx="52">
                  <c:v>5.1999999999999975</c:v>
                </c:pt>
                <c:pt idx="53">
                  <c:v>5.2999999999999972</c:v>
                </c:pt>
                <c:pt idx="54">
                  <c:v>5.3999999999999968</c:v>
                </c:pt>
                <c:pt idx="55">
                  <c:v>5.4999999999999964</c:v>
                </c:pt>
                <c:pt idx="56">
                  <c:v>5.5999999999999961</c:v>
                </c:pt>
                <c:pt idx="57">
                  <c:v>5.6999999999999957</c:v>
                </c:pt>
                <c:pt idx="58">
                  <c:v>5.7999999999999954</c:v>
                </c:pt>
                <c:pt idx="59">
                  <c:v>5.899999999999995</c:v>
                </c:pt>
                <c:pt idx="60">
                  <c:v>5.9999999999999947</c:v>
                </c:pt>
                <c:pt idx="61">
                  <c:v>6.0999999999999943</c:v>
                </c:pt>
                <c:pt idx="62">
                  <c:v>6.199999999999994</c:v>
                </c:pt>
                <c:pt idx="63">
                  <c:v>6.2999999999999936</c:v>
                </c:pt>
                <c:pt idx="64">
                  <c:v>6.3999999999999932</c:v>
                </c:pt>
                <c:pt idx="65">
                  <c:v>6.4999999999999929</c:v>
                </c:pt>
                <c:pt idx="66">
                  <c:v>6.5999999999999925</c:v>
                </c:pt>
                <c:pt idx="67">
                  <c:v>6.6999999999999922</c:v>
                </c:pt>
                <c:pt idx="68">
                  <c:v>6.7999999999999918</c:v>
                </c:pt>
                <c:pt idx="69">
                  <c:v>6.8999999999999915</c:v>
                </c:pt>
                <c:pt idx="70">
                  <c:v>6.9999999999999911</c:v>
                </c:pt>
                <c:pt idx="71">
                  <c:v>7.0999999999999908</c:v>
                </c:pt>
                <c:pt idx="72">
                  <c:v>7.1999999999999904</c:v>
                </c:pt>
                <c:pt idx="73">
                  <c:v>7.2999999999999901</c:v>
                </c:pt>
                <c:pt idx="74">
                  <c:v>7.3999999999999897</c:v>
                </c:pt>
                <c:pt idx="75">
                  <c:v>7.4999999999999893</c:v>
                </c:pt>
                <c:pt idx="76">
                  <c:v>7.599999999999989</c:v>
                </c:pt>
                <c:pt idx="77">
                  <c:v>7.6999999999999886</c:v>
                </c:pt>
                <c:pt idx="78">
                  <c:v>7.7999999999999883</c:v>
                </c:pt>
                <c:pt idx="79">
                  <c:v>7.8999999999999879</c:v>
                </c:pt>
                <c:pt idx="80">
                  <c:v>7.9999999999999876</c:v>
                </c:pt>
                <c:pt idx="81">
                  <c:v>8.0999999999999872</c:v>
                </c:pt>
                <c:pt idx="82">
                  <c:v>8.1999999999999869</c:v>
                </c:pt>
                <c:pt idx="83">
                  <c:v>8.2999999999999865</c:v>
                </c:pt>
                <c:pt idx="84">
                  <c:v>8.3999999999999861</c:v>
                </c:pt>
                <c:pt idx="85">
                  <c:v>8.4999999999999858</c:v>
                </c:pt>
                <c:pt idx="86">
                  <c:v>8.5999999999999854</c:v>
                </c:pt>
                <c:pt idx="87">
                  <c:v>8.6999999999999851</c:v>
                </c:pt>
                <c:pt idx="88">
                  <c:v>8.7999999999999847</c:v>
                </c:pt>
                <c:pt idx="89">
                  <c:v>8.8999999999999844</c:v>
                </c:pt>
                <c:pt idx="90">
                  <c:v>8.999999999999984</c:v>
                </c:pt>
                <c:pt idx="91">
                  <c:v>9.0999999999999837</c:v>
                </c:pt>
                <c:pt idx="92">
                  <c:v>9.1999999999999833</c:v>
                </c:pt>
                <c:pt idx="93">
                  <c:v>9.2999999999999829</c:v>
                </c:pt>
                <c:pt idx="94">
                  <c:v>9.3999999999999826</c:v>
                </c:pt>
                <c:pt idx="95">
                  <c:v>9.4999999999999822</c:v>
                </c:pt>
                <c:pt idx="96">
                  <c:v>9.5999999999999819</c:v>
                </c:pt>
                <c:pt idx="97">
                  <c:v>9.6999999999999815</c:v>
                </c:pt>
                <c:pt idx="98">
                  <c:v>9.7999999999999812</c:v>
                </c:pt>
                <c:pt idx="99">
                  <c:v>9.8999999999999808</c:v>
                </c:pt>
                <c:pt idx="100">
                  <c:v>9.9999999999999805</c:v>
                </c:pt>
                <c:pt idx="101">
                  <c:v>10.09999999999998</c:v>
                </c:pt>
                <c:pt idx="102">
                  <c:v>10.19999999999998</c:v>
                </c:pt>
                <c:pt idx="103">
                  <c:v>10.299999999999979</c:v>
                </c:pt>
                <c:pt idx="104">
                  <c:v>10.399999999999979</c:v>
                </c:pt>
                <c:pt idx="105">
                  <c:v>10.499999999999979</c:v>
                </c:pt>
                <c:pt idx="106">
                  <c:v>10.599999999999978</c:v>
                </c:pt>
                <c:pt idx="107">
                  <c:v>10.699999999999978</c:v>
                </c:pt>
                <c:pt idx="108">
                  <c:v>10.799999999999978</c:v>
                </c:pt>
                <c:pt idx="109">
                  <c:v>10.899999999999977</c:v>
                </c:pt>
                <c:pt idx="110">
                  <c:v>10.999999999999977</c:v>
                </c:pt>
                <c:pt idx="111">
                  <c:v>11.099999999999977</c:v>
                </c:pt>
                <c:pt idx="112">
                  <c:v>11.199999999999976</c:v>
                </c:pt>
                <c:pt idx="113">
                  <c:v>11.299999999999976</c:v>
                </c:pt>
                <c:pt idx="114">
                  <c:v>11.399999999999975</c:v>
                </c:pt>
                <c:pt idx="115">
                  <c:v>11.499999999999975</c:v>
                </c:pt>
                <c:pt idx="116">
                  <c:v>11.599999999999975</c:v>
                </c:pt>
                <c:pt idx="117">
                  <c:v>11.699999999999974</c:v>
                </c:pt>
                <c:pt idx="118">
                  <c:v>11.799999999999974</c:v>
                </c:pt>
                <c:pt idx="119">
                  <c:v>11.899999999999974</c:v>
                </c:pt>
                <c:pt idx="120">
                  <c:v>11.999999999999973</c:v>
                </c:pt>
                <c:pt idx="121">
                  <c:v>12.099999999999973</c:v>
                </c:pt>
                <c:pt idx="122">
                  <c:v>12.199999999999973</c:v>
                </c:pt>
                <c:pt idx="123">
                  <c:v>12.299999999999972</c:v>
                </c:pt>
                <c:pt idx="124">
                  <c:v>12.399999999999972</c:v>
                </c:pt>
                <c:pt idx="125">
                  <c:v>12.499999999999972</c:v>
                </c:pt>
                <c:pt idx="126">
                  <c:v>12.599999999999971</c:v>
                </c:pt>
                <c:pt idx="127">
                  <c:v>12.699999999999971</c:v>
                </c:pt>
                <c:pt idx="128">
                  <c:v>12.799999999999971</c:v>
                </c:pt>
                <c:pt idx="129">
                  <c:v>12.89999999999997</c:v>
                </c:pt>
                <c:pt idx="130">
                  <c:v>12.99999999999997</c:v>
                </c:pt>
                <c:pt idx="131">
                  <c:v>13.099999999999969</c:v>
                </c:pt>
                <c:pt idx="132">
                  <c:v>13.199999999999969</c:v>
                </c:pt>
                <c:pt idx="133">
                  <c:v>13.299999999999969</c:v>
                </c:pt>
                <c:pt idx="134">
                  <c:v>13.399999999999968</c:v>
                </c:pt>
                <c:pt idx="135">
                  <c:v>13.499999999999968</c:v>
                </c:pt>
                <c:pt idx="136">
                  <c:v>13.599999999999968</c:v>
                </c:pt>
                <c:pt idx="137">
                  <c:v>13.699999999999967</c:v>
                </c:pt>
                <c:pt idx="138">
                  <c:v>13.799999999999967</c:v>
                </c:pt>
                <c:pt idx="139">
                  <c:v>13.899999999999967</c:v>
                </c:pt>
                <c:pt idx="140">
                  <c:v>13.999999999999966</c:v>
                </c:pt>
                <c:pt idx="141">
                  <c:v>14.099999999999966</c:v>
                </c:pt>
                <c:pt idx="142">
                  <c:v>14.199999999999966</c:v>
                </c:pt>
                <c:pt idx="143">
                  <c:v>14.299999999999965</c:v>
                </c:pt>
                <c:pt idx="144">
                  <c:v>14.399999999999965</c:v>
                </c:pt>
                <c:pt idx="145">
                  <c:v>14.499999999999964</c:v>
                </c:pt>
                <c:pt idx="146">
                  <c:v>14.599999999999964</c:v>
                </c:pt>
                <c:pt idx="147">
                  <c:v>14.699999999999964</c:v>
                </c:pt>
                <c:pt idx="148">
                  <c:v>14.799999999999963</c:v>
                </c:pt>
                <c:pt idx="149">
                  <c:v>14.899999999999963</c:v>
                </c:pt>
                <c:pt idx="150">
                  <c:v>14.999999999999963</c:v>
                </c:pt>
                <c:pt idx="151">
                  <c:v>15.099999999999962</c:v>
                </c:pt>
                <c:pt idx="152">
                  <c:v>15.199999999999962</c:v>
                </c:pt>
                <c:pt idx="153">
                  <c:v>15.299999999999962</c:v>
                </c:pt>
                <c:pt idx="154">
                  <c:v>15.399999999999961</c:v>
                </c:pt>
                <c:pt idx="155">
                  <c:v>15.499999999999961</c:v>
                </c:pt>
                <c:pt idx="156">
                  <c:v>15.599999999999961</c:v>
                </c:pt>
                <c:pt idx="157">
                  <c:v>15.69999999999996</c:v>
                </c:pt>
                <c:pt idx="158">
                  <c:v>15.79999999999996</c:v>
                </c:pt>
                <c:pt idx="159">
                  <c:v>15.899999999999959</c:v>
                </c:pt>
                <c:pt idx="160">
                  <c:v>15.999999999999959</c:v>
                </c:pt>
                <c:pt idx="161">
                  <c:v>16.099999999999959</c:v>
                </c:pt>
                <c:pt idx="162">
                  <c:v>16.19999999999996</c:v>
                </c:pt>
                <c:pt idx="163">
                  <c:v>16.299999999999962</c:v>
                </c:pt>
                <c:pt idx="164">
                  <c:v>16.399999999999963</c:v>
                </c:pt>
                <c:pt idx="165">
                  <c:v>16.499999999999964</c:v>
                </c:pt>
                <c:pt idx="166">
                  <c:v>16.599999999999966</c:v>
                </c:pt>
                <c:pt idx="167">
                  <c:v>16.699999999999967</c:v>
                </c:pt>
                <c:pt idx="168">
                  <c:v>16.799999999999969</c:v>
                </c:pt>
                <c:pt idx="169">
                  <c:v>16.89999999999997</c:v>
                </c:pt>
                <c:pt idx="170">
                  <c:v>16.999999999999972</c:v>
                </c:pt>
                <c:pt idx="171">
                  <c:v>17.099999999999973</c:v>
                </c:pt>
                <c:pt idx="172">
                  <c:v>17.199999999999974</c:v>
                </c:pt>
                <c:pt idx="173">
                  <c:v>17.299999999999976</c:v>
                </c:pt>
                <c:pt idx="174">
                  <c:v>17.399999999999977</c:v>
                </c:pt>
                <c:pt idx="175">
                  <c:v>17.499999999999979</c:v>
                </c:pt>
                <c:pt idx="176">
                  <c:v>17.59999999999998</c:v>
                </c:pt>
                <c:pt idx="177">
                  <c:v>17.699999999999982</c:v>
                </c:pt>
                <c:pt idx="178">
                  <c:v>17.799999999999983</c:v>
                </c:pt>
                <c:pt idx="179">
                  <c:v>17.899999999999984</c:v>
                </c:pt>
                <c:pt idx="180">
                  <c:v>17.999999999999986</c:v>
                </c:pt>
                <c:pt idx="181">
                  <c:v>18.099999999999987</c:v>
                </c:pt>
                <c:pt idx="182">
                  <c:v>18.199999999999989</c:v>
                </c:pt>
                <c:pt idx="183">
                  <c:v>18.29999999999999</c:v>
                </c:pt>
                <c:pt idx="184">
                  <c:v>18.399999999999991</c:v>
                </c:pt>
                <c:pt idx="185">
                  <c:v>18.499999999999993</c:v>
                </c:pt>
                <c:pt idx="186">
                  <c:v>18.599999999999994</c:v>
                </c:pt>
                <c:pt idx="187">
                  <c:v>18.699999999999996</c:v>
                </c:pt>
                <c:pt idx="188">
                  <c:v>18.799999999999997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19.200000000000003</c:v>
                </c:pt>
                <c:pt idx="193">
                  <c:v>19.300000000000004</c:v>
                </c:pt>
                <c:pt idx="194">
                  <c:v>19.400000000000006</c:v>
                </c:pt>
                <c:pt idx="195">
                  <c:v>19.500000000000007</c:v>
                </c:pt>
                <c:pt idx="196">
                  <c:v>19.600000000000009</c:v>
                </c:pt>
                <c:pt idx="197">
                  <c:v>19.70000000000001</c:v>
                </c:pt>
                <c:pt idx="198">
                  <c:v>19.800000000000011</c:v>
                </c:pt>
                <c:pt idx="199">
                  <c:v>19.900000000000013</c:v>
                </c:pt>
                <c:pt idx="200">
                  <c:v>20.000000000000014</c:v>
                </c:pt>
                <c:pt idx="201">
                  <c:v>20.100000000000016</c:v>
                </c:pt>
                <c:pt idx="202">
                  <c:v>20.200000000000017</c:v>
                </c:pt>
                <c:pt idx="203">
                  <c:v>20.300000000000018</c:v>
                </c:pt>
                <c:pt idx="204">
                  <c:v>20.40000000000002</c:v>
                </c:pt>
                <c:pt idx="205">
                  <c:v>20.500000000000021</c:v>
                </c:pt>
                <c:pt idx="206">
                  <c:v>20.600000000000023</c:v>
                </c:pt>
                <c:pt idx="207">
                  <c:v>20.700000000000024</c:v>
                </c:pt>
                <c:pt idx="208">
                  <c:v>20.800000000000026</c:v>
                </c:pt>
                <c:pt idx="209">
                  <c:v>20.900000000000027</c:v>
                </c:pt>
                <c:pt idx="210">
                  <c:v>21.000000000000028</c:v>
                </c:pt>
                <c:pt idx="211">
                  <c:v>21.10000000000003</c:v>
                </c:pt>
                <c:pt idx="212">
                  <c:v>21.200000000000031</c:v>
                </c:pt>
                <c:pt idx="213">
                  <c:v>21.300000000000033</c:v>
                </c:pt>
                <c:pt idx="214">
                  <c:v>21.400000000000034</c:v>
                </c:pt>
                <c:pt idx="215">
                  <c:v>21.500000000000036</c:v>
                </c:pt>
                <c:pt idx="216">
                  <c:v>21.600000000000037</c:v>
                </c:pt>
                <c:pt idx="217">
                  <c:v>21.700000000000038</c:v>
                </c:pt>
                <c:pt idx="218">
                  <c:v>21.80000000000004</c:v>
                </c:pt>
                <c:pt idx="219">
                  <c:v>21.900000000000041</c:v>
                </c:pt>
                <c:pt idx="220">
                  <c:v>22.000000000000043</c:v>
                </c:pt>
                <c:pt idx="221">
                  <c:v>22.100000000000044</c:v>
                </c:pt>
                <c:pt idx="222">
                  <c:v>22.200000000000045</c:v>
                </c:pt>
                <c:pt idx="223">
                  <c:v>22.300000000000047</c:v>
                </c:pt>
                <c:pt idx="224">
                  <c:v>22.400000000000048</c:v>
                </c:pt>
                <c:pt idx="225">
                  <c:v>22.50000000000005</c:v>
                </c:pt>
                <c:pt idx="226">
                  <c:v>22.600000000000051</c:v>
                </c:pt>
                <c:pt idx="227">
                  <c:v>22.700000000000053</c:v>
                </c:pt>
                <c:pt idx="228">
                  <c:v>22.800000000000054</c:v>
                </c:pt>
                <c:pt idx="229">
                  <c:v>22.900000000000055</c:v>
                </c:pt>
                <c:pt idx="230">
                  <c:v>23.000000000000057</c:v>
                </c:pt>
                <c:pt idx="231">
                  <c:v>23.100000000000058</c:v>
                </c:pt>
                <c:pt idx="232">
                  <c:v>23.20000000000006</c:v>
                </c:pt>
                <c:pt idx="233">
                  <c:v>23.300000000000061</c:v>
                </c:pt>
                <c:pt idx="234">
                  <c:v>23.400000000000063</c:v>
                </c:pt>
                <c:pt idx="235">
                  <c:v>23.500000000000064</c:v>
                </c:pt>
                <c:pt idx="236">
                  <c:v>23.600000000000065</c:v>
                </c:pt>
                <c:pt idx="237">
                  <c:v>23.700000000000067</c:v>
                </c:pt>
                <c:pt idx="238">
                  <c:v>23.800000000000068</c:v>
                </c:pt>
                <c:pt idx="239">
                  <c:v>23.90000000000007</c:v>
                </c:pt>
                <c:pt idx="240">
                  <c:v>24.000000000000071</c:v>
                </c:pt>
                <c:pt idx="241">
                  <c:v>24.100000000000072</c:v>
                </c:pt>
                <c:pt idx="242">
                  <c:v>24.200000000000074</c:v>
                </c:pt>
                <c:pt idx="243">
                  <c:v>24.300000000000075</c:v>
                </c:pt>
                <c:pt idx="244">
                  <c:v>24.400000000000077</c:v>
                </c:pt>
                <c:pt idx="245">
                  <c:v>24.500000000000078</c:v>
                </c:pt>
                <c:pt idx="246">
                  <c:v>24.60000000000008</c:v>
                </c:pt>
                <c:pt idx="247">
                  <c:v>24.700000000000081</c:v>
                </c:pt>
                <c:pt idx="248">
                  <c:v>24.800000000000082</c:v>
                </c:pt>
                <c:pt idx="249">
                  <c:v>24.900000000000084</c:v>
                </c:pt>
                <c:pt idx="250">
                  <c:v>25.000000000000085</c:v>
                </c:pt>
                <c:pt idx="251">
                  <c:v>25.100000000000087</c:v>
                </c:pt>
                <c:pt idx="252">
                  <c:v>25.200000000000088</c:v>
                </c:pt>
                <c:pt idx="253">
                  <c:v>25.30000000000009</c:v>
                </c:pt>
                <c:pt idx="254">
                  <c:v>25.400000000000091</c:v>
                </c:pt>
                <c:pt idx="255">
                  <c:v>25.500000000000092</c:v>
                </c:pt>
                <c:pt idx="256">
                  <c:v>25.600000000000094</c:v>
                </c:pt>
                <c:pt idx="257">
                  <c:v>25.700000000000095</c:v>
                </c:pt>
                <c:pt idx="258">
                  <c:v>25.800000000000097</c:v>
                </c:pt>
                <c:pt idx="259">
                  <c:v>25.900000000000098</c:v>
                </c:pt>
                <c:pt idx="260">
                  <c:v>26.000000000000099</c:v>
                </c:pt>
                <c:pt idx="261">
                  <c:v>26.100000000000101</c:v>
                </c:pt>
                <c:pt idx="262">
                  <c:v>26.200000000000102</c:v>
                </c:pt>
                <c:pt idx="263">
                  <c:v>26.300000000000104</c:v>
                </c:pt>
                <c:pt idx="264">
                  <c:v>26.400000000000105</c:v>
                </c:pt>
                <c:pt idx="265">
                  <c:v>26.500000000000107</c:v>
                </c:pt>
                <c:pt idx="266">
                  <c:v>26.600000000000108</c:v>
                </c:pt>
                <c:pt idx="267">
                  <c:v>26.700000000000109</c:v>
                </c:pt>
                <c:pt idx="268">
                  <c:v>26.800000000000111</c:v>
                </c:pt>
                <c:pt idx="269">
                  <c:v>26.900000000000112</c:v>
                </c:pt>
                <c:pt idx="270">
                  <c:v>27.000000000000114</c:v>
                </c:pt>
                <c:pt idx="271">
                  <c:v>27.100000000000115</c:v>
                </c:pt>
                <c:pt idx="272">
                  <c:v>27.200000000000117</c:v>
                </c:pt>
                <c:pt idx="273">
                  <c:v>27.300000000000118</c:v>
                </c:pt>
                <c:pt idx="274">
                  <c:v>27.400000000000119</c:v>
                </c:pt>
                <c:pt idx="275">
                  <c:v>27.500000000000121</c:v>
                </c:pt>
                <c:pt idx="276">
                  <c:v>27.600000000000122</c:v>
                </c:pt>
                <c:pt idx="277">
                  <c:v>27.700000000000124</c:v>
                </c:pt>
                <c:pt idx="278">
                  <c:v>27.800000000000125</c:v>
                </c:pt>
                <c:pt idx="279">
                  <c:v>27.900000000000126</c:v>
                </c:pt>
                <c:pt idx="280">
                  <c:v>28.000000000000128</c:v>
                </c:pt>
                <c:pt idx="281">
                  <c:v>28.100000000000129</c:v>
                </c:pt>
                <c:pt idx="282">
                  <c:v>28.200000000000131</c:v>
                </c:pt>
                <c:pt idx="283">
                  <c:v>28.300000000000132</c:v>
                </c:pt>
                <c:pt idx="284">
                  <c:v>28.400000000000134</c:v>
                </c:pt>
                <c:pt idx="285">
                  <c:v>28.500000000000135</c:v>
                </c:pt>
                <c:pt idx="286">
                  <c:v>28.600000000000136</c:v>
                </c:pt>
                <c:pt idx="287">
                  <c:v>28.700000000000138</c:v>
                </c:pt>
                <c:pt idx="288">
                  <c:v>28.800000000000139</c:v>
                </c:pt>
                <c:pt idx="289">
                  <c:v>28.900000000000141</c:v>
                </c:pt>
                <c:pt idx="290">
                  <c:v>29.000000000000142</c:v>
                </c:pt>
                <c:pt idx="291">
                  <c:v>29.100000000000144</c:v>
                </c:pt>
                <c:pt idx="292">
                  <c:v>29.200000000000145</c:v>
                </c:pt>
                <c:pt idx="293">
                  <c:v>29.300000000000146</c:v>
                </c:pt>
                <c:pt idx="294">
                  <c:v>29.400000000000148</c:v>
                </c:pt>
                <c:pt idx="295">
                  <c:v>29.500000000000149</c:v>
                </c:pt>
                <c:pt idx="296">
                  <c:v>29.600000000000151</c:v>
                </c:pt>
                <c:pt idx="297">
                  <c:v>29.700000000000152</c:v>
                </c:pt>
                <c:pt idx="298">
                  <c:v>29.800000000000153</c:v>
                </c:pt>
                <c:pt idx="299">
                  <c:v>29.900000000000155</c:v>
                </c:pt>
                <c:pt idx="300">
                  <c:v>30.000000000000156</c:v>
                </c:pt>
                <c:pt idx="301">
                  <c:v>30.100000000000158</c:v>
                </c:pt>
                <c:pt idx="302">
                  <c:v>30.200000000000159</c:v>
                </c:pt>
                <c:pt idx="303">
                  <c:v>30.300000000000161</c:v>
                </c:pt>
                <c:pt idx="304">
                  <c:v>30.400000000000162</c:v>
                </c:pt>
                <c:pt idx="305">
                  <c:v>30.500000000000163</c:v>
                </c:pt>
                <c:pt idx="306">
                  <c:v>30.600000000000165</c:v>
                </c:pt>
                <c:pt idx="307">
                  <c:v>30.700000000000166</c:v>
                </c:pt>
                <c:pt idx="308">
                  <c:v>30.800000000000168</c:v>
                </c:pt>
                <c:pt idx="309">
                  <c:v>30.900000000000169</c:v>
                </c:pt>
                <c:pt idx="310">
                  <c:v>31.000000000000171</c:v>
                </c:pt>
                <c:pt idx="311">
                  <c:v>31.100000000000172</c:v>
                </c:pt>
                <c:pt idx="312">
                  <c:v>31.200000000000173</c:v>
                </c:pt>
                <c:pt idx="313">
                  <c:v>31.300000000000175</c:v>
                </c:pt>
                <c:pt idx="314">
                  <c:v>31.400000000000176</c:v>
                </c:pt>
                <c:pt idx="315">
                  <c:v>31.500000000000178</c:v>
                </c:pt>
                <c:pt idx="316">
                  <c:v>31.600000000000179</c:v>
                </c:pt>
                <c:pt idx="317">
                  <c:v>31.70000000000018</c:v>
                </c:pt>
                <c:pt idx="318">
                  <c:v>31.800000000000182</c:v>
                </c:pt>
                <c:pt idx="319">
                  <c:v>31.900000000000183</c:v>
                </c:pt>
                <c:pt idx="320">
                  <c:v>32.000000000000185</c:v>
                </c:pt>
                <c:pt idx="321">
                  <c:v>32.100000000000186</c:v>
                </c:pt>
                <c:pt idx="322">
                  <c:v>32.200000000000188</c:v>
                </c:pt>
                <c:pt idx="323">
                  <c:v>32.300000000000189</c:v>
                </c:pt>
                <c:pt idx="324">
                  <c:v>32.40000000000019</c:v>
                </c:pt>
                <c:pt idx="325">
                  <c:v>32.500000000000192</c:v>
                </c:pt>
                <c:pt idx="326">
                  <c:v>32.600000000000193</c:v>
                </c:pt>
                <c:pt idx="327">
                  <c:v>32.700000000000195</c:v>
                </c:pt>
                <c:pt idx="328">
                  <c:v>32.800000000000196</c:v>
                </c:pt>
                <c:pt idx="329">
                  <c:v>32.900000000000198</c:v>
                </c:pt>
                <c:pt idx="330">
                  <c:v>33.000000000000199</c:v>
                </c:pt>
                <c:pt idx="331">
                  <c:v>33.1000000000002</c:v>
                </c:pt>
                <c:pt idx="332">
                  <c:v>33.200000000000202</c:v>
                </c:pt>
                <c:pt idx="333">
                  <c:v>33.300000000000203</c:v>
                </c:pt>
                <c:pt idx="334">
                  <c:v>33.400000000000205</c:v>
                </c:pt>
                <c:pt idx="335">
                  <c:v>33.500000000000206</c:v>
                </c:pt>
                <c:pt idx="336">
                  <c:v>33.600000000000207</c:v>
                </c:pt>
                <c:pt idx="337">
                  <c:v>33.700000000000209</c:v>
                </c:pt>
                <c:pt idx="338">
                  <c:v>33.80000000000021</c:v>
                </c:pt>
                <c:pt idx="339">
                  <c:v>33.900000000000212</c:v>
                </c:pt>
                <c:pt idx="340">
                  <c:v>34.000000000000213</c:v>
                </c:pt>
                <c:pt idx="341">
                  <c:v>34.100000000000215</c:v>
                </c:pt>
                <c:pt idx="342">
                  <c:v>34.200000000000216</c:v>
                </c:pt>
                <c:pt idx="343">
                  <c:v>34.300000000000217</c:v>
                </c:pt>
                <c:pt idx="344">
                  <c:v>34.400000000000219</c:v>
                </c:pt>
                <c:pt idx="345">
                  <c:v>34.50000000000022</c:v>
                </c:pt>
                <c:pt idx="346">
                  <c:v>34.600000000000222</c:v>
                </c:pt>
                <c:pt idx="347">
                  <c:v>34.700000000000223</c:v>
                </c:pt>
                <c:pt idx="348">
                  <c:v>34.800000000000225</c:v>
                </c:pt>
                <c:pt idx="349">
                  <c:v>34.900000000000226</c:v>
                </c:pt>
                <c:pt idx="350">
                  <c:v>35.000000000000227</c:v>
                </c:pt>
                <c:pt idx="351">
                  <c:v>35.100000000000229</c:v>
                </c:pt>
                <c:pt idx="352">
                  <c:v>35.20000000000023</c:v>
                </c:pt>
                <c:pt idx="353">
                  <c:v>35.300000000000232</c:v>
                </c:pt>
                <c:pt idx="354">
                  <c:v>35.400000000000233</c:v>
                </c:pt>
                <c:pt idx="355">
                  <c:v>35.500000000000234</c:v>
                </c:pt>
                <c:pt idx="356">
                  <c:v>35.600000000000236</c:v>
                </c:pt>
                <c:pt idx="357">
                  <c:v>35.700000000000237</c:v>
                </c:pt>
                <c:pt idx="358">
                  <c:v>35.800000000000239</c:v>
                </c:pt>
                <c:pt idx="359">
                  <c:v>35.90000000000024</c:v>
                </c:pt>
                <c:pt idx="360">
                  <c:v>36.000000000000242</c:v>
                </c:pt>
                <c:pt idx="361">
                  <c:v>36.100000000000243</c:v>
                </c:pt>
                <c:pt idx="362">
                  <c:v>36.200000000000244</c:v>
                </c:pt>
                <c:pt idx="363">
                  <c:v>36.300000000000246</c:v>
                </c:pt>
                <c:pt idx="364">
                  <c:v>36.400000000000247</c:v>
                </c:pt>
                <c:pt idx="365">
                  <c:v>36.500000000000249</c:v>
                </c:pt>
                <c:pt idx="366">
                  <c:v>36.60000000000025</c:v>
                </c:pt>
                <c:pt idx="367">
                  <c:v>36.700000000000252</c:v>
                </c:pt>
                <c:pt idx="368">
                  <c:v>36.800000000000253</c:v>
                </c:pt>
                <c:pt idx="369">
                  <c:v>36.900000000000254</c:v>
                </c:pt>
                <c:pt idx="370">
                  <c:v>37.000000000000256</c:v>
                </c:pt>
                <c:pt idx="371">
                  <c:v>37.100000000000257</c:v>
                </c:pt>
                <c:pt idx="372">
                  <c:v>37.200000000000259</c:v>
                </c:pt>
                <c:pt idx="373">
                  <c:v>37.30000000000026</c:v>
                </c:pt>
                <c:pt idx="374">
                  <c:v>37.400000000000261</c:v>
                </c:pt>
                <c:pt idx="375">
                  <c:v>37.500000000000263</c:v>
                </c:pt>
                <c:pt idx="376">
                  <c:v>37.600000000000264</c:v>
                </c:pt>
                <c:pt idx="377">
                  <c:v>37.700000000000266</c:v>
                </c:pt>
                <c:pt idx="378">
                  <c:v>37.800000000000267</c:v>
                </c:pt>
                <c:pt idx="379">
                  <c:v>37.900000000000269</c:v>
                </c:pt>
                <c:pt idx="380">
                  <c:v>38.00000000000027</c:v>
                </c:pt>
                <c:pt idx="381">
                  <c:v>38.100000000000271</c:v>
                </c:pt>
                <c:pt idx="382">
                  <c:v>38.200000000000273</c:v>
                </c:pt>
                <c:pt idx="383">
                  <c:v>38.300000000000274</c:v>
                </c:pt>
                <c:pt idx="384">
                  <c:v>38.400000000000276</c:v>
                </c:pt>
                <c:pt idx="385">
                  <c:v>38.500000000000277</c:v>
                </c:pt>
                <c:pt idx="386">
                  <c:v>38.600000000000279</c:v>
                </c:pt>
                <c:pt idx="387">
                  <c:v>38.70000000000028</c:v>
                </c:pt>
                <c:pt idx="388">
                  <c:v>38.800000000000281</c:v>
                </c:pt>
                <c:pt idx="389">
                  <c:v>38.900000000000283</c:v>
                </c:pt>
                <c:pt idx="390">
                  <c:v>39.000000000000284</c:v>
                </c:pt>
                <c:pt idx="391">
                  <c:v>39.100000000000286</c:v>
                </c:pt>
                <c:pt idx="392">
                  <c:v>39.200000000000287</c:v>
                </c:pt>
                <c:pt idx="393">
                  <c:v>39.300000000000288</c:v>
                </c:pt>
                <c:pt idx="394">
                  <c:v>39.40000000000029</c:v>
                </c:pt>
                <c:pt idx="395">
                  <c:v>39.500000000000291</c:v>
                </c:pt>
                <c:pt idx="396">
                  <c:v>39.600000000000293</c:v>
                </c:pt>
                <c:pt idx="397">
                  <c:v>39.700000000000294</c:v>
                </c:pt>
                <c:pt idx="398">
                  <c:v>39.800000000000296</c:v>
                </c:pt>
                <c:pt idx="399">
                  <c:v>39.900000000000297</c:v>
                </c:pt>
                <c:pt idx="400">
                  <c:v>40.000000000000298</c:v>
                </c:pt>
                <c:pt idx="401">
                  <c:v>40.1000000000003</c:v>
                </c:pt>
                <c:pt idx="402">
                  <c:v>40.200000000000301</c:v>
                </c:pt>
                <c:pt idx="403">
                  <c:v>40.300000000000303</c:v>
                </c:pt>
                <c:pt idx="404">
                  <c:v>40.400000000000304</c:v>
                </c:pt>
                <c:pt idx="405">
                  <c:v>40.500000000000306</c:v>
                </c:pt>
                <c:pt idx="406">
                  <c:v>40.600000000000307</c:v>
                </c:pt>
                <c:pt idx="407">
                  <c:v>40.700000000000308</c:v>
                </c:pt>
                <c:pt idx="408">
                  <c:v>40.80000000000031</c:v>
                </c:pt>
                <c:pt idx="409">
                  <c:v>40.900000000000311</c:v>
                </c:pt>
                <c:pt idx="410">
                  <c:v>41.000000000000313</c:v>
                </c:pt>
                <c:pt idx="411">
                  <c:v>41.100000000000314</c:v>
                </c:pt>
                <c:pt idx="412">
                  <c:v>41.200000000000315</c:v>
                </c:pt>
                <c:pt idx="413">
                  <c:v>41.300000000000317</c:v>
                </c:pt>
                <c:pt idx="414">
                  <c:v>41.400000000000318</c:v>
                </c:pt>
                <c:pt idx="415">
                  <c:v>41.50000000000032</c:v>
                </c:pt>
                <c:pt idx="416">
                  <c:v>41.600000000000321</c:v>
                </c:pt>
                <c:pt idx="417">
                  <c:v>41.700000000000323</c:v>
                </c:pt>
                <c:pt idx="418">
                  <c:v>41.800000000000324</c:v>
                </c:pt>
                <c:pt idx="419">
                  <c:v>41.900000000000325</c:v>
                </c:pt>
                <c:pt idx="420">
                  <c:v>42.000000000000327</c:v>
                </c:pt>
                <c:pt idx="421">
                  <c:v>42.100000000000328</c:v>
                </c:pt>
                <c:pt idx="422">
                  <c:v>42.20000000000033</c:v>
                </c:pt>
                <c:pt idx="423">
                  <c:v>42.300000000000331</c:v>
                </c:pt>
                <c:pt idx="424">
                  <c:v>42.400000000000333</c:v>
                </c:pt>
                <c:pt idx="425">
                  <c:v>42.500000000000334</c:v>
                </c:pt>
                <c:pt idx="426">
                  <c:v>42.600000000000335</c:v>
                </c:pt>
                <c:pt idx="427">
                  <c:v>42.700000000000337</c:v>
                </c:pt>
                <c:pt idx="428">
                  <c:v>42.800000000000338</c:v>
                </c:pt>
                <c:pt idx="429">
                  <c:v>42.90000000000034</c:v>
                </c:pt>
                <c:pt idx="430">
                  <c:v>43.000000000000341</c:v>
                </c:pt>
                <c:pt idx="431">
                  <c:v>43.100000000000342</c:v>
                </c:pt>
                <c:pt idx="432">
                  <c:v>43.200000000000344</c:v>
                </c:pt>
                <c:pt idx="433">
                  <c:v>43.300000000000345</c:v>
                </c:pt>
                <c:pt idx="434">
                  <c:v>43.400000000000347</c:v>
                </c:pt>
                <c:pt idx="435">
                  <c:v>43.500000000000348</c:v>
                </c:pt>
                <c:pt idx="436">
                  <c:v>43.60000000000035</c:v>
                </c:pt>
                <c:pt idx="437">
                  <c:v>43.700000000000351</c:v>
                </c:pt>
                <c:pt idx="438">
                  <c:v>43.800000000000352</c:v>
                </c:pt>
                <c:pt idx="439">
                  <c:v>43.900000000000354</c:v>
                </c:pt>
                <c:pt idx="440">
                  <c:v>44.000000000000355</c:v>
                </c:pt>
                <c:pt idx="441">
                  <c:v>44.100000000000357</c:v>
                </c:pt>
                <c:pt idx="442">
                  <c:v>44.200000000000358</c:v>
                </c:pt>
                <c:pt idx="443">
                  <c:v>44.30000000000036</c:v>
                </c:pt>
                <c:pt idx="444">
                  <c:v>44.400000000000361</c:v>
                </c:pt>
                <c:pt idx="445">
                  <c:v>44.500000000000362</c:v>
                </c:pt>
                <c:pt idx="446">
                  <c:v>44.600000000000364</c:v>
                </c:pt>
                <c:pt idx="447">
                  <c:v>44.700000000000365</c:v>
                </c:pt>
                <c:pt idx="448">
                  <c:v>44.800000000000367</c:v>
                </c:pt>
                <c:pt idx="449">
                  <c:v>44.900000000000368</c:v>
                </c:pt>
                <c:pt idx="450">
                  <c:v>45.000000000000369</c:v>
                </c:pt>
                <c:pt idx="451">
                  <c:v>45.100000000000371</c:v>
                </c:pt>
                <c:pt idx="452">
                  <c:v>45.200000000000372</c:v>
                </c:pt>
                <c:pt idx="453">
                  <c:v>45.300000000000374</c:v>
                </c:pt>
                <c:pt idx="454">
                  <c:v>45.400000000000375</c:v>
                </c:pt>
                <c:pt idx="455">
                  <c:v>45.500000000000377</c:v>
                </c:pt>
                <c:pt idx="456">
                  <c:v>45.600000000000378</c:v>
                </c:pt>
                <c:pt idx="457">
                  <c:v>45.700000000000379</c:v>
                </c:pt>
                <c:pt idx="458">
                  <c:v>45.800000000000381</c:v>
                </c:pt>
                <c:pt idx="459">
                  <c:v>45.900000000000382</c:v>
                </c:pt>
                <c:pt idx="460">
                  <c:v>46.000000000000384</c:v>
                </c:pt>
                <c:pt idx="461">
                  <c:v>46.100000000000385</c:v>
                </c:pt>
                <c:pt idx="462">
                  <c:v>46.200000000000387</c:v>
                </c:pt>
                <c:pt idx="463">
                  <c:v>46.300000000000388</c:v>
                </c:pt>
                <c:pt idx="464">
                  <c:v>46.400000000000389</c:v>
                </c:pt>
                <c:pt idx="465">
                  <c:v>46.500000000000391</c:v>
                </c:pt>
                <c:pt idx="466">
                  <c:v>46.600000000000392</c:v>
                </c:pt>
                <c:pt idx="467">
                  <c:v>46.700000000000394</c:v>
                </c:pt>
                <c:pt idx="468">
                  <c:v>46.800000000000395</c:v>
                </c:pt>
                <c:pt idx="469">
                  <c:v>46.900000000000396</c:v>
                </c:pt>
                <c:pt idx="470">
                  <c:v>47.000000000000398</c:v>
                </c:pt>
                <c:pt idx="471">
                  <c:v>47.100000000000399</c:v>
                </c:pt>
                <c:pt idx="472">
                  <c:v>47.200000000000401</c:v>
                </c:pt>
                <c:pt idx="473">
                  <c:v>47.300000000000402</c:v>
                </c:pt>
                <c:pt idx="474">
                  <c:v>47.400000000000404</c:v>
                </c:pt>
                <c:pt idx="475">
                  <c:v>47.500000000000405</c:v>
                </c:pt>
                <c:pt idx="476">
                  <c:v>47.600000000000406</c:v>
                </c:pt>
                <c:pt idx="477">
                  <c:v>47.700000000000408</c:v>
                </c:pt>
                <c:pt idx="478">
                  <c:v>47.800000000000409</c:v>
                </c:pt>
                <c:pt idx="479">
                  <c:v>47.900000000000411</c:v>
                </c:pt>
                <c:pt idx="480">
                  <c:v>48.000000000000412</c:v>
                </c:pt>
                <c:pt idx="481">
                  <c:v>48.100000000000414</c:v>
                </c:pt>
                <c:pt idx="482">
                  <c:v>48.200000000000415</c:v>
                </c:pt>
                <c:pt idx="483">
                  <c:v>48.300000000000416</c:v>
                </c:pt>
                <c:pt idx="484">
                  <c:v>48.400000000000418</c:v>
                </c:pt>
                <c:pt idx="485">
                  <c:v>48.500000000000419</c:v>
                </c:pt>
                <c:pt idx="486">
                  <c:v>48.600000000000421</c:v>
                </c:pt>
                <c:pt idx="487">
                  <c:v>48.700000000000422</c:v>
                </c:pt>
                <c:pt idx="488">
                  <c:v>48.800000000000423</c:v>
                </c:pt>
                <c:pt idx="489">
                  <c:v>48.900000000000425</c:v>
                </c:pt>
                <c:pt idx="490">
                  <c:v>49.000000000000426</c:v>
                </c:pt>
                <c:pt idx="491">
                  <c:v>49.100000000000428</c:v>
                </c:pt>
                <c:pt idx="492">
                  <c:v>49.200000000000429</c:v>
                </c:pt>
                <c:pt idx="493">
                  <c:v>49.300000000000431</c:v>
                </c:pt>
                <c:pt idx="494">
                  <c:v>49.400000000000432</c:v>
                </c:pt>
                <c:pt idx="495">
                  <c:v>49.500000000000433</c:v>
                </c:pt>
                <c:pt idx="496">
                  <c:v>49.600000000000435</c:v>
                </c:pt>
                <c:pt idx="497">
                  <c:v>49.700000000000436</c:v>
                </c:pt>
                <c:pt idx="498">
                  <c:v>49.800000000000438</c:v>
                </c:pt>
                <c:pt idx="499">
                  <c:v>49.900000000000439</c:v>
                </c:pt>
                <c:pt idx="500">
                  <c:v>50.000000000000441</c:v>
                </c:pt>
                <c:pt idx="501">
                  <c:v>50.100000000000442</c:v>
                </c:pt>
                <c:pt idx="502">
                  <c:v>50.200000000000443</c:v>
                </c:pt>
                <c:pt idx="503">
                  <c:v>50.300000000000445</c:v>
                </c:pt>
                <c:pt idx="504">
                  <c:v>50.400000000000446</c:v>
                </c:pt>
                <c:pt idx="505">
                  <c:v>50.500000000000448</c:v>
                </c:pt>
                <c:pt idx="506">
                  <c:v>50.600000000000449</c:v>
                </c:pt>
                <c:pt idx="507">
                  <c:v>50.70000000000045</c:v>
                </c:pt>
                <c:pt idx="508">
                  <c:v>50.800000000000452</c:v>
                </c:pt>
                <c:pt idx="509">
                  <c:v>50.900000000000453</c:v>
                </c:pt>
                <c:pt idx="510">
                  <c:v>51.000000000000455</c:v>
                </c:pt>
                <c:pt idx="511">
                  <c:v>51.100000000000456</c:v>
                </c:pt>
                <c:pt idx="512">
                  <c:v>51.200000000000458</c:v>
                </c:pt>
                <c:pt idx="513">
                  <c:v>51.300000000000459</c:v>
                </c:pt>
                <c:pt idx="514">
                  <c:v>51.40000000000046</c:v>
                </c:pt>
                <c:pt idx="515">
                  <c:v>51.500000000000462</c:v>
                </c:pt>
                <c:pt idx="516">
                  <c:v>51.600000000000463</c:v>
                </c:pt>
                <c:pt idx="517">
                  <c:v>51.700000000000465</c:v>
                </c:pt>
                <c:pt idx="518">
                  <c:v>51.800000000000466</c:v>
                </c:pt>
                <c:pt idx="519">
                  <c:v>51.900000000000468</c:v>
                </c:pt>
                <c:pt idx="520">
                  <c:v>52.000000000000469</c:v>
                </c:pt>
                <c:pt idx="521">
                  <c:v>52.10000000000047</c:v>
                </c:pt>
                <c:pt idx="522">
                  <c:v>52.200000000000472</c:v>
                </c:pt>
                <c:pt idx="523">
                  <c:v>52.300000000000473</c:v>
                </c:pt>
                <c:pt idx="524">
                  <c:v>52.400000000000475</c:v>
                </c:pt>
                <c:pt idx="525">
                  <c:v>52.500000000000476</c:v>
                </c:pt>
                <c:pt idx="526">
                  <c:v>52.600000000000477</c:v>
                </c:pt>
                <c:pt idx="527">
                  <c:v>52.700000000000479</c:v>
                </c:pt>
                <c:pt idx="528">
                  <c:v>52.80000000000048</c:v>
                </c:pt>
                <c:pt idx="529">
                  <c:v>52.900000000000482</c:v>
                </c:pt>
                <c:pt idx="530">
                  <c:v>53.000000000000483</c:v>
                </c:pt>
                <c:pt idx="531">
                  <c:v>53.100000000000485</c:v>
                </c:pt>
                <c:pt idx="532">
                  <c:v>53.200000000000486</c:v>
                </c:pt>
                <c:pt idx="533">
                  <c:v>53.300000000000487</c:v>
                </c:pt>
                <c:pt idx="534">
                  <c:v>53.400000000000489</c:v>
                </c:pt>
                <c:pt idx="535">
                  <c:v>53.50000000000049</c:v>
                </c:pt>
                <c:pt idx="536">
                  <c:v>53.600000000000492</c:v>
                </c:pt>
                <c:pt idx="537">
                  <c:v>53.700000000000493</c:v>
                </c:pt>
                <c:pt idx="538">
                  <c:v>53.800000000000495</c:v>
                </c:pt>
                <c:pt idx="539">
                  <c:v>53.900000000000496</c:v>
                </c:pt>
                <c:pt idx="540">
                  <c:v>54.000000000000497</c:v>
                </c:pt>
                <c:pt idx="541">
                  <c:v>54.100000000000499</c:v>
                </c:pt>
                <c:pt idx="542">
                  <c:v>54.2000000000005</c:v>
                </c:pt>
                <c:pt idx="543">
                  <c:v>54.300000000000502</c:v>
                </c:pt>
                <c:pt idx="544">
                  <c:v>54.400000000000503</c:v>
                </c:pt>
                <c:pt idx="545">
                  <c:v>54.500000000000504</c:v>
                </c:pt>
                <c:pt idx="546">
                  <c:v>54.600000000000506</c:v>
                </c:pt>
                <c:pt idx="547">
                  <c:v>54.700000000000507</c:v>
                </c:pt>
                <c:pt idx="548">
                  <c:v>54.800000000000509</c:v>
                </c:pt>
                <c:pt idx="549">
                  <c:v>54.90000000000051</c:v>
                </c:pt>
                <c:pt idx="550">
                  <c:v>55.000000000000512</c:v>
                </c:pt>
                <c:pt idx="551">
                  <c:v>55.100000000000513</c:v>
                </c:pt>
                <c:pt idx="552">
                  <c:v>55.200000000000514</c:v>
                </c:pt>
                <c:pt idx="553">
                  <c:v>55.300000000000516</c:v>
                </c:pt>
                <c:pt idx="554">
                  <c:v>55.400000000000517</c:v>
                </c:pt>
                <c:pt idx="555">
                  <c:v>55.500000000000519</c:v>
                </c:pt>
                <c:pt idx="556">
                  <c:v>55.60000000000052</c:v>
                </c:pt>
                <c:pt idx="557">
                  <c:v>55.700000000000522</c:v>
                </c:pt>
                <c:pt idx="558">
                  <c:v>55.800000000000523</c:v>
                </c:pt>
                <c:pt idx="559">
                  <c:v>55.900000000000524</c:v>
                </c:pt>
                <c:pt idx="560">
                  <c:v>56.000000000000526</c:v>
                </c:pt>
                <c:pt idx="561">
                  <c:v>56.100000000000527</c:v>
                </c:pt>
                <c:pt idx="562">
                  <c:v>56.200000000000529</c:v>
                </c:pt>
                <c:pt idx="563">
                  <c:v>56.30000000000053</c:v>
                </c:pt>
                <c:pt idx="564">
                  <c:v>56.400000000000531</c:v>
                </c:pt>
                <c:pt idx="565">
                  <c:v>56.500000000000533</c:v>
                </c:pt>
                <c:pt idx="566">
                  <c:v>56.600000000000534</c:v>
                </c:pt>
                <c:pt idx="567">
                  <c:v>56.700000000000536</c:v>
                </c:pt>
                <c:pt idx="568">
                  <c:v>56.800000000000537</c:v>
                </c:pt>
                <c:pt idx="569">
                  <c:v>56.900000000000539</c:v>
                </c:pt>
                <c:pt idx="570">
                  <c:v>57.00000000000054</c:v>
                </c:pt>
                <c:pt idx="571">
                  <c:v>57.100000000000541</c:v>
                </c:pt>
                <c:pt idx="572">
                  <c:v>57.200000000000543</c:v>
                </c:pt>
                <c:pt idx="573">
                  <c:v>57.300000000000544</c:v>
                </c:pt>
                <c:pt idx="574">
                  <c:v>57.400000000000546</c:v>
                </c:pt>
                <c:pt idx="575">
                  <c:v>57.500000000000547</c:v>
                </c:pt>
                <c:pt idx="576">
                  <c:v>57.600000000000549</c:v>
                </c:pt>
                <c:pt idx="577">
                  <c:v>57.70000000000055</c:v>
                </c:pt>
                <c:pt idx="578">
                  <c:v>57.800000000000551</c:v>
                </c:pt>
                <c:pt idx="579">
                  <c:v>57.900000000000553</c:v>
                </c:pt>
                <c:pt idx="580">
                  <c:v>58.000000000000554</c:v>
                </c:pt>
                <c:pt idx="581">
                  <c:v>58.100000000000556</c:v>
                </c:pt>
                <c:pt idx="582">
                  <c:v>58.200000000000557</c:v>
                </c:pt>
                <c:pt idx="583">
                  <c:v>58.300000000000558</c:v>
                </c:pt>
                <c:pt idx="584">
                  <c:v>58.40000000000056</c:v>
                </c:pt>
                <c:pt idx="585">
                  <c:v>58.500000000000561</c:v>
                </c:pt>
                <c:pt idx="586">
                  <c:v>58.600000000000563</c:v>
                </c:pt>
                <c:pt idx="587">
                  <c:v>58.700000000000564</c:v>
                </c:pt>
                <c:pt idx="588">
                  <c:v>58.800000000000566</c:v>
                </c:pt>
                <c:pt idx="589">
                  <c:v>58.900000000000567</c:v>
                </c:pt>
                <c:pt idx="590">
                  <c:v>59.000000000000568</c:v>
                </c:pt>
                <c:pt idx="591">
                  <c:v>59.10000000000057</c:v>
                </c:pt>
                <c:pt idx="592">
                  <c:v>59.200000000000571</c:v>
                </c:pt>
                <c:pt idx="593">
                  <c:v>59.300000000000573</c:v>
                </c:pt>
                <c:pt idx="594">
                  <c:v>59.400000000000574</c:v>
                </c:pt>
                <c:pt idx="595">
                  <c:v>59.500000000000576</c:v>
                </c:pt>
                <c:pt idx="596">
                  <c:v>59.600000000000577</c:v>
                </c:pt>
                <c:pt idx="597">
                  <c:v>59.700000000000578</c:v>
                </c:pt>
                <c:pt idx="598">
                  <c:v>59.80000000000058</c:v>
                </c:pt>
              </c:numCache>
            </c:numRef>
          </c:xVal>
          <c:yVal>
            <c:numRef>
              <c:f>Суммы!$G$2:$G$600</c:f>
              <c:numCache>
                <c:formatCode>0.000</c:formatCode>
                <c:ptCount val="599"/>
                <c:pt idx="0" formatCode="General">
                  <c:v>-0.90999999999999992</c:v>
                </c:pt>
                <c:pt idx="1">
                  <c:v>-0.74239496691169748</c:v>
                </c:pt>
                <c:pt idx="2">
                  <c:v>-0.61430090254116099</c:v>
                </c:pt>
                <c:pt idx="3">
                  <c:v>-0.51686379131929905</c:v>
                </c:pt>
                <c:pt idx="4">
                  <c:v>-0.44319207662433158</c:v>
                </c:pt>
                <c:pt idx="5">
                  <c:v>-0.38792243962503137</c:v>
                </c:pt>
                <c:pt idx="6">
                  <c:v>-0.34688163146086493</c:v>
                </c:pt>
                <c:pt idx="7">
                  <c:v>-0.31682311171374905</c:v>
                </c:pt>
                <c:pt idx="8">
                  <c:v>-0.29522194595967766</c:v>
                </c:pt>
                <c:pt idx="9">
                  <c:v>-0.28011507542241987</c:v>
                </c:pt>
                <c:pt idx="10">
                  <c:v>-0.26997692234442455</c:v>
                </c:pt>
                <c:pt idx="11">
                  <c:v>-0.26362251473398363</c:v>
                </c:pt>
                <c:pt idx="12">
                  <c:v>-0.26013204311951987</c:v>
                </c:pt>
                <c:pt idx="13">
                  <c:v>-0.25879210846638967</c:v>
                </c:pt>
                <c:pt idx="14">
                  <c:v>-0.25904996908582456</c:v>
                </c:pt>
                <c:pt idx="15">
                  <c:v>-0.26047791107386659</c:v>
                </c:pt>
                <c:pt idx="16">
                  <c:v>-0.26274550287106413</c:v>
                </c:pt>
                <c:pt idx="17">
                  <c:v>-0.26559798989210925</c:v>
                </c:pt>
                <c:pt idx="18">
                  <c:v>-0.26883947096003535</c:v>
                </c:pt>
                <c:pt idx="19">
                  <c:v>-0.27231979872950463</c:v>
                </c:pt>
                <c:pt idx="20">
                  <c:v>-0.27592438027425975</c:v>
                </c:pt>
                <c:pt idx="21">
                  <c:v>-0.27956623624576099</c:v>
                </c:pt>
                <c:pt idx="22">
                  <c:v>-0.28317981893231958</c:v>
                </c:pt>
                <c:pt idx="23">
                  <c:v>-0.28671620007717336</c:v>
                </c:pt>
                <c:pt idx="24">
                  <c:v>-0.29013932539403792</c:v>
                </c:pt>
                <c:pt idx="25">
                  <c:v>-0.29342309975784525</c:v>
                </c:pt>
                <c:pt idx="26">
                  <c:v>-0.2965491192584756</c:v>
                </c:pt>
                <c:pt idx="27">
                  <c:v>-0.29950490696648402</c:v>
                </c:pt>
                <c:pt idx="28">
                  <c:v>-0.30228254092672935</c:v>
                </c:pt>
                <c:pt idx="29">
                  <c:v>-0.30487758755796474</c:v>
                </c:pt>
                <c:pt idx="30">
                  <c:v>-0.30728827284328747</c:v>
                </c:pt>
                <c:pt idx="31">
                  <c:v>-0.30951483865459634</c:v>
                </c:pt>
                <c:pt idx="32">
                  <c:v>-0.31155904320363081</c:v>
                </c:pt>
                <c:pt idx="33">
                  <c:v>-0.31342377368471408</c:v>
                </c:pt>
                <c:pt idx="34">
                  <c:v>-0.31511274623995505</c:v>
                </c:pt>
                <c:pt idx="35">
                  <c:v>-0.31663027388034976</c:v>
                </c:pt>
                <c:pt idx="36">
                  <c:v>-0.31798108728165636</c:v>
                </c:pt>
                <c:pt idx="37">
                  <c:v>-0.31917019671138103</c:v>
                </c:pt>
                <c:pt idx="38">
                  <c:v>-0.32020278594236939</c:v>
                </c:pt>
                <c:pt idx="39">
                  <c:v>-0.32108413103269146</c:v>
                </c:pt>
                <c:pt idx="40">
                  <c:v>-0.32181953842790034</c:v>
                </c:pt>
                <c:pt idx="41">
                  <c:v>-0.32241429806939975</c:v>
                </c:pt>
                <c:pt idx="42">
                  <c:v>-0.32287364814871045</c:v>
                </c:pt>
                <c:pt idx="43">
                  <c:v>-0.32320274889196654</c:v>
                </c:pt>
                <c:pt idx="44">
                  <c:v>-0.3234066633387791</c:v>
                </c:pt>
                <c:pt idx="45">
                  <c:v>-0.32349034353111855</c:v>
                </c:pt>
                <c:pt idx="46">
                  <c:v>-0.32345862087947802</c:v>
                </c:pt>
                <c:pt idx="47">
                  <c:v>-0.32331619974737053</c:v>
                </c:pt>
                <c:pt idx="48">
                  <c:v>-0.32306765350841116</c:v>
                </c:pt>
                <c:pt idx="49">
                  <c:v>-0.32271742249624269</c:v>
                </c:pt>
                <c:pt idx="50">
                  <c:v>-0.32226981339681249</c:v>
                </c:pt>
                <c:pt idx="51">
                  <c:v>-0.32172899973314228</c:v>
                </c:pt>
                <c:pt idx="52">
                  <c:v>-0.3210990231710712</c:v>
                </c:pt>
                <c:pt idx="53">
                  <c:v>-0.32038379543543649</c:v>
                </c:pt>
                <c:pt idx="54">
                  <c:v>-0.31958710067362206</c:v>
                </c:pt>
                <c:pt idx="55">
                  <c:v>-0.31871259814033981</c:v>
                </c:pt>
                <c:pt idx="56">
                  <c:v>-0.31776382510625412</c:v>
                </c:pt>
                <c:pt idx="57">
                  <c:v>-0.31674419991541369</c:v>
                </c:pt>
                <c:pt idx="58">
                  <c:v>-0.31565702513384258</c:v>
                </c:pt>
                <c:pt idx="59">
                  <c:v>-0.31450549074516165</c:v>
                </c:pt>
                <c:pt idx="60">
                  <c:v>-0.31329267735960875</c:v>
                </c:pt>
                <c:pt idx="61">
                  <c:v>-0.3120215594109908</c:v>
                </c:pt>
                <c:pt idx="62">
                  <c:v>-0.31069500832242353</c:v>
                </c:pt>
                <c:pt idx="63">
                  <c:v>-0.30931579562663047</c:v>
                </c:pt>
                <c:pt idx="64">
                  <c:v>-0.30788659603036939</c:v>
                </c:pt>
                <c:pt idx="65">
                  <c:v>-0.30640999041549821</c:v>
                </c:pt>
                <c:pt idx="66">
                  <c:v>-0.30488846877146325</c:v>
                </c:pt>
                <c:pt idx="67">
                  <c:v>-0.30332443305574108</c:v>
                </c:pt>
                <c:pt idx="68">
                  <c:v>-0.30172019998010963</c:v>
                </c:pt>
                <c:pt idx="69">
                  <c:v>-0.30007800372165466</c:v>
                </c:pt>
                <c:pt idx="70">
                  <c:v>-0.2983999985582006</c:v>
                </c:pt>
                <c:pt idx="71">
                  <c:v>-0.29668826142844879</c:v>
                </c:pt>
                <c:pt idx="72">
                  <c:v>-0.29494479441755306</c:v>
                </c:pt>
                <c:pt idx="73">
                  <c:v>-0.29317152716919515</c:v>
                </c:pt>
                <c:pt idx="74">
                  <c:v>-0.29137031922546397</c:v>
                </c:pt>
                <c:pt idx="75">
                  <c:v>-0.28954296229601945</c:v>
                </c:pt>
                <c:pt idx="76">
                  <c:v>-0.28769118245814201</c:v>
                </c:pt>
                <c:pt idx="77">
                  <c:v>-0.28581664228935094</c:v>
                </c:pt>
                <c:pt idx="78">
                  <c:v>-0.28392094293432318</c:v>
                </c:pt>
                <c:pt idx="79">
                  <c:v>-0.2820056261078715</c:v>
                </c:pt>
                <c:pt idx="80">
                  <c:v>-0.28007217603574619</c:v>
                </c:pt>
                <c:pt idx="81">
                  <c:v>-0.27812202133502029</c:v>
                </c:pt>
                <c:pt idx="82">
                  <c:v>-0.27615653683579938</c:v>
                </c:pt>
                <c:pt idx="83">
                  <c:v>-0.27417704534597398</c:v>
                </c:pt>
                <c:pt idx="84">
                  <c:v>-0.27218481936070027</c:v>
                </c:pt>
                <c:pt idx="85">
                  <c:v>-0.27018108271826341</c:v>
                </c:pt>
                <c:pt idx="86">
                  <c:v>-0.26816701220393746</c:v>
                </c:pt>
                <c:pt idx="87">
                  <c:v>-0.26614373910341815</c:v>
                </c:pt>
                <c:pt idx="88">
                  <c:v>-0.26411235070736494</c:v>
                </c:pt>
                <c:pt idx="89">
                  <c:v>-0.26207389176854662</c:v>
                </c:pt>
                <c:pt idx="90">
                  <c:v>-0.26002936591304504</c:v>
                </c:pt>
                <c:pt idx="91">
                  <c:v>-0.25797973700692889</c:v>
                </c:pt>
                <c:pt idx="92">
                  <c:v>-0.25592593047977064</c:v>
                </c:pt>
                <c:pt idx="93">
                  <c:v>-0.25386883460633847</c:v>
                </c:pt>
                <c:pt idx="94">
                  <c:v>-0.25180930174775723</c:v>
                </c:pt>
                <c:pt idx="95">
                  <c:v>-0.24974814955339131</c:v>
                </c:pt>
                <c:pt idx="96">
                  <c:v>-0.24768616212466787</c:v>
                </c:pt>
                <c:pt idx="97">
                  <c:v>-0.24562409114202097</c:v>
                </c:pt>
                <c:pt idx="98">
                  <c:v>-0.24356265695609874</c:v>
                </c:pt>
                <c:pt idx="99">
                  <c:v>-0.24150254964434631</c:v>
                </c:pt>
                <c:pt idx="100">
                  <c:v>-0.23944443003403867</c:v>
                </c:pt>
                <c:pt idx="101">
                  <c:v>-0.23738893069280592</c:v>
                </c:pt>
                <c:pt idx="102">
                  <c:v>-0.23533665688766353</c:v>
                </c:pt>
                <c:pt idx="103">
                  <c:v>-0.23328818751352606</c:v>
                </c:pt>
                <c:pt idx="104">
                  <c:v>-0.23124407599215438</c:v>
                </c:pt>
                <c:pt idx="105">
                  <c:v>-0.22920485114245795</c:v>
                </c:pt>
                <c:pt idx="106">
                  <c:v>-0.22717101802304251</c:v>
                </c:pt>
                <c:pt idx="107">
                  <c:v>-0.22514305874787022</c:v>
                </c:pt>
                <c:pt idx="108">
                  <c:v>-0.22312143327586784</c:v>
                </c:pt>
                <c:pt idx="109">
                  <c:v>-0.22110658017529664</c:v>
                </c:pt>
                <c:pt idx="110">
                  <c:v>-0.21909891736367101</c:v>
                </c:pt>
                <c:pt idx="111">
                  <c:v>-0.21709884282398806</c:v>
                </c:pt>
                <c:pt idx="112">
                  <c:v>-0.21510673529800697</c:v>
                </c:pt>
                <c:pt idx="113">
                  <c:v>-0.21312295495729622</c:v>
                </c:pt>
                <c:pt idx="114">
                  <c:v>-0.21114784405274101</c:v>
                </c:pt>
                <c:pt idx="115">
                  <c:v>-0.20918172754318407</c:v>
                </c:pt>
                <c:pt idx="116">
                  <c:v>-0.20722491370385335</c:v>
                </c:pt>
                <c:pt idx="117">
                  <c:v>-0.20527769471520527</c:v>
                </c:pt>
                <c:pt idx="118">
                  <c:v>-0.20334034723279942</c:v>
                </c:pt>
                <c:pt idx="119">
                  <c:v>-0.20141313293879509</c:v>
                </c:pt>
                <c:pt idx="120">
                  <c:v>-0.19949629907564589</c:v>
                </c:pt>
                <c:pt idx="121">
                  <c:v>-0.19759007896254938</c:v>
                </c:pt>
                <c:pt idx="122">
                  <c:v>-0.19569469249519192</c:v>
                </c:pt>
                <c:pt idx="123">
                  <c:v>-0.19381034662931079</c:v>
                </c:pt>
                <c:pt idx="124">
                  <c:v>-0.19193723584858199</c:v>
                </c:pt>
                <c:pt idx="125">
                  <c:v>-0.19007554261732434</c:v>
                </c:pt>
                <c:pt idx="126">
                  <c:v>-0.18822543781849549</c:v>
                </c:pt>
                <c:pt idx="127">
                  <c:v>-0.18638708117744179</c:v>
                </c:pt>
                <c:pt idx="128">
                  <c:v>-0.18456062167184936</c:v>
                </c:pt>
                <c:pt idx="129">
                  <c:v>-0.18274619792832786</c:v>
                </c:pt>
                <c:pt idx="130">
                  <c:v>-0.18094393860604938</c:v>
                </c:pt>
                <c:pt idx="131">
                  <c:v>-0.17915396276784612</c:v>
                </c:pt>
                <c:pt idx="132">
                  <c:v>-0.17737638023916366</c:v>
                </c:pt>
                <c:pt idx="133">
                  <c:v>-0.17561129195525024</c:v>
                </c:pt>
                <c:pt idx="134">
                  <c:v>-0.17385879029695223</c:v>
                </c:pt>
                <c:pt idx="135">
                  <c:v>-0.17211895941547481</c:v>
                </c:pt>
                <c:pt idx="136">
                  <c:v>-0.17039187554645535</c:v>
                </c:pt>
                <c:pt idx="137">
                  <c:v>-0.16867760731368542</c:v>
                </c:pt>
                <c:pt idx="138">
                  <c:v>-0.16697621602280865</c:v>
                </c:pt>
                <c:pt idx="139">
                  <c:v>-0.16528775594530995</c:v>
                </c:pt>
                <c:pt idx="140">
                  <c:v>-0.16361227459310235</c:v>
                </c:pt>
                <c:pt idx="141">
                  <c:v>-0.16194981298400876</c:v>
                </c:pt>
                <c:pt idx="142">
                  <c:v>-0.16030040589842548</c:v>
                </c:pt>
                <c:pt idx="143">
                  <c:v>-0.15866408212744673</c:v>
                </c:pt>
                <c:pt idx="144">
                  <c:v>-0.15704086471272025</c:v>
                </c:pt>
                <c:pt idx="145">
                  <c:v>-0.15543077117829446</c:v>
                </c:pt>
                <c:pt idx="146">
                  <c:v>-0.15383381375471231</c:v>
                </c:pt>
                <c:pt idx="147">
                  <c:v>-0.15224999959559601</c:v>
                </c:pt>
                <c:pt idx="148">
                  <c:v>-0.15067933098696148</c:v>
                </c:pt>
                <c:pt idx="149">
                  <c:v>-0.14912180554949223</c:v>
                </c:pt>
                <c:pt idx="150">
                  <c:v>-0.14757741643399735</c:v>
                </c:pt>
                <c:pt idx="151">
                  <c:v>-0.14604615251026834</c:v>
                </c:pt>
                <c:pt idx="152">
                  <c:v>-0.14452799854954607</c:v>
                </c:pt>
                <c:pt idx="153">
                  <c:v>-0.14302293540080005</c:v>
                </c:pt>
                <c:pt idx="154">
                  <c:v>-0.14153094016101686</c:v>
                </c:pt>
                <c:pt idx="155">
                  <c:v>-0.14005198633968971</c:v>
                </c:pt>
                <c:pt idx="156">
                  <c:v>-0.13858604401769178</c:v>
                </c:pt>
                <c:pt idx="157">
                  <c:v>-0.13713308000071417</c:v>
                </c:pt>
                <c:pt idx="158">
                  <c:v>-0.13569305796744138</c:v>
                </c:pt>
                <c:pt idx="159">
                  <c:v>-0.13426593861263178</c:v>
                </c:pt>
                <c:pt idx="160">
                  <c:v>-0.13285167978526657</c:v>
                </c:pt>
                <c:pt idx="161">
                  <c:v>-0.13145023662192487</c:v>
                </c:pt>
                <c:pt idx="162">
                  <c:v>-0.13006156167553698</c:v>
                </c:pt>
                <c:pt idx="163">
                  <c:v>-0.12868560503966528</c:v>
                </c:pt>
                <c:pt idx="164">
                  <c:v>-0.1273223144684546</c:v>
                </c:pt>
                <c:pt idx="165">
                  <c:v>-0.12597163549239193</c:v>
                </c:pt>
                <c:pt idx="166">
                  <c:v>-0.12463351153001009</c:v>
                </c:pt>
                <c:pt idx="167">
                  <c:v>-0.12330788399566517</c:v>
                </c:pt>
                <c:pt idx="168">
                  <c:v>-0.12199469240351471</c:v>
                </c:pt>
                <c:pt idx="169">
                  <c:v>-0.12069387446781836</c:v>
                </c:pt>
                <c:pt idx="170">
                  <c:v>-0.11940536619968017</c:v>
                </c:pt>
                <c:pt idx="171">
                  <c:v>-0.11812910200034675</c:v>
                </c:pt>
                <c:pt idx="172">
                  <c:v>-0.11686501475117311</c:v>
                </c:pt>
                <c:pt idx="173">
                  <c:v>-0.11561303590036345</c:v>
                </c:pt>
                <c:pt idx="174">
                  <c:v>-0.11437309554659146</c:v>
                </c:pt>
                <c:pt idx="175">
                  <c:v>-0.11314512251960157</c:v>
                </c:pt>
                <c:pt idx="176">
                  <c:v>-0.11192904445788836</c:v>
                </c:pt>
                <c:pt idx="177">
                  <c:v>-0.1107247878835497</c:v>
                </c:pt>
                <c:pt idx="178">
                  <c:v>-0.1095322782744052</c:v>
                </c:pt>
                <c:pt idx="179">
                  <c:v>-0.10835144013346905</c:v>
                </c:pt>
                <c:pt idx="180">
                  <c:v>-0.1071821970558632</c:v>
                </c:pt>
                <c:pt idx="181">
                  <c:v>-0.10602447179325517</c:v>
                </c:pt>
                <c:pt idx="182">
                  <c:v>-0.1048781863159003</c:v>
                </c:pt>
                <c:pt idx="183">
                  <c:v>-0.10374326187236751</c:v>
                </c:pt>
                <c:pt idx="184">
                  <c:v>-0.10261961904702456</c:v>
                </c:pt>
                <c:pt idx="185">
                  <c:v>-0.10150717781535568</c:v>
                </c:pt>
                <c:pt idx="186">
                  <c:v>-0.10040585759718312</c:v>
                </c:pt>
                <c:pt idx="187">
                  <c:v>-9.9315577307861891E-2</c:v>
                </c:pt>
                <c:pt idx="188">
                  <c:v>-9.8236255407513795E-2</c:v>
                </c:pt>
                <c:pt idx="189">
                  <c:v>-9.716780994836563E-2</c:v>
                </c:pt>
                <c:pt idx="190">
                  <c:v>-9.611015862025496E-2</c:v>
                </c:pt>
                <c:pt idx="191">
                  <c:v>-9.5063218794362525E-2</c:v>
                </c:pt>
                <c:pt idx="192">
                  <c:v>-9.402690756523191E-2</c:v>
                </c:pt>
                <c:pt idx="193">
                  <c:v>-9.3001141791131614E-2</c:v>
                </c:pt>
                <c:pt idx="194">
                  <c:v>-9.1985838132815897E-2</c:v>
                </c:pt>
                <c:pt idx="195">
                  <c:v>-9.0980913090737067E-2</c:v>
                </c:pt>
                <c:pt idx="196">
                  <c:v>-8.9986283040761145E-2</c:v>
                </c:pt>
                <c:pt idx="197">
                  <c:v>-8.9001864268436634E-2</c:v>
                </c:pt>
                <c:pt idx="198">
                  <c:v>-8.8027573001865422E-2</c:v>
                </c:pt>
                <c:pt idx="199">
                  <c:v>-8.7063325443221859E-2</c:v>
                </c:pt>
                <c:pt idx="200">
                  <c:v>-8.6109037798966365E-2</c:v>
                </c:pt>
                <c:pt idx="201">
                  <c:v>-8.516462630879687E-2</c:v>
                </c:pt>
                <c:pt idx="202">
                  <c:v>-8.4230007273380675E-2</c:v>
                </c:pt>
                <c:pt idx="203">
                  <c:v>-8.3305097080908816E-2</c:v>
                </c:pt>
                <c:pt idx="204">
                  <c:v>-8.2389812232511489E-2</c:v>
                </c:pt>
                <c:pt idx="205">
                  <c:v>-8.1484069366574263E-2</c:v>
                </c:pt>
                <c:pt idx="206">
                  <c:v>-8.0587785281992272E-2</c:v>
                </c:pt>
                <c:pt idx="207">
                  <c:v>-7.9700876960398251E-2</c:v>
                </c:pt>
                <c:pt idx="208">
                  <c:v>-7.8823261587399607E-2</c:v>
                </c:pt>
                <c:pt idx="209">
                  <c:v>-7.7954856572859166E-2</c:v>
                </c:pt>
                <c:pt idx="210">
                  <c:v>-7.7095579570251038E-2</c:v>
                </c:pt>
                <c:pt idx="211">
                  <c:v>-7.6245348495125181E-2</c:v>
                </c:pt>
                <c:pt idx="212">
                  <c:v>-7.5404081542709903E-2</c:v>
                </c:pt>
                <c:pt idx="213">
                  <c:v>-7.457169720468293E-2</c:v>
                </c:pt>
                <c:pt idx="214">
                  <c:v>-7.3748114285140054E-2</c:v>
                </c:pt>
                <c:pt idx="215">
                  <c:v>-7.2933251915788602E-2</c:v>
                </c:pt>
                <c:pt idx="216">
                  <c:v>-7.212702957039327E-2</c:v>
                </c:pt>
                <c:pt idx="217">
                  <c:v>-7.1329367078500627E-2</c:v>
                </c:pt>
                <c:pt idx="218">
                  <c:v>-7.0540184638467035E-2</c:v>
                </c:pt>
                <c:pt idx="219">
                  <c:v>-6.9759402829814965E-2</c:v>
                </c:pt>
                <c:pt idx="220">
                  <c:v>-6.8986942624941469E-2</c:v>
                </c:pt>
                <c:pt idx="221">
                  <c:v>-6.8222725400201356E-2</c:v>
                </c:pt>
                <c:pt idx="222">
                  <c:v>-6.7466672946387793E-2</c:v>
                </c:pt>
                <c:pt idx="223">
                  <c:v>-6.6718707478631498E-2</c:v>
                </c:pt>
                <c:pt idx="224">
                  <c:v>-6.5978751645739284E-2</c:v>
                </c:pt>
                <c:pt idx="225">
                  <c:v>-6.5246728538992618E-2</c:v>
                </c:pt>
                <c:pt idx="226">
                  <c:v>-6.4522561700424919E-2</c:v>
                </c:pt>
                <c:pt idx="227">
                  <c:v>-6.3806175130597012E-2</c:v>
                </c:pt>
                <c:pt idx="228">
                  <c:v>-6.3097493295888846E-2</c:v>
                </c:pt>
                <c:pt idx="229">
                  <c:v>-6.2396441135324991E-2</c:v>
                </c:pt>
                <c:pt idx="230">
                  <c:v>-6.1702944066950989E-2</c:v>
                </c:pt>
                <c:pt idx="231">
                  <c:v>-6.1016927993777489E-2</c:v>
                </c:pt>
                <c:pt idx="232">
                  <c:v>-6.0338319309307283E-2</c:v>
                </c:pt>
                <c:pt idx="233">
                  <c:v>-5.9667044902661857E-2</c:v>
                </c:pt>
                <c:pt idx="234">
                  <c:v>-5.9003032163321298E-2</c:v>
                </c:pt>
                <c:pt idx="235">
                  <c:v>-5.8346208985492615E-2</c:v>
                </c:pt>
                <c:pt idx="236">
                  <c:v>-5.7696503772120628E-2</c:v>
                </c:pt>
                <c:pt idx="237">
                  <c:v>-5.7053845438554324E-2</c:v>
                </c:pt>
                <c:pt idx="238">
                  <c:v>-5.641816341588219E-2</c:v>
                </c:pt>
                <c:pt idx="239">
                  <c:v>-5.5789387653949397E-2</c:v>
                </c:pt>
                <c:pt idx="240">
                  <c:v>-5.5167448624068381E-2</c:v>
                </c:pt>
                <c:pt idx="241">
                  <c:v>-5.4552277321435243E-2</c:v>
                </c:pt>
                <c:pt idx="242">
                  <c:v>-5.3943805267263327E-2</c:v>
                </c:pt>
                <c:pt idx="243">
                  <c:v>-5.3341964510644616E-2</c:v>
                </c:pt>
                <c:pt idx="244">
                  <c:v>-5.274668763015028E-2</c:v>
                </c:pt>
                <c:pt idx="245">
                  <c:v>-5.2157907735180239E-2</c:v>
                </c:pt>
                <c:pt idx="246">
                  <c:v>-5.1575558467071757E-2</c:v>
                </c:pt>
                <c:pt idx="247">
                  <c:v>-5.0999573999977177E-2</c:v>
                </c:pt>
                <c:pt idx="248">
                  <c:v>-5.0429889041519509E-2</c:v>
                </c:pt>
                <c:pt idx="249">
                  <c:v>-4.9866438833235327E-2</c:v>
                </c:pt>
                <c:pt idx="250">
                  <c:v>-4.9309159150813665E-2</c:v>
                </c:pt>
                <c:pt idx="251">
                  <c:v>-4.8757986304139043E-2</c:v>
                </c:pt>
                <c:pt idx="252">
                  <c:v>-4.8212857137147257E-2</c:v>
                </c:pt>
                <c:pt idx="253">
                  <c:v>-4.7673709027501288E-2</c:v>
                </c:pt>
                <c:pt idx="254">
                  <c:v>-4.7140479886095217E-2</c:v>
                </c:pt>
                <c:pt idx="255">
                  <c:v>-4.661310815639369E-2</c:v>
                </c:pt>
                <c:pt idx="256">
                  <c:v>-4.6091532813613514E-2</c:v>
                </c:pt>
                <c:pt idx="257">
                  <c:v>-4.557569336375461E-2</c:v>
                </c:pt>
                <c:pt idx="258">
                  <c:v>-4.5065529842487059E-2</c:v>
                </c:pt>
                <c:pt idx="259">
                  <c:v>-4.4560982813900141E-2</c:v>
                </c:pt>
                <c:pt idx="260">
                  <c:v>-4.4061993369120069E-2</c:v>
                </c:pt>
                <c:pt idx="261">
                  <c:v>-4.3568503124802149E-2</c:v>
                </c:pt>
                <c:pt idx="262">
                  <c:v>-4.3080454221503021E-2</c:v>
                </c:pt>
                <c:pt idx="263">
                  <c:v>-4.2597789321938868E-2</c:v>
                </c:pt>
                <c:pt idx="264">
                  <c:v>-4.21204516091346E-2</c:v>
                </c:pt>
                <c:pt idx="265">
                  <c:v>-4.1648384784469396E-2</c:v>
                </c:pt>
                <c:pt idx="266">
                  <c:v>-4.1181533065623721E-2</c:v>
                </c:pt>
                <c:pt idx="267">
                  <c:v>-4.0719841184432302E-2</c:v>
                </c:pt>
                <c:pt idx="268">
                  <c:v>-4.0263254384648062E-2</c:v>
                </c:pt>
                <c:pt idx="269">
                  <c:v>-3.9811718419621341E-2</c:v>
                </c:pt>
                <c:pt idx="270">
                  <c:v>-3.9365179549898786E-2</c:v>
                </c:pt>
                <c:pt idx="271">
                  <c:v>-3.8923584540746028E-2</c:v>
                </c:pt>
                <c:pt idx="272">
                  <c:v>-3.848688065959837E-2</c:v>
                </c:pt>
                <c:pt idx="273">
                  <c:v>-3.8055015673443097E-2</c:v>
                </c:pt>
                <c:pt idx="274">
                  <c:v>-3.7627937846137494E-2</c:v>
                </c:pt>
                <c:pt idx="275">
                  <c:v>-3.7205595935665872E-2</c:v>
                </c:pt>
                <c:pt idx="276">
                  <c:v>-3.6787939191339297E-2</c:v>
                </c:pt>
                <c:pt idx="277">
                  <c:v>-3.6374917350941428E-2</c:v>
                </c:pt>
                <c:pt idx="278">
                  <c:v>-3.5966480637823442E-2</c:v>
                </c:pt>
                <c:pt idx="279">
                  <c:v>-3.5562579757951435E-2</c:v>
                </c:pt>
                <c:pt idx="280">
                  <c:v>-3.5163165896909335E-2</c:v>
                </c:pt>
                <c:pt idx="281">
                  <c:v>-3.4768190716859895E-2</c:v>
                </c:pt>
                <c:pt idx="282">
                  <c:v>-3.4377606353466886E-2</c:v>
                </c:pt>
                <c:pt idx="283">
                  <c:v>-3.3991365412781215E-2</c:v>
                </c:pt>
                <c:pt idx="284">
                  <c:v>-3.3609420968093162E-2</c:v>
                </c:pt>
                <c:pt idx="285">
                  <c:v>-3.3231726556753709E-2</c:v>
                </c:pt>
                <c:pt idx="286">
                  <c:v>-3.2858236176967141E-2</c:v>
                </c:pt>
                <c:pt idx="287">
                  <c:v>-3.248890428455703E-2</c:v>
                </c:pt>
                <c:pt idx="288">
                  <c:v>-3.2123685789708353E-2</c:v>
                </c:pt>
                <c:pt idx="289">
                  <c:v>-3.1762536053687375E-2</c:v>
                </c:pt>
                <c:pt idx="290">
                  <c:v>-3.1405410885541517E-2</c:v>
                </c:pt>
                <c:pt idx="291">
                  <c:v>-3.1052266538781476E-2</c:v>
                </c:pt>
                <c:pt idx="292">
                  <c:v>-3.0703059708046928E-2</c:v>
                </c:pt>
                <c:pt idx="293">
                  <c:v>-3.0357747525758261E-2</c:v>
                </c:pt>
                <c:pt idx="294">
                  <c:v>-3.0016287558755617E-2</c:v>
                </c:pt>
                <c:pt idx="295">
                  <c:v>-2.967863780492716E-2</c:v>
                </c:pt>
                <c:pt idx="296">
                  <c:v>-2.934475668982826E-2</c:v>
                </c:pt>
                <c:pt idx="297">
                  <c:v>-2.9014603063292909E-2</c:v>
                </c:pt>
                <c:pt idx="298">
                  <c:v>-2.8688136196039042E-2</c:v>
                </c:pt>
                <c:pt idx="299">
                  <c:v>-2.8365315776269256E-2</c:v>
                </c:pt>
                <c:pt idx="300">
                  <c:v>-2.8046101906268068E-2</c:v>
                </c:pt>
                <c:pt idx="301">
                  <c:v>-2.7730455098997246E-2</c:v>
                </c:pt>
                <c:pt idx="302">
                  <c:v>-2.7418336274690459E-2</c:v>
                </c:pt>
                <c:pt idx="303">
                  <c:v>-2.7109706757448247E-2</c:v>
                </c:pt>
                <c:pt idx="304">
                  <c:v>-2.6804528271834858E-2</c:v>
                </c:pt>
                <c:pt idx="305">
                  <c:v>-2.6502762939477675E-2</c:v>
                </c:pt>
                <c:pt idx="306">
                  <c:v>-2.6204373275670486E-2</c:v>
                </c:pt>
                <c:pt idx="307">
                  <c:v>-2.5909322185981729E-2</c:v>
                </c:pt>
                <c:pt idx="308">
                  <c:v>-2.561757296286845E-2</c:v>
                </c:pt>
                <c:pt idx="309">
                  <c:v>-2.5329089282296983E-2</c:v>
                </c:pt>
                <c:pt idx="310">
                  <c:v>-2.5043835200371446E-2</c:v>
                </c:pt>
                <c:pt idx="311">
                  <c:v>-2.4761775149970605E-2</c:v>
                </c:pt>
                <c:pt idx="312">
                  <c:v>-2.448287393739405E-2</c:v>
                </c:pt>
                <c:pt idx="313">
                  <c:v>-2.4207096739018618E-2</c:v>
                </c:pt>
                <c:pt idx="314">
                  <c:v>-2.3934409097965445E-2</c:v>
                </c:pt>
                <c:pt idx="315">
                  <c:v>-2.366477692077875E-2</c:v>
                </c:pt>
                <c:pt idx="316">
                  <c:v>-2.3398166474116727E-2</c:v>
                </c:pt>
                <c:pt idx="317">
                  <c:v>-2.3134544381455305E-2</c:v>
                </c:pt>
                <c:pt idx="318">
                  <c:v>-2.2873877619805427E-2</c:v>
                </c:pt>
                <c:pt idx="319">
                  <c:v>-2.2616133516444342E-2</c:v>
                </c:pt>
                <c:pt idx="320">
                  <c:v>-2.2361279745661471E-2</c:v>
                </c:pt>
                <c:pt idx="321">
                  <c:v>-2.2109284325519448E-2</c:v>
                </c:pt>
                <c:pt idx="322">
                  <c:v>-2.1860115614630748E-2</c:v>
                </c:pt>
                <c:pt idx="323">
                  <c:v>-2.1613742308950353E-2</c:v>
                </c:pt>
                <c:pt idx="324">
                  <c:v>-2.1370133438585067E-2</c:v>
                </c:pt>
                <c:pt idx="325">
                  <c:v>-2.1129258364619624E-2</c:v>
                </c:pt>
                <c:pt idx="326">
                  <c:v>-2.0891086775960289E-2</c:v>
                </c:pt>
                <c:pt idx="327">
                  <c:v>-2.0655588686196064E-2</c:v>
                </c:pt>
                <c:pt idx="328">
                  <c:v>-2.0422734430478019E-2</c:v>
                </c:pt>
                <c:pt idx="329">
                  <c:v>-2.0192494662417008E-2</c:v>
                </c:pt>
                <c:pt idx="330">
                  <c:v>-1.9964840351000143E-2</c:v>
                </c:pt>
                <c:pt idx="331">
                  <c:v>-1.9739742777526135E-2</c:v>
                </c:pt>
                <c:pt idx="332">
                  <c:v>-1.9517173532560127E-2</c:v>
                </c:pt>
                <c:pt idx="333">
                  <c:v>-1.9297104512907819E-2</c:v>
                </c:pt>
                <c:pt idx="334">
                  <c:v>-1.9079507918609576E-2</c:v>
                </c:pt>
                <c:pt idx="335">
                  <c:v>-1.8864356249954362E-2</c:v>
                </c:pt>
                <c:pt idx="336">
                  <c:v>-1.8651622304513938E-2</c:v>
                </c:pt>
                <c:pt idx="337">
                  <c:v>-1.844127917419745E-2</c:v>
                </c:pt>
                <c:pt idx="338">
                  <c:v>-1.8233300242326562E-2</c:v>
                </c:pt>
                <c:pt idx="339">
                  <c:v>-1.802765918073123E-2</c:v>
                </c:pt>
                <c:pt idx="340">
                  <c:v>-1.7824329946866491E-2</c:v>
                </c:pt>
                <c:pt idx="341">
                  <c:v>-1.7623286780950081E-2</c:v>
                </c:pt>
                <c:pt idx="342">
                  <c:v>-1.7424504203121242E-2</c:v>
                </c:pt>
                <c:pt idx="343">
                  <c:v>-1.7227957010620791E-2</c:v>
                </c:pt>
                <c:pt idx="344">
                  <c:v>-1.7033620274992362E-2</c:v>
                </c:pt>
                <c:pt idx="345">
                  <c:v>-1.6841469339305207E-2</c:v>
                </c:pt>
                <c:pt idx="346">
                  <c:v>-1.6651479815398378E-2</c:v>
                </c:pt>
                <c:pt idx="347">
                  <c:v>-1.6463627581146393E-2</c:v>
                </c:pt>
                <c:pt idx="348">
                  <c:v>-1.6277888777746625E-2</c:v>
                </c:pt>
                <c:pt idx="349">
                  <c:v>-1.6094239807028211E-2</c:v>
                </c:pt>
                <c:pt idx="350">
                  <c:v>-1.5912657328782626E-2</c:v>
                </c:pt>
                <c:pt idx="351">
                  <c:v>-1.5733118258115991E-2</c:v>
                </c:pt>
                <c:pt idx="352">
                  <c:v>-1.5555599762823065E-2</c:v>
                </c:pt>
                <c:pt idx="353">
                  <c:v>-1.5380079260782895E-2</c:v>
                </c:pt>
                <c:pt idx="354">
                  <c:v>-1.5206534417376249E-2</c:v>
                </c:pt>
                <c:pt idx="355">
                  <c:v>-1.5034943142924707E-2</c:v>
                </c:pt>
                <c:pt idx="356">
                  <c:v>-1.4865283590151447E-2</c:v>
                </c:pt>
                <c:pt idx="357">
                  <c:v>-1.4697534151663642E-2</c:v>
                </c:pt>
                <c:pt idx="358">
                  <c:v>-1.453167345745662E-2</c:v>
                </c:pt>
                <c:pt idx="359">
                  <c:v>-1.4367680372439491E-2</c:v>
                </c:pt>
                <c:pt idx="360">
                  <c:v>-1.4205533993982394E-2</c:v>
                </c:pt>
                <c:pt idx="361">
                  <c:v>-1.4045213649485258E-2</c:v>
                </c:pt>
                <c:pt idx="362">
                  <c:v>-1.3886698893967968E-2</c:v>
                </c:pt>
                <c:pt idx="363">
                  <c:v>-1.3729969507682053E-2</c:v>
                </c:pt>
                <c:pt idx="364">
                  <c:v>-1.357500549374357E-2</c:v>
                </c:pt>
                <c:pt idx="365">
                  <c:v>-1.3421787075787362E-2</c:v>
                </c:pt>
                <c:pt idx="366">
                  <c:v>-1.3270294695642457E-2</c:v>
                </c:pt>
                <c:pt idx="367">
                  <c:v>-1.3120509011028653E-2</c:v>
                </c:pt>
                <c:pt idx="368">
                  <c:v>-1.2972410893274049E-2</c:v>
                </c:pt>
                <c:pt idx="369">
                  <c:v>-1.2825981425053652E-2</c:v>
                </c:pt>
                <c:pt idx="370">
                  <c:v>-1.2681201898148777E-2</c:v>
                </c:pt>
                <c:pt idx="371">
                  <c:v>-1.2538053811227245E-2</c:v>
                </c:pt>
                <c:pt idx="372">
                  <c:v>-1.2396518867644268E-2</c:v>
                </c:pt>
                <c:pt idx="373">
                  <c:v>-1.2256578973263895E-2</c:v>
                </c:pt>
                <c:pt idx="374">
                  <c:v>-1.2118216234301012E-2</c:v>
                </c:pt>
                <c:pt idx="375">
                  <c:v>-1.1981412955183643E-2</c:v>
                </c:pt>
                <c:pt idx="376">
                  <c:v>-1.1846151636435558E-2</c:v>
                </c:pt>
                <c:pt idx="377">
                  <c:v>-1.1712414972579053E-2</c:v>
                </c:pt>
                <c:pt idx="378">
                  <c:v>-1.1580185850057767E-2</c:v>
                </c:pt>
                <c:pt idx="379">
                  <c:v>-1.1449447345179402E-2</c:v>
                </c:pt>
                <c:pt idx="380">
                  <c:v>-1.1320182722078362E-2</c:v>
                </c:pt>
                <c:pt idx="381">
                  <c:v>-1.1192375430697985E-2</c:v>
                </c:pt>
                <c:pt idx="382">
                  <c:v>-1.1066009104792423E-2</c:v>
                </c:pt>
                <c:pt idx="383">
                  <c:v>-1.0941067559947953E-2</c:v>
                </c:pt>
                <c:pt idx="384">
                  <c:v>-1.0817534791623595E-2</c:v>
                </c:pt>
                <c:pt idx="385">
                  <c:v>-1.0695394973211047E-2</c:v>
                </c:pt>
                <c:pt idx="386">
                  <c:v>-1.057463245411356E-2</c:v>
                </c:pt>
                <c:pt idx="387">
                  <c:v>-1.0455231757843879E-2</c:v>
                </c:pt>
                <c:pt idx="388">
                  <c:v>-1.0337177580140935E-2</c:v>
                </c:pt>
                <c:pt idx="389">
                  <c:v>-1.0220454787105298E-2</c:v>
                </c:pt>
                <c:pt idx="390">
                  <c:v>-1.01050484133531E-2</c:v>
                </c:pt>
                <c:pt idx="391">
                  <c:v>-9.9909436601885067E-3</c:v>
                </c:pt>
                <c:pt idx="392">
                  <c:v>-9.8781258937943855E-3</c:v>
                </c:pt>
                <c:pt idx="393">
                  <c:v>-9.7665806434411792E-3</c:v>
                </c:pt>
                <c:pt idx="394">
                  <c:v>-9.6562935997138184E-3</c:v>
                </c:pt>
                <c:pt idx="395">
                  <c:v>-9.5472506127564603E-3</c:v>
                </c:pt>
                <c:pt idx="396">
                  <c:v>-9.4394376905350859E-3</c:v>
                </c:pt>
                <c:pt idx="397">
                  <c:v>-9.3328409971176248E-3</c:v>
                </c:pt>
                <c:pt idx="398">
                  <c:v>-9.2274468509716042E-3</c:v>
                </c:pt>
                <c:pt idx="399">
                  <c:v>-9.1232417232791404E-3</c:v>
                </c:pt>
                <c:pt idx="400">
                  <c:v>-9.020212236269096E-3</c:v>
                </c:pt>
                <c:pt idx="401">
                  <c:v>-8.9183451615663864E-3</c:v>
                </c:pt>
                <c:pt idx="402">
                  <c:v>-8.817627418558141E-3</c:v>
                </c:pt>
                <c:pt idx="403">
                  <c:v>-8.7180460727766806E-3</c:v>
                </c:pt>
                <c:pt idx="404">
                  <c:v>-8.6195883342991535E-3</c:v>
                </c:pt>
                <c:pt idx="405">
                  <c:v>-8.5222415561636965E-3</c:v>
                </c:pt>
                <c:pt idx="406">
                  <c:v>-8.4259932328019215E-3</c:v>
                </c:pt>
                <c:pt idx="407">
                  <c:v>-8.3308309984877291E-3</c:v>
                </c:pt>
                <c:pt idx="408">
                  <c:v>-8.2367426258021289E-3</c:v>
                </c:pt>
                <c:pt idx="409">
                  <c:v>-8.1437160241140845E-3</c:v>
                </c:pt>
                <c:pt idx="410">
                  <c:v>-8.0517392380771626E-3</c:v>
                </c:pt>
                <c:pt idx="411">
                  <c:v>-7.9608004461418358E-3</c:v>
                </c:pt>
                <c:pt idx="412">
                  <c:v>-7.8708879590834186E-3</c:v>
                </c:pt>
                <c:pt idx="413">
                  <c:v>-7.7819902185453224E-3</c:v>
                </c:pt>
                <c:pt idx="414">
                  <c:v>-7.6940957955976544E-3</c:v>
                </c:pt>
                <c:pt idx="415">
                  <c:v>-7.607193389310909E-3</c:v>
                </c:pt>
                <c:pt idx="416">
                  <c:v>-7.5212718253447088E-3</c:v>
                </c:pt>
                <c:pt idx="417">
                  <c:v>-7.436320054551351E-3</c:v>
                </c:pt>
                <c:pt idx="418">
                  <c:v>-7.3523271515941744E-3</c:v>
                </c:pt>
                <c:pt idx="419">
                  <c:v>-7.2692823135804456E-3</c:v>
                </c:pt>
                <c:pt idx="420">
                  <c:v>-7.1871748587087527E-3</c:v>
                </c:pt>
                <c:pt idx="421">
                  <c:v>-7.1059942249307268E-3</c:v>
                </c:pt>
                <c:pt idx="422">
                  <c:v>-7.0257299686269379E-3</c:v>
                </c:pt>
                <c:pt idx="423">
                  <c:v>-6.946371763296909E-3</c:v>
                </c:pt>
                <c:pt idx="424">
                  <c:v>-6.8679093982630191E-3</c:v>
                </c:pt>
                <c:pt idx="425">
                  <c:v>-6.7903327773882255E-3</c:v>
                </c:pt>
                <c:pt idx="426">
                  <c:v>-6.7136319178074761E-3</c:v>
                </c:pt>
                <c:pt idx="427">
                  <c:v>-6.6377969486726513E-3</c:v>
                </c:pt>
                <c:pt idx="428">
                  <c:v>-6.5628181099109117E-3</c:v>
                </c:pt>
                <c:pt idx="429">
                  <c:v>-6.488685750996385E-3</c:v>
                </c:pt>
                <c:pt idx="430">
                  <c:v>-6.4153903297349468E-3</c:v>
                </c:pt>
                <c:pt idx="431">
                  <c:v>-6.3429224110620889E-3</c:v>
                </c:pt>
                <c:pt idx="432">
                  <c:v>-6.2712726658536739E-3</c:v>
                </c:pt>
                <c:pt idx="433">
                  <c:v>-6.2004318697494532E-3</c:v>
                </c:pt>
                <c:pt idx="434">
                  <c:v>-6.1303909019893091E-3</c:v>
                </c:pt>
                <c:pt idx="435">
                  <c:v>-6.0611407442619633E-3</c:v>
                </c:pt>
                <c:pt idx="436">
                  <c:v>-5.9926724795661343E-3</c:v>
                </c:pt>
                <c:pt idx="437">
                  <c:v>-5.9249772910839804E-3</c:v>
                </c:pt>
                <c:pt idx="438">
                  <c:v>-5.8580464610667122E-3</c:v>
                </c:pt>
                <c:pt idx="439">
                  <c:v>-5.7918713697322401E-3</c:v>
                </c:pt>
                <c:pt idx="440">
                  <c:v>-5.7264434941747917E-3</c:v>
                </c:pt>
                <c:pt idx="441">
                  <c:v>-5.6617544072862964E-3</c:v>
                </c:pt>
                <c:pt idx="442">
                  <c:v>-5.5977957766894897E-3</c:v>
                </c:pt>
                <c:pt idx="443">
                  <c:v>-5.5345593636825889E-3</c:v>
                </c:pt>
                <c:pt idx="444">
                  <c:v>-5.4720370221954138E-3</c:v>
                </c:pt>
                <c:pt idx="445">
                  <c:v>-5.4102206977568925E-3</c:v>
                </c:pt>
                <c:pt idx="446">
                  <c:v>-5.3491024264737562E-3</c:v>
                </c:pt>
                <c:pt idx="447">
                  <c:v>-5.2886743340203766E-3</c:v>
                </c:pt>
                <c:pt idx="448">
                  <c:v>-5.2289286346395942E-3</c:v>
                </c:pt>
                <c:pt idx="449">
                  <c:v>-5.1698576301544589E-3</c:v>
                </c:pt>
                <c:pt idx="450">
                  <c:v>-5.1114537089907179E-3</c:v>
                </c:pt>
                <c:pt idx="451">
                  <c:v>-5.0537093452100272E-3</c:v>
                </c:pt>
                <c:pt idx="452">
                  <c:v>-4.9966170975536822E-3</c:v>
                </c:pt>
                <c:pt idx="453">
                  <c:v>-4.9401696084968218E-3</c:v>
                </c:pt>
                <c:pt idx="454">
                  <c:v>-4.8843596033129842E-3</c:v>
                </c:pt>
                <c:pt idx="455">
                  <c:v>-4.8291798891488781E-3</c:v>
                </c:pt>
                <c:pt idx="456">
                  <c:v>-4.7746233541093351E-3</c:v>
                </c:pt>
                <c:pt idx="457">
                  <c:v>-4.7206829663522538E-3</c:v>
                </c:pt>
                <c:pt idx="458">
                  <c:v>-4.6673517731934851E-3</c:v>
                </c:pt>
                <c:pt idx="459">
                  <c:v>-4.6146229002215367E-3</c:v>
                </c:pt>
                <c:pt idx="460">
                  <c:v>-4.5624895504220164E-3</c:v>
                </c:pt>
                <c:pt idx="461">
                  <c:v>-4.5109450033116606E-3</c:v>
                </c:pt>
                <c:pt idx="462">
                  <c:v>-4.4599826140819315E-3</c:v>
                </c:pt>
                <c:pt idx="463">
                  <c:v>-4.4095958127519964E-3</c:v>
                </c:pt>
                <c:pt idx="464">
                  <c:v>-4.3597781033310407E-3</c:v>
                </c:pt>
                <c:pt idx="465">
                  <c:v>-4.310523062989821E-3</c:v>
                </c:pt>
                <c:pt idx="466">
                  <c:v>-4.2618243412413095E-3</c:v>
                </c:pt>
                <c:pt idx="467">
                  <c:v>-4.2136756591304187E-3</c:v>
                </c:pt>
                <c:pt idx="468">
                  <c:v>-4.166070808432629E-3</c:v>
                </c:pt>
                <c:pt idx="469">
                  <c:v>-4.1190036508614606E-3</c:v>
                </c:pt>
                <c:pt idx="470">
                  <c:v>-4.0724681172847116E-3</c:v>
                </c:pt>
                <c:pt idx="471">
                  <c:v>-4.0264582069493432E-3</c:v>
                </c:pt>
                <c:pt idx="472">
                  <c:v>-3.9809679867149157E-3</c:v>
                </c:pt>
                <c:pt idx="473">
                  <c:v>-3.9359915902955345E-3</c:v>
                </c:pt>
                <c:pt idx="474">
                  <c:v>-3.8915232175101436E-3</c:v>
                </c:pt>
                <c:pt idx="475">
                  <c:v>-3.8475571335411362E-3</c:v>
                </c:pt>
                <c:pt idx="476">
                  <c:v>-3.8040876682011631E-3</c:v>
                </c:pt>
                <c:pt idx="477">
                  <c:v>-3.7611092152080535E-3</c:v>
                </c:pt>
                <c:pt idx="478">
                  <c:v>-3.7186162314677964E-3</c:v>
                </c:pt>
                <c:pt idx="479">
                  <c:v>-3.6766032363654334E-3</c:v>
                </c:pt>
                <c:pt idx="480">
                  <c:v>-3.6350648110638375E-3</c:v>
                </c:pt>
                <c:pt idx="481">
                  <c:v>-3.5939955978102562E-3</c:v>
                </c:pt>
                <c:pt idx="482">
                  <c:v>-3.5533902992505614E-3</c:v>
                </c:pt>
                <c:pt idx="483">
                  <c:v>-3.5132436777510876E-3</c:v>
                </c:pt>
                <c:pt idx="484">
                  <c:v>-3.473550554728038E-3</c:v>
                </c:pt>
                <c:pt idx="485">
                  <c:v>-3.4343058099842992E-3</c:v>
                </c:pt>
                <c:pt idx="486">
                  <c:v>-3.3955043810536523E-3</c:v>
                </c:pt>
                <c:pt idx="487">
                  <c:v>-3.3571412625522587E-3</c:v>
                </c:pt>
                <c:pt idx="488">
                  <c:v>-3.3192115055373553E-3</c:v>
                </c:pt>
                <c:pt idx="489">
                  <c:v>-3.2817102168731021E-3</c:v>
                </c:pt>
                <c:pt idx="490">
                  <c:v>-3.2446325586034594E-3</c:v>
                </c:pt>
                <c:pt idx="491">
                  <c:v>-3.2079737473320598E-3</c:v>
                </c:pt>
                <c:pt idx="492">
                  <c:v>-3.1717290536089839E-3</c:v>
                </c:pt>
                <c:pt idx="493">
                  <c:v>-3.1358938013243453E-3</c:v>
                </c:pt>
                <c:pt idx="494">
                  <c:v>-3.1004633671086693E-3</c:v>
                </c:pt>
                <c:pt idx="495">
                  <c:v>-3.0654331797399111E-3</c:v>
                </c:pt>
                <c:pt idx="496">
                  <c:v>-3.03079871955711E-3</c:v>
                </c:pt>
                <c:pt idx="497">
                  <c:v>-2.9965555178805676E-3</c:v>
                </c:pt>
                <c:pt idx="498">
                  <c:v>-2.9626991564385024E-3</c:v>
                </c:pt>
                <c:pt idx="499">
                  <c:v>-2.9292252668000778E-3</c:v>
                </c:pt>
                <c:pt idx="500">
                  <c:v>-2.8961295298147931E-3</c:v>
                </c:pt>
                <c:pt idx="501">
                  <c:v>-2.8634076750580924E-3</c:v>
                </c:pt>
                <c:pt idx="502">
                  <c:v>-2.8310554802831881E-3</c:v>
                </c:pt>
                <c:pt idx="503">
                  <c:v>-2.7990687708789926E-3</c:v>
                </c:pt>
                <c:pt idx="504">
                  <c:v>-2.7674434193341001E-3</c:v>
                </c:pt>
                <c:pt idx="505">
                  <c:v>-2.7361753447067796E-3</c:v>
                </c:pt>
                <c:pt idx="506">
                  <c:v>-2.7052605121008584E-3</c:v>
                </c:pt>
                <c:pt idx="507">
                  <c:v>-2.6746949321474864E-3</c:v>
                </c:pt>
                <c:pt idx="508">
                  <c:v>-2.6444746604926796E-3</c:v>
                </c:pt>
                <c:pt idx="509">
                  <c:v>-2.6145957972906063E-3</c:v>
                </c:pt>
                <c:pt idx="510">
                  <c:v>-2.5850544867025184E-3</c:v>
                </c:pt>
                <c:pt idx="511">
                  <c:v>-2.5558469164013169E-3</c:v>
                </c:pt>
                <c:pt idx="512">
                  <c:v>-2.5269693170816374E-3</c:v>
                </c:pt>
                <c:pt idx="513">
                  <c:v>-2.4984179619754214E-3</c:v>
                </c:pt>
                <c:pt idx="514">
                  <c:v>-2.4701891663729192E-3</c:v>
                </c:pt>
                <c:pt idx="515">
                  <c:v>-2.4422792871490366E-3</c:v>
                </c:pt>
                <c:pt idx="516">
                  <c:v>-2.4146847222950127E-3</c:v>
                </c:pt>
                <c:pt idx="517">
                  <c:v>-2.3874019104553118E-3</c:v>
                </c:pt>
                <c:pt idx="518">
                  <c:v>-2.3604273304697219E-3</c:v>
                </c:pt>
                <c:pt idx="519">
                  <c:v>-2.3337575009205738E-3</c:v>
                </c:pt>
                <c:pt idx="520">
                  <c:v>-2.3073889796850419E-3</c:v>
                </c:pt>
                <c:pt idx="521">
                  <c:v>-2.2813183634924428E-3</c:v>
                </c:pt>
                <c:pt idx="522">
                  <c:v>-2.2555422874865256E-3</c:v>
                </c:pt>
                <c:pt idx="523">
                  <c:v>-2.2300574247926413E-3</c:v>
                </c:pt>
                <c:pt idx="524">
                  <c:v>-2.2048604860897777E-3</c:v>
                </c:pt>
                <c:pt idx="525">
                  <c:v>-2.1799482191873936E-3</c:v>
                </c:pt>
                <c:pt idx="526">
                  <c:v>-2.1553174086069889E-3</c:v>
                </c:pt>
                <c:pt idx="527">
                  <c:v>-2.1309648751683852E-3</c:v>
                </c:pt>
                <c:pt idx="528">
                  <c:v>-2.1068874755806304E-3</c:v>
                </c:pt>
                <c:pt idx="529">
                  <c:v>-2.0830821020375039E-3</c:v>
                </c:pt>
                <c:pt idx="530">
                  <c:v>-2.0595456818175541E-3</c:v>
                </c:pt>
                <c:pt idx="531">
                  <c:v>-2.0362751768886345E-3</c:v>
                </c:pt>
                <c:pt idx="532">
                  <c:v>-2.0132675835168572E-3</c:v>
                </c:pt>
                <c:pt idx="533">
                  <c:v>-1.9905199318799721E-3</c:v>
                </c:pt>
                <c:pt idx="534">
                  <c:v>-1.9680292856850473E-3</c:v>
                </c:pt>
                <c:pt idx="535">
                  <c:v>-1.9457927417904722E-3</c:v>
                </c:pt>
                <c:pt idx="536">
                  <c:v>-1.9238074298321892E-3</c:v>
                </c:pt>
                <c:pt idx="537">
                  <c:v>-1.9020705118541253E-3</c:v>
                </c:pt>
                <c:pt idx="538">
                  <c:v>-1.8805791819427871E-3</c:v>
                </c:pt>
                <c:pt idx="539">
                  <c:v>-1.8593306658659455E-3</c:v>
                </c:pt>
                <c:pt idx="540">
                  <c:v>-1.8383222207153862E-3</c:v>
                </c:pt>
                <c:pt idx="541">
                  <c:v>-1.8175511345536776E-3</c:v>
                </c:pt>
                <c:pt idx="542">
                  <c:v>-1.7970147260649035E-3</c:v>
                </c:pt>
                <c:pt idx="543">
                  <c:v>-1.7767103442093198E-3</c:v>
                </c:pt>
                <c:pt idx="544">
                  <c:v>-1.7566353678819021E-3</c:v>
                </c:pt>
                <c:pt idx="545">
                  <c:v>-1.7367872055747237E-3</c:v>
                </c:pt>
                <c:pt idx="546">
                  <c:v>-1.7171632950431298E-3</c:v>
                </c:pt>
                <c:pt idx="547">
                  <c:v>-1.6977611029756691E-3</c:v>
                </c:pt>
                <c:pt idx="548">
                  <c:v>-1.6785781246677297E-3</c:v>
                </c:pt>
                <c:pt idx="549">
                  <c:v>-1.6596118836988579E-3</c:v>
                </c:pt>
                <c:pt idx="550">
                  <c:v>-1.6408599316136941E-3</c:v>
                </c:pt>
                <c:pt idx="551">
                  <c:v>-1.6223198476065018E-3</c:v>
                </c:pt>
                <c:pt idx="552">
                  <c:v>-1.6039892382092469E-3</c:v>
                </c:pt>
                <c:pt idx="553">
                  <c:v>-1.5858657369831857E-3</c:v>
                </c:pt>
                <c:pt idx="554">
                  <c:v>-1.5679470042139158E-3</c:v>
                </c:pt>
                <c:pt idx="555">
                  <c:v>-1.5502307266098737E-3</c:v>
                </c:pt>
                <c:pt idx="556">
                  <c:v>-1.5327146170042094E-3</c:v>
                </c:pt>
                <c:pt idx="557">
                  <c:v>-1.5153964140600246E-3</c:v>
                </c:pt>
                <c:pt idx="558">
                  <c:v>-1.498273881978927E-3</c:v>
                </c:pt>
                <c:pt idx="559">
                  <c:v>-1.4813448102128594E-3</c:v>
                </c:pt>
                <c:pt idx="560">
                  <c:v>-1.4646070131791849E-3</c:v>
                </c:pt>
                <c:pt idx="561">
                  <c:v>-1.4480583299789672E-3</c:v>
                </c:pt>
                <c:pt idx="562">
                  <c:v>-1.431696624118428E-3</c:v>
                </c:pt>
                <c:pt idx="563">
                  <c:v>-1.4155197832335406E-3</c:v>
                </c:pt>
                <c:pt idx="564">
                  <c:v>-1.3995257188177245E-3</c:v>
                </c:pt>
                <c:pt idx="565">
                  <c:v>-1.3837123659525999E-3</c:v>
                </c:pt>
                <c:pt idx="566">
                  <c:v>-1.3680776830417886E-3</c:v>
                </c:pt>
                <c:pt idx="567">
                  <c:v>-1.3526196515476988E-3</c:v>
                </c:pt>
                <c:pt idx="568">
                  <c:v>-1.33733627573128E-3</c:v>
                </c:pt>
                <c:pt idx="569">
                  <c:v>-1.3222255823947112E-3</c:v>
                </c:pt>
                <c:pt idx="570">
                  <c:v>-1.3072856206269793E-3</c:v>
                </c:pt>
                <c:pt idx="571">
                  <c:v>-1.2925144615523385E-3</c:v>
                </c:pt>
                <c:pt idx="572">
                  <c:v>-1.2779101980815873E-3</c:v>
                </c:pt>
                <c:pt idx="573">
                  <c:v>-1.2634709446661576E-3</c:v>
                </c:pt>
                <c:pt idx="574">
                  <c:v>-1.2491948370549717E-3</c:v>
                </c:pt>
                <c:pt idx="575">
                  <c:v>-1.2350800320540354E-3</c:v>
                </c:pt>
                <c:pt idx="576">
                  <c:v>-1.2211247072887485E-3</c:v>
                </c:pt>
                <c:pt idx="577">
                  <c:v>-1.2073270609688866E-3</c:v>
                </c:pt>
                <c:pt idx="578">
                  <c:v>-1.193685311656232E-3</c:v>
                </c:pt>
                <c:pt idx="579">
                  <c:v>-1.1801976980348272E-3</c:v>
                </c:pt>
                <c:pt idx="580">
                  <c:v>-1.1668624786838153E-3</c:v>
                </c:pt>
                <c:pt idx="581">
                  <c:v>-1.1536779318528365E-3</c:v>
                </c:pt>
                <c:pt idx="582">
                  <c:v>-1.1406423552399682E-3</c:v>
                </c:pt>
                <c:pt idx="583">
                  <c:v>-1.1277540657721552E-3</c:v>
                </c:pt>
                <c:pt idx="584">
                  <c:v>-1.1150113993881219E-3</c:v>
                </c:pt>
                <c:pt idx="585">
                  <c:v>-1.102412710823732E-3</c:v>
                </c:pt>
                <c:pt idx="586">
                  <c:v>-1.0899563733997621E-3</c:v>
                </c:pt>
                <c:pt idx="587">
                  <c:v>-1.0776407788120777E-3</c:v>
                </c:pt>
                <c:pt idx="588">
                  <c:v>-1.0654643369241666E-3</c:v>
                </c:pt>
                <c:pt idx="589">
                  <c:v>-1.0534254755620147E-3</c:v>
                </c:pt>
                <c:pt idx="590">
                  <c:v>-1.0415226403112949E-3</c:v>
                </c:pt>
                <c:pt idx="591">
                  <c:v>-1.0297542943168427E-3</c:v>
                </c:pt>
                <c:pt idx="592">
                  <c:v>-1.0181189180843903E-3</c:v>
                </c:pt>
                <c:pt idx="593">
                  <c:v>-1.0066150092845447E-3</c:v>
                </c:pt>
                <c:pt idx="594">
                  <c:v>-9.9524108255896531E-4</c:v>
                </c:pt>
                <c:pt idx="595">
                  <c:v>-9.8399566932873619E-4</c:v>
                </c:pt>
                <c:pt idx="596">
                  <c:v>-9.7287731760489662E-4</c:v>
                </c:pt>
                <c:pt idx="597">
                  <c:v>-9.6188459180110398E-4</c:v>
                </c:pt>
                <c:pt idx="598">
                  <c:v>-9.5101607254842089E-4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0E2D-42F8-958A-06DC435A60E1}"/>
            </c:ext>
          </c:extLst>
        </c:ser>
        <c:ser>
          <c:idx val="6"/>
          <c:order val="6"/>
          <c:tx>
            <c:strRef>
              <c:f>Суммы!$H$1</c:f>
              <c:strCache>
                <c:ptCount val="1"/>
                <c:pt idx="0">
                  <c:v>1993</c:v>
                </c:pt>
              </c:strCache>
            </c:strRef>
          </c:tx>
          <c:spPr>
            <a:ln w="2222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Суммы!$A$2:$A$600</c:f>
              <c:numCache>
                <c:formatCode>General</c:formatCode>
                <c:ptCount val="599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0.79999999999999993</c:v>
                </c:pt>
                <c:pt idx="9">
                  <c:v>0.89999999999999991</c:v>
                </c:pt>
                <c:pt idx="10">
                  <c:v>0.99999999999999989</c:v>
                </c:pt>
                <c:pt idx="11">
                  <c:v>1.0999999999999999</c:v>
                </c:pt>
                <c:pt idx="12">
                  <c:v>1.2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1.5000000000000002</c:v>
                </c:pt>
                <c:pt idx="16">
                  <c:v>1.6000000000000003</c:v>
                </c:pt>
                <c:pt idx="17">
                  <c:v>1.7000000000000004</c:v>
                </c:pt>
                <c:pt idx="18">
                  <c:v>1.8000000000000005</c:v>
                </c:pt>
                <c:pt idx="19">
                  <c:v>1.9000000000000006</c:v>
                </c:pt>
                <c:pt idx="20">
                  <c:v>2.0000000000000004</c:v>
                </c:pt>
                <c:pt idx="21">
                  <c:v>2.1000000000000005</c:v>
                </c:pt>
                <c:pt idx="22">
                  <c:v>2.2000000000000006</c:v>
                </c:pt>
                <c:pt idx="23">
                  <c:v>2.3000000000000007</c:v>
                </c:pt>
                <c:pt idx="24">
                  <c:v>2.4000000000000008</c:v>
                </c:pt>
                <c:pt idx="25">
                  <c:v>2.5000000000000009</c:v>
                </c:pt>
                <c:pt idx="26">
                  <c:v>2.600000000000001</c:v>
                </c:pt>
                <c:pt idx="27">
                  <c:v>2.7000000000000011</c:v>
                </c:pt>
                <c:pt idx="28">
                  <c:v>2.8000000000000012</c:v>
                </c:pt>
                <c:pt idx="29">
                  <c:v>2.9000000000000012</c:v>
                </c:pt>
                <c:pt idx="30">
                  <c:v>3.0000000000000013</c:v>
                </c:pt>
                <c:pt idx="31">
                  <c:v>3.1000000000000014</c:v>
                </c:pt>
                <c:pt idx="32">
                  <c:v>3.2000000000000015</c:v>
                </c:pt>
                <c:pt idx="33">
                  <c:v>3.3000000000000016</c:v>
                </c:pt>
                <c:pt idx="34">
                  <c:v>3.4000000000000017</c:v>
                </c:pt>
                <c:pt idx="35">
                  <c:v>3.5000000000000018</c:v>
                </c:pt>
                <c:pt idx="36">
                  <c:v>3.6000000000000019</c:v>
                </c:pt>
                <c:pt idx="37">
                  <c:v>3.700000000000002</c:v>
                </c:pt>
                <c:pt idx="38">
                  <c:v>3.800000000000002</c:v>
                </c:pt>
                <c:pt idx="39">
                  <c:v>3.9000000000000021</c:v>
                </c:pt>
                <c:pt idx="40">
                  <c:v>4.0000000000000018</c:v>
                </c:pt>
                <c:pt idx="41">
                  <c:v>4.1000000000000014</c:v>
                </c:pt>
                <c:pt idx="42">
                  <c:v>4.2000000000000011</c:v>
                </c:pt>
                <c:pt idx="43">
                  <c:v>4.3000000000000007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4.6999999999999993</c:v>
                </c:pt>
                <c:pt idx="48">
                  <c:v>4.7999999999999989</c:v>
                </c:pt>
                <c:pt idx="49">
                  <c:v>4.8999999999999986</c:v>
                </c:pt>
                <c:pt idx="50">
                  <c:v>4.9999999999999982</c:v>
                </c:pt>
                <c:pt idx="51">
                  <c:v>5.0999999999999979</c:v>
                </c:pt>
                <c:pt idx="52">
                  <c:v>5.1999999999999975</c:v>
                </c:pt>
                <c:pt idx="53">
                  <c:v>5.2999999999999972</c:v>
                </c:pt>
                <c:pt idx="54">
                  <c:v>5.3999999999999968</c:v>
                </c:pt>
                <c:pt idx="55">
                  <c:v>5.4999999999999964</c:v>
                </c:pt>
                <c:pt idx="56">
                  <c:v>5.5999999999999961</c:v>
                </c:pt>
                <c:pt idx="57">
                  <c:v>5.6999999999999957</c:v>
                </c:pt>
                <c:pt idx="58">
                  <c:v>5.7999999999999954</c:v>
                </c:pt>
                <c:pt idx="59">
                  <c:v>5.899999999999995</c:v>
                </c:pt>
                <c:pt idx="60">
                  <c:v>5.9999999999999947</c:v>
                </c:pt>
                <c:pt idx="61">
                  <c:v>6.0999999999999943</c:v>
                </c:pt>
                <c:pt idx="62">
                  <c:v>6.199999999999994</c:v>
                </c:pt>
                <c:pt idx="63">
                  <c:v>6.2999999999999936</c:v>
                </c:pt>
                <c:pt idx="64">
                  <c:v>6.3999999999999932</c:v>
                </c:pt>
                <c:pt idx="65">
                  <c:v>6.4999999999999929</c:v>
                </c:pt>
                <c:pt idx="66">
                  <c:v>6.5999999999999925</c:v>
                </c:pt>
                <c:pt idx="67">
                  <c:v>6.6999999999999922</c:v>
                </c:pt>
                <c:pt idx="68">
                  <c:v>6.7999999999999918</c:v>
                </c:pt>
                <c:pt idx="69">
                  <c:v>6.8999999999999915</c:v>
                </c:pt>
                <c:pt idx="70">
                  <c:v>6.9999999999999911</c:v>
                </c:pt>
                <c:pt idx="71">
                  <c:v>7.0999999999999908</c:v>
                </c:pt>
                <c:pt idx="72">
                  <c:v>7.1999999999999904</c:v>
                </c:pt>
                <c:pt idx="73">
                  <c:v>7.2999999999999901</c:v>
                </c:pt>
                <c:pt idx="74">
                  <c:v>7.3999999999999897</c:v>
                </c:pt>
                <c:pt idx="75">
                  <c:v>7.4999999999999893</c:v>
                </c:pt>
                <c:pt idx="76">
                  <c:v>7.599999999999989</c:v>
                </c:pt>
                <c:pt idx="77">
                  <c:v>7.6999999999999886</c:v>
                </c:pt>
                <c:pt idx="78">
                  <c:v>7.7999999999999883</c:v>
                </c:pt>
                <c:pt idx="79">
                  <c:v>7.8999999999999879</c:v>
                </c:pt>
                <c:pt idx="80">
                  <c:v>7.9999999999999876</c:v>
                </c:pt>
                <c:pt idx="81">
                  <c:v>8.0999999999999872</c:v>
                </c:pt>
                <c:pt idx="82">
                  <c:v>8.1999999999999869</c:v>
                </c:pt>
                <c:pt idx="83">
                  <c:v>8.2999999999999865</c:v>
                </c:pt>
                <c:pt idx="84">
                  <c:v>8.3999999999999861</c:v>
                </c:pt>
                <c:pt idx="85">
                  <c:v>8.4999999999999858</c:v>
                </c:pt>
                <c:pt idx="86">
                  <c:v>8.5999999999999854</c:v>
                </c:pt>
                <c:pt idx="87">
                  <c:v>8.6999999999999851</c:v>
                </c:pt>
                <c:pt idx="88">
                  <c:v>8.7999999999999847</c:v>
                </c:pt>
                <c:pt idx="89">
                  <c:v>8.8999999999999844</c:v>
                </c:pt>
                <c:pt idx="90">
                  <c:v>8.999999999999984</c:v>
                </c:pt>
                <c:pt idx="91">
                  <c:v>9.0999999999999837</c:v>
                </c:pt>
                <c:pt idx="92">
                  <c:v>9.1999999999999833</c:v>
                </c:pt>
                <c:pt idx="93">
                  <c:v>9.2999999999999829</c:v>
                </c:pt>
                <c:pt idx="94">
                  <c:v>9.3999999999999826</c:v>
                </c:pt>
                <c:pt idx="95">
                  <c:v>9.4999999999999822</c:v>
                </c:pt>
                <c:pt idx="96">
                  <c:v>9.5999999999999819</c:v>
                </c:pt>
                <c:pt idx="97">
                  <c:v>9.6999999999999815</c:v>
                </c:pt>
                <c:pt idx="98">
                  <c:v>9.7999999999999812</c:v>
                </c:pt>
                <c:pt idx="99">
                  <c:v>9.8999999999999808</c:v>
                </c:pt>
                <c:pt idx="100">
                  <c:v>9.9999999999999805</c:v>
                </c:pt>
                <c:pt idx="101">
                  <c:v>10.09999999999998</c:v>
                </c:pt>
                <c:pt idx="102">
                  <c:v>10.19999999999998</c:v>
                </c:pt>
                <c:pt idx="103">
                  <c:v>10.299999999999979</c:v>
                </c:pt>
                <c:pt idx="104">
                  <c:v>10.399999999999979</c:v>
                </c:pt>
                <c:pt idx="105">
                  <c:v>10.499999999999979</c:v>
                </c:pt>
                <c:pt idx="106">
                  <c:v>10.599999999999978</c:v>
                </c:pt>
                <c:pt idx="107">
                  <c:v>10.699999999999978</c:v>
                </c:pt>
                <c:pt idx="108">
                  <c:v>10.799999999999978</c:v>
                </c:pt>
                <c:pt idx="109">
                  <c:v>10.899999999999977</c:v>
                </c:pt>
                <c:pt idx="110">
                  <c:v>10.999999999999977</c:v>
                </c:pt>
                <c:pt idx="111">
                  <c:v>11.099999999999977</c:v>
                </c:pt>
                <c:pt idx="112">
                  <c:v>11.199999999999976</c:v>
                </c:pt>
                <c:pt idx="113">
                  <c:v>11.299999999999976</c:v>
                </c:pt>
                <c:pt idx="114">
                  <c:v>11.399999999999975</c:v>
                </c:pt>
                <c:pt idx="115">
                  <c:v>11.499999999999975</c:v>
                </c:pt>
                <c:pt idx="116">
                  <c:v>11.599999999999975</c:v>
                </c:pt>
                <c:pt idx="117">
                  <c:v>11.699999999999974</c:v>
                </c:pt>
                <c:pt idx="118">
                  <c:v>11.799999999999974</c:v>
                </c:pt>
                <c:pt idx="119">
                  <c:v>11.899999999999974</c:v>
                </c:pt>
                <c:pt idx="120">
                  <c:v>11.999999999999973</c:v>
                </c:pt>
                <c:pt idx="121">
                  <c:v>12.099999999999973</c:v>
                </c:pt>
                <c:pt idx="122">
                  <c:v>12.199999999999973</c:v>
                </c:pt>
                <c:pt idx="123">
                  <c:v>12.299999999999972</c:v>
                </c:pt>
                <c:pt idx="124">
                  <c:v>12.399999999999972</c:v>
                </c:pt>
                <c:pt idx="125">
                  <c:v>12.499999999999972</c:v>
                </c:pt>
                <c:pt idx="126">
                  <c:v>12.599999999999971</c:v>
                </c:pt>
                <c:pt idx="127">
                  <c:v>12.699999999999971</c:v>
                </c:pt>
                <c:pt idx="128">
                  <c:v>12.799999999999971</c:v>
                </c:pt>
                <c:pt idx="129">
                  <c:v>12.89999999999997</c:v>
                </c:pt>
                <c:pt idx="130">
                  <c:v>12.99999999999997</c:v>
                </c:pt>
                <c:pt idx="131">
                  <c:v>13.099999999999969</c:v>
                </c:pt>
                <c:pt idx="132">
                  <c:v>13.199999999999969</c:v>
                </c:pt>
                <c:pt idx="133">
                  <c:v>13.299999999999969</c:v>
                </c:pt>
                <c:pt idx="134">
                  <c:v>13.399999999999968</c:v>
                </c:pt>
                <c:pt idx="135">
                  <c:v>13.499999999999968</c:v>
                </c:pt>
                <c:pt idx="136">
                  <c:v>13.599999999999968</c:v>
                </c:pt>
                <c:pt idx="137">
                  <c:v>13.699999999999967</c:v>
                </c:pt>
                <c:pt idx="138">
                  <c:v>13.799999999999967</c:v>
                </c:pt>
                <c:pt idx="139">
                  <c:v>13.899999999999967</c:v>
                </c:pt>
                <c:pt idx="140">
                  <c:v>13.999999999999966</c:v>
                </c:pt>
                <c:pt idx="141">
                  <c:v>14.099999999999966</c:v>
                </c:pt>
                <c:pt idx="142">
                  <c:v>14.199999999999966</c:v>
                </c:pt>
                <c:pt idx="143">
                  <c:v>14.299999999999965</c:v>
                </c:pt>
                <c:pt idx="144">
                  <c:v>14.399999999999965</c:v>
                </c:pt>
                <c:pt idx="145">
                  <c:v>14.499999999999964</c:v>
                </c:pt>
                <c:pt idx="146">
                  <c:v>14.599999999999964</c:v>
                </c:pt>
                <c:pt idx="147">
                  <c:v>14.699999999999964</c:v>
                </c:pt>
                <c:pt idx="148">
                  <c:v>14.799999999999963</c:v>
                </c:pt>
                <c:pt idx="149">
                  <c:v>14.899999999999963</c:v>
                </c:pt>
                <c:pt idx="150">
                  <c:v>14.999999999999963</c:v>
                </c:pt>
                <c:pt idx="151">
                  <c:v>15.099999999999962</c:v>
                </c:pt>
                <c:pt idx="152">
                  <c:v>15.199999999999962</c:v>
                </c:pt>
                <c:pt idx="153">
                  <c:v>15.299999999999962</c:v>
                </c:pt>
                <c:pt idx="154">
                  <c:v>15.399999999999961</c:v>
                </c:pt>
                <c:pt idx="155">
                  <c:v>15.499999999999961</c:v>
                </c:pt>
                <c:pt idx="156">
                  <c:v>15.599999999999961</c:v>
                </c:pt>
                <c:pt idx="157">
                  <c:v>15.69999999999996</c:v>
                </c:pt>
                <c:pt idx="158">
                  <c:v>15.79999999999996</c:v>
                </c:pt>
                <c:pt idx="159">
                  <c:v>15.899999999999959</c:v>
                </c:pt>
                <c:pt idx="160">
                  <c:v>15.999999999999959</c:v>
                </c:pt>
                <c:pt idx="161">
                  <c:v>16.099999999999959</c:v>
                </c:pt>
                <c:pt idx="162">
                  <c:v>16.19999999999996</c:v>
                </c:pt>
                <c:pt idx="163">
                  <c:v>16.299999999999962</c:v>
                </c:pt>
                <c:pt idx="164">
                  <c:v>16.399999999999963</c:v>
                </c:pt>
                <c:pt idx="165">
                  <c:v>16.499999999999964</c:v>
                </c:pt>
                <c:pt idx="166">
                  <c:v>16.599999999999966</c:v>
                </c:pt>
                <c:pt idx="167">
                  <c:v>16.699999999999967</c:v>
                </c:pt>
                <c:pt idx="168">
                  <c:v>16.799999999999969</c:v>
                </c:pt>
                <c:pt idx="169">
                  <c:v>16.89999999999997</c:v>
                </c:pt>
                <c:pt idx="170">
                  <c:v>16.999999999999972</c:v>
                </c:pt>
                <c:pt idx="171">
                  <c:v>17.099999999999973</c:v>
                </c:pt>
                <c:pt idx="172">
                  <c:v>17.199999999999974</c:v>
                </c:pt>
                <c:pt idx="173">
                  <c:v>17.299999999999976</c:v>
                </c:pt>
                <c:pt idx="174">
                  <c:v>17.399999999999977</c:v>
                </c:pt>
                <c:pt idx="175">
                  <c:v>17.499999999999979</c:v>
                </c:pt>
                <c:pt idx="176">
                  <c:v>17.59999999999998</c:v>
                </c:pt>
                <c:pt idx="177">
                  <c:v>17.699999999999982</c:v>
                </c:pt>
                <c:pt idx="178">
                  <c:v>17.799999999999983</c:v>
                </c:pt>
                <c:pt idx="179">
                  <c:v>17.899999999999984</c:v>
                </c:pt>
                <c:pt idx="180">
                  <c:v>17.999999999999986</c:v>
                </c:pt>
                <c:pt idx="181">
                  <c:v>18.099999999999987</c:v>
                </c:pt>
                <c:pt idx="182">
                  <c:v>18.199999999999989</c:v>
                </c:pt>
                <c:pt idx="183">
                  <c:v>18.29999999999999</c:v>
                </c:pt>
                <c:pt idx="184">
                  <c:v>18.399999999999991</c:v>
                </c:pt>
                <c:pt idx="185">
                  <c:v>18.499999999999993</c:v>
                </c:pt>
                <c:pt idx="186">
                  <c:v>18.599999999999994</c:v>
                </c:pt>
                <c:pt idx="187">
                  <c:v>18.699999999999996</c:v>
                </c:pt>
                <c:pt idx="188">
                  <c:v>18.799999999999997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19.200000000000003</c:v>
                </c:pt>
                <c:pt idx="193">
                  <c:v>19.300000000000004</c:v>
                </c:pt>
                <c:pt idx="194">
                  <c:v>19.400000000000006</c:v>
                </c:pt>
                <c:pt idx="195">
                  <c:v>19.500000000000007</c:v>
                </c:pt>
                <c:pt idx="196">
                  <c:v>19.600000000000009</c:v>
                </c:pt>
                <c:pt idx="197">
                  <c:v>19.70000000000001</c:v>
                </c:pt>
                <c:pt idx="198">
                  <c:v>19.800000000000011</c:v>
                </c:pt>
                <c:pt idx="199">
                  <c:v>19.900000000000013</c:v>
                </c:pt>
                <c:pt idx="200">
                  <c:v>20.000000000000014</c:v>
                </c:pt>
                <c:pt idx="201">
                  <c:v>20.100000000000016</c:v>
                </c:pt>
                <c:pt idx="202">
                  <c:v>20.200000000000017</c:v>
                </c:pt>
                <c:pt idx="203">
                  <c:v>20.300000000000018</c:v>
                </c:pt>
                <c:pt idx="204">
                  <c:v>20.40000000000002</c:v>
                </c:pt>
                <c:pt idx="205">
                  <c:v>20.500000000000021</c:v>
                </c:pt>
                <c:pt idx="206">
                  <c:v>20.600000000000023</c:v>
                </c:pt>
                <c:pt idx="207">
                  <c:v>20.700000000000024</c:v>
                </c:pt>
                <c:pt idx="208">
                  <c:v>20.800000000000026</c:v>
                </c:pt>
                <c:pt idx="209">
                  <c:v>20.900000000000027</c:v>
                </c:pt>
                <c:pt idx="210">
                  <c:v>21.000000000000028</c:v>
                </c:pt>
                <c:pt idx="211">
                  <c:v>21.10000000000003</c:v>
                </c:pt>
                <c:pt idx="212">
                  <c:v>21.200000000000031</c:v>
                </c:pt>
                <c:pt idx="213">
                  <c:v>21.300000000000033</c:v>
                </c:pt>
                <c:pt idx="214">
                  <c:v>21.400000000000034</c:v>
                </c:pt>
                <c:pt idx="215">
                  <c:v>21.500000000000036</c:v>
                </c:pt>
                <c:pt idx="216">
                  <c:v>21.600000000000037</c:v>
                </c:pt>
                <c:pt idx="217">
                  <c:v>21.700000000000038</c:v>
                </c:pt>
                <c:pt idx="218">
                  <c:v>21.80000000000004</c:v>
                </c:pt>
                <c:pt idx="219">
                  <c:v>21.900000000000041</c:v>
                </c:pt>
                <c:pt idx="220">
                  <c:v>22.000000000000043</c:v>
                </c:pt>
                <c:pt idx="221">
                  <c:v>22.100000000000044</c:v>
                </c:pt>
                <c:pt idx="222">
                  <c:v>22.200000000000045</c:v>
                </c:pt>
                <c:pt idx="223">
                  <c:v>22.300000000000047</c:v>
                </c:pt>
                <c:pt idx="224">
                  <c:v>22.400000000000048</c:v>
                </c:pt>
                <c:pt idx="225">
                  <c:v>22.50000000000005</c:v>
                </c:pt>
                <c:pt idx="226">
                  <c:v>22.600000000000051</c:v>
                </c:pt>
                <c:pt idx="227">
                  <c:v>22.700000000000053</c:v>
                </c:pt>
                <c:pt idx="228">
                  <c:v>22.800000000000054</c:v>
                </c:pt>
                <c:pt idx="229">
                  <c:v>22.900000000000055</c:v>
                </c:pt>
                <c:pt idx="230">
                  <c:v>23.000000000000057</c:v>
                </c:pt>
                <c:pt idx="231">
                  <c:v>23.100000000000058</c:v>
                </c:pt>
                <c:pt idx="232">
                  <c:v>23.20000000000006</c:v>
                </c:pt>
                <c:pt idx="233">
                  <c:v>23.300000000000061</c:v>
                </c:pt>
                <c:pt idx="234">
                  <c:v>23.400000000000063</c:v>
                </c:pt>
                <c:pt idx="235">
                  <c:v>23.500000000000064</c:v>
                </c:pt>
                <c:pt idx="236">
                  <c:v>23.600000000000065</c:v>
                </c:pt>
                <c:pt idx="237">
                  <c:v>23.700000000000067</c:v>
                </c:pt>
                <c:pt idx="238">
                  <c:v>23.800000000000068</c:v>
                </c:pt>
                <c:pt idx="239">
                  <c:v>23.90000000000007</c:v>
                </c:pt>
                <c:pt idx="240">
                  <c:v>24.000000000000071</c:v>
                </c:pt>
                <c:pt idx="241">
                  <c:v>24.100000000000072</c:v>
                </c:pt>
                <c:pt idx="242">
                  <c:v>24.200000000000074</c:v>
                </c:pt>
                <c:pt idx="243">
                  <c:v>24.300000000000075</c:v>
                </c:pt>
                <c:pt idx="244">
                  <c:v>24.400000000000077</c:v>
                </c:pt>
                <c:pt idx="245">
                  <c:v>24.500000000000078</c:v>
                </c:pt>
                <c:pt idx="246">
                  <c:v>24.60000000000008</c:v>
                </c:pt>
                <c:pt idx="247">
                  <c:v>24.700000000000081</c:v>
                </c:pt>
                <c:pt idx="248">
                  <c:v>24.800000000000082</c:v>
                </c:pt>
                <c:pt idx="249">
                  <c:v>24.900000000000084</c:v>
                </c:pt>
                <c:pt idx="250">
                  <c:v>25.000000000000085</c:v>
                </c:pt>
                <c:pt idx="251">
                  <c:v>25.100000000000087</c:v>
                </c:pt>
                <c:pt idx="252">
                  <c:v>25.200000000000088</c:v>
                </c:pt>
                <c:pt idx="253">
                  <c:v>25.30000000000009</c:v>
                </c:pt>
                <c:pt idx="254">
                  <c:v>25.400000000000091</c:v>
                </c:pt>
                <c:pt idx="255">
                  <c:v>25.500000000000092</c:v>
                </c:pt>
                <c:pt idx="256">
                  <c:v>25.600000000000094</c:v>
                </c:pt>
                <c:pt idx="257">
                  <c:v>25.700000000000095</c:v>
                </c:pt>
                <c:pt idx="258">
                  <c:v>25.800000000000097</c:v>
                </c:pt>
                <c:pt idx="259">
                  <c:v>25.900000000000098</c:v>
                </c:pt>
                <c:pt idx="260">
                  <c:v>26.000000000000099</c:v>
                </c:pt>
                <c:pt idx="261">
                  <c:v>26.100000000000101</c:v>
                </c:pt>
                <c:pt idx="262">
                  <c:v>26.200000000000102</c:v>
                </c:pt>
                <c:pt idx="263">
                  <c:v>26.300000000000104</c:v>
                </c:pt>
                <c:pt idx="264">
                  <c:v>26.400000000000105</c:v>
                </c:pt>
                <c:pt idx="265">
                  <c:v>26.500000000000107</c:v>
                </c:pt>
                <c:pt idx="266">
                  <c:v>26.600000000000108</c:v>
                </c:pt>
                <c:pt idx="267">
                  <c:v>26.700000000000109</c:v>
                </c:pt>
                <c:pt idx="268">
                  <c:v>26.800000000000111</c:v>
                </c:pt>
                <c:pt idx="269">
                  <c:v>26.900000000000112</c:v>
                </c:pt>
                <c:pt idx="270">
                  <c:v>27.000000000000114</c:v>
                </c:pt>
                <c:pt idx="271">
                  <c:v>27.100000000000115</c:v>
                </c:pt>
                <c:pt idx="272">
                  <c:v>27.200000000000117</c:v>
                </c:pt>
                <c:pt idx="273">
                  <c:v>27.300000000000118</c:v>
                </c:pt>
                <c:pt idx="274">
                  <c:v>27.400000000000119</c:v>
                </c:pt>
                <c:pt idx="275">
                  <c:v>27.500000000000121</c:v>
                </c:pt>
                <c:pt idx="276">
                  <c:v>27.600000000000122</c:v>
                </c:pt>
                <c:pt idx="277">
                  <c:v>27.700000000000124</c:v>
                </c:pt>
                <c:pt idx="278">
                  <c:v>27.800000000000125</c:v>
                </c:pt>
                <c:pt idx="279">
                  <c:v>27.900000000000126</c:v>
                </c:pt>
                <c:pt idx="280">
                  <c:v>28.000000000000128</c:v>
                </c:pt>
                <c:pt idx="281">
                  <c:v>28.100000000000129</c:v>
                </c:pt>
                <c:pt idx="282">
                  <c:v>28.200000000000131</c:v>
                </c:pt>
                <c:pt idx="283">
                  <c:v>28.300000000000132</c:v>
                </c:pt>
                <c:pt idx="284">
                  <c:v>28.400000000000134</c:v>
                </c:pt>
                <c:pt idx="285">
                  <c:v>28.500000000000135</c:v>
                </c:pt>
                <c:pt idx="286">
                  <c:v>28.600000000000136</c:v>
                </c:pt>
                <c:pt idx="287">
                  <c:v>28.700000000000138</c:v>
                </c:pt>
                <c:pt idx="288">
                  <c:v>28.800000000000139</c:v>
                </c:pt>
                <c:pt idx="289">
                  <c:v>28.900000000000141</c:v>
                </c:pt>
                <c:pt idx="290">
                  <c:v>29.000000000000142</c:v>
                </c:pt>
                <c:pt idx="291">
                  <c:v>29.100000000000144</c:v>
                </c:pt>
                <c:pt idx="292">
                  <c:v>29.200000000000145</c:v>
                </c:pt>
                <c:pt idx="293">
                  <c:v>29.300000000000146</c:v>
                </c:pt>
                <c:pt idx="294">
                  <c:v>29.400000000000148</c:v>
                </c:pt>
                <c:pt idx="295">
                  <c:v>29.500000000000149</c:v>
                </c:pt>
                <c:pt idx="296">
                  <c:v>29.600000000000151</c:v>
                </c:pt>
                <c:pt idx="297">
                  <c:v>29.700000000000152</c:v>
                </c:pt>
                <c:pt idx="298">
                  <c:v>29.800000000000153</c:v>
                </c:pt>
                <c:pt idx="299">
                  <c:v>29.900000000000155</c:v>
                </c:pt>
                <c:pt idx="300">
                  <c:v>30.000000000000156</c:v>
                </c:pt>
                <c:pt idx="301">
                  <c:v>30.100000000000158</c:v>
                </c:pt>
                <c:pt idx="302">
                  <c:v>30.200000000000159</c:v>
                </c:pt>
                <c:pt idx="303">
                  <c:v>30.300000000000161</c:v>
                </c:pt>
                <c:pt idx="304">
                  <c:v>30.400000000000162</c:v>
                </c:pt>
                <c:pt idx="305">
                  <c:v>30.500000000000163</c:v>
                </c:pt>
                <c:pt idx="306">
                  <c:v>30.600000000000165</c:v>
                </c:pt>
                <c:pt idx="307">
                  <c:v>30.700000000000166</c:v>
                </c:pt>
                <c:pt idx="308">
                  <c:v>30.800000000000168</c:v>
                </c:pt>
                <c:pt idx="309">
                  <c:v>30.900000000000169</c:v>
                </c:pt>
                <c:pt idx="310">
                  <c:v>31.000000000000171</c:v>
                </c:pt>
                <c:pt idx="311">
                  <c:v>31.100000000000172</c:v>
                </c:pt>
                <c:pt idx="312">
                  <c:v>31.200000000000173</c:v>
                </c:pt>
                <c:pt idx="313">
                  <c:v>31.300000000000175</c:v>
                </c:pt>
                <c:pt idx="314">
                  <c:v>31.400000000000176</c:v>
                </c:pt>
                <c:pt idx="315">
                  <c:v>31.500000000000178</c:v>
                </c:pt>
                <c:pt idx="316">
                  <c:v>31.600000000000179</c:v>
                </c:pt>
                <c:pt idx="317">
                  <c:v>31.70000000000018</c:v>
                </c:pt>
                <c:pt idx="318">
                  <c:v>31.800000000000182</c:v>
                </c:pt>
                <c:pt idx="319">
                  <c:v>31.900000000000183</c:v>
                </c:pt>
                <c:pt idx="320">
                  <c:v>32.000000000000185</c:v>
                </c:pt>
                <c:pt idx="321">
                  <c:v>32.100000000000186</c:v>
                </c:pt>
                <c:pt idx="322">
                  <c:v>32.200000000000188</c:v>
                </c:pt>
                <c:pt idx="323">
                  <c:v>32.300000000000189</c:v>
                </c:pt>
                <c:pt idx="324">
                  <c:v>32.40000000000019</c:v>
                </c:pt>
                <c:pt idx="325">
                  <c:v>32.500000000000192</c:v>
                </c:pt>
                <c:pt idx="326">
                  <c:v>32.600000000000193</c:v>
                </c:pt>
                <c:pt idx="327">
                  <c:v>32.700000000000195</c:v>
                </c:pt>
                <c:pt idx="328">
                  <c:v>32.800000000000196</c:v>
                </c:pt>
                <c:pt idx="329">
                  <c:v>32.900000000000198</c:v>
                </c:pt>
                <c:pt idx="330">
                  <c:v>33.000000000000199</c:v>
                </c:pt>
                <c:pt idx="331">
                  <c:v>33.1000000000002</c:v>
                </c:pt>
                <c:pt idx="332">
                  <c:v>33.200000000000202</c:v>
                </c:pt>
                <c:pt idx="333">
                  <c:v>33.300000000000203</c:v>
                </c:pt>
                <c:pt idx="334">
                  <c:v>33.400000000000205</c:v>
                </c:pt>
                <c:pt idx="335">
                  <c:v>33.500000000000206</c:v>
                </c:pt>
                <c:pt idx="336">
                  <c:v>33.600000000000207</c:v>
                </c:pt>
                <c:pt idx="337">
                  <c:v>33.700000000000209</c:v>
                </c:pt>
                <c:pt idx="338">
                  <c:v>33.80000000000021</c:v>
                </c:pt>
                <c:pt idx="339">
                  <c:v>33.900000000000212</c:v>
                </c:pt>
                <c:pt idx="340">
                  <c:v>34.000000000000213</c:v>
                </c:pt>
                <c:pt idx="341">
                  <c:v>34.100000000000215</c:v>
                </c:pt>
                <c:pt idx="342">
                  <c:v>34.200000000000216</c:v>
                </c:pt>
                <c:pt idx="343">
                  <c:v>34.300000000000217</c:v>
                </c:pt>
                <c:pt idx="344">
                  <c:v>34.400000000000219</c:v>
                </c:pt>
                <c:pt idx="345">
                  <c:v>34.50000000000022</c:v>
                </c:pt>
                <c:pt idx="346">
                  <c:v>34.600000000000222</c:v>
                </c:pt>
                <c:pt idx="347">
                  <c:v>34.700000000000223</c:v>
                </c:pt>
                <c:pt idx="348">
                  <c:v>34.800000000000225</c:v>
                </c:pt>
                <c:pt idx="349">
                  <c:v>34.900000000000226</c:v>
                </c:pt>
                <c:pt idx="350">
                  <c:v>35.000000000000227</c:v>
                </c:pt>
                <c:pt idx="351">
                  <c:v>35.100000000000229</c:v>
                </c:pt>
                <c:pt idx="352">
                  <c:v>35.20000000000023</c:v>
                </c:pt>
                <c:pt idx="353">
                  <c:v>35.300000000000232</c:v>
                </c:pt>
                <c:pt idx="354">
                  <c:v>35.400000000000233</c:v>
                </c:pt>
                <c:pt idx="355">
                  <c:v>35.500000000000234</c:v>
                </c:pt>
                <c:pt idx="356">
                  <c:v>35.600000000000236</c:v>
                </c:pt>
                <c:pt idx="357">
                  <c:v>35.700000000000237</c:v>
                </c:pt>
                <c:pt idx="358">
                  <c:v>35.800000000000239</c:v>
                </c:pt>
                <c:pt idx="359">
                  <c:v>35.90000000000024</c:v>
                </c:pt>
                <c:pt idx="360">
                  <c:v>36.000000000000242</c:v>
                </c:pt>
                <c:pt idx="361">
                  <c:v>36.100000000000243</c:v>
                </c:pt>
                <c:pt idx="362">
                  <c:v>36.200000000000244</c:v>
                </c:pt>
                <c:pt idx="363">
                  <c:v>36.300000000000246</c:v>
                </c:pt>
                <c:pt idx="364">
                  <c:v>36.400000000000247</c:v>
                </c:pt>
                <c:pt idx="365">
                  <c:v>36.500000000000249</c:v>
                </c:pt>
                <c:pt idx="366">
                  <c:v>36.60000000000025</c:v>
                </c:pt>
                <c:pt idx="367">
                  <c:v>36.700000000000252</c:v>
                </c:pt>
                <c:pt idx="368">
                  <c:v>36.800000000000253</c:v>
                </c:pt>
                <c:pt idx="369">
                  <c:v>36.900000000000254</c:v>
                </c:pt>
                <c:pt idx="370">
                  <c:v>37.000000000000256</c:v>
                </c:pt>
                <c:pt idx="371">
                  <c:v>37.100000000000257</c:v>
                </c:pt>
                <c:pt idx="372">
                  <c:v>37.200000000000259</c:v>
                </c:pt>
                <c:pt idx="373">
                  <c:v>37.30000000000026</c:v>
                </c:pt>
                <c:pt idx="374">
                  <c:v>37.400000000000261</c:v>
                </c:pt>
                <c:pt idx="375">
                  <c:v>37.500000000000263</c:v>
                </c:pt>
                <c:pt idx="376">
                  <c:v>37.600000000000264</c:v>
                </c:pt>
                <c:pt idx="377">
                  <c:v>37.700000000000266</c:v>
                </c:pt>
                <c:pt idx="378">
                  <c:v>37.800000000000267</c:v>
                </c:pt>
                <c:pt idx="379">
                  <c:v>37.900000000000269</c:v>
                </c:pt>
                <c:pt idx="380">
                  <c:v>38.00000000000027</c:v>
                </c:pt>
                <c:pt idx="381">
                  <c:v>38.100000000000271</c:v>
                </c:pt>
                <c:pt idx="382">
                  <c:v>38.200000000000273</c:v>
                </c:pt>
                <c:pt idx="383">
                  <c:v>38.300000000000274</c:v>
                </c:pt>
                <c:pt idx="384">
                  <c:v>38.400000000000276</c:v>
                </c:pt>
                <c:pt idx="385">
                  <c:v>38.500000000000277</c:v>
                </c:pt>
                <c:pt idx="386">
                  <c:v>38.600000000000279</c:v>
                </c:pt>
                <c:pt idx="387">
                  <c:v>38.70000000000028</c:v>
                </c:pt>
                <c:pt idx="388">
                  <c:v>38.800000000000281</c:v>
                </c:pt>
                <c:pt idx="389">
                  <c:v>38.900000000000283</c:v>
                </c:pt>
                <c:pt idx="390">
                  <c:v>39.000000000000284</c:v>
                </c:pt>
                <c:pt idx="391">
                  <c:v>39.100000000000286</c:v>
                </c:pt>
                <c:pt idx="392">
                  <c:v>39.200000000000287</c:v>
                </c:pt>
                <c:pt idx="393">
                  <c:v>39.300000000000288</c:v>
                </c:pt>
                <c:pt idx="394">
                  <c:v>39.40000000000029</c:v>
                </c:pt>
                <c:pt idx="395">
                  <c:v>39.500000000000291</c:v>
                </c:pt>
                <c:pt idx="396">
                  <c:v>39.600000000000293</c:v>
                </c:pt>
                <c:pt idx="397">
                  <c:v>39.700000000000294</c:v>
                </c:pt>
                <c:pt idx="398">
                  <c:v>39.800000000000296</c:v>
                </c:pt>
                <c:pt idx="399">
                  <c:v>39.900000000000297</c:v>
                </c:pt>
                <c:pt idx="400">
                  <c:v>40.000000000000298</c:v>
                </c:pt>
                <c:pt idx="401">
                  <c:v>40.1000000000003</c:v>
                </c:pt>
                <c:pt idx="402">
                  <c:v>40.200000000000301</c:v>
                </c:pt>
                <c:pt idx="403">
                  <c:v>40.300000000000303</c:v>
                </c:pt>
                <c:pt idx="404">
                  <c:v>40.400000000000304</c:v>
                </c:pt>
                <c:pt idx="405">
                  <c:v>40.500000000000306</c:v>
                </c:pt>
                <c:pt idx="406">
                  <c:v>40.600000000000307</c:v>
                </c:pt>
                <c:pt idx="407">
                  <c:v>40.700000000000308</c:v>
                </c:pt>
                <c:pt idx="408">
                  <c:v>40.80000000000031</c:v>
                </c:pt>
                <c:pt idx="409">
                  <c:v>40.900000000000311</c:v>
                </c:pt>
                <c:pt idx="410">
                  <c:v>41.000000000000313</c:v>
                </c:pt>
                <c:pt idx="411">
                  <c:v>41.100000000000314</c:v>
                </c:pt>
                <c:pt idx="412">
                  <c:v>41.200000000000315</c:v>
                </c:pt>
                <c:pt idx="413">
                  <c:v>41.300000000000317</c:v>
                </c:pt>
                <c:pt idx="414">
                  <c:v>41.400000000000318</c:v>
                </c:pt>
                <c:pt idx="415">
                  <c:v>41.50000000000032</c:v>
                </c:pt>
                <c:pt idx="416">
                  <c:v>41.600000000000321</c:v>
                </c:pt>
                <c:pt idx="417">
                  <c:v>41.700000000000323</c:v>
                </c:pt>
                <c:pt idx="418">
                  <c:v>41.800000000000324</c:v>
                </c:pt>
                <c:pt idx="419">
                  <c:v>41.900000000000325</c:v>
                </c:pt>
                <c:pt idx="420">
                  <c:v>42.000000000000327</c:v>
                </c:pt>
                <c:pt idx="421">
                  <c:v>42.100000000000328</c:v>
                </c:pt>
                <c:pt idx="422">
                  <c:v>42.20000000000033</c:v>
                </c:pt>
                <c:pt idx="423">
                  <c:v>42.300000000000331</c:v>
                </c:pt>
                <c:pt idx="424">
                  <c:v>42.400000000000333</c:v>
                </c:pt>
                <c:pt idx="425">
                  <c:v>42.500000000000334</c:v>
                </c:pt>
                <c:pt idx="426">
                  <c:v>42.600000000000335</c:v>
                </c:pt>
                <c:pt idx="427">
                  <c:v>42.700000000000337</c:v>
                </c:pt>
                <c:pt idx="428">
                  <c:v>42.800000000000338</c:v>
                </c:pt>
                <c:pt idx="429">
                  <c:v>42.90000000000034</c:v>
                </c:pt>
                <c:pt idx="430">
                  <c:v>43.000000000000341</c:v>
                </c:pt>
                <c:pt idx="431">
                  <c:v>43.100000000000342</c:v>
                </c:pt>
                <c:pt idx="432">
                  <c:v>43.200000000000344</c:v>
                </c:pt>
                <c:pt idx="433">
                  <c:v>43.300000000000345</c:v>
                </c:pt>
                <c:pt idx="434">
                  <c:v>43.400000000000347</c:v>
                </c:pt>
                <c:pt idx="435">
                  <c:v>43.500000000000348</c:v>
                </c:pt>
                <c:pt idx="436">
                  <c:v>43.60000000000035</c:v>
                </c:pt>
                <c:pt idx="437">
                  <c:v>43.700000000000351</c:v>
                </c:pt>
                <c:pt idx="438">
                  <c:v>43.800000000000352</c:v>
                </c:pt>
                <c:pt idx="439">
                  <c:v>43.900000000000354</c:v>
                </c:pt>
                <c:pt idx="440">
                  <c:v>44.000000000000355</c:v>
                </c:pt>
                <c:pt idx="441">
                  <c:v>44.100000000000357</c:v>
                </c:pt>
                <c:pt idx="442">
                  <c:v>44.200000000000358</c:v>
                </c:pt>
                <c:pt idx="443">
                  <c:v>44.30000000000036</c:v>
                </c:pt>
                <c:pt idx="444">
                  <c:v>44.400000000000361</c:v>
                </c:pt>
                <c:pt idx="445">
                  <c:v>44.500000000000362</c:v>
                </c:pt>
                <c:pt idx="446">
                  <c:v>44.600000000000364</c:v>
                </c:pt>
                <c:pt idx="447">
                  <c:v>44.700000000000365</c:v>
                </c:pt>
                <c:pt idx="448">
                  <c:v>44.800000000000367</c:v>
                </c:pt>
                <c:pt idx="449">
                  <c:v>44.900000000000368</c:v>
                </c:pt>
                <c:pt idx="450">
                  <c:v>45.000000000000369</c:v>
                </c:pt>
                <c:pt idx="451">
                  <c:v>45.100000000000371</c:v>
                </c:pt>
                <c:pt idx="452">
                  <c:v>45.200000000000372</c:v>
                </c:pt>
                <c:pt idx="453">
                  <c:v>45.300000000000374</c:v>
                </c:pt>
                <c:pt idx="454">
                  <c:v>45.400000000000375</c:v>
                </c:pt>
                <c:pt idx="455">
                  <c:v>45.500000000000377</c:v>
                </c:pt>
                <c:pt idx="456">
                  <c:v>45.600000000000378</c:v>
                </c:pt>
                <c:pt idx="457">
                  <c:v>45.700000000000379</c:v>
                </c:pt>
                <c:pt idx="458">
                  <c:v>45.800000000000381</c:v>
                </c:pt>
                <c:pt idx="459">
                  <c:v>45.900000000000382</c:v>
                </c:pt>
                <c:pt idx="460">
                  <c:v>46.000000000000384</c:v>
                </c:pt>
                <c:pt idx="461">
                  <c:v>46.100000000000385</c:v>
                </c:pt>
                <c:pt idx="462">
                  <c:v>46.200000000000387</c:v>
                </c:pt>
                <c:pt idx="463">
                  <c:v>46.300000000000388</c:v>
                </c:pt>
                <c:pt idx="464">
                  <c:v>46.400000000000389</c:v>
                </c:pt>
                <c:pt idx="465">
                  <c:v>46.500000000000391</c:v>
                </c:pt>
                <c:pt idx="466">
                  <c:v>46.600000000000392</c:v>
                </c:pt>
                <c:pt idx="467">
                  <c:v>46.700000000000394</c:v>
                </c:pt>
                <c:pt idx="468">
                  <c:v>46.800000000000395</c:v>
                </c:pt>
                <c:pt idx="469">
                  <c:v>46.900000000000396</c:v>
                </c:pt>
                <c:pt idx="470">
                  <c:v>47.000000000000398</c:v>
                </c:pt>
                <c:pt idx="471">
                  <c:v>47.100000000000399</c:v>
                </c:pt>
                <c:pt idx="472">
                  <c:v>47.200000000000401</c:v>
                </c:pt>
                <c:pt idx="473">
                  <c:v>47.300000000000402</c:v>
                </c:pt>
                <c:pt idx="474">
                  <c:v>47.400000000000404</c:v>
                </c:pt>
                <c:pt idx="475">
                  <c:v>47.500000000000405</c:v>
                </c:pt>
                <c:pt idx="476">
                  <c:v>47.600000000000406</c:v>
                </c:pt>
                <c:pt idx="477">
                  <c:v>47.700000000000408</c:v>
                </c:pt>
                <c:pt idx="478">
                  <c:v>47.800000000000409</c:v>
                </c:pt>
                <c:pt idx="479">
                  <c:v>47.900000000000411</c:v>
                </c:pt>
                <c:pt idx="480">
                  <c:v>48.000000000000412</c:v>
                </c:pt>
                <c:pt idx="481">
                  <c:v>48.100000000000414</c:v>
                </c:pt>
                <c:pt idx="482">
                  <c:v>48.200000000000415</c:v>
                </c:pt>
                <c:pt idx="483">
                  <c:v>48.300000000000416</c:v>
                </c:pt>
                <c:pt idx="484">
                  <c:v>48.400000000000418</c:v>
                </c:pt>
                <c:pt idx="485">
                  <c:v>48.500000000000419</c:v>
                </c:pt>
                <c:pt idx="486">
                  <c:v>48.600000000000421</c:v>
                </c:pt>
                <c:pt idx="487">
                  <c:v>48.700000000000422</c:v>
                </c:pt>
                <c:pt idx="488">
                  <c:v>48.800000000000423</c:v>
                </c:pt>
                <c:pt idx="489">
                  <c:v>48.900000000000425</c:v>
                </c:pt>
                <c:pt idx="490">
                  <c:v>49.000000000000426</c:v>
                </c:pt>
                <c:pt idx="491">
                  <c:v>49.100000000000428</c:v>
                </c:pt>
                <c:pt idx="492">
                  <c:v>49.200000000000429</c:v>
                </c:pt>
                <c:pt idx="493">
                  <c:v>49.300000000000431</c:v>
                </c:pt>
                <c:pt idx="494">
                  <c:v>49.400000000000432</c:v>
                </c:pt>
                <c:pt idx="495">
                  <c:v>49.500000000000433</c:v>
                </c:pt>
                <c:pt idx="496">
                  <c:v>49.600000000000435</c:v>
                </c:pt>
                <c:pt idx="497">
                  <c:v>49.700000000000436</c:v>
                </c:pt>
                <c:pt idx="498">
                  <c:v>49.800000000000438</c:v>
                </c:pt>
                <c:pt idx="499">
                  <c:v>49.900000000000439</c:v>
                </c:pt>
                <c:pt idx="500">
                  <c:v>50.000000000000441</c:v>
                </c:pt>
                <c:pt idx="501">
                  <c:v>50.100000000000442</c:v>
                </c:pt>
                <c:pt idx="502">
                  <c:v>50.200000000000443</c:v>
                </c:pt>
                <c:pt idx="503">
                  <c:v>50.300000000000445</c:v>
                </c:pt>
                <c:pt idx="504">
                  <c:v>50.400000000000446</c:v>
                </c:pt>
                <c:pt idx="505">
                  <c:v>50.500000000000448</c:v>
                </c:pt>
                <c:pt idx="506">
                  <c:v>50.600000000000449</c:v>
                </c:pt>
                <c:pt idx="507">
                  <c:v>50.70000000000045</c:v>
                </c:pt>
                <c:pt idx="508">
                  <c:v>50.800000000000452</c:v>
                </c:pt>
                <c:pt idx="509">
                  <c:v>50.900000000000453</c:v>
                </c:pt>
                <c:pt idx="510">
                  <c:v>51.000000000000455</c:v>
                </c:pt>
                <c:pt idx="511">
                  <c:v>51.100000000000456</c:v>
                </c:pt>
                <c:pt idx="512">
                  <c:v>51.200000000000458</c:v>
                </c:pt>
                <c:pt idx="513">
                  <c:v>51.300000000000459</c:v>
                </c:pt>
                <c:pt idx="514">
                  <c:v>51.40000000000046</c:v>
                </c:pt>
                <c:pt idx="515">
                  <c:v>51.500000000000462</c:v>
                </c:pt>
                <c:pt idx="516">
                  <c:v>51.600000000000463</c:v>
                </c:pt>
                <c:pt idx="517">
                  <c:v>51.700000000000465</c:v>
                </c:pt>
                <c:pt idx="518">
                  <c:v>51.800000000000466</c:v>
                </c:pt>
                <c:pt idx="519">
                  <c:v>51.900000000000468</c:v>
                </c:pt>
                <c:pt idx="520">
                  <c:v>52.000000000000469</c:v>
                </c:pt>
                <c:pt idx="521">
                  <c:v>52.10000000000047</c:v>
                </c:pt>
                <c:pt idx="522">
                  <c:v>52.200000000000472</c:v>
                </c:pt>
                <c:pt idx="523">
                  <c:v>52.300000000000473</c:v>
                </c:pt>
                <c:pt idx="524">
                  <c:v>52.400000000000475</c:v>
                </c:pt>
                <c:pt idx="525">
                  <c:v>52.500000000000476</c:v>
                </c:pt>
                <c:pt idx="526">
                  <c:v>52.600000000000477</c:v>
                </c:pt>
                <c:pt idx="527">
                  <c:v>52.700000000000479</c:v>
                </c:pt>
                <c:pt idx="528">
                  <c:v>52.80000000000048</c:v>
                </c:pt>
                <c:pt idx="529">
                  <c:v>52.900000000000482</c:v>
                </c:pt>
                <c:pt idx="530">
                  <c:v>53.000000000000483</c:v>
                </c:pt>
                <c:pt idx="531">
                  <c:v>53.100000000000485</c:v>
                </c:pt>
                <c:pt idx="532">
                  <c:v>53.200000000000486</c:v>
                </c:pt>
                <c:pt idx="533">
                  <c:v>53.300000000000487</c:v>
                </c:pt>
                <c:pt idx="534">
                  <c:v>53.400000000000489</c:v>
                </c:pt>
                <c:pt idx="535">
                  <c:v>53.50000000000049</c:v>
                </c:pt>
                <c:pt idx="536">
                  <c:v>53.600000000000492</c:v>
                </c:pt>
                <c:pt idx="537">
                  <c:v>53.700000000000493</c:v>
                </c:pt>
                <c:pt idx="538">
                  <c:v>53.800000000000495</c:v>
                </c:pt>
                <c:pt idx="539">
                  <c:v>53.900000000000496</c:v>
                </c:pt>
                <c:pt idx="540">
                  <c:v>54.000000000000497</c:v>
                </c:pt>
                <c:pt idx="541">
                  <c:v>54.100000000000499</c:v>
                </c:pt>
                <c:pt idx="542">
                  <c:v>54.2000000000005</c:v>
                </c:pt>
                <c:pt idx="543">
                  <c:v>54.300000000000502</c:v>
                </c:pt>
                <c:pt idx="544">
                  <c:v>54.400000000000503</c:v>
                </c:pt>
                <c:pt idx="545">
                  <c:v>54.500000000000504</c:v>
                </c:pt>
                <c:pt idx="546">
                  <c:v>54.600000000000506</c:v>
                </c:pt>
                <c:pt idx="547">
                  <c:v>54.700000000000507</c:v>
                </c:pt>
                <c:pt idx="548">
                  <c:v>54.800000000000509</c:v>
                </c:pt>
                <c:pt idx="549">
                  <c:v>54.90000000000051</c:v>
                </c:pt>
                <c:pt idx="550">
                  <c:v>55.000000000000512</c:v>
                </c:pt>
                <c:pt idx="551">
                  <c:v>55.100000000000513</c:v>
                </c:pt>
                <c:pt idx="552">
                  <c:v>55.200000000000514</c:v>
                </c:pt>
                <c:pt idx="553">
                  <c:v>55.300000000000516</c:v>
                </c:pt>
                <c:pt idx="554">
                  <c:v>55.400000000000517</c:v>
                </c:pt>
                <c:pt idx="555">
                  <c:v>55.500000000000519</c:v>
                </c:pt>
                <c:pt idx="556">
                  <c:v>55.60000000000052</c:v>
                </c:pt>
                <c:pt idx="557">
                  <c:v>55.700000000000522</c:v>
                </c:pt>
                <c:pt idx="558">
                  <c:v>55.800000000000523</c:v>
                </c:pt>
                <c:pt idx="559">
                  <c:v>55.900000000000524</c:v>
                </c:pt>
                <c:pt idx="560">
                  <c:v>56.000000000000526</c:v>
                </c:pt>
                <c:pt idx="561">
                  <c:v>56.100000000000527</c:v>
                </c:pt>
                <c:pt idx="562">
                  <c:v>56.200000000000529</c:v>
                </c:pt>
                <c:pt idx="563">
                  <c:v>56.30000000000053</c:v>
                </c:pt>
                <c:pt idx="564">
                  <c:v>56.400000000000531</c:v>
                </c:pt>
                <c:pt idx="565">
                  <c:v>56.500000000000533</c:v>
                </c:pt>
                <c:pt idx="566">
                  <c:v>56.600000000000534</c:v>
                </c:pt>
                <c:pt idx="567">
                  <c:v>56.700000000000536</c:v>
                </c:pt>
                <c:pt idx="568">
                  <c:v>56.800000000000537</c:v>
                </c:pt>
                <c:pt idx="569">
                  <c:v>56.900000000000539</c:v>
                </c:pt>
                <c:pt idx="570">
                  <c:v>57.00000000000054</c:v>
                </c:pt>
                <c:pt idx="571">
                  <c:v>57.100000000000541</c:v>
                </c:pt>
                <c:pt idx="572">
                  <c:v>57.200000000000543</c:v>
                </c:pt>
                <c:pt idx="573">
                  <c:v>57.300000000000544</c:v>
                </c:pt>
                <c:pt idx="574">
                  <c:v>57.400000000000546</c:v>
                </c:pt>
                <c:pt idx="575">
                  <c:v>57.500000000000547</c:v>
                </c:pt>
                <c:pt idx="576">
                  <c:v>57.600000000000549</c:v>
                </c:pt>
                <c:pt idx="577">
                  <c:v>57.70000000000055</c:v>
                </c:pt>
                <c:pt idx="578">
                  <c:v>57.800000000000551</c:v>
                </c:pt>
                <c:pt idx="579">
                  <c:v>57.900000000000553</c:v>
                </c:pt>
                <c:pt idx="580">
                  <c:v>58.000000000000554</c:v>
                </c:pt>
                <c:pt idx="581">
                  <c:v>58.100000000000556</c:v>
                </c:pt>
                <c:pt idx="582">
                  <c:v>58.200000000000557</c:v>
                </c:pt>
                <c:pt idx="583">
                  <c:v>58.300000000000558</c:v>
                </c:pt>
                <c:pt idx="584">
                  <c:v>58.40000000000056</c:v>
                </c:pt>
                <c:pt idx="585">
                  <c:v>58.500000000000561</c:v>
                </c:pt>
                <c:pt idx="586">
                  <c:v>58.600000000000563</c:v>
                </c:pt>
                <c:pt idx="587">
                  <c:v>58.700000000000564</c:v>
                </c:pt>
                <c:pt idx="588">
                  <c:v>58.800000000000566</c:v>
                </c:pt>
                <c:pt idx="589">
                  <c:v>58.900000000000567</c:v>
                </c:pt>
                <c:pt idx="590">
                  <c:v>59.000000000000568</c:v>
                </c:pt>
                <c:pt idx="591">
                  <c:v>59.10000000000057</c:v>
                </c:pt>
                <c:pt idx="592">
                  <c:v>59.200000000000571</c:v>
                </c:pt>
                <c:pt idx="593">
                  <c:v>59.300000000000573</c:v>
                </c:pt>
                <c:pt idx="594">
                  <c:v>59.400000000000574</c:v>
                </c:pt>
                <c:pt idx="595">
                  <c:v>59.500000000000576</c:v>
                </c:pt>
                <c:pt idx="596">
                  <c:v>59.600000000000577</c:v>
                </c:pt>
                <c:pt idx="597">
                  <c:v>59.700000000000578</c:v>
                </c:pt>
                <c:pt idx="598">
                  <c:v>59.80000000000058</c:v>
                </c:pt>
              </c:numCache>
            </c:numRef>
          </c:xVal>
          <c:yVal>
            <c:numRef>
              <c:f>Суммы!$H$2:$H$600</c:f>
              <c:numCache>
                <c:formatCode>0.000</c:formatCode>
                <c:ptCount val="599"/>
                <c:pt idx="0" formatCode="General">
                  <c:v>-1.8399999999999999</c:v>
                </c:pt>
                <c:pt idx="1">
                  <c:v>-1.2905664558265224</c:v>
                </c:pt>
                <c:pt idx="2">
                  <c:v>-0.93052433057538309</c:v>
                </c:pt>
                <c:pt idx="3">
                  <c:v>-0.69690877975439325</c:v>
                </c:pt>
                <c:pt idx="4">
                  <c:v>-0.54754113924134107</c:v>
                </c:pt>
                <c:pt idx="5">
                  <c:v>-0.45417469738263661</c:v>
                </c:pt>
                <c:pt idx="6">
                  <c:v>-0.3979002425880549</c:v>
                </c:pt>
                <c:pt idx="7">
                  <c:v>-0.36606637994748481</c:v>
                </c:pt>
                <c:pt idx="8">
                  <c:v>-0.35021522429013396</c:v>
                </c:pt>
                <c:pt idx="9">
                  <c:v>-0.3446987170137607</c:v>
                </c:pt>
                <c:pt idx="10">
                  <c:v>-0.3457511754321575</c:v>
                </c:pt>
                <c:pt idx="11">
                  <c:v>-0.35086766085272658</c:v>
                </c:pt>
                <c:pt idx="12">
                  <c:v>-0.35838734016427415</c:v>
                </c:pt>
                <c:pt idx="13">
                  <c:v>-0.36721425591846185</c:v>
                </c:pt>
                <c:pt idx="14">
                  <c:v>-0.37663020145529924</c:v>
                </c:pt>
                <c:pt idx="15">
                  <c:v>-0.38616933339676984</c:v>
                </c:pt>
                <c:pt idx="16">
                  <c:v>-0.39553416557431448</c:v>
                </c:pt>
                <c:pt idx="17">
                  <c:v>-0.40453929952044992</c:v>
                </c:pt>
                <c:pt idx="18">
                  <c:v>-0.41307374520970891</c:v>
                </c:pt>
                <c:pt idx="19">
                  <c:v>-0.42107570119971516</c:v>
                </c:pt>
                <c:pt idx="20">
                  <c:v>-0.42851568464469092</c:v>
                </c:pt>
                <c:pt idx="21">
                  <c:v>-0.43538525658069416</c:v>
                </c:pt>
                <c:pt idx="22">
                  <c:v>-0.44168949611158598</c:v>
                </c:pt>
                <c:pt idx="23">
                  <c:v>-0.44744198592453094</c:v>
                </c:pt>
                <c:pt idx="24">
                  <c:v>-0.45266147965002212</c:v>
                </c:pt>
                <c:pt idx="25">
                  <c:v>-0.45736969512547271</c:v>
                </c:pt>
                <c:pt idx="26">
                  <c:v>-0.46158986097941102</c:v>
                </c:pt>
                <c:pt idx="27">
                  <c:v>-0.46534576685798157</c:v>
                </c:pt>
                <c:pt idx="28">
                  <c:v>-0.46866114999725095</c:v>
                </c:pt>
                <c:pt idx="29">
                  <c:v>-0.47155930606351248</c:v>
                </c:pt>
                <c:pt idx="30">
                  <c:v>-0.47406284919466729</c:v>
                </c:pt>
                <c:pt idx="31">
                  <c:v>-0.47619357098178317</c:v>
                </c:pt>
                <c:pt idx="32">
                  <c:v>-0.477972364754917</c:v>
                </c:pt>
                <c:pt idx="33">
                  <c:v>-0.47941919267854405</c:v>
                </c:pt>
                <c:pt idx="34">
                  <c:v>-0.48055308062745977</c:v>
                </c:pt>
                <c:pt idx="35">
                  <c:v>-0.48139213081577681</c:v>
                </c:pt>
                <c:pt idx="36">
                  <c:v>-0.48195354550201253</c:v>
                </c:pt>
                <c:pt idx="37">
                  <c:v>-0.48225365733679332</c:v>
                </c:pt>
                <c:pt idx="38">
                  <c:v>-0.4823079634214264</c:v>
                </c:pt>
                <c:pt idx="39">
                  <c:v>-0.48213116115016674</c:v>
                </c:pt>
                <c:pt idx="40">
                  <c:v>-0.48173718458044318</c:v>
                </c:pt>
                <c:pt idx="41">
                  <c:v>-0.48113924052353835</c:v>
                </c:pt>
                <c:pt idx="42">
                  <c:v>-0.48034984384691604</c:v>
                </c:pt>
                <c:pt idx="43">
                  <c:v>-0.47938085167795158</c:v>
                </c:pt>
                <c:pt idx="44">
                  <c:v>-0.47824349633033625</c:v>
                </c:pt>
                <c:pt idx="45">
                  <c:v>-0.47694841686109118</c:v>
                </c:pt>
                <c:pt idx="46">
                  <c:v>-0.47550568922278985</c:v>
                </c:pt>
                <c:pt idx="47">
                  <c:v>-0.47392485501223014</c:v>
                </c:pt>
                <c:pt idx="48">
                  <c:v>-0.47221494884006832</c:v>
                </c:pt>
                <c:pt idx="49">
                  <c:v>-0.47038452436032452</c:v>
                </c:pt>
                <c:pt idx="50">
                  <c:v>-0.46844167900715417</c:v>
                </c:pt>
                <c:pt idx="51">
                  <c:v>-0.46639407749088696</c:v>
                </c:pt>
                <c:pt idx="52">
                  <c:v>-0.46424897410737914</c:v>
                </c:pt>
                <c:pt idx="53">
                  <c:v>-0.46201323391510901</c:v>
                </c:pt>
                <c:pt idx="54">
                  <c:v>-0.45969335283377794</c:v>
                </c:pt>
                <c:pt idx="55">
                  <c:v>-0.45729547671684001</c:v>
                </c:pt>
                <c:pt idx="56">
                  <c:v>-0.45482541944864385</c:v>
                </c:pt>
                <c:pt idx="57">
                  <c:v>-0.45228868011491546</c:v>
                </c:pt>
                <c:pt idx="58">
                  <c:v>-0.44969045929323304</c:v>
                </c:pt>
                <c:pt idx="59">
                  <c:v>-0.44703567450804527</c:v>
                </c:pt>
                <c:pt idx="60">
                  <c:v>-0.44432897489268935</c:v>
                </c:pt>
                <c:pt idx="61">
                  <c:v>-0.44157475509881589</c:v>
                </c:pt>
                <c:pt idx="62">
                  <c:v>-0.43877716849164627</c:v>
                </c:pt>
                <c:pt idx="63">
                  <c:v>-0.43594013966757195</c:v>
                </c:pt>
                <c:pt idx="64">
                  <c:v>-0.4330673763287729</c:v>
                </c:pt>
                <c:pt idx="65">
                  <c:v>-0.43016238054778233</c:v>
                </c:pt>
                <c:pt idx="66">
                  <c:v>-0.42722845945325089</c:v>
                </c:pt>
                <c:pt idx="67">
                  <c:v>-0.42426873536657506</c:v>
                </c:pt>
                <c:pt idx="68">
                  <c:v>-0.42128615541754061</c:v>
                </c:pt>
                <c:pt idx="69">
                  <c:v>-0.41828350066569331</c:v>
                </c:pt>
                <c:pt idx="70">
                  <c:v>-0.41526339475278301</c:v>
                </c:pt>
                <c:pt idx="71">
                  <c:v>-0.41222831211033062</c:v>
                </c:pt>
                <c:pt idx="72">
                  <c:v>-0.40918058574513644</c:v>
                </c:pt>
                <c:pt idx="73">
                  <c:v>-0.40612241462437643</c:v>
                </c:pt>
                <c:pt idx="74">
                  <c:v>-0.40305587068082688</c:v>
                </c:pt>
                <c:pt idx="75">
                  <c:v>-0.39998290545770615</c:v>
                </c:pt>
                <c:pt idx="76">
                  <c:v>-0.39690535641161639</c:v>
                </c:pt>
                <c:pt idx="77">
                  <c:v>-0.39382495289113023</c:v>
                </c:pt>
                <c:pt idx="78">
                  <c:v>-0.39074332180766053</c:v>
                </c:pt>
                <c:pt idx="79">
                  <c:v>-0.38766199301440052</c:v>
                </c:pt>
                <c:pt idx="80">
                  <c:v>-0.38458240440831476</c:v>
                </c:pt>
                <c:pt idx="81">
                  <c:v>-0.38150590676938789</c:v>
                </c:pt>
                <c:pt idx="82">
                  <c:v>-0.37843376835061515</c:v>
                </c:pt>
                <c:pt idx="83">
                  <c:v>-0.37536717923152396</c:v>
                </c:pt>
                <c:pt idx="84">
                  <c:v>-0.37230725544736021</c:v>
                </c:pt>
                <c:pt idx="85">
                  <c:v>-0.3692550429054528</c:v>
                </c:pt>
                <c:pt idx="86">
                  <c:v>-0.36621152109967714</c:v>
                </c:pt>
                <c:pt idx="87">
                  <c:v>-0.36317760663337989</c:v>
                </c:pt>
                <c:pt idx="88">
                  <c:v>-0.36015415656059468</c:v>
                </c:pt>
                <c:pt idx="89">
                  <c:v>-0.35714197155487609</c:v>
                </c:pt>
                <c:pt idx="90">
                  <c:v>-0.35414179891459957</c:v>
                </c:pt>
                <c:pt idx="91">
                  <c:v>-0.35115433541312097</c:v>
                </c:pt>
                <c:pt idx="92">
                  <c:v>-0.34818023000176002</c:v>
                </c:pt>
                <c:pt idx="93">
                  <c:v>-0.34522008637316393</c:v>
                </c:pt>
                <c:pt idx="94">
                  <c:v>-0.34227446539221745</c:v>
                </c:pt>
                <c:pt idx="95">
                  <c:v>-0.33934388740130161</c:v>
                </c:pt>
                <c:pt idx="96">
                  <c:v>-0.33642883440635063</c:v>
                </c:pt>
                <c:pt idx="97">
                  <c:v>-0.33352975214983044</c:v>
                </c:pt>
                <c:pt idx="98">
                  <c:v>-0.33064705207644324</c:v>
                </c:pt>
                <c:pt idx="99">
                  <c:v>-0.32778111319706849</c:v>
                </c:pt>
                <c:pt idx="100">
                  <c:v>-0.32493228385616668</c:v>
                </c:pt>
                <c:pt idx="101">
                  <c:v>-0.32210088340760396</c:v>
                </c:pt>
                <c:pt idx="102">
                  <c:v>-0.31928720380360209</c:v>
                </c:pt>
                <c:pt idx="103">
                  <c:v>-0.31649151110127732</c:v>
                </c:pt>
                <c:pt idx="104">
                  <c:v>-0.31371404689099996</c:v>
                </c:pt>
                <c:pt idx="105">
                  <c:v>-0.31095502965059468</c:v>
                </c:pt>
                <c:pt idx="106">
                  <c:v>-0.30821465602918968</c:v>
                </c:pt>
                <c:pt idx="107">
                  <c:v>-0.30549310206433128</c:v>
                </c:pt>
                <c:pt idx="108">
                  <c:v>-0.30279052433579384</c:v>
                </c:pt>
                <c:pt idx="109">
                  <c:v>-0.3001070610593391</c:v>
                </c:pt>
                <c:pt idx="110">
                  <c:v>-0.29744283312351094</c:v>
                </c:pt>
                <c:pt idx="111">
                  <c:v>-0.29479794507239609</c:v>
                </c:pt>
                <c:pt idx="112">
                  <c:v>-0.29217248603712753</c:v>
                </c:pt>
                <c:pt idx="113">
                  <c:v>-0.28956653061876786</c:v>
                </c:pt>
                <c:pt idx="114">
                  <c:v>-0.28698013972507269</c:v>
                </c:pt>
                <c:pt idx="115">
                  <c:v>-0.28441336136350637</c:v>
                </c:pt>
                <c:pt idx="116">
                  <c:v>-0.28186623139276151</c:v>
                </c:pt>
                <c:pt idx="117">
                  <c:v>-0.27933877423491715</c:v>
                </c:pt>
                <c:pt idx="118">
                  <c:v>-0.27683100355026086</c:v>
                </c:pt>
                <c:pt idx="119">
                  <c:v>-0.27434292287669776</c:v>
                </c:pt>
                <c:pt idx="120">
                  <c:v>-0.2718745262355684</c:v>
                </c:pt>
                <c:pt idx="121">
                  <c:v>-0.26942579870560557</c:v>
                </c:pt>
                <c:pt idx="122">
                  <c:v>-0.26699671696667177</c:v>
                </c:pt>
                <c:pt idx="123">
                  <c:v>-0.26458724981483267</c:v>
                </c:pt>
                <c:pt idx="124">
                  <c:v>-0.26219735865024429</c:v>
                </c:pt>
                <c:pt idx="125">
                  <c:v>-0.25982699793925457</c:v>
                </c:pt>
                <c:pt idx="126">
                  <c:v>-0.2574761156520492</c:v>
                </c:pt>
                <c:pt idx="127">
                  <c:v>-0.25514465367710076</c:v>
                </c:pt>
                <c:pt idx="128">
                  <c:v>-0.25283254821362056</c:v>
                </c:pt>
                <c:pt idx="129">
                  <c:v>-0.25053973014314407</c:v>
                </c:pt>
                <c:pt idx="130">
                  <c:v>-0.24826612538133019</c:v>
                </c:pt>
                <c:pt idx="131">
                  <c:v>-0.24601165521099314</c:v>
                </c:pt>
                <c:pt idx="132">
                  <c:v>-0.24377623659733724</c:v>
                </c:pt>
                <c:pt idx="133">
                  <c:v>-0.24155978248631277</c:v>
                </c:pt>
                <c:pt idx="134">
                  <c:v>-0.2393622020869661</c:v>
                </c:pt>
                <c:pt idx="135">
                  <c:v>-0.23718340113860983</c:v>
                </c:pt>
                <c:pt idx="136">
                  <c:v>-0.23502328216359877</c:v>
                </c:pt>
                <c:pt idx="137">
                  <c:v>-0.23288174470645592</c:v>
                </c:pt>
                <c:pt idx="138">
                  <c:v>-0.23075868556005444</c:v>
                </c:pt>
                <c:pt idx="139">
                  <c:v>-0.22865399897952507</c:v>
                </c:pt>
                <c:pt idx="140">
                  <c:v>-0.22656757688452672</c:v>
                </c:pt>
                <c:pt idx="141">
                  <c:v>-0.22449930905047982</c:v>
                </c:pt>
                <c:pt idx="142">
                  <c:v>-0.22244908328933677</c:v>
                </c:pt>
                <c:pt idx="143">
                  <c:v>-0.22041678562043196</c:v>
                </c:pt>
                <c:pt idx="144">
                  <c:v>-0.21840230043192435</c:v>
                </c:pt>
                <c:pt idx="145">
                  <c:v>-0.2164055106333225</c:v>
                </c:pt>
                <c:pt idx="146">
                  <c:v>-0.21442629779955469</c:v>
                </c:pt>
                <c:pt idx="147">
                  <c:v>-0.21246454230702314</c:v>
                </c:pt>
                <c:pt idx="148">
                  <c:v>-0.21052012346205912</c:v>
                </c:pt>
                <c:pt idx="149">
                  <c:v>-0.20859291962217527</c:v>
                </c:pt>
                <c:pt idx="150">
                  <c:v>-0.20668280831048888</c:v>
                </c:pt>
                <c:pt idx="151">
                  <c:v>-0.20478966632367204</c:v>
                </c:pt>
                <c:pt idx="152">
                  <c:v>-0.2029133698337674</c:v>
                </c:pt>
                <c:pt idx="153">
                  <c:v>-0.20105379448418798</c:v>
                </c:pt>
                <c:pt idx="154">
                  <c:v>-0.19921081548020533</c:v>
                </c:pt>
                <c:pt idx="155">
                  <c:v>-0.1973843076742148</c:v>
                </c:pt>
                <c:pt idx="156">
                  <c:v>-0.19557414564604975</c:v>
                </c:pt>
                <c:pt idx="157">
                  <c:v>-0.19378020377860469</c:v>
                </c:pt>
                <c:pt idx="158">
                  <c:v>-0.19200235632901327</c:v>
                </c:pt>
                <c:pt idx="159">
                  <c:v>-0.19024047749561379</c:v>
                </c:pt>
                <c:pt idx="160">
                  <c:v>-0.18849444148092323</c:v>
                </c:pt>
                <c:pt idx="161">
                  <c:v>-0.18676412255083075</c:v>
                </c:pt>
                <c:pt idx="162">
                  <c:v>-0.18504939509020818</c:v>
                </c:pt>
                <c:pt idx="163">
                  <c:v>-0.18335013365512687</c:v>
                </c:pt>
                <c:pt idx="164">
                  <c:v>-0.18166621302186017</c:v>
                </c:pt>
                <c:pt idx="165">
                  <c:v>-0.1799975082328408</c:v>
                </c:pt>
                <c:pt idx="166">
                  <c:v>-0.17834389463973427</c:v>
                </c:pt>
                <c:pt idx="167">
                  <c:v>-0.17670524794378142</c:v>
                </c:pt>
                <c:pt idx="168">
                  <c:v>-0.17508144423355435</c:v>
                </c:pt>
                <c:pt idx="169">
                  <c:v>-0.17347236002026348</c:v>
                </c:pt>
                <c:pt idx="170">
                  <c:v>-0.17187787227074619</c:v>
                </c:pt>
                <c:pt idx="171">
                  <c:v>-0.17029785843826012</c:v>
                </c:pt>
                <c:pt idx="172">
                  <c:v>-0.16873219649119853</c:v>
                </c:pt>
                <c:pt idx="173">
                  <c:v>-0.16718076493983922</c:v>
                </c:pt>
                <c:pt idx="174">
                  <c:v>-0.16564344286123159</c:v>
                </c:pt>
                <c:pt idx="175">
                  <c:v>-0.16412010992232287</c:v>
                </c:pt>
                <c:pt idx="176">
                  <c:v>-0.1626106464014172</c:v>
                </c:pt>
                <c:pt idx="177">
                  <c:v>-0.16111493320805828</c:v>
                </c:pt>
                <c:pt idx="178">
                  <c:v>-0.15963285190142015</c:v>
                </c:pt>
                <c:pt idx="179">
                  <c:v>-0.15816428470728769</c:v>
                </c:pt>
                <c:pt idx="180">
                  <c:v>-0.15670911453370287</c:v>
                </c:pt>
                <c:pt idx="181">
                  <c:v>-0.15526722498534948</c:v>
                </c:pt>
                <c:pt idx="182">
                  <c:v>-0.15383850037674551</c:v>
                </c:pt>
                <c:pt idx="183">
                  <c:v>-0.1524228257443084</c:v>
                </c:pt>
                <c:pt idx="184">
                  <c:v>-0.15102008685735499</c:v>
                </c:pt>
                <c:pt idx="185">
                  <c:v>-0.14963017022809511</c:v>
                </c:pt>
                <c:pt idx="186">
                  <c:v>-0.14825296312067415</c:v>
                </c:pt>
                <c:pt idx="187">
                  <c:v>-0.1468883535593179</c:v>
                </c:pt>
                <c:pt idx="188">
                  <c:v>-0.14553623033562921</c:v>
                </c:pt>
                <c:pt idx="189">
                  <c:v>-0.14419648301508417</c:v>
                </c:pt>
                <c:pt idx="190">
                  <c:v>-0.14286900194277294</c:v>
                </c:pt>
                <c:pt idx="191">
                  <c:v>-0.14155367824842724</c:v>
                </c:pt>
                <c:pt idx="192">
                  <c:v>-0.14025040385077586</c:v>
                </c:pt>
                <c:pt idx="193">
                  <c:v>-0.13895907146126543</c:v>
                </c:pt>
                <c:pt idx="194">
                  <c:v>-0.1376795745871838</c:v>
                </c:pt>
                <c:pt idx="195">
                  <c:v>-0.13641180753421933</c:v>
                </c:pt>
                <c:pt idx="196">
                  <c:v>-0.13515566540848997</c:v>
                </c:pt>
                <c:pt idx="197">
                  <c:v>-0.13391104411807198</c:v>
                </c:pt>
                <c:pt idx="198">
                  <c:v>-0.13267784037405761</c:v>
                </c:pt>
                <c:pt idx="199">
                  <c:v>-0.13145595169117072</c:v>
                </c:pt>
                <c:pt idx="200">
                  <c:v>-0.13024527638796482</c:v>
                </c:pt>
                <c:pt idx="201">
                  <c:v>-0.12904571358663</c:v>
                </c:pt>
                <c:pt idx="202">
                  <c:v>-0.1278571632124314</c:v>
                </c:pt>
                <c:pt idx="203">
                  <c:v>-0.12667952599280183</c:v>
                </c:pt>
                <c:pt idx="204">
                  <c:v>-0.12551270345611021</c:v>
                </c:pt>
                <c:pt idx="205">
                  <c:v>-0.124356597930125</c:v>
                </c:pt>
                <c:pt idx="206">
                  <c:v>-0.12321111254019224</c:v>
                </c:pt>
                <c:pt idx="207">
                  <c:v>-0.12207615120714621</c:v>
                </c:pt>
                <c:pt idx="208">
                  <c:v>-0.12095161864496931</c:v>
                </c:pt>
                <c:pt idx="209">
                  <c:v>-0.11983742035821796</c:v>
                </c:pt>
                <c:pt idx="210">
                  <c:v>-0.11873346263922893</c:v>
                </c:pt>
                <c:pt idx="211">
                  <c:v>-0.1176396525651215</c:v>
                </c:pt>
                <c:pt idx="212">
                  <c:v>-0.11655589799460848</c:v>
                </c:pt>
                <c:pt idx="213">
                  <c:v>-0.11548210756462934</c:v>
                </c:pt>
                <c:pt idx="214">
                  <c:v>-0.1144181906868177</c:v>
                </c:pt>
                <c:pt idx="215">
                  <c:v>-0.11336405754381454</c:v>
                </c:pt>
                <c:pt idx="216">
                  <c:v>-0.11231961908543869</c:v>
                </c:pt>
                <c:pt idx="217">
                  <c:v>-0.11128478702472443</c:v>
                </c:pt>
                <c:pt idx="218">
                  <c:v>-0.11025947383383608</c:v>
                </c:pt>
                <c:pt idx="219">
                  <c:v>-0.10924359273986951</c:v>
                </c:pt>
                <c:pt idx="220">
                  <c:v>-0.10823705772054844</c:v>
                </c:pt>
                <c:pt idx="221">
                  <c:v>-0.10723978349982437</c:v>
                </c:pt>
                <c:pt idx="222">
                  <c:v>-0.10625168554338843</c:v>
                </c:pt>
                <c:pt idx="223">
                  <c:v>-0.10527268005410155</c:v>
                </c:pt>
                <c:pt idx="224">
                  <c:v>-0.10430268396735062</c:v>
                </c:pt>
                <c:pt idx="225">
                  <c:v>-0.10334161494633759</c:v>
                </c:pt>
                <c:pt idx="226">
                  <c:v>-0.10238939137730696</c:v>
                </c:pt>
                <c:pt idx="227">
                  <c:v>-0.10144593236471811</c:v>
                </c:pt>
                <c:pt idx="228">
                  <c:v>-0.10051115772636818</c:v>
                </c:pt>
                <c:pt idx="229">
                  <c:v>-9.9584987988470389E-2</c:v>
                </c:pt>
                <c:pt idx="230">
                  <c:v>-9.8667344380693037E-2</c:v>
                </c:pt>
                <c:pt idx="231">
                  <c:v>-9.7758148831163613E-2</c:v>
                </c:pt>
                <c:pt idx="232">
                  <c:v>-9.685732396144324E-2</c:v>
                </c:pt>
                <c:pt idx="233">
                  <c:v>-9.5964793081474389E-2</c:v>
                </c:pt>
                <c:pt idx="234">
                  <c:v>-9.5080480184506946E-2</c:v>
                </c:pt>
                <c:pt idx="235">
                  <c:v>-9.4204309942005751E-2</c:v>
                </c:pt>
                <c:pt idx="236">
                  <c:v>-9.3336207698543422E-2</c:v>
                </c:pt>
                <c:pt idx="237">
                  <c:v>-9.2476099466681227E-2</c:v>
                </c:pt>
                <c:pt idx="238">
                  <c:v>-9.1623911921842105E-2</c:v>
                </c:pt>
                <c:pt idx="239">
                  <c:v>-9.0779572397177669E-2</c:v>
                </c:pt>
                <c:pt idx="240">
                  <c:v>-8.9943008878432762E-2</c:v>
                </c:pt>
                <c:pt idx="241">
                  <c:v>-8.9114149998809469E-2</c:v>
                </c:pt>
                <c:pt idx="242">
                  <c:v>-8.8292925033834027E-2</c:v>
                </c:pt>
                <c:pt idx="243">
                  <c:v>-8.7479263896227746E-2</c:v>
                </c:pt>
                <c:pt idx="244">
                  <c:v>-8.6673097130784651E-2</c:v>
                </c:pt>
                <c:pt idx="245">
                  <c:v>-8.587435590925839E-2</c:v>
                </c:pt>
                <c:pt idx="246">
                  <c:v>-8.5082972025259135E-2</c:v>
                </c:pt>
                <c:pt idx="247">
                  <c:v>-8.4298877889163126E-2</c:v>
                </c:pt>
                <c:pt idx="248">
                  <c:v>-8.3522006523036429E-2</c:v>
                </c:pt>
                <c:pt idx="249">
                  <c:v>-8.2752291555574148E-2</c:v>
                </c:pt>
                <c:pt idx="250">
                  <c:v>-8.1989667217056625E-2</c:v>
                </c:pt>
                <c:pt idx="251">
                  <c:v>-8.1234068334324061E-2</c:v>
                </c:pt>
                <c:pt idx="252">
                  <c:v>-8.048543032577124E-2</c:v>
                </c:pt>
                <c:pt idx="253">
                  <c:v>-7.9743689196362585E-2</c:v>
                </c:pt>
                <c:pt idx="254">
                  <c:v>-7.9008781532669395E-2</c:v>
                </c:pt>
                <c:pt idx="255">
                  <c:v>-7.8280644497930249E-2</c:v>
                </c:pt>
                <c:pt idx="256">
                  <c:v>-7.7559215827135194E-2</c:v>
                </c:pt>
                <c:pt idx="257">
                  <c:v>-7.6844433822134822E-2</c:v>
                </c:pt>
                <c:pt idx="258">
                  <c:v>-7.6136237346774896E-2</c:v>
                </c:pt>
                <c:pt idx="259">
                  <c:v>-7.5434565822057736E-2</c:v>
                </c:pt>
                <c:pt idx="260">
                  <c:v>-7.4739359221330376E-2</c:v>
                </c:pt>
                <c:pt idx="261">
                  <c:v>-7.4050558065500482E-2</c:v>
                </c:pt>
                <c:pt idx="262">
                  <c:v>-7.3368103418281108E-2</c:v>
                </c:pt>
                <c:pt idx="263">
                  <c:v>-7.2691936881463762E-2</c:v>
                </c:pt>
                <c:pt idx="264">
                  <c:v>-7.2022000590221194E-2</c:v>
                </c:pt>
                <c:pt idx="265">
                  <c:v>-7.1358237208440048E-2</c:v>
                </c:pt>
                <c:pt idx="266">
                  <c:v>-7.0700589924083707E-2</c:v>
                </c:pt>
                <c:pt idx="267">
                  <c:v>-7.0049002444585867E-2</c:v>
                </c:pt>
                <c:pt idx="268">
                  <c:v>-6.9403418992274896E-2</c:v>
                </c:pt>
                <c:pt idx="269">
                  <c:v>-6.8763784299829808E-2</c:v>
                </c:pt>
                <c:pt idx="270">
                  <c:v>-6.8130043605767604E-2</c:v>
                </c:pt>
                <c:pt idx="271">
                  <c:v>-6.7502142649962238E-2</c:v>
                </c:pt>
                <c:pt idx="272">
                  <c:v>-6.688002766919604E-2</c:v>
                </c:pt>
                <c:pt idx="273">
                  <c:v>-6.6263645392742959E-2</c:v>
                </c:pt>
                <c:pt idx="274">
                  <c:v>-6.5652943037984107E-2</c:v>
                </c:pt>
                <c:pt idx="275">
                  <c:v>-6.5047868306056231E-2</c:v>
                </c:pt>
                <c:pt idx="276">
                  <c:v>-6.4448369377532191E-2</c:v>
                </c:pt>
                <c:pt idx="277">
                  <c:v>-6.3854394908134535E-2</c:v>
                </c:pt>
                <c:pt idx="278">
                  <c:v>-6.3265894024481545E-2</c:v>
                </c:pt>
                <c:pt idx="279">
                  <c:v>-6.2682816319866219E-2</c:v>
                </c:pt>
                <c:pt idx="280">
                  <c:v>-6.2105111850068062E-2</c:v>
                </c:pt>
                <c:pt idx="281">
                  <c:v>-6.1532731129197445E-2</c:v>
                </c:pt>
                <c:pt idx="282">
                  <c:v>-6.0965625125573172E-2</c:v>
                </c:pt>
                <c:pt idx="283">
                  <c:v>-6.0403745257632507E-2</c:v>
                </c:pt>
                <c:pt idx="284">
                  <c:v>-5.9847043389874045E-2</c:v>
                </c:pt>
                <c:pt idx="285">
                  <c:v>-5.9295471828833414E-2</c:v>
                </c:pt>
                <c:pt idx="286">
                  <c:v>-5.874898331909148E-2</c:v>
                </c:pt>
                <c:pt idx="287">
                  <c:v>-5.8207531039315127E-2</c:v>
                </c:pt>
                <c:pt idx="288">
                  <c:v>-5.7671068598330578E-2</c:v>
                </c:pt>
                <c:pt idx="289">
                  <c:v>-5.7139550031229128E-2</c:v>
                </c:pt>
                <c:pt idx="290">
                  <c:v>-5.6612929795505119E-2</c:v>
                </c:pt>
                <c:pt idx="291">
                  <c:v>-5.609116276722604E-2</c:v>
                </c:pt>
                <c:pt idx="292">
                  <c:v>-5.5574204237234852E-2</c:v>
                </c:pt>
                <c:pt idx="293">
                  <c:v>-5.5062009907384066E-2</c:v>
                </c:pt>
                <c:pt idx="294">
                  <c:v>-5.4554535886801633E-2</c:v>
                </c:pt>
                <c:pt idx="295">
                  <c:v>-5.4051738688188626E-2</c:v>
                </c:pt>
                <c:pt idx="296">
                  <c:v>-5.3553575224148262E-2</c:v>
                </c:pt>
                <c:pt idx="297">
                  <c:v>-5.3060002803546308E-2</c:v>
                </c:pt>
                <c:pt idx="298">
                  <c:v>-5.2570979127902637E-2</c:v>
                </c:pt>
                <c:pt idx="299">
                  <c:v>-5.2086462287813953E-2</c:v>
                </c:pt>
                <c:pt idx="300">
                  <c:v>-5.1606410759407188E-2</c:v>
                </c:pt>
                <c:pt idx="301">
                  <c:v>-5.1130783400823505E-2</c:v>
                </c:pt>
                <c:pt idx="302">
                  <c:v>-5.0659539448733103E-2</c:v>
                </c:pt>
                <c:pt idx="303">
                  <c:v>-5.0192638514879991E-2</c:v>
                </c:pt>
                <c:pt idx="304">
                  <c:v>-4.9730040582657085E-2</c:v>
                </c:pt>
                <c:pt idx="305">
                  <c:v>-4.9271706003711099E-2</c:v>
                </c:pt>
                <c:pt idx="306">
                  <c:v>-4.881759549457735E-2</c:v>
                </c:pt>
                <c:pt idx="307">
                  <c:v>-4.8367670133343935E-2</c:v>
                </c:pt>
                <c:pt idx="308">
                  <c:v>-4.7921891356345281E-2</c:v>
                </c:pt>
                <c:pt idx="309">
                  <c:v>-4.7480220954884987E-2</c:v>
                </c:pt>
                <c:pt idx="310">
                  <c:v>-4.7042621071987478E-2</c:v>
                </c:pt>
                <c:pt idx="311">
                  <c:v>-4.6609054199178344E-2</c:v>
                </c:pt>
                <c:pt idx="312">
                  <c:v>-4.6179483173293463E-2</c:v>
                </c:pt>
                <c:pt idx="313">
                  <c:v>-4.5753871173316196E-2</c:v>
                </c:pt>
                <c:pt idx="314">
                  <c:v>-4.5332181717242924E-2</c:v>
                </c:pt>
                <c:pt idx="315">
                  <c:v>-4.4914378658976267E-2</c:v>
                </c:pt>
                <c:pt idx="316">
                  <c:v>-4.45004261852463E-2</c:v>
                </c:pt>
                <c:pt idx="317">
                  <c:v>-4.4090288812559143E-2</c:v>
                </c:pt>
                <c:pt idx="318">
                  <c:v>-4.3683931384172682E-2</c:v>
                </c:pt>
                <c:pt idx="319">
                  <c:v>-4.3281319067099734E-2</c:v>
                </c:pt>
                <c:pt idx="320">
                  <c:v>-4.2882417349137815E-2</c:v>
                </c:pt>
                <c:pt idx="321">
                  <c:v>-4.2487192035925624E-2</c:v>
                </c:pt>
                <c:pt idx="322">
                  <c:v>-4.2095609248026071E-2</c:v>
                </c:pt>
                <c:pt idx="323">
                  <c:v>-4.1707635418035557E-2</c:v>
                </c:pt>
                <c:pt idx="324">
                  <c:v>-4.1323237287719167E-2</c:v>
                </c:pt>
                <c:pt idx="325">
                  <c:v>-4.0942381905171736E-2</c:v>
                </c:pt>
                <c:pt idx="326">
                  <c:v>-4.0565036622004724E-2</c:v>
                </c:pt>
                <c:pt idx="327">
                  <c:v>-4.0191169090558282E-2</c:v>
                </c:pt>
                <c:pt idx="328">
                  <c:v>-3.982074726113851E-2</c:v>
                </c:pt>
                <c:pt idx="329">
                  <c:v>-3.9453739379279984E-2</c:v>
                </c:pt>
                <c:pt idx="330">
                  <c:v>-3.9090113983032776E-2</c:v>
                </c:pt>
                <c:pt idx="331">
                  <c:v>-3.8729839900274177E-2</c:v>
                </c:pt>
                <c:pt idx="332">
                  <c:v>-3.8372886246044902E-2</c:v>
                </c:pt>
                <c:pt idx="333">
                  <c:v>-3.8019222419909258E-2</c:v>
                </c:pt>
                <c:pt idx="334">
                  <c:v>-3.7668818103339531E-2</c:v>
                </c:pt>
                <c:pt idx="335">
                  <c:v>-3.7321643257123879E-2</c:v>
                </c:pt>
                <c:pt idx="336">
                  <c:v>-3.6977668118798039E-2</c:v>
                </c:pt>
                <c:pt idx="337">
                  <c:v>-3.6636863200100268E-2</c:v>
                </c:pt>
                <c:pt idx="338">
                  <c:v>-3.6299199284449427E-2</c:v>
                </c:pt>
                <c:pt idx="339">
                  <c:v>-3.5964647424446175E-2</c:v>
                </c:pt>
                <c:pt idx="340">
                  <c:v>-3.5633178939396791E-2</c:v>
                </c:pt>
                <c:pt idx="341">
                  <c:v>-3.5304765412859609E-2</c:v>
                </c:pt>
                <c:pt idx="342">
                  <c:v>-3.4979378690213912E-2</c:v>
                </c:pt>
                <c:pt idx="343">
                  <c:v>-3.4656990876250883E-2</c:v>
                </c:pt>
                <c:pt idx="344">
                  <c:v>-3.4337574332786704E-2</c:v>
                </c:pt>
                <c:pt idx="345">
                  <c:v>-3.4021101676297232E-2</c:v>
                </c:pt>
                <c:pt idx="346">
                  <c:v>-3.3707545775574568E-2</c:v>
                </c:pt>
                <c:pt idx="347">
                  <c:v>-3.339687974940482E-2</c:v>
                </c:pt>
                <c:pt idx="348">
                  <c:v>-3.3089076964267147E-2</c:v>
                </c:pt>
                <c:pt idx="349">
                  <c:v>-3.2784111032053941E-2</c:v>
                </c:pt>
                <c:pt idx="350">
                  <c:v>-3.248195580781181E-2</c:v>
                </c:pt>
                <c:pt idx="351">
                  <c:v>-3.2182585387503161E-2</c:v>
                </c:pt>
                <c:pt idx="352">
                  <c:v>-3.1885974105788369E-2</c:v>
                </c:pt>
                <c:pt idx="353">
                  <c:v>-3.1592096533828294E-2</c:v>
                </c:pt>
                <c:pt idx="354">
                  <c:v>-3.1300927477106825E-2</c:v>
                </c:pt>
                <c:pt idx="355">
                  <c:v>-3.1012441973273328E-2</c:v>
                </c:pt>
                <c:pt idx="356">
                  <c:v>-3.0726615290005106E-2</c:v>
                </c:pt>
                <c:pt idx="357">
                  <c:v>-3.0443422922889232E-2</c:v>
                </c:pt>
                <c:pt idx="358">
                  <c:v>-3.0162840593323817E-2</c:v>
                </c:pt>
                <c:pt idx="359">
                  <c:v>-2.9884844246438679E-2</c:v>
                </c:pt>
                <c:pt idx="360">
                  <c:v>-2.9609410049034942E-2</c:v>
                </c:pt>
                <c:pt idx="361">
                  <c:v>-2.9336514387543578E-2</c:v>
                </c:pt>
                <c:pt idx="362">
                  <c:v>-2.9066133866002708E-2</c:v>
                </c:pt>
                <c:pt idx="363">
                  <c:v>-2.8798245304053439E-2</c:v>
                </c:pt>
                <c:pt idx="364">
                  <c:v>-2.853282573495413E-2</c:v>
                </c:pt>
                <c:pt idx="365">
                  <c:v>-2.8269852403612839E-2</c:v>
                </c:pt>
                <c:pt idx="366">
                  <c:v>-2.8009302764637894E-2</c:v>
                </c:pt>
                <c:pt idx="367">
                  <c:v>-2.775115448040635E-2</c:v>
                </c:pt>
                <c:pt idx="368">
                  <c:v>-2.7495385419150135E-2</c:v>
                </c:pt>
                <c:pt idx="369">
                  <c:v>-2.7241973653059897E-2</c:v>
                </c:pt>
                <c:pt idx="370">
                  <c:v>-2.6990897456406145E-2</c:v>
                </c:pt>
                <c:pt idx="371">
                  <c:v>-2.6742135303677764E-2</c:v>
                </c:pt>
                <c:pt idx="372">
                  <c:v>-2.6495665867737498E-2</c:v>
                </c:pt>
                <c:pt idx="373">
                  <c:v>-2.6251468017994602E-2</c:v>
                </c:pt>
                <c:pt idx="374">
                  <c:v>-2.6009520818594079E-2</c:v>
                </c:pt>
                <c:pt idx="375">
                  <c:v>-2.5769803526622663E-2</c:v>
                </c:pt>
                <c:pt idx="376">
                  <c:v>-2.5532295590331336E-2</c:v>
                </c:pt>
                <c:pt idx="377">
                  <c:v>-2.5296976647374087E-2</c:v>
                </c:pt>
                <c:pt idx="378">
                  <c:v>-2.5063826523062938E-2</c:v>
                </c:pt>
                <c:pt idx="379">
                  <c:v>-2.4832825228639048E-2</c:v>
                </c:pt>
                <c:pt idx="380">
                  <c:v>-2.4603952959559614E-2</c:v>
                </c:pt>
                <c:pt idx="381">
                  <c:v>-2.4377190093800648E-2</c:v>
                </c:pt>
                <c:pt idx="382">
                  <c:v>-2.4152517190175256E-2</c:v>
                </c:pt>
                <c:pt idx="383">
                  <c:v>-2.3929914986667508E-2</c:v>
                </c:pt>
                <c:pt idx="384">
                  <c:v>-2.370936439878155E-2</c:v>
                </c:pt>
                <c:pt idx="385">
                  <c:v>-2.3490846517905912E-2</c:v>
                </c:pt>
                <c:pt idx="386">
                  <c:v>-2.3274342609692938E-2</c:v>
                </c:pt>
                <c:pt idx="387">
                  <c:v>-2.3059834112453055E-2</c:v>
                </c:pt>
                <c:pt idx="388">
                  <c:v>-2.2847302635563865E-2</c:v>
                </c:pt>
                <c:pt idx="389">
                  <c:v>-2.2636729957893821E-2</c:v>
                </c:pt>
                <c:pt idx="390">
                  <c:v>-2.2428098026240524E-2</c:v>
                </c:pt>
                <c:pt idx="391">
                  <c:v>-2.2221388953783287E-2</c:v>
                </c:pt>
                <c:pt idx="392">
                  <c:v>-2.2016585018549965E-2</c:v>
                </c:pt>
                <c:pt idx="393">
                  <c:v>-2.1813668661897972E-2</c:v>
                </c:pt>
                <c:pt idx="394">
                  <c:v>-2.1612622487009202E-2</c:v>
                </c:pt>
                <c:pt idx="395">
                  <c:v>-2.1413429257398808E-2</c:v>
                </c:pt>
                <c:pt idx="396">
                  <c:v>-2.1216071895437793E-2</c:v>
                </c:pt>
                <c:pt idx="397">
                  <c:v>-2.1020533480889107E-2</c:v>
                </c:pt>
                <c:pt idx="398">
                  <c:v>-2.0826797249457307E-2</c:v>
                </c:pt>
                <c:pt idx="399">
                  <c:v>-2.063484659135147E-2</c:v>
                </c:pt>
                <c:pt idx="400">
                  <c:v>-2.0444665049861463E-2</c:v>
                </c:pt>
                <c:pt idx="401">
                  <c:v>-2.0256236319947257E-2</c:v>
                </c:pt>
                <c:pt idx="402">
                  <c:v>-2.0069544246841185E-2</c:v>
                </c:pt>
                <c:pt idx="403">
                  <c:v>-1.9884572824663192E-2</c:v>
                </c:pt>
                <c:pt idx="404">
                  <c:v>-1.9701306195048753E-2</c:v>
                </c:pt>
                <c:pt idx="405">
                  <c:v>-1.9519728645789419E-2</c:v>
                </c:pt>
                <c:pt idx="406">
                  <c:v>-1.9339824609485953E-2</c:v>
                </c:pt>
                <c:pt idx="407">
                  <c:v>-1.9161578662213838E-2</c:v>
                </c:pt>
                <c:pt idx="408">
                  <c:v>-1.8984975522201027E-2</c:v>
                </c:pt>
                <c:pt idx="409">
                  <c:v>-1.8810000048517957E-2</c:v>
                </c:pt>
                <c:pt idx="410">
                  <c:v>-1.8636637239779579E-2</c:v>
                </c:pt>
                <c:pt idx="411">
                  <c:v>-1.8464872232859378E-2</c:v>
                </c:pt>
                <c:pt idx="412">
                  <c:v>-1.8294690301615162E-2</c:v>
                </c:pt>
                <c:pt idx="413">
                  <c:v>-1.8126076855626706E-2</c:v>
                </c:pt>
                <c:pt idx="414">
                  <c:v>-1.7959017438944951E-2</c:v>
                </c:pt>
                <c:pt idx="415">
                  <c:v>-1.7793497728852695E-2</c:v>
                </c:pt>
                <c:pt idx="416">
                  <c:v>-1.7629503534636812E-2</c:v>
                </c:pt>
                <c:pt idx="417">
                  <c:v>-1.7467020796371687E-2</c:v>
                </c:pt>
                <c:pt idx="418">
                  <c:v>-1.730603558371387E-2</c:v>
                </c:pt>
                <c:pt idx="419">
                  <c:v>-1.7146534094707875E-2</c:v>
                </c:pt>
                <c:pt idx="420">
                  <c:v>-1.6988502654602961E-2</c:v>
                </c:pt>
                <c:pt idx="421">
                  <c:v>-1.6831927714680821E-2</c:v>
                </c:pt>
                <c:pt idx="422">
                  <c:v>-1.6676795851094026E-2</c:v>
                </c:pt>
                <c:pt idx="423">
                  <c:v>-1.6523093763715267E-2</c:v>
                </c:pt>
                <c:pt idx="424">
                  <c:v>-1.6370808274997109E-2</c:v>
                </c:pt>
                <c:pt idx="425">
                  <c:v>-1.6219926328842265E-2</c:v>
                </c:pt>
                <c:pt idx="426">
                  <c:v>-1.6070434989484357E-2</c:v>
                </c:pt>
                <c:pt idx="427">
                  <c:v>-1.5922321440378889E-2</c:v>
                </c:pt>
                <c:pt idx="428">
                  <c:v>-1.5775572983104506E-2</c:v>
                </c:pt>
                <c:pt idx="429">
                  <c:v>-1.5630177036274302E-2</c:v>
                </c:pt>
                <c:pt idx="430">
                  <c:v>-1.54861211344573E-2</c:v>
                </c:pt>
                <c:pt idx="431">
                  <c:v>-1.5343392927109711E-2</c:v>
                </c:pt>
                <c:pt idx="432">
                  <c:v>-1.520198017751612E-2</c:v>
                </c:pt>
                <c:pt idx="433">
                  <c:v>-1.5061870761740473E-2</c:v>
                </c:pt>
                <c:pt idx="434">
                  <c:v>-1.4923052667586582E-2</c:v>
                </c:pt>
                <c:pt idx="435">
                  <c:v>-1.4785513993568394E-2</c:v>
                </c:pt>
                <c:pt idx="436">
                  <c:v>-1.4649242947889626E-2</c:v>
                </c:pt>
                <c:pt idx="437">
                  <c:v>-1.4514227847432818E-2</c:v>
                </c:pt>
                <c:pt idx="438">
                  <c:v>-1.4380457116757742E-2</c:v>
                </c:pt>
                <c:pt idx="439">
                  <c:v>-1.4247919287109017E-2</c:v>
                </c:pt>
                <c:pt idx="440">
                  <c:v>-1.411660299543287E-2</c:v>
                </c:pt>
                <c:pt idx="441">
                  <c:v>-1.3986496983402917E-2</c:v>
                </c:pt>
                <c:pt idx="442">
                  <c:v>-1.385759009645504E-2</c:v>
                </c:pt>
                <c:pt idx="443">
                  <c:v>-1.3729871282831024E-2</c:v>
                </c:pt>
                <c:pt idx="444">
                  <c:v>-1.360332959263108E-2</c:v>
                </c:pt>
                <c:pt idx="445">
                  <c:v>-1.347795417687509E-2</c:v>
                </c:pt>
                <c:pt idx="446">
                  <c:v>-1.3353734286572489E-2</c:v>
                </c:pt>
                <c:pt idx="447">
                  <c:v>-1.3230659271800701E-2</c:v>
                </c:pt>
                <c:pt idx="448">
                  <c:v>-1.3108718580792149E-2</c:v>
                </c:pt>
                <c:pt idx="449">
                  <c:v>-1.2987901759029589E-2</c:v>
                </c:pt>
                <c:pt idx="450">
                  <c:v>-1.2868198448349806E-2</c:v>
                </c:pt>
                <c:pt idx="451">
                  <c:v>-1.2749598386055596E-2</c:v>
                </c:pt>
                <c:pt idx="452">
                  <c:v>-1.2632091404035914E-2</c:v>
                </c:pt>
                <c:pt idx="453">
                  <c:v>-1.2515667427894128E-2</c:v>
                </c:pt>
                <c:pt idx="454">
                  <c:v>-1.2400316476084276E-2</c:v>
                </c:pt>
                <c:pt idx="455">
                  <c:v>-1.2286028659055386E-2</c:v>
                </c:pt>
                <c:pt idx="456">
                  <c:v>-1.217279417840356E-2</c:v>
                </c:pt>
                <c:pt idx="457">
                  <c:v>-1.2060603326031944E-2</c:v>
                </c:pt>
                <c:pt idx="458">
                  <c:v>-1.194944648331841E-2</c:v>
                </c:pt>
                <c:pt idx="459">
                  <c:v>-1.1839314120290934E-2</c:v>
                </c:pt>
                <c:pt idx="460">
                  <c:v>-1.1730196794810551E-2</c:v>
                </c:pt>
                <c:pt idx="461">
                  <c:v>-1.1622085151761823E-2</c:v>
                </c:pt>
                <c:pt idx="462">
                  <c:v>-1.1514969922250845E-2</c:v>
                </c:pt>
                <c:pt idx="463">
                  <c:v>-1.1408841922810553E-2</c:v>
                </c:pt>
                <c:pt idx="464">
                  <c:v>-1.1303692054613399E-2</c:v>
                </c:pt>
                <c:pt idx="465">
                  <c:v>-1.1199511302691275E-2</c:v>
                </c:pt>
                <c:pt idx="466">
                  <c:v>-1.1096290735162643E-2</c:v>
                </c:pt>
                <c:pt idx="467">
                  <c:v>-1.0994021502466722E-2</c:v>
                </c:pt>
                <c:pt idx="468">
                  <c:v>-1.0892694836604853E-2</c:v>
                </c:pt>
                <c:pt idx="469">
                  <c:v>-1.0792302050388737E-2</c:v>
                </c:pt>
                <c:pt idx="470">
                  <c:v>-1.0692834536695665E-2</c:v>
                </c:pt>
                <c:pt idx="471">
                  <c:v>-1.059428376773059E-2</c:v>
                </c:pt>
                <c:pt idx="472">
                  <c:v>-1.0496641294295015E-2</c:v>
                </c:pt>
                <c:pt idx="473">
                  <c:v>-1.0399898745062607E-2</c:v>
                </c:pt>
                <c:pt idx="474">
                  <c:v>-1.0304047825861468E-2</c:v>
                </c:pt>
                <c:pt idx="475">
                  <c:v>-1.0209080318963093E-2</c:v>
                </c:pt>
                <c:pt idx="476">
                  <c:v>-1.0114988082377785E-2</c:v>
                </c:pt>
                <c:pt idx="477">
                  <c:v>-1.0021763049156635E-2</c:v>
                </c:pt>
                <c:pt idx="478">
                  <c:v>-9.9293972266998997E-3</c:v>
                </c:pt>
                <c:pt idx="479">
                  <c:v>-9.8378826960717706E-3</c:v>
                </c:pt>
                <c:pt idx="480">
                  <c:v>-9.747211611321447E-3</c:v>
                </c:pt>
                <c:pt idx="481">
                  <c:v>-9.657376198810453E-3</c:v>
                </c:pt>
                <c:pt idx="482">
                  <c:v>-9.568368756546217E-3</c:v>
                </c:pt>
                <c:pt idx="483">
                  <c:v>-9.4801816535217097E-3</c:v>
                </c:pt>
                <c:pt idx="484">
                  <c:v>-9.3928073290612153E-3</c:v>
                </c:pt>
                <c:pt idx="485">
                  <c:v>-9.3062382921721334E-3</c:v>
                </c:pt>
                <c:pt idx="486">
                  <c:v>-9.2204671209027336E-3</c:v>
                </c:pt>
                <c:pt idx="487">
                  <c:v>-9.1354864617058558E-3</c:v>
                </c:pt>
                <c:pt idx="488">
                  <c:v>-9.0512890288084232E-3</c:v>
                </c:pt>
                <c:pt idx="489">
                  <c:v>-8.967867603586855E-3</c:v>
                </c:pt>
                <c:pt idx="490">
                  <c:v>-8.8852150339481465E-3</c:v>
                </c:pt>
                <c:pt idx="491">
                  <c:v>-8.8033242337167018E-3</c:v>
                </c:pt>
                <c:pt idx="492">
                  <c:v>-8.7221881820268091E-3</c:v>
                </c:pt>
                <c:pt idx="493">
                  <c:v>-8.6417999227207058E-3</c:v>
                </c:pt>
                <c:pt idx="494">
                  <c:v>-8.5621525637521873E-3</c:v>
                </c:pt>
                <c:pt idx="495">
                  <c:v>-8.4832392765957533E-3</c:v>
                </c:pt>
                <c:pt idx="496">
                  <c:v>-8.4050532956611405E-3</c:v>
                </c:pt>
                <c:pt idx="497">
                  <c:v>-8.3275879177132951E-3</c:v>
                </c:pt>
                <c:pt idx="498">
                  <c:v>-8.2508365012976641E-3</c:v>
                </c:pt>
                <c:pt idx="499">
                  <c:v>-8.1747924661708087E-3</c:v>
                </c:pt>
                <c:pt idx="500">
                  <c:v>-8.0994492927362466E-3</c:v>
                </c:pt>
                <c:pt idx="501">
                  <c:v>-8.0248005214854767E-3</c:v>
                </c:pt>
                <c:pt idx="502">
                  <c:v>-7.9508397524442175E-3</c:v>
                </c:pt>
                <c:pt idx="503">
                  <c:v>-7.877560644623683E-3</c:v>
                </c:pt>
                <c:pt idx="504">
                  <c:v>-7.8049569154769504E-3</c:v>
                </c:pt>
                <c:pt idx="505">
                  <c:v>-7.733022340360325E-3</c:v>
                </c:pt>
                <c:pt idx="506">
                  <c:v>-7.6617507519996814E-3</c:v>
                </c:pt>
                <c:pt idx="507">
                  <c:v>-7.5911360399617146E-3</c:v>
                </c:pt>
                <c:pt idx="508">
                  <c:v>-7.5211721501300503E-3</c:v>
                </c:pt>
                <c:pt idx="509">
                  <c:v>-7.451853084186227E-3</c:v>
                </c:pt>
                <c:pt idx="510">
                  <c:v>-7.3831728990954174E-3</c:v>
                </c:pt>
                <c:pt idx="511">
                  <c:v>-7.3151257065969047E-3</c:v>
                </c:pt>
                <c:pt idx="512">
                  <c:v>-7.247705672699261E-3</c:v>
                </c:pt>
                <c:pt idx="513">
                  <c:v>-7.1809070171801725E-3</c:v>
                </c:pt>
                <c:pt idx="514">
                  <c:v>-7.1147240130908854E-3</c:v>
                </c:pt>
                <c:pt idx="515">
                  <c:v>-7.0491509862651725E-3</c:v>
                </c:pt>
                <c:pt idx="516">
                  <c:v>-6.9841823148329152E-3</c:v>
                </c:pt>
                <c:pt idx="517">
                  <c:v>-6.9198124287380815E-3</c:v>
                </c:pt>
                <c:pt idx="518">
                  <c:v>-6.8560358092611875E-3</c:v>
                </c:pt>
                <c:pt idx="519">
                  <c:v>-6.7928469885461529E-3</c:v>
                </c:pt>
                <c:pt idx="520">
                  <c:v>-6.7302405491315304E-3</c:v>
                </c:pt>
                <c:pt idx="521">
                  <c:v>-6.668211123486009E-3</c:v>
                </c:pt>
                <c:pt idx="522">
                  <c:v>-6.6067533935482738E-3</c:v>
                </c:pt>
                <c:pt idx="523">
                  <c:v>-6.5458620902710384E-3</c:v>
                </c:pt>
                <c:pt idx="524">
                  <c:v>-6.4855319931693151E-3</c:v>
                </c:pt>
                <c:pt idx="525">
                  <c:v>-6.4257579298728365E-3</c:v>
                </c:pt>
                <c:pt idx="526">
                  <c:v>-6.3665347756826085E-3</c:v>
                </c:pt>
                <c:pt idx="527">
                  <c:v>-6.3078574531315462E-3</c:v>
                </c:pt>
                <c:pt idx="528">
                  <c:v>-6.2497209315491497E-3</c:v>
                </c:pt>
                <c:pt idx="529">
                  <c:v>-6.1921202266302204E-3</c:v>
                </c:pt>
                <c:pt idx="530">
                  <c:v>-6.1350504000075258E-3</c:v>
                </c:pt>
                <c:pt idx="531">
                  <c:v>-6.0785065588284106E-3</c:v>
                </c:pt>
                <c:pt idx="532">
                  <c:v>-6.0224838553353081E-3</c:v>
                </c:pt>
                <c:pt idx="533">
                  <c:v>-5.9669774864501276E-3</c:v>
                </c:pt>
                <c:pt idx="534">
                  <c:v>-5.9119826933624643E-3</c:v>
                </c:pt>
                <c:pt idx="535">
                  <c:v>-5.8574947611215854E-3</c:v>
                </c:pt>
                <c:pt idx="536">
                  <c:v>-5.8035090182322309E-3</c:v>
                </c:pt>
                <c:pt idx="537">
                  <c:v>-5.750020836254084E-3</c:v>
                </c:pt>
                <c:pt idx="538">
                  <c:v>-5.697025629404954E-3</c:v>
                </c:pt>
                <c:pt idx="539">
                  <c:v>-5.6445188541676223E-3</c:v>
                </c:pt>
                <c:pt idx="540">
                  <c:v>-5.5924960089003117E-3</c:v>
                </c:pt>
                <c:pt idx="541">
                  <c:v>-5.5409526334507155E-3</c:v>
                </c:pt>
                <c:pt idx="542">
                  <c:v>-5.4898843087736442E-3</c:v>
                </c:pt>
                <c:pt idx="543">
                  <c:v>-5.439286656552138E-3</c:v>
                </c:pt>
                <c:pt idx="544">
                  <c:v>-5.3891553388221011E-3</c:v>
                </c:pt>
                <c:pt idx="545">
                  <c:v>-5.3394860576003855E-3</c:v>
                </c:pt>
                <c:pt idx="546">
                  <c:v>-5.2902745545163098E-3</c:v>
                </c:pt>
                <c:pt idx="547">
                  <c:v>-5.2415166104465708E-3</c:v>
                </c:pt>
                <c:pt idx="548">
                  <c:v>-5.193208045153502E-3</c:v>
                </c:pt>
                <c:pt idx="549">
                  <c:v>-5.1453447169267129E-3</c:v>
                </c:pt>
                <c:pt idx="550">
                  <c:v>-5.0979225222279809E-3</c:v>
                </c:pt>
                <c:pt idx="551">
                  <c:v>-5.050937395339441E-3</c:v>
                </c:pt>
                <c:pt idx="552">
                  <c:v>-5.0043853080150181E-3</c:v>
                </c:pt>
                <c:pt idx="553">
                  <c:v>-4.9582622691350586E-3</c:v>
                </c:pt>
                <c:pt idx="554">
                  <c:v>-4.9125643243641669E-3</c:v>
                </c:pt>
                <c:pt idx="555">
                  <c:v>-4.8672875558121607E-3</c:v>
                </c:pt>
                <c:pt idx="556">
                  <c:v>-4.8224280816982004E-3</c:v>
                </c:pt>
                <c:pt idx="557">
                  <c:v>-4.7779820560179664E-3</c:v>
                </c:pt>
                <c:pt idx="558">
                  <c:v>-4.7339456682139328E-3</c:v>
                </c:pt>
                <c:pt idx="559">
                  <c:v>-4.6903151428486691E-3</c:v>
                </c:pt>
                <c:pt idx="560">
                  <c:v>-4.6470867392811536E-3</c:v>
                </c:pt>
                <c:pt idx="561">
                  <c:v>-4.6042567513460766E-3</c:v>
                </c:pt>
                <c:pt idx="562">
                  <c:v>-4.5618215070360795E-3</c:v>
                </c:pt>
                <c:pt idx="563">
                  <c:v>-4.5197773681869601E-3</c:v>
                </c:pt>
                <c:pt idx="564">
                  <c:v>-4.478120730165739E-3</c:v>
                </c:pt>
                <c:pt idx="565">
                  <c:v>-4.4368480215616242E-3</c:v>
                </c:pt>
                <c:pt idx="566">
                  <c:v>-4.3959557038798181E-3</c:v>
                </c:pt>
                <c:pt idx="567">
                  <c:v>-4.3554402712381503E-3</c:v>
                </c:pt>
                <c:pt idx="568">
                  <c:v>-4.3152982500664835E-3</c:v>
                </c:pt>
                <c:pt idx="569">
                  <c:v>-4.2755261988089406E-3</c:v>
                </c:pt>
                <c:pt idx="570">
                  <c:v>-4.2361207076288161E-3</c:v>
                </c:pt>
                <c:pt idx="571">
                  <c:v>-4.1970783981162552E-3</c:v>
                </c:pt>
                <c:pt idx="572">
                  <c:v>-4.158395922998593E-3</c:v>
                </c:pt>
                <c:pt idx="573">
                  <c:v>-4.1200699658533856E-3</c:v>
                </c:pt>
                <c:pt idx="574">
                  <c:v>-4.0820972408240827E-3</c:v>
                </c:pt>
                <c:pt idx="575">
                  <c:v>-4.044474492338297E-3</c:v>
                </c:pt>
                <c:pt idx="576">
                  <c:v>-4.0071984948287153E-3</c:v>
                </c:pt>
                <c:pt idx="577">
                  <c:v>-3.9702660524565392E-3</c:v>
                </c:pt>
                <c:pt idx="578">
                  <c:v>-3.9336739988374966E-3</c:v>
                </c:pt>
                <c:pt idx="579">
                  <c:v>-3.8974191967703709E-3</c:v>
                </c:pt>
                <c:pt idx="580">
                  <c:v>-3.8614985379680396E-3</c:v>
                </c:pt>
                <c:pt idx="581">
                  <c:v>-3.8259089427909853E-3</c:v>
                </c:pt>
                <c:pt idx="582">
                  <c:v>-3.7906473599832518E-3</c:v>
                </c:pt>
                <c:pt idx="583">
                  <c:v>-3.7557107664108694E-3</c:v>
                </c:pt>
                <c:pt idx="584">
                  <c:v>-3.7210961668026525E-3</c:v>
                </c:pt>
                <c:pt idx="585">
                  <c:v>-3.6868005934934025E-3</c:v>
                </c:pt>
                <c:pt idx="586">
                  <c:v>-3.6528211061694826E-3</c:v>
                </c:pt>
                <c:pt idx="587">
                  <c:v>-3.6191547916167282E-3</c:v>
                </c:pt>
                <c:pt idx="588">
                  <c:v>-3.5857987634706759E-3</c:v>
                </c:pt>
                <c:pt idx="589">
                  <c:v>-3.5527501619691186E-3</c:v>
                </c:pt>
                <c:pt idx="590">
                  <c:v>-3.5200061537069161E-3</c:v>
                </c:pt>
                <c:pt idx="591">
                  <c:v>-3.4875639313930724E-3</c:v>
                </c:pt>
                <c:pt idx="592">
                  <c:v>-3.455420713610058E-3</c:v>
                </c:pt>
                <c:pt idx="593">
                  <c:v>-3.4235737445753472E-3</c:v>
                </c:pt>
                <c:pt idx="594">
                  <c:v>-3.3920202939051532E-3</c:v>
                </c:pt>
                <c:pt idx="595">
                  <c:v>-3.3607576563803266E-3</c:v>
                </c:pt>
                <c:pt idx="596">
                  <c:v>-3.3297831517144472E-3</c:v>
                </c:pt>
                <c:pt idx="597">
                  <c:v>-3.2990941243240157E-3</c:v>
                </c:pt>
                <c:pt idx="598">
                  <c:v>-3.268687943100783E-3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0E2D-42F8-958A-06DC435A60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8000896"/>
        <c:axId val="98002432"/>
      </c:scatterChart>
      <c:valAx>
        <c:axId val="98000896"/>
        <c:scaling>
          <c:orientation val="minMax"/>
          <c:max val="3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8002432"/>
        <c:crosses val="autoZero"/>
        <c:crossBetween val="midCat"/>
      </c:valAx>
      <c:valAx>
        <c:axId val="98002432"/>
        <c:scaling>
          <c:orientation val="minMax"/>
          <c:min val="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800089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090B43-4165-424A-8439-E25EB492005D}" type="datetimeFigureOut">
              <a:rPr lang="ru-RU" smtClean="0"/>
              <a:t>06.06.2025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65D3D2-4921-440D-95A8-260C28378C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634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972680-A1EA-46A3-94D6-8E408A0E4A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5C1AA1C-6418-4FCF-9271-ECE37EF9E4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D590E09-3B36-4B1A-BB34-607581073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6E4B5-8E50-4D33-A692-2EF28A872040}" type="datetime1">
              <a:rPr lang="ru-RU" smtClean="0"/>
              <a:t>06.06.2025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48764C-9B0B-4C6F-9450-3D8EBB63B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266D42-3C43-4D23-8310-F0DCF6464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4039A-1811-4853-B872-CBF2397CF1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925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BE8817-F0BE-4F5E-9F95-4FED44F63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0A3F67-F2CB-4DD7-A3EB-35C037E337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D0F24A-8813-4526-BAF6-C16864E66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1990E-1685-41AF-ADD5-D5F9547ECE9E}" type="datetime1">
              <a:rPr lang="ru-RU" smtClean="0"/>
              <a:t>06.06.2025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C4D8B1-FDAA-4FC5-91A5-34AEB1CE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0DD334-40B9-447F-A47D-630268048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4039A-1811-4853-B872-CBF2397CF1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388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44A6846-1A51-441A-BF2E-0E880FC4C2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7C5D023-D230-45D2-B3D1-F456F98068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F3C631-42B9-4163-86E2-12DD28ECD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1F1ED-B0C5-465C-A7DB-6EAA5359455C}" type="datetime1">
              <a:rPr lang="ru-RU" smtClean="0"/>
              <a:t>06.06.2025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319D37-DB4C-4C0E-8135-85C346514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ACF4AF-608A-4453-9336-6BEDC5FF0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4039A-1811-4853-B872-CBF2397CF1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4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75E9F3-E236-4417-8859-8F379F5EF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D88602-BE5E-4C77-9B5C-05AB820173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983F5F-9703-46CD-ADD9-CFBC79339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71746-5975-402F-AA19-2FB27E52E857}" type="datetime1">
              <a:rPr lang="ru-RU" smtClean="0"/>
              <a:t>06.06.2025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EB80EE-F14D-465B-9549-35C4663FE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B03CF8-4910-4DB9-9803-9F4A4CCC0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4039A-1811-4853-B872-CBF2397CF1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280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9F8F4C-5720-4C82-A616-88DF8248C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208EDBF-EC89-4805-84AE-47AD856AB4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4E3BF1-76D0-4A60-ACB0-E9A41F781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E1BBB-6437-4960-BE6C-ED6D77A4724E}" type="datetime1">
              <a:rPr lang="ru-RU" smtClean="0"/>
              <a:t>06.06.2025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1FA765-1C03-4CDF-9729-08E4EB7A2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E2A2F9-761A-4AFA-80E5-C4F7DE353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4039A-1811-4853-B872-CBF2397CF1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467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4819BC-6E45-47E3-B945-F0560B7BE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ACACCD-010A-4AC5-AE7A-AC62DD5E45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457E92-1223-4183-9C5C-D2C12A614C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C33FC74-F838-460B-BE0E-E38AB5E36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11350-0E15-41FE-91F0-A8A612CF6538}" type="datetime1">
              <a:rPr lang="ru-RU" smtClean="0"/>
              <a:t>06.06.2025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FD3663-BC83-462E-A316-8EF180629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59595AD-7C73-46D0-815C-52C6103A9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4039A-1811-4853-B872-CBF2397CF1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7628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D903C4-D533-4098-9190-F216ECA4F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67D397-D55F-48BD-9476-5222054305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5E89B1F-986E-4984-97EA-C8D36E0418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7590283-275C-4AEB-AFD7-BF77167A8E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A6938EE-592D-4FCB-A654-D79DCED3CD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9652B0C-4E91-4144-B27D-8F11E9437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6A450-6A4E-4E97-BBFD-80F1F115A12E}" type="datetime1">
              <a:rPr lang="ru-RU" smtClean="0"/>
              <a:t>06.06.2025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FF57EF9-BC0D-4E83-BA1C-C37B86DE0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C4E7DA8-832F-4AB0-9D8A-D4EFD2CD8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4039A-1811-4853-B872-CBF2397CF1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240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99519B-AE1D-4502-B2C6-03BEB783D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E0B652B-3C48-46DE-A3A5-242D6F0AB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73DD8-2091-483B-8D0F-D3F4080E1F32}" type="datetime1">
              <a:rPr lang="ru-RU" smtClean="0"/>
              <a:t>06.06.2025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874172-3215-46EA-BC1B-547A40056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AE39D36-E3AD-4EB9-BBD5-24F286479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4039A-1811-4853-B872-CBF2397CF1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845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934AE16-C5D7-4E9B-9B8C-A8725BABF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B3F35-8287-4A93-AE8D-21963B2B3CA4}" type="datetime1">
              <a:rPr lang="ru-RU" smtClean="0"/>
              <a:t>06.06.2025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2B4BDCA-9E9A-4716-8EB2-5B977AFEE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BBD38D6-9BE6-4BBD-BFD7-442D741A1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4039A-1811-4853-B872-CBF2397CF1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4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F0CCBC-D4AA-4DD3-AD00-36A30A813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3BFE9D-6EC4-4832-9F1B-7E3B1944C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480B75-D1E4-4786-8C14-C95DC6246B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A8D21E-54F8-4614-9576-5339E1684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ABCA1-7DB4-46C6-B29D-AAC62FE4515C}" type="datetime1">
              <a:rPr lang="ru-RU" smtClean="0"/>
              <a:t>06.06.2025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4125EEE-81E9-4CEA-93E0-19FC6E97A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D01FE5-F0CF-4E13-BD3B-5A3E5D2B0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4039A-1811-4853-B872-CBF2397CF1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836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A17FF1-26C6-40AD-9DB6-27B90E582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BD61AA0-6C02-4DD5-BC2C-6EA6A4B016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AD07EF6-9B48-45CA-8C16-AE0BB8871E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569F8EA-27FE-4D70-A99E-EB6BD8EEE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9654A-3BA9-44EA-B28A-0B22FBD70582}" type="datetime1">
              <a:rPr lang="ru-RU" smtClean="0"/>
              <a:t>06.06.2025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17B2A0F-F5E2-4A4A-9DEF-4EC2278CA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6F0630-0F60-4B89-B19E-C1F9F1903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4039A-1811-4853-B872-CBF2397CF1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152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6BA69E-0F02-4C0B-A0AA-18D1BBC14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6B7C38-72FC-4415-9CD9-6A1A9DCE20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9ADDFA-ECED-4F7F-979C-BF0839A9EC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4CD5CA-1670-4BA4-8964-5FC7AF365B15}" type="datetime1">
              <a:rPr lang="ru-RU" smtClean="0"/>
              <a:t>06.06.2025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554F13-D7D1-43C1-B398-A4BB614C20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7E5CA8-C42A-4438-A403-6A9B52623D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4039A-1811-4853-B872-CBF2397CF1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938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e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microsoft.com/office/2007/relationships/hdphoto" Target="../media/hdphoto2.wdp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Алушта: климат, экология, районы, экономика, криминал и  достопримечательности | Не сидится">
            <a:extLst>
              <a:ext uri="{FF2B5EF4-FFF2-40B4-BE49-F238E27FC236}">
                <a16:creationId xmlns:a16="http://schemas.microsoft.com/office/drawing/2014/main" id="{BD0CA27E-4AE9-4223-A5DA-A83BA791B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98" y="0"/>
            <a:ext cx="122032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5940B3-F899-41AE-AF06-F7C53C80E0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36738"/>
            <a:ext cx="9144000" cy="23876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2"/>
                </a:solidFill>
              </a:rPr>
              <a:t>Power feedback model of the IBR-2M reactor</a:t>
            </a:r>
            <a:endParaRPr lang="ru-RU" sz="4000" dirty="0">
              <a:solidFill>
                <a:schemeClr val="accent2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57C94EC-04B1-47CE-90E8-EA27299DD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16413"/>
            <a:ext cx="9144000" cy="617537"/>
          </a:xfrm>
        </p:spPr>
        <p:txBody>
          <a:bodyPr>
            <a:normAutofit fontScale="92500"/>
          </a:bodyPr>
          <a:lstStyle/>
          <a:p>
            <a:r>
              <a:rPr lang="en-US" u="sng" dirty="0"/>
              <a:t>M.M. Podlesnyy*</a:t>
            </a:r>
            <a:r>
              <a:rPr lang="en-US" dirty="0"/>
              <a:t>, E.P. Shabalin, I.V. </a:t>
            </a:r>
            <a:r>
              <a:rPr lang="en-US" dirty="0" err="1"/>
              <a:t>Kushnir</a:t>
            </a:r>
            <a:r>
              <a:rPr lang="en-US" dirty="0"/>
              <a:t>, Y.A. </a:t>
            </a:r>
            <a:r>
              <a:rPr lang="en-US" dirty="0" err="1"/>
              <a:t>Vdovin</a:t>
            </a:r>
            <a:r>
              <a:rPr lang="en-US" dirty="0"/>
              <a:t>, A.E. </a:t>
            </a:r>
            <a:r>
              <a:rPr lang="en-US" dirty="0" err="1"/>
              <a:t>Verhoglyadov</a:t>
            </a:r>
            <a:endParaRPr lang="ru-RU" dirty="0"/>
          </a:p>
        </p:txBody>
      </p:sp>
      <p:pic>
        <p:nvPicPr>
          <p:cNvPr id="6163" name="Picture 19" descr="JINR Association of Young Scientists and Specialists Conference &quot;Alushta-2024&quot;">
            <a:extLst>
              <a:ext uri="{FF2B5EF4-FFF2-40B4-BE49-F238E27FC236}">
                <a16:creationId xmlns:a16="http://schemas.microsoft.com/office/drawing/2014/main" id="{E1681C3B-DE9B-490E-86DF-0E335E4DE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4" y="82698"/>
            <a:ext cx="1210687" cy="110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CBC5ED6-79AA-4AB0-8C23-4FDC18AB22B8}"/>
              </a:ext>
            </a:extLst>
          </p:cNvPr>
          <p:cNvSpPr txBox="1"/>
          <p:nvPr/>
        </p:nvSpPr>
        <p:spPr>
          <a:xfrm>
            <a:off x="1688305" y="218063"/>
            <a:ext cx="77985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JINR Association </a:t>
            </a:r>
            <a:r>
              <a:rPr lang="en-US" sz="2400" dirty="0"/>
              <a:t>of</a:t>
            </a:r>
            <a:r>
              <a:rPr lang="ru-RU" sz="2400" dirty="0"/>
              <a:t> Young </a:t>
            </a:r>
            <a:r>
              <a:rPr lang="en-US" sz="2400" dirty="0"/>
              <a:t>Scientists</a:t>
            </a:r>
            <a:r>
              <a:rPr lang="ru-RU" sz="2400" dirty="0"/>
              <a:t> </a:t>
            </a:r>
            <a:r>
              <a:rPr lang="en-US" sz="2400" dirty="0"/>
              <a:t>and</a:t>
            </a:r>
            <a:r>
              <a:rPr lang="ru-RU" sz="2400" dirty="0"/>
              <a:t> </a:t>
            </a:r>
            <a:r>
              <a:rPr lang="en-US" sz="2400" dirty="0"/>
              <a:t>Specialists</a:t>
            </a:r>
            <a:r>
              <a:rPr lang="ru-RU" sz="2400" dirty="0"/>
              <a:t> Conference "Alushta-202</a:t>
            </a:r>
            <a:r>
              <a:rPr lang="en-US" sz="2400" dirty="0"/>
              <a:t>5</a:t>
            </a:r>
            <a:r>
              <a:rPr lang="ru-RU" sz="2400" dirty="0"/>
              <a:t>"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A6F55D7-19C7-4648-9901-122B1426F17B}"/>
              </a:ext>
            </a:extLst>
          </p:cNvPr>
          <p:cNvSpPr txBox="1"/>
          <p:nvPr/>
        </p:nvSpPr>
        <p:spPr>
          <a:xfrm>
            <a:off x="4990365" y="6211540"/>
            <a:ext cx="21999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June 8-15, 2025</a:t>
            </a:r>
            <a:endParaRPr lang="ru-RU" sz="2400" dirty="0"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7CB48D-4DEA-4BAB-A50E-3E08E15E882B}"/>
              </a:ext>
            </a:extLst>
          </p:cNvPr>
          <p:cNvSpPr txBox="1"/>
          <p:nvPr/>
        </p:nvSpPr>
        <p:spPr>
          <a:xfrm>
            <a:off x="2276779" y="4774109"/>
            <a:ext cx="762714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effectLst/>
                <a:ea typeface="Calibri" panose="020F0502020204030204" pitchFamily="34" charset="0"/>
              </a:rPr>
              <a:t>Joint institute for Nuclear Research, Dubna, Russian Federation</a:t>
            </a:r>
          </a:p>
          <a:p>
            <a:pPr algn="ctr"/>
            <a:r>
              <a:rPr lang="en-US" sz="2200" dirty="0">
                <a:effectLst/>
                <a:ea typeface="Calibri" panose="020F0502020204030204" pitchFamily="34" charset="0"/>
              </a:rPr>
              <a:t> *e-mail: podlesny@phystech.edu</a:t>
            </a:r>
            <a:endParaRPr lang="ru-RU" sz="2200" dirty="0"/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57728EA5-5C76-44D4-9F79-5BC10ACC9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8" y="2876549"/>
            <a:ext cx="1959297" cy="110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655C504-AB06-4347-B660-6678AF359D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312" y="3138027"/>
            <a:ext cx="2342695" cy="88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77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D0FA8D0-C61F-4477-B737-84C848F6D8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3" t="3270" r="1283" b="3900"/>
          <a:stretch/>
        </p:blipFill>
        <p:spPr>
          <a:xfrm>
            <a:off x="337335" y="1809594"/>
            <a:ext cx="5579375" cy="42625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F7FEC8D-2E25-44A7-8DE6-985C51F7AE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8" t="4308" r="5490" b="4738"/>
          <a:stretch/>
        </p:blipFill>
        <p:spPr>
          <a:xfrm>
            <a:off x="6199985" y="1882588"/>
            <a:ext cx="5217459" cy="4194575"/>
          </a:xfrm>
          <a:prstGeom prst="rect">
            <a:avLst/>
          </a:prstGeom>
        </p:spPr>
      </p:pic>
      <p:sp>
        <p:nvSpPr>
          <p:cNvPr id="10" name="Номер слайда 21">
            <a:extLst>
              <a:ext uri="{FF2B5EF4-FFF2-40B4-BE49-F238E27FC236}">
                <a16:creationId xmlns:a16="http://schemas.microsoft.com/office/drawing/2014/main" id="{4AFCF7F7-6B0B-42DB-9B91-8A551FEF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42170" y="6356350"/>
            <a:ext cx="511629" cy="365125"/>
          </a:xfrm>
        </p:spPr>
        <p:txBody>
          <a:bodyPr/>
          <a:lstStyle/>
          <a:p>
            <a:fld id="{74E4039A-1811-4853-B872-CBF2397CF18A}" type="slidenum">
              <a:rPr lang="ru-RU" sz="1800" smtClean="0"/>
              <a:t>10</a:t>
            </a:fld>
            <a:endParaRPr lang="ru-RU" sz="1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7D364E-70EA-4227-BB99-FBF17EA6758B}"/>
              </a:ext>
            </a:extLst>
          </p:cNvPr>
          <p:cNvSpPr txBox="1"/>
          <p:nvPr/>
        </p:nvSpPr>
        <p:spPr>
          <a:xfrm>
            <a:off x="2538547" y="1310618"/>
            <a:ext cx="7114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W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 feedback function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7CE964-26EC-4E7A-A301-0D50E8189D1D}"/>
              </a:ext>
            </a:extLst>
          </p:cNvPr>
          <p:cNvSpPr txBox="1"/>
          <p:nvPr/>
        </p:nvSpPr>
        <p:spPr>
          <a:xfrm>
            <a:off x="2710884" y="1882588"/>
            <a:ext cx="3205826" cy="6924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Fuel expansion</a:t>
            </a:r>
          </a:p>
          <a:p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Upper part FA bending</a:t>
            </a:r>
          </a:p>
          <a:p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 expansion</a:t>
            </a:r>
          </a:p>
        </p:txBody>
      </p:sp>
    </p:spTree>
    <p:extLst>
      <p:ext uri="{BB962C8B-B14F-4D97-AF65-F5344CB8AC3E}">
        <p14:creationId xmlns:p14="http://schemas.microsoft.com/office/powerpoint/2010/main" val="4130918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3D5C21B-498B-48C1-9F04-972B8619A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525" y="1253331"/>
            <a:ext cx="10515600" cy="2433452"/>
          </a:xfrm>
        </p:spPr>
        <p:txBody>
          <a:bodyPr/>
          <a:lstStyle/>
          <a:p>
            <a:r>
              <a:rPr lang="en-US" dirty="0">
                <a:latin typeface="+mj-lt"/>
              </a:rPr>
              <a:t>Model refinement</a:t>
            </a:r>
            <a:r>
              <a:rPr lang="ru-RU" dirty="0">
                <a:latin typeface="+mj-lt"/>
              </a:rPr>
              <a:t> </a:t>
            </a:r>
            <a:r>
              <a:rPr lang="en-US" dirty="0">
                <a:latin typeface="+mj-lt"/>
              </a:rPr>
              <a:t>(Creation of the JINR-NIKIET working group)</a:t>
            </a:r>
          </a:p>
          <a:p>
            <a:r>
              <a:rPr lang="en-US" dirty="0">
                <a:latin typeface="+mj-lt"/>
              </a:rPr>
              <a:t>Processing of archived experimental data from the IBR-2M reactor based on a new feedback model </a:t>
            </a:r>
            <a:r>
              <a:rPr lang="ru-RU" dirty="0">
                <a:latin typeface="+mj-lt"/>
              </a:rPr>
              <a:t>(</a:t>
            </a:r>
            <a:r>
              <a:rPr lang="en-US" dirty="0">
                <a:latin typeface="+mj-lt"/>
              </a:rPr>
              <a:t>in progress</a:t>
            </a:r>
            <a:r>
              <a:rPr lang="ru-RU" dirty="0">
                <a:latin typeface="+mj-lt"/>
              </a:rPr>
              <a:t>)</a:t>
            </a:r>
          </a:p>
          <a:p>
            <a:r>
              <a:rPr lang="en-US" dirty="0">
                <a:latin typeface="+mj-lt"/>
              </a:rPr>
              <a:t>Building a dynamics model of the IBR-2 reactor taking into account bending of fuel assemblies (JINR, NIKIET)</a:t>
            </a:r>
            <a:endParaRPr lang="ru-RU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209D64-693B-4D0C-9BA4-4ECF3620DD61}"/>
              </a:ext>
            </a:extLst>
          </p:cNvPr>
          <p:cNvSpPr txBox="1"/>
          <p:nvPr/>
        </p:nvSpPr>
        <p:spPr>
          <a:xfrm>
            <a:off x="209003" y="262367"/>
            <a:ext cx="8447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Future plans</a:t>
            </a:r>
            <a:endParaRPr lang="ru-RU" sz="3200" dirty="0">
              <a:latin typeface="+mj-lt"/>
            </a:endParaRPr>
          </a:p>
        </p:txBody>
      </p:sp>
      <p:sp>
        <p:nvSpPr>
          <p:cNvPr id="8" name="Номер слайда 21">
            <a:extLst>
              <a:ext uri="{FF2B5EF4-FFF2-40B4-BE49-F238E27FC236}">
                <a16:creationId xmlns:a16="http://schemas.microsoft.com/office/drawing/2014/main" id="{F5CB44FF-6EBC-4610-BADB-CA0BD2575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4E4039A-1811-4853-B872-CBF2397CF18A}" type="slidenum">
              <a:rPr lang="ru-RU" sz="1800" smtClean="0"/>
              <a:t>11</a:t>
            </a:fld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158171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02AB03F3-835A-4E3B-BA9D-AD9326C07D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0"/>
          <a:stretch/>
        </p:blipFill>
        <p:spPr bwMode="auto">
          <a:xfrm>
            <a:off x="0" y="0"/>
            <a:ext cx="12192000" cy="685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5940B3-F899-41AE-AF06-F7C53C80E0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36738"/>
            <a:ext cx="9144000" cy="2387600"/>
          </a:xfrm>
        </p:spPr>
        <p:txBody>
          <a:bodyPr>
            <a:normAutofit/>
          </a:bodyPr>
          <a:lstStyle/>
          <a:p>
            <a:r>
              <a:rPr lang="en-US" sz="4000" dirty="0"/>
              <a:t>Thanks for your attention!</a:t>
            </a:r>
            <a:endParaRPr lang="ru-RU" sz="4000" dirty="0"/>
          </a:p>
        </p:txBody>
      </p:sp>
      <p:pic>
        <p:nvPicPr>
          <p:cNvPr id="6163" name="Picture 19" descr="JINR Association of Young Scientists and Specialists Conference &quot;Alushta-2024&quot;">
            <a:extLst>
              <a:ext uri="{FF2B5EF4-FFF2-40B4-BE49-F238E27FC236}">
                <a16:creationId xmlns:a16="http://schemas.microsoft.com/office/drawing/2014/main" id="{E1681C3B-DE9B-490E-86DF-0E335E4DE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4" y="82698"/>
            <a:ext cx="1210687" cy="110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CBC5ED6-79AA-4AB0-8C23-4FDC18AB22B8}"/>
              </a:ext>
            </a:extLst>
          </p:cNvPr>
          <p:cNvSpPr txBox="1"/>
          <p:nvPr/>
        </p:nvSpPr>
        <p:spPr>
          <a:xfrm>
            <a:off x="1688305" y="218063"/>
            <a:ext cx="77985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JINR Association </a:t>
            </a:r>
            <a:r>
              <a:rPr lang="en-US" sz="2400" dirty="0"/>
              <a:t>of</a:t>
            </a:r>
            <a:r>
              <a:rPr lang="ru-RU" sz="2400" dirty="0"/>
              <a:t> Young </a:t>
            </a:r>
            <a:r>
              <a:rPr lang="en-US" sz="2400" dirty="0"/>
              <a:t>Scientists</a:t>
            </a:r>
            <a:r>
              <a:rPr lang="ru-RU" sz="2400" dirty="0"/>
              <a:t> </a:t>
            </a:r>
            <a:r>
              <a:rPr lang="en-US" sz="2400" dirty="0"/>
              <a:t>and</a:t>
            </a:r>
            <a:r>
              <a:rPr lang="ru-RU" sz="2400" dirty="0"/>
              <a:t> </a:t>
            </a:r>
            <a:r>
              <a:rPr lang="en-US" sz="2400" dirty="0"/>
              <a:t>Specialists</a:t>
            </a:r>
            <a:r>
              <a:rPr lang="ru-RU" sz="2400" dirty="0"/>
              <a:t> Conference "Alushta-202</a:t>
            </a:r>
            <a:r>
              <a:rPr lang="en-US" sz="2400" dirty="0"/>
              <a:t>5</a:t>
            </a:r>
            <a:r>
              <a:rPr lang="ru-RU" sz="2400" dirty="0"/>
              <a:t>"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A6F55D7-19C7-4648-9901-122B1426F17B}"/>
              </a:ext>
            </a:extLst>
          </p:cNvPr>
          <p:cNvSpPr txBox="1"/>
          <p:nvPr/>
        </p:nvSpPr>
        <p:spPr>
          <a:xfrm>
            <a:off x="4990365" y="6211540"/>
            <a:ext cx="21999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June 8-15, 2025</a:t>
            </a:r>
            <a:endParaRPr lang="ru-RU" sz="2400" dirty="0">
              <a:latin typeface="+mj-lt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F2F3F4-7457-4DED-97F0-2A498F81E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4039A-1811-4853-B872-CBF2397CF18A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637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1">
            <a:extLst>
              <a:ext uri="{FF2B5EF4-FFF2-40B4-BE49-F238E27FC236}">
                <a16:creationId xmlns:a16="http://schemas.microsoft.com/office/drawing/2014/main" id="{1EAA695C-3AED-4D6F-9A61-D0BD0C708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79" y="304165"/>
            <a:ext cx="8105503" cy="1325563"/>
          </a:xfrm>
        </p:spPr>
        <p:txBody>
          <a:bodyPr/>
          <a:lstStyle/>
          <a:p>
            <a:r>
              <a:rPr lang="en-US" dirty="0"/>
              <a:t>Pulse reactor dynamics modeling</a:t>
            </a:r>
          </a:p>
        </p:txBody>
      </p:sp>
      <p:grpSp>
        <p:nvGrpSpPr>
          <p:cNvPr id="6" name="Group 52">
            <a:extLst>
              <a:ext uri="{FF2B5EF4-FFF2-40B4-BE49-F238E27FC236}">
                <a16:creationId xmlns:a16="http://schemas.microsoft.com/office/drawing/2014/main" id="{041FAFAC-E3D1-4D11-8E19-50ECFF357DF2}"/>
              </a:ext>
            </a:extLst>
          </p:cNvPr>
          <p:cNvGrpSpPr>
            <a:grpSpLocks/>
          </p:cNvGrpSpPr>
          <p:nvPr/>
        </p:nvGrpSpPr>
        <p:grpSpPr bwMode="auto">
          <a:xfrm>
            <a:off x="1309052" y="1503286"/>
            <a:ext cx="9238389" cy="3891674"/>
            <a:chOff x="106358971" y="109233731"/>
            <a:chExt cx="5916558" cy="2492864"/>
          </a:xfrm>
        </p:grpSpPr>
        <p:sp>
          <p:nvSpPr>
            <p:cNvPr id="7" name="AutoShape 53">
              <a:extLst>
                <a:ext uri="{FF2B5EF4-FFF2-40B4-BE49-F238E27FC236}">
                  <a16:creationId xmlns:a16="http://schemas.microsoft.com/office/drawing/2014/main" id="{9CCED86D-817A-4117-AFAA-23C720770E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233087" y="109286907"/>
              <a:ext cx="4226320" cy="243968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AutoShape 54">
              <a:extLst>
                <a:ext uri="{FF2B5EF4-FFF2-40B4-BE49-F238E27FC236}">
                  <a16:creationId xmlns:a16="http://schemas.microsoft.com/office/drawing/2014/main" id="{177C068B-FB9A-4921-8980-4E12CB6029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663524" y="109777429"/>
              <a:ext cx="494271" cy="123567"/>
            </a:xfrm>
            <a:prstGeom prst="rightArrow">
              <a:avLst>
                <a:gd name="adj1" fmla="val 50000"/>
                <a:gd name="adj2" fmla="val 100001"/>
              </a:avLst>
            </a:prstGeom>
            <a:solidFill>
              <a:srgbClr val="FFFFFF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AutoShape 55">
              <a:extLst>
                <a:ext uri="{FF2B5EF4-FFF2-40B4-BE49-F238E27FC236}">
                  <a16:creationId xmlns:a16="http://schemas.microsoft.com/office/drawing/2014/main" id="{8C037A49-7827-4A20-BE5E-8D8A5196C7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663524" y="110440576"/>
              <a:ext cx="494271" cy="123567"/>
            </a:xfrm>
            <a:prstGeom prst="rightArrow">
              <a:avLst>
                <a:gd name="adj1" fmla="val 50000"/>
                <a:gd name="adj2" fmla="val 100001"/>
              </a:avLst>
            </a:prstGeom>
            <a:solidFill>
              <a:srgbClr val="FFFFFF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AutoShape 56">
              <a:extLst>
                <a:ext uri="{FF2B5EF4-FFF2-40B4-BE49-F238E27FC236}">
                  <a16:creationId xmlns:a16="http://schemas.microsoft.com/office/drawing/2014/main" id="{D33424DF-3591-4FC9-8D4A-ABE3F1A736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663524" y="110897773"/>
              <a:ext cx="494271" cy="123567"/>
            </a:xfrm>
            <a:prstGeom prst="rightArrow">
              <a:avLst>
                <a:gd name="adj1" fmla="val 50000"/>
                <a:gd name="adj2" fmla="val 100001"/>
              </a:avLst>
            </a:prstGeom>
            <a:solidFill>
              <a:srgbClr val="FFFFFF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Text Box 57">
              <a:extLst>
                <a:ext uri="{FF2B5EF4-FFF2-40B4-BE49-F238E27FC236}">
                  <a16:creationId xmlns:a16="http://schemas.microsoft.com/office/drawing/2014/main" id="{40F3673A-49BB-433A-8592-A7AEA246F2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358971" y="109513818"/>
              <a:ext cx="945434" cy="2636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ru-RU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Settings</a:t>
              </a:r>
              <a:endPara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Text Box 58">
              <a:extLst>
                <a:ext uri="{FF2B5EF4-FFF2-40B4-BE49-F238E27FC236}">
                  <a16:creationId xmlns:a16="http://schemas.microsoft.com/office/drawing/2014/main" id="{E57366E1-3CC8-4994-A05B-291FB40714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358971" y="109983376"/>
              <a:ext cx="881203" cy="5231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ru-RU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Boundary conditions</a:t>
              </a:r>
              <a:endParaRPr kumimoji="0" lang="ru-RU" altLang="ru-RU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" name="Text Box 59">
              <a:extLst>
                <a:ext uri="{FF2B5EF4-FFF2-40B4-BE49-F238E27FC236}">
                  <a16:creationId xmlns:a16="http://schemas.microsoft.com/office/drawing/2014/main" id="{4DDD4C05-6A64-4067-A21F-8EFE97E16F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358971" y="110625925"/>
              <a:ext cx="945434" cy="2636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ru-RU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Method</a:t>
              </a:r>
              <a:endParaRPr kumimoji="0" lang="ru-RU" altLang="ru-RU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Text Box 60">
              <a:extLst>
                <a:ext uri="{FF2B5EF4-FFF2-40B4-BE49-F238E27FC236}">
                  <a16:creationId xmlns:a16="http://schemas.microsoft.com/office/drawing/2014/main" id="{19460587-EFC7-4F42-8D11-E3307460F7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520261" y="109390245"/>
              <a:ext cx="1507525" cy="280088"/>
            </a:xfrm>
            <a:prstGeom prst="rect">
              <a:avLst/>
            </a:prstGeom>
            <a:solidFill>
              <a:srgbClr val="FFFFFF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ru-RU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Reactivity disturbance</a:t>
              </a:r>
              <a:endPara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Text Box 61">
              <a:extLst>
                <a:ext uri="{FF2B5EF4-FFF2-40B4-BE49-F238E27FC236}">
                  <a16:creationId xmlns:a16="http://schemas.microsoft.com/office/drawing/2014/main" id="{F8ECB64C-6D07-4109-8B12-6CD75D7583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520261" y="109784633"/>
              <a:ext cx="1507525" cy="280088"/>
            </a:xfrm>
            <a:prstGeom prst="rect">
              <a:avLst/>
            </a:prstGeom>
            <a:solidFill>
              <a:srgbClr val="FFFFFF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ru-RU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Automatic controller</a:t>
              </a:r>
              <a:endParaRPr kumimoji="0" lang="ru-RU" altLang="ru-RU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Text Box 62">
              <a:extLst>
                <a:ext uri="{FF2B5EF4-FFF2-40B4-BE49-F238E27FC236}">
                  <a16:creationId xmlns:a16="http://schemas.microsoft.com/office/drawing/2014/main" id="{B616BE19-C5B1-49C6-849B-D2FB829EA3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520261" y="110179021"/>
              <a:ext cx="1507525" cy="280088"/>
            </a:xfrm>
            <a:prstGeom prst="rect">
              <a:avLst/>
            </a:prstGeom>
            <a:solidFill>
              <a:srgbClr val="FFFFFF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ru-RU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Thermal elasticity</a:t>
              </a:r>
              <a:endParaRPr kumimoji="0" lang="ru-RU" altLang="ru-RU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Text Box 63">
              <a:extLst>
                <a:ext uri="{FF2B5EF4-FFF2-40B4-BE49-F238E27FC236}">
                  <a16:creationId xmlns:a16="http://schemas.microsoft.com/office/drawing/2014/main" id="{EA5C42C4-D917-4601-80FE-3776ACEBD2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520261" y="110564143"/>
              <a:ext cx="1507525" cy="280088"/>
            </a:xfrm>
            <a:prstGeom prst="rect">
              <a:avLst/>
            </a:prstGeom>
            <a:solidFill>
              <a:srgbClr val="FFFFFF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ru-RU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Thermal expansion</a:t>
              </a:r>
              <a:endParaRPr kumimoji="0" lang="ru-RU" altLang="ru-RU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Text Box 64">
              <a:extLst>
                <a:ext uri="{FF2B5EF4-FFF2-40B4-BE49-F238E27FC236}">
                  <a16:creationId xmlns:a16="http://schemas.microsoft.com/office/drawing/2014/main" id="{ED2DA371-5883-4A06-959C-07A01AB350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520261" y="110958531"/>
              <a:ext cx="1507525" cy="280088"/>
            </a:xfrm>
            <a:prstGeom prst="rect">
              <a:avLst/>
            </a:prstGeom>
            <a:solidFill>
              <a:srgbClr val="FFFFFF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ru-RU" b="0" i="0" u="none" strike="noStrike" cap="none" normalizeH="0" baseline="0">
                  <a:ln>
                    <a:noFill/>
                  </a:ln>
                  <a:solidFill>
                    <a:srgbClr val="9E9E9E"/>
                  </a:solidFill>
                  <a:effectLst/>
                  <a:latin typeface="Calibri" panose="020F0502020204030204" pitchFamily="34" charset="0"/>
                </a:rPr>
                <a:t>Coolant</a:t>
              </a:r>
              <a:endParaRPr kumimoji="0" lang="ru-RU" altLang="ru-RU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cxnSp>
          <p:nvCxnSpPr>
            <p:cNvPr id="19" name="AutoShape 65">
              <a:extLst>
                <a:ext uri="{FF2B5EF4-FFF2-40B4-BE49-F238E27FC236}">
                  <a16:creationId xmlns:a16="http://schemas.microsoft.com/office/drawing/2014/main" id="{085F4B0A-B2A7-4BE6-AC6B-B0384564ED5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09027784" y="111103719"/>
              <a:ext cx="469557" cy="0"/>
            </a:xfrm>
            <a:prstGeom prst="straightConnector1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20" name="AutoShape 66">
              <a:extLst>
                <a:ext uri="{FF2B5EF4-FFF2-40B4-BE49-F238E27FC236}">
                  <a16:creationId xmlns:a16="http://schemas.microsoft.com/office/drawing/2014/main" id="{BA11E114-D2BF-477F-8A76-2860F555C47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09027786" y="110708303"/>
              <a:ext cx="469557" cy="0"/>
            </a:xfrm>
            <a:prstGeom prst="straightConnector1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21" name="AutoShape 67">
              <a:extLst>
                <a:ext uri="{FF2B5EF4-FFF2-40B4-BE49-F238E27FC236}">
                  <a16:creationId xmlns:a16="http://schemas.microsoft.com/office/drawing/2014/main" id="{14B7F7FC-FE59-484D-9737-9B483BEF14B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09027786" y="110312886"/>
              <a:ext cx="469557" cy="0"/>
            </a:xfrm>
            <a:prstGeom prst="straightConnector1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22" name="AutoShape 68">
              <a:extLst>
                <a:ext uri="{FF2B5EF4-FFF2-40B4-BE49-F238E27FC236}">
                  <a16:creationId xmlns:a16="http://schemas.microsoft.com/office/drawing/2014/main" id="{8438AEDA-4376-4D4E-AC04-1F1DE3E9C8C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09027786" y="109917473"/>
              <a:ext cx="788785" cy="2"/>
            </a:xfrm>
            <a:prstGeom prst="straightConnector1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23" name="AutoShape 69">
              <a:extLst>
                <a:ext uri="{FF2B5EF4-FFF2-40B4-BE49-F238E27FC236}">
                  <a16:creationId xmlns:a16="http://schemas.microsoft.com/office/drawing/2014/main" id="{BB357AC5-735F-4F45-9D21-8DA86B2F2D1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09027786" y="109513818"/>
              <a:ext cx="788785" cy="2"/>
            </a:xfrm>
            <a:prstGeom prst="straightConnector1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24" name="Text Box 70">
              <a:extLst>
                <a:ext uri="{FF2B5EF4-FFF2-40B4-BE49-F238E27FC236}">
                  <a16:creationId xmlns:a16="http://schemas.microsoft.com/office/drawing/2014/main" id="{1115BA4B-065F-436D-B557-A74B875227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084420" y="110024562"/>
              <a:ext cx="319358" cy="2800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l-GR" altLang="ru-RU" b="0" i="1" u="none" strike="noStrike" cap="none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ρ</a:t>
              </a:r>
              <a:r>
                <a:rPr kumimoji="0" lang="en-US" altLang="ru-RU" b="0" i="1" u="none" strike="noStrike" cap="none" normalizeH="0" baseline="-25000">
                  <a:ln>
                    <a:noFill/>
                  </a:ln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tr</a:t>
              </a:r>
              <a:endParaRPr kumimoji="0" lang="ru-RU" altLang="ru-RU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" name="Text Box 71">
              <a:extLst>
                <a:ext uri="{FF2B5EF4-FFF2-40B4-BE49-F238E27FC236}">
                  <a16:creationId xmlns:a16="http://schemas.microsoft.com/office/drawing/2014/main" id="{8F9E8BD1-C79E-4A8B-816B-B4F5DB3C53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084420" y="110428216"/>
              <a:ext cx="319358" cy="2800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l-GR" altLang="ru-RU" b="0" i="1" u="none" strike="noStrike" cap="none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ρ</a:t>
              </a:r>
              <a:r>
                <a:rPr kumimoji="0" lang="en-US" altLang="ru-RU" b="0" i="1" u="none" strike="noStrike" cap="none" normalizeH="0" baseline="-25000">
                  <a:ln>
                    <a:noFill/>
                  </a:ln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ax</a:t>
              </a:r>
              <a:endParaRPr kumimoji="0" lang="ru-RU" altLang="ru-RU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" name="Text Box 72">
              <a:extLst>
                <a:ext uri="{FF2B5EF4-FFF2-40B4-BE49-F238E27FC236}">
                  <a16:creationId xmlns:a16="http://schemas.microsoft.com/office/drawing/2014/main" id="{6583775E-1040-4E66-BA8B-CBE58B8534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084420" y="110823632"/>
              <a:ext cx="319358" cy="2800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l-GR" altLang="ru-RU" b="0" i="1" u="none" strike="noStrike" cap="none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ρ</a:t>
              </a:r>
              <a:r>
                <a:rPr kumimoji="0" lang="en-US" altLang="ru-RU" b="0" i="1" u="none" strike="noStrike" cap="none" normalizeH="0" baseline="-25000">
                  <a:ln>
                    <a:noFill/>
                  </a:ln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na</a:t>
              </a:r>
              <a:endParaRPr kumimoji="0" lang="ru-RU" altLang="ru-RU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" name="Text Box 73">
              <a:extLst>
                <a:ext uri="{FF2B5EF4-FFF2-40B4-BE49-F238E27FC236}">
                  <a16:creationId xmlns:a16="http://schemas.microsoft.com/office/drawing/2014/main" id="{F0602BA3-8578-4FAF-A4CF-B4E8F535DD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259248" y="109620909"/>
              <a:ext cx="319358" cy="2800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l-GR" altLang="ru-RU" b="0" i="1" u="none" strike="noStrike" cap="none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ρ</a:t>
              </a:r>
              <a:r>
                <a:rPr kumimoji="0" lang="en-US" altLang="ru-RU" b="0" i="1" u="none" strike="noStrike" cap="none" normalizeH="0" baseline="-25000">
                  <a:ln>
                    <a:noFill/>
                  </a:ln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ac</a:t>
              </a:r>
              <a:endParaRPr kumimoji="0" lang="ru-RU" altLang="ru-RU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" name="Text Box 74">
              <a:extLst>
                <a:ext uri="{FF2B5EF4-FFF2-40B4-BE49-F238E27FC236}">
                  <a16:creationId xmlns:a16="http://schemas.microsoft.com/office/drawing/2014/main" id="{E2EBF4FF-7AAF-4041-9DD8-0757DFA8A6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259248" y="109233731"/>
              <a:ext cx="319358" cy="2800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l-GR" altLang="ru-RU" b="0" i="1" u="none" strike="noStrike" cap="none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ρ</a:t>
              </a:r>
              <a:r>
                <a:rPr kumimoji="0" lang="en-US" altLang="ru-RU" b="0" i="1" u="none" strike="noStrike" cap="none" normalizeH="0" baseline="-25000">
                  <a:ln>
                    <a:noFill/>
                  </a:ln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out</a:t>
              </a:r>
              <a:endParaRPr kumimoji="0" lang="ru-RU" altLang="ru-RU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" name="Text Box 75">
              <a:extLst>
                <a:ext uri="{FF2B5EF4-FFF2-40B4-BE49-F238E27FC236}">
                  <a16:creationId xmlns:a16="http://schemas.microsoft.com/office/drawing/2014/main" id="{EA17F4D0-84F3-445F-A6B5-2B8B0310B8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314568" y="110628682"/>
              <a:ext cx="319358" cy="2800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l-GR" altLang="ru-RU" b="0" i="1" u="none" strike="noStrike" cap="none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ρ</a:t>
              </a:r>
              <a:r>
                <a:rPr kumimoji="0" lang="en-US" altLang="ru-RU" b="0" i="1" u="none" strike="noStrike" cap="none" normalizeH="0" baseline="-25000">
                  <a:ln>
                    <a:noFill/>
                  </a:ln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pfb</a:t>
              </a:r>
              <a:endParaRPr kumimoji="0" lang="ru-RU" altLang="ru-RU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cxnSp>
          <p:nvCxnSpPr>
            <p:cNvPr id="30" name="AutoShape 76">
              <a:extLst>
                <a:ext uri="{FF2B5EF4-FFF2-40B4-BE49-F238E27FC236}">
                  <a16:creationId xmlns:a16="http://schemas.microsoft.com/office/drawing/2014/main" id="{4873A691-5ABE-40C2-B998-A9AB451CD95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09486700" y="110312312"/>
              <a:ext cx="0" cy="795271"/>
            </a:xfrm>
            <a:prstGeom prst="straightConnector1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31" name="AutoShape 77">
              <a:extLst>
                <a:ext uri="{FF2B5EF4-FFF2-40B4-BE49-F238E27FC236}">
                  <a16:creationId xmlns:a16="http://schemas.microsoft.com/office/drawing/2014/main" id="{451E14D7-DBA9-4A47-B7D0-A1C4C501FD9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09483301" y="110459109"/>
              <a:ext cx="339701" cy="1"/>
            </a:xfrm>
            <a:prstGeom prst="straightConnector1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32" name="Text Box 78">
              <a:extLst>
                <a:ext uri="{FF2B5EF4-FFF2-40B4-BE49-F238E27FC236}">
                  <a16:creationId xmlns:a16="http://schemas.microsoft.com/office/drawing/2014/main" id="{6B4C100E-8F57-47E3-B58E-D164E738FF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823002" y="109406927"/>
              <a:ext cx="1355052" cy="1219573"/>
            </a:xfrm>
            <a:prstGeom prst="rect">
              <a:avLst/>
            </a:prstGeom>
            <a:solidFill>
              <a:srgbClr val="FFFFFF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ru-RU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Block of kinetics</a:t>
              </a:r>
              <a:endParaRPr kumimoji="0" lang="ru-RU" altLang="ru-RU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33" name="Picture 79">
              <a:extLst>
                <a:ext uri="{FF2B5EF4-FFF2-40B4-BE49-F238E27FC236}">
                  <a16:creationId xmlns:a16="http://schemas.microsoft.com/office/drawing/2014/main" id="{220267BC-B17C-4FF5-A129-9092BA2B45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59306" y="110046818"/>
              <a:ext cx="1081837" cy="293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4" name="AutoShape 80">
              <a:extLst>
                <a:ext uri="{FF2B5EF4-FFF2-40B4-BE49-F238E27FC236}">
                  <a16:creationId xmlns:a16="http://schemas.microsoft.com/office/drawing/2014/main" id="{3D9881EB-095F-4812-87EA-6156DFFE0C1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1178054" y="110160852"/>
              <a:ext cx="167731" cy="0"/>
            </a:xfrm>
            <a:prstGeom prst="straightConnector1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35" name="AutoShape 81">
              <a:extLst>
                <a:ext uri="{FF2B5EF4-FFF2-40B4-BE49-F238E27FC236}">
                  <a16:creationId xmlns:a16="http://schemas.microsoft.com/office/drawing/2014/main" id="{C5F3AA8D-CCFF-4F83-BCB2-10067BA5576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1345785" y="110160852"/>
              <a:ext cx="0" cy="1298556"/>
            </a:xfrm>
            <a:prstGeom prst="straightConnector1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36" name="AutoShape 82">
              <a:extLst>
                <a:ext uri="{FF2B5EF4-FFF2-40B4-BE49-F238E27FC236}">
                  <a16:creationId xmlns:a16="http://schemas.microsoft.com/office/drawing/2014/main" id="{8CAED962-9553-4AD3-831B-5A3DCEF9A72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07336492" y="111481051"/>
              <a:ext cx="4009293" cy="0"/>
            </a:xfrm>
            <a:prstGeom prst="straightConnector1">
              <a:avLst/>
            </a:prstGeom>
            <a:noFill/>
            <a:ln w="25400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37" name="AutoShape 83">
              <a:extLst>
                <a:ext uri="{FF2B5EF4-FFF2-40B4-BE49-F238E27FC236}">
                  <a16:creationId xmlns:a16="http://schemas.microsoft.com/office/drawing/2014/main" id="{4FDDB25C-905E-46E9-BC3E-24B8FCA4E47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107331081" y="109919642"/>
              <a:ext cx="1" cy="1572230"/>
            </a:xfrm>
            <a:prstGeom prst="straightConnector1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38" name="AutoShape 84">
              <a:extLst>
                <a:ext uri="{FF2B5EF4-FFF2-40B4-BE49-F238E27FC236}">
                  <a16:creationId xmlns:a16="http://schemas.microsoft.com/office/drawing/2014/main" id="{F315F9DD-BB22-4EEE-AC06-70BB279CB38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07337683" y="109928194"/>
              <a:ext cx="182771" cy="106"/>
            </a:xfrm>
            <a:prstGeom prst="straightConnector1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39" name="AutoShape 85">
              <a:extLst>
                <a:ext uri="{FF2B5EF4-FFF2-40B4-BE49-F238E27FC236}">
                  <a16:creationId xmlns:a16="http://schemas.microsoft.com/office/drawing/2014/main" id="{ABD2FBA0-18BB-4061-90D4-12835F456A7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07336492" y="110318719"/>
              <a:ext cx="182771" cy="106"/>
            </a:xfrm>
            <a:prstGeom prst="straightConnector1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40" name="AutoShape 86">
              <a:extLst>
                <a:ext uri="{FF2B5EF4-FFF2-40B4-BE49-F238E27FC236}">
                  <a16:creationId xmlns:a16="http://schemas.microsoft.com/office/drawing/2014/main" id="{92C8D198-5668-4FCE-ABDF-9B10D8C067D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07337683" y="110704353"/>
              <a:ext cx="182771" cy="106"/>
            </a:xfrm>
            <a:prstGeom prst="straightConnector1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41" name="AutoShape 87">
              <a:extLst>
                <a:ext uri="{FF2B5EF4-FFF2-40B4-BE49-F238E27FC236}">
                  <a16:creationId xmlns:a16="http://schemas.microsoft.com/office/drawing/2014/main" id="{A94CA4DE-D23B-496D-BA09-59C5CF22072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07331082" y="111102820"/>
              <a:ext cx="182771" cy="106"/>
            </a:xfrm>
            <a:prstGeom prst="straightConnector1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42" name="Text Box 88">
              <a:extLst>
                <a:ext uri="{FF2B5EF4-FFF2-40B4-BE49-F238E27FC236}">
                  <a16:creationId xmlns:a16="http://schemas.microsoft.com/office/drawing/2014/main" id="{C60660EE-2627-4421-9ACE-E667F7CFFE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107640" y="109880765"/>
              <a:ext cx="319358" cy="2800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ZW" altLang="ru-RU" b="0" i="1" u="none" strike="noStrike" cap="none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Q</a:t>
              </a:r>
              <a:r>
                <a:rPr kumimoji="0" lang="en-US" altLang="ru-RU" b="0" i="1" u="none" strike="noStrike" cap="none" normalizeH="0" baseline="-2500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i</a:t>
              </a:r>
              <a:endParaRPr kumimoji="0" lang="ru-RU" altLang="ru-RU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" name="Text Box 89">
              <a:extLst>
                <a:ext uri="{FF2B5EF4-FFF2-40B4-BE49-F238E27FC236}">
                  <a16:creationId xmlns:a16="http://schemas.microsoft.com/office/drawing/2014/main" id="{92B1A997-A0CF-4EC4-AB15-36E1C4A065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608753" y="111030868"/>
              <a:ext cx="1507525" cy="280088"/>
            </a:xfrm>
            <a:prstGeom prst="rect">
              <a:avLst/>
            </a:prstGeom>
            <a:solidFill>
              <a:srgbClr val="FFFFFF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ru-RU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Power feedback</a:t>
              </a:r>
              <a:endPara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cxnSp>
          <p:nvCxnSpPr>
            <p:cNvPr id="44" name="AutoShape 90">
              <a:extLst>
                <a:ext uri="{FF2B5EF4-FFF2-40B4-BE49-F238E27FC236}">
                  <a16:creationId xmlns:a16="http://schemas.microsoft.com/office/drawing/2014/main" id="{ECED840B-7491-4F8C-A48A-67ADF90EC5A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10364104" y="111310310"/>
              <a:ext cx="0" cy="174928"/>
            </a:xfrm>
            <a:prstGeom prst="straightConnector1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45" name="AutoShape 91">
              <a:extLst>
                <a:ext uri="{FF2B5EF4-FFF2-40B4-BE49-F238E27FC236}">
                  <a16:creationId xmlns:a16="http://schemas.microsoft.com/office/drawing/2014/main" id="{34765FCD-AE34-467D-A603-BEB36B4A491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10364104" y="110904793"/>
              <a:ext cx="0" cy="119270"/>
            </a:xfrm>
            <a:prstGeom prst="straightConnector1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46" name="AutoShape 92">
              <a:extLst>
                <a:ext uri="{FF2B5EF4-FFF2-40B4-BE49-F238E27FC236}">
                  <a16:creationId xmlns:a16="http://schemas.microsoft.com/office/drawing/2014/main" id="{66D2718F-899E-40FE-98A2-4C1C81A8E46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0356153" y="110908769"/>
              <a:ext cx="250466" cy="0"/>
            </a:xfrm>
            <a:prstGeom prst="straightConnector1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47" name="Oval 93">
              <a:extLst>
                <a:ext uri="{FF2B5EF4-FFF2-40B4-BE49-F238E27FC236}">
                  <a16:creationId xmlns:a16="http://schemas.microsoft.com/office/drawing/2014/main" id="{47C621E0-1E7D-4BC1-A9E1-B59908D33F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601855" y="110884772"/>
              <a:ext cx="45719" cy="45719"/>
            </a:xfrm>
            <a:prstGeom prst="ellipse">
              <a:avLst/>
            </a:prstGeom>
            <a:solidFill>
              <a:srgbClr val="FFFFFF"/>
            </a:solidFill>
            <a:ln w="6350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" name="AutoShape 94">
              <a:extLst>
                <a:ext uri="{FF2B5EF4-FFF2-40B4-BE49-F238E27FC236}">
                  <a16:creationId xmlns:a16="http://schemas.microsoft.com/office/drawing/2014/main" id="{D7867946-F040-4BF7-ADDE-69B0BF26CC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580056" y="109863672"/>
              <a:ext cx="494271" cy="123567"/>
            </a:xfrm>
            <a:prstGeom prst="rightArrow">
              <a:avLst>
                <a:gd name="adj1" fmla="val 50000"/>
                <a:gd name="adj2" fmla="val 100001"/>
              </a:avLst>
            </a:prstGeom>
            <a:solidFill>
              <a:srgbClr val="FFFFFF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" name="AutoShape 95">
              <a:extLst>
                <a:ext uri="{FF2B5EF4-FFF2-40B4-BE49-F238E27FC236}">
                  <a16:creationId xmlns:a16="http://schemas.microsoft.com/office/drawing/2014/main" id="{1EB4617E-175A-429F-93CF-D84C14A1FB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580056" y="110526819"/>
              <a:ext cx="494271" cy="123567"/>
            </a:xfrm>
            <a:prstGeom prst="rightArrow">
              <a:avLst>
                <a:gd name="adj1" fmla="val 50000"/>
                <a:gd name="adj2" fmla="val 100001"/>
              </a:avLst>
            </a:prstGeom>
            <a:solidFill>
              <a:srgbClr val="FFFFFF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" name="AutoShape 96">
              <a:extLst>
                <a:ext uri="{FF2B5EF4-FFF2-40B4-BE49-F238E27FC236}">
                  <a16:creationId xmlns:a16="http://schemas.microsoft.com/office/drawing/2014/main" id="{ACAF0BF6-BE8B-4CEA-BF85-275F4560AA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580056" y="110984016"/>
              <a:ext cx="494271" cy="123567"/>
            </a:xfrm>
            <a:prstGeom prst="rightArrow">
              <a:avLst>
                <a:gd name="adj1" fmla="val 50000"/>
                <a:gd name="adj2" fmla="val 100001"/>
              </a:avLst>
            </a:prstGeom>
            <a:solidFill>
              <a:srgbClr val="FFFFFF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" name="Text Box 97">
              <a:extLst>
                <a:ext uri="{FF2B5EF4-FFF2-40B4-BE49-F238E27FC236}">
                  <a16:creationId xmlns:a16="http://schemas.microsoft.com/office/drawing/2014/main" id="{375584E3-F1BF-4CC5-A0DF-71AF4BA7A3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330095" y="109629749"/>
              <a:ext cx="945434" cy="2636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ru-RU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Q</a:t>
              </a:r>
              <a:r>
                <a:rPr kumimoji="0" lang="en-US" altLang="ru-RU" b="0" i="1" u="none" strike="noStrike" cap="none" normalizeH="0" baseline="-25000">
                  <a:ln>
                    <a:noFill/>
                  </a:ln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i</a:t>
              </a:r>
              <a:r>
                <a:rPr kumimoji="0" lang="en-US" altLang="ru-RU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(t)</a:t>
              </a:r>
              <a:endParaRPr kumimoji="0" lang="ru-RU" altLang="ru-RU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2" name="Text Box 98">
              <a:extLst>
                <a:ext uri="{FF2B5EF4-FFF2-40B4-BE49-F238E27FC236}">
                  <a16:creationId xmlns:a16="http://schemas.microsoft.com/office/drawing/2014/main" id="{D5357C73-9D0D-4BDE-8C74-6F880FF6CF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330095" y="110780408"/>
              <a:ext cx="945434" cy="2636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ru-RU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k</a:t>
              </a:r>
              <a:r>
                <a:rPr kumimoji="0" lang="en-US" altLang="ru-RU" b="0" i="1" u="none" strike="noStrike" cap="none" normalizeH="0" baseline="-2500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i</a:t>
              </a:r>
              <a:r>
                <a:rPr kumimoji="0" lang="en-US" altLang="ru-RU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, </a:t>
              </a:r>
              <a:r>
                <a:rPr kumimoji="0" lang="en-US" altLang="ru-RU" b="0" i="1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t</a:t>
              </a:r>
              <a:r>
                <a:rPr kumimoji="0" lang="en-US" altLang="ru-RU" b="0" i="1" u="none" strike="noStrike" cap="none" normalizeH="0" baseline="-2500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Cambria" panose="02040503050406030204" pitchFamily="18" charset="0"/>
                </a:rPr>
                <a:t>i</a:t>
              </a:r>
              <a:endPara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53" name="Picture 99">
              <a:extLst>
                <a:ext uri="{FF2B5EF4-FFF2-40B4-BE49-F238E27FC236}">
                  <a16:creationId xmlns:a16="http://schemas.microsoft.com/office/drawing/2014/main" id="{1915BD72-302C-475B-BEC3-A368C55052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655182" y="110136430"/>
              <a:ext cx="226701" cy="418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4" name="Овал 53">
            <a:extLst>
              <a:ext uri="{FF2B5EF4-FFF2-40B4-BE49-F238E27FC236}">
                <a16:creationId xmlns:a16="http://schemas.microsoft.com/office/drawing/2014/main" id="{B722F41D-358C-402F-BA6A-B4D865B5B77F}"/>
              </a:ext>
            </a:extLst>
          </p:cNvPr>
          <p:cNvSpPr/>
          <p:nvPr/>
        </p:nvSpPr>
        <p:spPr>
          <a:xfrm>
            <a:off x="6502989" y="4274933"/>
            <a:ext cx="2220851" cy="47015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Номер слайда 21">
            <a:extLst>
              <a:ext uri="{FF2B5EF4-FFF2-40B4-BE49-F238E27FC236}">
                <a16:creationId xmlns:a16="http://schemas.microsoft.com/office/drawing/2014/main" id="{7BC4EF72-CF5E-46B6-B1C1-0A155C421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4E4039A-1811-4853-B872-CBF2397CF18A}" type="slidenum">
              <a:rPr lang="ru-RU" sz="1800" smtClean="0"/>
              <a:t>2</a:t>
            </a:fld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504523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21">
            <a:extLst>
              <a:ext uri="{FF2B5EF4-FFF2-40B4-BE49-F238E27FC236}">
                <a16:creationId xmlns:a16="http://schemas.microsoft.com/office/drawing/2014/main" id="{245A9615-4BDA-48CC-8AD1-7EBD9E32C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4E4039A-1811-4853-B872-CBF2397CF18A}" type="slidenum">
              <a:rPr lang="ru-RU" sz="1800" smtClean="0"/>
              <a:t>3</a:t>
            </a:fld>
            <a:endParaRPr lang="ru-RU" sz="1800" dirty="0"/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4AB3011B-2B96-4B48-BDF9-EACF96FDF2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36332517"/>
              </p:ext>
            </p:extLst>
          </p:nvPr>
        </p:nvGraphicFramePr>
        <p:xfrm>
          <a:off x="705394" y="912037"/>
          <a:ext cx="8447951" cy="594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9718DD04-9B02-4A65-8136-2D325A65C919}"/>
              </a:ext>
            </a:extLst>
          </p:cNvPr>
          <p:cNvSpPr txBox="1"/>
          <p:nvPr/>
        </p:nvSpPr>
        <p:spPr>
          <a:xfrm>
            <a:off x="2592279" y="3044477"/>
            <a:ext cx="8447951" cy="3539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+mj-lt"/>
                <a:cs typeface="Times New Roman" panose="02020603050405020304" pitchFamily="18" charset="0"/>
              </a:rPr>
              <a:t>“The physical nature of self-oscillations of pulse reactors 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has not been sufficiently studied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, but there are some experimental data. For example, despite the differences, there are some </a:t>
            </a:r>
            <a:r>
              <a:rPr lang="en-US" sz="3200" dirty="0">
                <a:solidFill>
                  <a:schemeClr val="accent6"/>
                </a:solidFill>
                <a:latin typeface="+mj-lt"/>
                <a:cs typeface="Times New Roman" panose="02020603050405020304" pitchFamily="18" charset="0"/>
              </a:rPr>
              <a:t>common patterns </a:t>
            </a:r>
            <a:r>
              <a:rPr lang="en-US" sz="3200" dirty="0">
                <a:latin typeface="+mj-lt"/>
                <a:cs typeface="Times New Roman" panose="02020603050405020304" pitchFamily="18" charset="0"/>
              </a:rPr>
              <a:t>in the manifestations of self-oscillations of both reactors (IBR-2 and IBR-2M).”</a:t>
            </a:r>
          </a:p>
          <a:p>
            <a:r>
              <a:rPr lang="en-ZW" sz="2400" b="1" i="1" dirty="0">
                <a:latin typeface="+mj-lt"/>
                <a:cs typeface="Times New Roman" panose="02020603050405020304" pitchFamily="18" charset="0"/>
              </a:rPr>
              <a:t>JINR Preprint P13-2021-11</a:t>
            </a:r>
            <a:endParaRPr lang="ru-RU" sz="2400" b="1" i="1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575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94338DC-BDA9-4377-B418-0396593DDC97}"/>
                  </a:ext>
                </a:extLst>
              </p:cNvPr>
              <p:cNvSpPr txBox="1"/>
              <p:nvPr/>
            </p:nvSpPr>
            <p:spPr>
              <a:xfrm>
                <a:off x="630283" y="1594163"/>
                <a:ext cx="2908664" cy="8711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 panose="02040503050406030204" pitchFamily="18" charset="0"/>
                        </a:rPr>
                        <m:t>𝑤</m:t>
                      </m:r>
                      <m:d>
                        <m:dPr>
                          <m:ctrlPr>
                            <a:rPr lang="ru-RU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  <m:e>
                          <m:f>
                            <m:fPr>
                              <m:ctrlPr>
                                <a:rPr lang="ru-RU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ru-RU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ru-RU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𝑒𝑥𝑝</m:t>
                          </m:r>
                          <m:d>
                            <m:dPr>
                              <m:ctrlPr>
                                <a:rPr lang="ru-RU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ru-RU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ru-RU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ru-RU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nary>
                      <m:r>
                        <a:rPr lang="ru-RU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94338DC-BDA9-4377-B418-0396593DDC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283" y="1594163"/>
                <a:ext cx="2908664" cy="87113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EA57D9C-0761-4A12-83FD-D2C7BD09FC81}"/>
                  </a:ext>
                </a:extLst>
              </p:cNvPr>
              <p:cNvSpPr txBox="1"/>
              <p:nvPr/>
            </p:nvSpPr>
            <p:spPr>
              <a:xfrm>
                <a:off x="418012" y="1118486"/>
                <a:ext cx="3559629" cy="4682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indent="0" algn="l">
                  <a:lnSpc>
                    <a:spcPct val="119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200" i="1" u="sng" kern="140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j-lt"/>
                  </a:rPr>
                  <a:t>The Power feedback</a:t>
                </a:r>
                <a:r>
                  <a:rPr lang="ru-RU" sz="2200" b="1" i="1" kern="140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ru-RU" sz="2200" i="1" smtClean="0">
                        <a:latin typeface="Cambria Math" panose="02040503050406030204" pitchFamily="18" charset="0"/>
                      </a:rPr>
                      <m:t>𝑤</m:t>
                    </m:r>
                    <m:d>
                      <m:dPr>
                        <m:ctrlPr>
                          <a:rPr lang="ru-RU" sz="22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ru-RU" sz="22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2200" kern="140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j-lt"/>
                  </a:rPr>
                  <a:t> </a:t>
                </a:r>
                <a:r>
                  <a:rPr lang="en-US" sz="2200" kern="1400" baseline="3000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+mj-lt"/>
                  </a:rPr>
                  <a:t>[1]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EA57D9C-0761-4A12-83FD-D2C7BD09FC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012" y="1118486"/>
                <a:ext cx="3559629" cy="468205"/>
              </a:xfrm>
              <a:prstGeom prst="rect">
                <a:avLst/>
              </a:prstGeom>
              <a:blipFill>
                <a:blip r:embed="rId3"/>
                <a:stretch>
                  <a:fillRect l="-2226" b="-2597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>
            <a:extLst>
              <a:ext uri="{FF2B5EF4-FFF2-40B4-BE49-F238E27FC236}">
                <a16:creationId xmlns:a16="http://schemas.microsoft.com/office/drawing/2014/main" id="{D8E84C0E-2C29-4D45-A892-C5C9E18A9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781" y="1118486"/>
            <a:ext cx="4339046" cy="395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BCF1D2-D643-4FE2-841D-BA3648199910}"/>
              </a:ext>
            </a:extLst>
          </p:cNvPr>
          <p:cNvSpPr txBox="1"/>
          <p:nvPr/>
        </p:nvSpPr>
        <p:spPr>
          <a:xfrm>
            <a:off x="209003" y="5169271"/>
            <a:ext cx="115301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kern="1400" baseline="3000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[1]</a:t>
            </a:r>
            <a:r>
              <a:rPr lang="ru-RU" sz="1800" kern="1400" baseline="3000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ru-RU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А.К. Попов. Анализ устойчивости импульсного реактора ИБР-2 при </a:t>
            </a:r>
            <a:r>
              <a:rPr lang="ru-RU" sz="1800" kern="1400" dirty="0" err="1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девятипараметрической</a:t>
            </a:r>
            <a:r>
              <a:rPr lang="ru-RU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 модели мощностной обратной связи. Сообщения ОИЯИ. 1996</a:t>
            </a:r>
            <a:endParaRPr lang="ru-RU" dirty="0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66D5789F-E865-4797-A761-0ADE101FC0BB}"/>
              </a:ext>
            </a:extLst>
          </p:cNvPr>
          <p:cNvSpPr/>
          <p:nvPr/>
        </p:nvSpPr>
        <p:spPr>
          <a:xfrm>
            <a:off x="6520815" y="4089873"/>
            <a:ext cx="1942012" cy="24566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18DD04-9B02-4A65-8136-2D325A65C919}"/>
              </a:ext>
            </a:extLst>
          </p:cNvPr>
          <p:cNvSpPr txBox="1"/>
          <p:nvPr/>
        </p:nvSpPr>
        <p:spPr>
          <a:xfrm>
            <a:off x="209003" y="262367"/>
            <a:ext cx="8447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  <a:cs typeface="Times New Roman" panose="02020603050405020304" pitchFamily="18" charset="0"/>
              </a:rPr>
              <a:t>Presence of a positive component in reactivity</a:t>
            </a:r>
            <a:endParaRPr lang="ru-RU" sz="32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6" name="Номер слайда 21">
            <a:extLst>
              <a:ext uri="{FF2B5EF4-FFF2-40B4-BE49-F238E27FC236}">
                <a16:creationId xmlns:a16="http://schemas.microsoft.com/office/drawing/2014/main" id="{245A9615-4BDA-48CC-8AD1-7EBD9E32C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4E4039A-1811-4853-B872-CBF2397CF18A}" type="slidenum">
              <a:rPr lang="ru-RU" sz="1800" smtClean="0"/>
              <a:t>4</a:t>
            </a:fld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265943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0757BD7-7EB1-4AF7-B205-62D61C25F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691" y="341098"/>
            <a:ext cx="11904617" cy="12822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Study of thermomechanical processes affecting the dynamics of the reactor (IBR-2)</a:t>
            </a:r>
          </a:p>
          <a:p>
            <a:r>
              <a:rPr lang="en-US" sz="160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Axial expansion of fuel and change in pellet shape due to spatial temperature distribution in fuel</a:t>
            </a:r>
            <a:endParaRPr lang="ru-RU" sz="1600" dirty="0">
              <a:solidFill>
                <a:schemeClr val="accent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253FCFA-D785-4B62-A4F0-50B04DBF15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4"/>
          <a:stretch/>
        </p:blipFill>
        <p:spPr bwMode="auto">
          <a:xfrm>
            <a:off x="4520948" y="2199003"/>
            <a:ext cx="4509841" cy="269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3F0180F-0FA1-49B3-B642-6DCDBD1520A6}"/>
              </a:ext>
            </a:extLst>
          </p:cNvPr>
          <p:cNvGrpSpPr>
            <a:grpSpLocks/>
          </p:cNvGrpSpPr>
          <p:nvPr/>
        </p:nvGrpSpPr>
        <p:grpSpPr bwMode="auto">
          <a:xfrm>
            <a:off x="9786346" y="2282649"/>
            <a:ext cx="1002508" cy="2638349"/>
            <a:chOff x="108222757" y="105648369"/>
            <a:chExt cx="2940148" cy="773723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776CEAA-5AAD-4358-AD25-E434C45B0A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222757" y="105648369"/>
              <a:ext cx="2940148" cy="7737231"/>
            </a:xfrm>
            <a:prstGeom prst="rect">
              <a:avLst/>
            </a:prstGeom>
            <a:solidFill>
              <a:srgbClr val="FFF3CC"/>
            </a:solidFill>
            <a:ln w="2540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86B528F-BBBE-4B04-A03D-0FA34C9FB2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409154" y="105774978"/>
              <a:ext cx="2533064" cy="2488226"/>
              <a:chOff x="108409154" y="107039312"/>
              <a:chExt cx="2533064" cy="745590"/>
            </a:xfrm>
          </p:grpSpPr>
          <p:sp>
            <p:nvSpPr>
              <p:cNvPr id="15" name="Oval 6">
                <a:extLst>
                  <a:ext uri="{FF2B5EF4-FFF2-40B4-BE49-F238E27FC236}">
                    <a16:creationId xmlns:a16="http://schemas.microsoft.com/office/drawing/2014/main" id="{94AD2A07-BBC4-4058-82A7-667A0C9A5F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419705" y="107039312"/>
                <a:ext cx="2518117" cy="328832"/>
              </a:xfrm>
              <a:prstGeom prst="ellipse">
                <a:avLst/>
              </a:prstGeom>
              <a:solidFill>
                <a:srgbClr val="9E9E9E"/>
              </a:solidFill>
              <a:ln w="25400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6" name="Oval 7">
                <a:extLst>
                  <a:ext uri="{FF2B5EF4-FFF2-40B4-BE49-F238E27FC236}">
                    <a16:creationId xmlns:a16="http://schemas.microsoft.com/office/drawing/2014/main" id="{8EF5536F-F454-476C-90C0-D1E78546C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419705" y="107434968"/>
                <a:ext cx="2518117" cy="349934"/>
              </a:xfrm>
              <a:prstGeom prst="ellipse">
                <a:avLst/>
              </a:prstGeom>
              <a:solidFill>
                <a:srgbClr val="9E9E9E"/>
              </a:solidFill>
              <a:ln w="25400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7" name="Rectangle 8">
                <a:extLst>
                  <a:ext uri="{FF2B5EF4-FFF2-40B4-BE49-F238E27FC236}">
                    <a16:creationId xmlns:a16="http://schemas.microsoft.com/office/drawing/2014/main" id="{F291D73A-593F-486A-B397-34BCA40635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419705" y="107209883"/>
                <a:ext cx="2518117" cy="422031"/>
              </a:xfrm>
              <a:prstGeom prst="rect">
                <a:avLst/>
              </a:prstGeom>
              <a:solidFill>
                <a:srgbClr val="9E9E9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cxnSp>
            <p:nvCxnSpPr>
              <p:cNvPr id="2057" name="AutoShape 9">
                <a:extLst>
                  <a:ext uri="{FF2B5EF4-FFF2-40B4-BE49-F238E27FC236}">
                    <a16:creationId xmlns:a16="http://schemas.microsoft.com/office/drawing/2014/main" id="{B5021F3A-B878-4CDB-9349-F52648134FB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108409154" y="107195815"/>
                <a:ext cx="8792" cy="422031"/>
              </a:xfrm>
              <a:prstGeom prst="straightConnector1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58" name="AutoShape 10">
                <a:extLst>
                  <a:ext uri="{FF2B5EF4-FFF2-40B4-BE49-F238E27FC236}">
                    <a16:creationId xmlns:a16="http://schemas.microsoft.com/office/drawing/2014/main" id="{85704D64-BF06-4C2F-AA99-1D11014596D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110933426" y="107195815"/>
                <a:ext cx="8792" cy="422031"/>
              </a:xfrm>
              <a:prstGeom prst="straightConnector1">
                <a:avLst/>
              </a:prstGeom>
              <a:noFill/>
              <a:ln w="25400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7" name="Group 11">
              <a:extLst>
                <a:ext uri="{FF2B5EF4-FFF2-40B4-BE49-F238E27FC236}">
                  <a16:creationId xmlns:a16="http://schemas.microsoft.com/office/drawing/2014/main" id="{D1F461A6-EEF3-4237-9774-E5BB69DE9C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409154" y="108263204"/>
              <a:ext cx="2533064" cy="2488226"/>
              <a:chOff x="108409154" y="107039312"/>
              <a:chExt cx="2533064" cy="745590"/>
            </a:xfrm>
          </p:grpSpPr>
          <p:sp>
            <p:nvSpPr>
              <p:cNvPr id="12" name="Oval 12">
                <a:extLst>
                  <a:ext uri="{FF2B5EF4-FFF2-40B4-BE49-F238E27FC236}">
                    <a16:creationId xmlns:a16="http://schemas.microsoft.com/office/drawing/2014/main" id="{AF7EA5AC-5BAC-4A62-963D-F97113B711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419705" y="107039312"/>
                <a:ext cx="2518117" cy="328832"/>
              </a:xfrm>
              <a:prstGeom prst="ellipse">
                <a:avLst/>
              </a:prstGeom>
              <a:solidFill>
                <a:srgbClr val="9E9E9E"/>
              </a:solidFill>
              <a:ln w="25400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3" name="Oval 13">
                <a:extLst>
                  <a:ext uri="{FF2B5EF4-FFF2-40B4-BE49-F238E27FC236}">
                    <a16:creationId xmlns:a16="http://schemas.microsoft.com/office/drawing/2014/main" id="{A45DF61D-2B9C-417F-B5E5-47A56AB226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419705" y="107434968"/>
                <a:ext cx="2518117" cy="349934"/>
              </a:xfrm>
              <a:prstGeom prst="ellipse">
                <a:avLst/>
              </a:prstGeom>
              <a:solidFill>
                <a:srgbClr val="9E9E9E"/>
              </a:solidFill>
              <a:ln w="25400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4" name="Rectangle 14">
                <a:extLst>
                  <a:ext uri="{FF2B5EF4-FFF2-40B4-BE49-F238E27FC236}">
                    <a16:creationId xmlns:a16="http://schemas.microsoft.com/office/drawing/2014/main" id="{5ECB0BA5-8951-41C9-9242-D3798D8341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419705" y="107209883"/>
                <a:ext cx="2518117" cy="422031"/>
              </a:xfrm>
              <a:prstGeom prst="rect">
                <a:avLst/>
              </a:prstGeom>
              <a:solidFill>
                <a:srgbClr val="9E9E9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cxnSp>
            <p:nvCxnSpPr>
              <p:cNvPr id="2063" name="AutoShape 15">
                <a:extLst>
                  <a:ext uri="{FF2B5EF4-FFF2-40B4-BE49-F238E27FC236}">
                    <a16:creationId xmlns:a16="http://schemas.microsoft.com/office/drawing/2014/main" id="{964D0477-38E0-44C2-8991-DE7FEB65009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108409154" y="107195815"/>
                <a:ext cx="8792" cy="422031"/>
              </a:xfrm>
              <a:prstGeom prst="straightConnector1">
                <a:avLst/>
              </a:prstGeom>
              <a:noFill/>
              <a:ln w="25400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64" name="AutoShape 16">
                <a:extLst>
                  <a:ext uri="{FF2B5EF4-FFF2-40B4-BE49-F238E27FC236}">
                    <a16:creationId xmlns:a16="http://schemas.microsoft.com/office/drawing/2014/main" id="{1C2000AC-12B7-4B5A-B989-35A8FFBFD7A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110933426" y="107195815"/>
                <a:ext cx="8792" cy="422031"/>
              </a:xfrm>
              <a:prstGeom prst="straightConnector1">
                <a:avLst/>
              </a:prstGeom>
              <a:noFill/>
              <a:ln w="25400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8" name="Group 17">
              <a:extLst>
                <a:ext uri="{FF2B5EF4-FFF2-40B4-BE49-F238E27FC236}">
                  <a16:creationId xmlns:a16="http://schemas.microsoft.com/office/drawing/2014/main" id="{A502CBAE-F65E-4EB0-9FF8-40C6EF5084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409154" y="110751430"/>
              <a:ext cx="2533064" cy="2488226"/>
              <a:chOff x="108409154" y="107039312"/>
              <a:chExt cx="2533064" cy="745590"/>
            </a:xfrm>
          </p:grpSpPr>
          <p:sp>
            <p:nvSpPr>
              <p:cNvPr id="9" name="Oval 18">
                <a:extLst>
                  <a:ext uri="{FF2B5EF4-FFF2-40B4-BE49-F238E27FC236}">
                    <a16:creationId xmlns:a16="http://schemas.microsoft.com/office/drawing/2014/main" id="{7AFDB5B6-B623-41E6-8C83-30CCB55FE1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419705" y="107039312"/>
                <a:ext cx="2518117" cy="328832"/>
              </a:xfrm>
              <a:prstGeom prst="ellipse">
                <a:avLst/>
              </a:prstGeom>
              <a:solidFill>
                <a:srgbClr val="9E9E9E"/>
              </a:solidFill>
              <a:ln w="25400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" name="Oval 19">
                <a:extLst>
                  <a:ext uri="{FF2B5EF4-FFF2-40B4-BE49-F238E27FC236}">
                    <a16:creationId xmlns:a16="http://schemas.microsoft.com/office/drawing/2014/main" id="{311B5E62-FDAC-4209-8B05-AEEA0616F8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419705" y="107434968"/>
                <a:ext cx="2518117" cy="349934"/>
              </a:xfrm>
              <a:prstGeom prst="ellipse">
                <a:avLst/>
              </a:prstGeom>
              <a:solidFill>
                <a:srgbClr val="9E9E9E"/>
              </a:solidFill>
              <a:ln w="25400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1" name="Rectangle 20">
                <a:extLst>
                  <a:ext uri="{FF2B5EF4-FFF2-40B4-BE49-F238E27FC236}">
                    <a16:creationId xmlns:a16="http://schemas.microsoft.com/office/drawing/2014/main" id="{D84B4598-5300-4FF6-A2AA-801DB75B74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419705" y="107209883"/>
                <a:ext cx="2518117" cy="422031"/>
              </a:xfrm>
              <a:prstGeom prst="rect">
                <a:avLst/>
              </a:prstGeom>
              <a:solidFill>
                <a:srgbClr val="9E9E9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cxnSp>
            <p:nvCxnSpPr>
              <p:cNvPr id="2069" name="AutoShape 21">
                <a:extLst>
                  <a:ext uri="{FF2B5EF4-FFF2-40B4-BE49-F238E27FC236}">
                    <a16:creationId xmlns:a16="http://schemas.microsoft.com/office/drawing/2014/main" id="{762141E4-AEC0-462F-A8BC-0A20FD5E735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108409154" y="107195815"/>
                <a:ext cx="8792" cy="422031"/>
              </a:xfrm>
              <a:prstGeom prst="straightConnector1">
                <a:avLst/>
              </a:prstGeom>
              <a:noFill/>
              <a:ln w="25400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70" name="AutoShape 22">
                <a:extLst>
                  <a:ext uri="{FF2B5EF4-FFF2-40B4-BE49-F238E27FC236}">
                    <a16:creationId xmlns:a16="http://schemas.microsoft.com/office/drawing/2014/main" id="{7C4710DD-D644-49EC-A395-CC5BFA32321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110933426" y="107195815"/>
                <a:ext cx="8792" cy="422031"/>
              </a:xfrm>
              <a:prstGeom prst="straightConnector1">
                <a:avLst/>
              </a:prstGeom>
              <a:noFill/>
              <a:ln w="25400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6940E35-9209-4093-AAE2-5EC3522F18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995149" y="1665173"/>
            <a:ext cx="2687901" cy="271011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5CC5A7A-9689-40C1-BC34-FB2756B67DB8}"/>
              </a:ext>
            </a:extLst>
          </p:cNvPr>
          <p:cNvSpPr txBox="1"/>
          <p:nvPr/>
        </p:nvSpPr>
        <p:spPr>
          <a:xfrm>
            <a:off x="751377" y="1259672"/>
            <a:ext cx="31754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ZW" sz="1400" dirty="0"/>
              <a:t>Temperature distribution inside the fuel</a:t>
            </a:r>
            <a:endParaRPr lang="ru-RU" sz="1400" dirty="0"/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F0071BAD-B4A8-40C3-872C-B58292044B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6" r="55179" b="10206"/>
          <a:stretch/>
        </p:blipFill>
        <p:spPr>
          <a:xfrm>
            <a:off x="1390493" y="4473012"/>
            <a:ext cx="2173505" cy="211618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ABDAD24-40C8-4A0A-9BD2-D1384104A3A6}"/>
              </a:ext>
            </a:extLst>
          </p:cNvPr>
          <p:cNvSpPr txBox="1"/>
          <p:nvPr/>
        </p:nvSpPr>
        <p:spPr>
          <a:xfrm>
            <a:off x="4751397" y="1675783"/>
            <a:ext cx="41483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Dependence of average and maximum fuel temperature in a tablet on temperature</a:t>
            </a:r>
            <a:endParaRPr lang="ru-RU" sz="14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11367C6-E524-4464-9586-29D76BA1A66D}"/>
              </a:ext>
            </a:extLst>
          </p:cNvPr>
          <p:cNvSpPr txBox="1"/>
          <p:nvPr/>
        </p:nvSpPr>
        <p:spPr>
          <a:xfrm>
            <a:off x="9030837" y="1534255"/>
            <a:ext cx="250393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Schematic representation of the shape of the pellets in the fuel element</a:t>
            </a:r>
            <a:endParaRPr lang="ru-RU" sz="1400" dirty="0"/>
          </a:p>
        </p:txBody>
      </p:sp>
      <p:sp>
        <p:nvSpPr>
          <p:cNvPr id="33" name="Номер слайда 21">
            <a:extLst>
              <a:ext uri="{FF2B5EF4-FFF2-40B4-BE49-F238E27FC236}">
                <a16:creationId xmlns:a16="http://schemas.microsoft.com/office/drawing/2014/main" id="{60026291-1ACF-425D-BD1D-42A2577DE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42170" y="6356350"/>
            <a:ext cx="511629" cy="365125"/>
          </a:xfrm>
        </p:spPr>
        <p:txBody>
          <a:bodyPr/>
          <a:lstStyle/>
          <a:p>
            <a:fld id="{74E4039A-1811-4853-B872-CBF2397CF18A}" type="slidenum">
              <a:rPr lang="ru-RU" sz="1800" smtClean="0"/>
              <a:t>5</a:t>
            </a:fld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695363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9027C0A-54E4-4234-AC18-A7A5BBE98F0E}"/>
              </a:ext>
            </a:extLst>
          </p:cNvPr>
          <p:cNvSpPr txBox="1"/>
          <p:nvPr/>
        </p:nvSpPr>
        <p:spPr>
          <a:xfrm>
            <a:off x="209003" y="262367"/>
            <a:ext cx="94937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  <a:cs typeface="Times New Roman" panose="02020603050405020304" pitchFamily="18" charset="0"/>
              </a:rPr>
              <a:t>Presence of energy release gradient</a:t>
            </a:r>
            <a:endParaRPr lang="ru-RU" sz="32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15BBC1-4779-4540-9D8F-17D05DBC8E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" t="8889"/>
          <a:stretch/>
        </p:blipFill>
        <p:spPr>
          <a:xfrm>
            <a:off x="2324100" y="1339585"/>
            <a:ext cx="6743700" cy="48090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9BBE2C-39B5-43CB-861C-F556952DBE6B}"/>
              </a:ext>
            </a:extLst>
          </p:cNvPr>
          <p:cNvSpPr txBox="1"/>
          <p:nvPr/>
        </p:nvSpPr>
        <p:spPr>
          <a:xfrm>
            <a:off x="3397604" y="5897281"/>
            <a:ext cx="370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latin typeface="+mj-lt"/>
              </a:rPr>
              <a:t>Energy release in the IBR-2M core</a:t>
            </a:r>
            <a:endParaRPr lang="ru-RU" i="1" dirty="0">
              <a:latin typeface="+mj-lt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EF1508E-C56F-47B9-8C8E-56887F824C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" t="62152" r="57161" b="4201"/>
          <a:stretch/>
        </p:blipFill>
        <p:spPr>
          <a:xfrm>
            <a:off x="7215904" y="1339585"/>
            <a:ext cx="4767092" cy="3441421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12E3A59-2764-4722-BFC0-219305A46692}"/>
              </a:ext>
            </a:extLst>
          </p:cNvPr>
          <p:cNvSpPr/>
          <p:nvPr/>
        </p:nvSpPr>
        <p:spPr>
          <a:xfrm>
            <a:off x="2699657" y="4206240"/>
            <a:ext cx="2276441" cy="163597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DBDFEA99-569F-4213-9DAF-F30B803D1908}"/>
              </a:ext>
            </a:extLst>
          </p:cNvPr>
          <p:cNvCxnSpPr>
            <a:stCxn id="12" idx="3"/>
          </p:cNvCxnSpPr>
          <p:nvPr/>
        </p:nvCxnSpPr>
        <p:spPr>
          <a:xfrm flipV="1">
            <a:off x="4976098" y="3257006"/>
            <a:ext cx="3114165" cy="1767219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BCFB184-1FBF-4CB0-9A32-FEBEAC212667}"/>
              </a:ext>
            </a:extLst>
          </p:cNvPr>
          <p:cNvSpPr txBox="1"/>
          <p:nvPr/>
        </p:nvSpPr>
        <p:spPr>
          <a:xfrm>
            <a:off x="209002" y="754810"/>
            <a:ext cx="94937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Assumption: Bending of the construction elements?</a:t>
            </a:r>
            <a:endParaRPr lang="ru-RU" sz="3200" dirty="0">
              <a:solidFill>
                <a:schemeClr val="accent2">
                  <a:lumMod val="75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7" name="Номер слайда 21">
            <a:extLst>
              <a:ext uri="{FF2B5EF4-FFF2-40B4-BE49-F238E27FC236}">
                <a16:creationId xmlns:a16="http://schemas.microsoft.com/office/drawing/2014/main" id="{C6E8F23C-B7DA-4380-B8DA-A7776A22F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4E4039A-1811-4853-B872-CBF2397CF18A}" type="slidenum">
              <a:rPr lang="ru-RU" sz="1800" smtClean="0"/>
              <a:t>6</a:t>
            </a:fld>
            <a:endParaRPr lang="ru-RU" sz="1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656988-38A8-4014-BD22-9E31E46FECF4}"/>
              </a:ext>
            </a:extLst>
          </p:cNvPr>
          <p:cNvSpPr txBox="1"/>
          <p:nvPr/>
        </p:nvSpPr>
        <p:spPr>
          <a:xfrm>
            <a:off x="701935" y="6266613"/>
            <a:ext cx="71188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</a:rPr>
              <a:t>C</a:t>
            </a:r>
            <a:r>
              <a:rPr lang="en-US" b="0" i="0" dirty="0">
                <a:effectLst/>
                <a:latin typeface="+mj-lt"/>
              </a:rPr>
              <a:t>oefficient of unevenness of energy release by fuel assemblies = 1.71</a:t>
            </a: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8730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9D8C375-2690-4B1E-ADFA-1038B68A7FF0}"/>
              </a:ext>
            </a:extLst>
          </p:cNvPr>
          <p:cNvSpPr/>
          <p:nvPr/>
        </p:nvSpPr>
        <p:spPr>
          <a:xfrm>
            <a:off x="3589438" y="2711764"/>
            <a:ext cx="353078" cy="223620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94BD750-03E0-4430-909E-516C9312FC46}"/>
              </a:ext>
            </a:extLst>
          </p:cNvPr>
          <p:cNvSpPr/>
          <p:nvPr/>
        </p:nvSpPr>
        <p:spPr>
          <a:xfrm>
            <a:off x="3236360" y="2711764"/>
            <a:ext cx="353078" cy="223620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ABC4DAC-115C-4235-A195-5D87BE693CA6}"/>
              </a:ext>
            </a:extLst>
          </p:cNvPr>
          <p:cNvSpPr/>
          <p:nvPr/>
        </p:nvSpPr>
        <p:spPr>
          <a:xfrm>
            <a:off x="1037877" y="1797893"/>
            <a:ext cx="706171" cy="405768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D6173FA-AD1B-4BDC-9C6A-414C3774CCCE}"/>
              </a:ext>
            </a:extLst>
          </p:cNvPr>
          <p:cNvSpPr/>
          <p:nvPr/>
        </p:nvSpPr>
        <p:spPr>
          <a:xfrm>
            <a:off x="3236360" y="1797894"/>
            <a:ext cx="706171" cy="405768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63C2FC01-BF79-4D76-AF8B-2F4EA4053A7D}"/>
              </a:ext>
            </a:extLst>
          </p:cNvPr>
          <p:cNvCxnSpPr>
            <a:cxnSpLocks/>
          </p:cNvCxnSpPr>
          <p:nvPr/>
        </p:nvCxnSpPr>
        <p:spPr>
          <a:xfrm>
            <a:off x="3589446" y="2711764"/>
            <a:ext cx="0" cy="2236206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96F3BD3-6B4E-4403-87A3-EA0A26D8F43F}"/>
              </a:ext>
            </a:extLst>
          </p:cNvPr>
          <p:cNvSpPr txBox="1"/>
          <p:nvPr/>
        </p:nvSpPr>
        <p:spPr>
          <a:xfrm>
            <a:off x="3589438" y="3633355"/>
            <a:ext cx="439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678411-788E-4D3F-8BA3-4783D0B9B401}"/>
              </a:ext>
            </a:extLst>
          </p:cNvPr>
          <p:cNvSpPr txBox="1"/>
          <p:nvPr/>
        </p:nvSpPr>
        <p:spPr>
          <a:xfrm>
            <a:off x="3192982" y="3633355"/>
            <a:ext cx="439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BE5E32-E3DB-4F57-8B43-2152E73E1AC4}"/>
              </a:ext>
            </a:extLst>
          </p:cNvPr>
          <p:cNvSpPr txBox="1"/>
          <p:nvPr/>
        </p:nvSpPr>
        <p:spPr>
          <a:xfrm>
            <a:off x="3144623" y="1379030"/>
            <a:ext cx="9321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 T</a:t>
            </a:r>
            <a:r>
              <a:rPr lang="en-US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dirty="0"/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E7825A3A-5BD2-4184-93B7-83985B1E0F76}"/>
              </a:ext>
            </a:extLst>
          </p:cNvPr>
          <p:cNvCxnSpPr>
            <a:cxnSpLocks/>
          </p:cNvCxnSpPr>
          <p:nvPr/>
        </p:nvCxnSpPr>
        <p:spPr>
          <a:xfrm>
            <a:off x="3236361" y="2711764"/>
            <a:ext cx="706155" cy="0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0BA2A858-984C-448B-98B9-A987914D3B68}"/>
              </a:ext>
            </a:extLst>
          </p:cNvPr>
          <p:cNvCxnSpPr>
            <a:cxnSpLocks/>
          </p:cNvCxnSpPr>
          <p:nvPr/>
        </p:nvCxnSpPr>
        <p:spPr>
          <a:xfrm>
            <a:off x="3236361" y="4947970"/>
            <a:ext cx="706155" cy="0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DF183A1-51A6-4B24-B6F8-5DE54F410107}"/>
                  </a:ext>
                </a:extLst>
              </p:cNvPr>
              <p:cNvSpPr txBox="1"/>
              <p:nvPr/>
            </p:nvSpPr>
            <p:spPr>
              <a:xfrm>
                <a:off x="4871402" y="1466882"/>
                <a:ext cx="1450012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ru-RU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DF183A1-51A6-4B24-B6F8-5DE54F4101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1402" y="1466882"/>
                <a:ext cx="1450012" cy="69147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17E573E5-60DD-4A75-BCA0-60A22553575D}"/>
              </a:ext>
            </a:extLst>
          </p:cNvPr>
          <p:cNvSpPr txBox="1"/>
          <p:nvPr/>
        </p:nvSpPr>
        <p:spPr>
          <a:xfrm>
            <a:off x="1227178" y="3646158"/>
            <a:ext cx="439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7012432-ADFF-403E-BBA7-B56BFA759DFA}"/>
                  </a:ext>
                </a:extLst>
              </p:cNvPr>
              <p:cNvSpPr txBox="1"/>
              <p:nvPr/>
            </p:nvSpPr>
            <p:spPr>
              <a:xfrm>
                <a:off x="9188002" y="3483921"/>
                <a:ext cx="47244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7012432-ADFF-403E-BBA7-B56BFA759D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8002" y="3483921"/>
                <a:ext cx="472440" cy="369332"/>
              </a:xfrm>
              <a:prstGeom prst="rect">
                <a:avLst/>
              </a:prstGeom>
              <a:blipFill>
                <a:blip r:embed="rId3"/>
                <a:stretch>
                  <a:fillRect r="-641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B5DA646-F973-4AF4-A785-A9EF58D9FD77}"/>
                  </a:ext>
                </a:extLst>
              </p:cNvPr>
              <p:cNvSpPr txBox="1"/>
              <p:nvPr/>
            </p:nvSpPr>
            <p:spPr>
              <a:xfrm>
                <a:off x="10628068" y="3397504"/>
                <a:ext cx="47244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B5DA646-F973-4AF4-A785-A9EF58D9FD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8068" y="3397504"/>
                <a:ext cx="472440" cy="369332"/>
              </a:xfrm>
              <a:prstGeom prst="rect">
                <a:avLst/>
              </a:prstGeom>
              <a:blipFill>
                <a:blip r:embed="rId4"/>
                <a:stretch>
                  <a:fillRect r="-769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465998C9-8B3F-410F-B4B0-19E0E2AF09BE}"/>
              </a:ext>
            </a:extLst>
          </p:cNvPr>
          <p:cNvSpPr txBox="1"/>
          <p:nvPr/>
        </p:nvSpPr>
        <p:spPr>
          <a:xfrm>
            <a:off x="4479172" y="1060966"/>
            <a:ext cx="4635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W" i="1" dirty="0"/>
              <a:t>Thermal expansion law: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DBB0006-CAB7-414B-A5B3-FB2BE8CA001B}"/>
                  </a:ext>
                </a:extLst>
              </p:cNvPr>
              <p:cNvSpPr txBox="1"/>
              <p:nvPr/>
            </p:nvSpPr>
            <p:spPr>
              <a:xfrm>
                <a:off x="4517091" y="2194938"/>
                <a:ext cx="4635460" cy="1061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+mj-lt"/>
                    <a:cs typeface="Times New Roman" panose="02020603050405020304" pitchFamily="18" charset="0"/>
                  </a:rPr>
                  <a:t>where</a:t>
                </a:r>
                <a:r>
                  <a:rPr lang="ru-RU" dirty="0">
                    <a:latin typeface="+mj-lt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ru-RU" dirty="0"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lang="ru-RU" dirty="0">
                    <a:latin typeface="+mj-lt"/>
                  </a:rPr>
                  <a:t>–</a:t>
                </a:r>
                <a:r>
                  <a:rPr lang="en-US" dirty="0"/>
                  <a:t> </a:t>
                </a:r>
                <a:r>
                  <a:rPr lang="en-US" dirty="0">
                    <a:latin typeface="+mj-lt"/>
                  </a:rPr>
                  <a:t>extension of the rod length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dirty="0">
                    <a:latin typeface="+mj-lt"/>
                    <a:cs typeface="Times New Roman" panose="02020603050405020304" pitchFamily="18" charset="0"/>
                  </a:rPr>
                  <a:t>,</a:t>
                </a:r>
              </a:p>
              <a:p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>
                    <a:latin typeface="+mj-lt"/>
                    <a:cs typeface="Times New Roman" panose="02020603050405020304" pitchFamily="18" charset="0"/>
                  </a:rPr>
                  <a:t> – thermal expansion coefficient [</a:t>
                </a:r>
                <a:r>
                  <a:rPr lang="ru-RU" dirty="0">
                    <a:latin typeface="+mj-lt"/>
                    <a:cs typeface="Times New Roman" panose="02020603050405020304" pitchFamily="18" charset="0"/>
                  </a:rPr>
                  <a:t>1</a:t>
                </a:r>
                <a:r>
                  <a:rPr lang="en-US" dirty="0">
                    <a:latin typeface="+mj-lt"/>
                    <a:cs typeface="Times New Roman" panose="02020603050405020304" pitchFamily="18" charset="0"/>
                  </a:rPr>
                  <a:t>/</a:t>
                </a:r>
                <a:r>
                  <a:rPr lang="ru-RU" dirty="0">
                    <a:latin typeface="+mj-lt"/>
                    <a:cs typeface="Times New Roman" panose="02020603050405020304" pitchFamily="18" charset="0"/>
                  </a:rPr>
                  <a:t>К</a:t>
                </a:r>
                <a:r>
                  <a:rPr lang="en-US" dirty="0">
                    <a:latin typeface="+mj-lt"/>
                    <a:cs typeface="Times New Roman" panose="02020603050405020304" pitchFamily="18" charset="0"/>
                  </a:rPr>
                  <a:t>]</a:t>
                </a:r>
                <a:r>
                  <a:rPr lang="ru-RU" dirty="0">
                    <a:latin typeface="+mj-lt"/>
                    <a:cs typeface="Times New Roman" panose="02020603050405020304" pitchFamily="18" charset="0"/>
                  </a:rPr>
                  <a:t>,</a:t>
                </a:r>
              </a:p>
              <a:p>
                <a14:m>
                  <m:oMath xmlns:m="http://schemas.openxmlformats.org/officeDocument/2006/math">
                    <m:r>
                      <a:rPr lang="ru-RU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ru-RU" dirty="0">
                    <a:latin typeface="+mj-lt"/>
                    <a:cs typeface="Times New Roman" panose="02020603050405020304" pitchFamily="18" charset="0"/>
                  </a:rPr>
                  <a:t> – </a:t>
                </a:r>
                <a:r>
                  <a:rPr lang="en-US" dirty="0">
                    <a:latin typeface="+mj-lt"/>
                    <a:cs typeface="Times New Roman" panose="02020603050405020304" pitchFamily="18" charset="0"/>
                  </a:rPr>
                  <a:t>heating magnitude</a:t>
                </a:r>
                <a:r>
                  <a:rPr lang="ru-RU" dirty="0"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lang="ru-RU" b="1" dirty="0">
                    <a:latin typeface="+mj-lt"/>
                    <a:cs typeface="Times New Roman" panose="02020603050405020304" pitchFamily="18" charset="0"/>
                  </a:rPr>
                  <a:t>(</a:t>
                </a:r>
                <a:r>
                  <a:rPr lang="en-US" b="1" i="1" dirty="0">
                    <a:latin typeface="+mj-lt"/>
                    <a:ea typeface="Cambria" panose="020405030504060302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b="1" i="1" baseline="-25000" dirty="0">
                    <a:latin typeface="+mj-lt"/>
                    <a:ea typeface="Cambria" panose="020405030504060302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b="1" i="1" dirty="0">
                    <a:latin typeface="+mj-lt"/>
                    <a:ea typeface="Cambria" panose="02040503050406030204" pitchFamily="18" charset="0"/>
                    <a:cs typeface="Times New Roman" panose="02020603050405020304" pitchFamily="18" charset="0"/>
                  </a:rPr>
                  <a:t>–T</a:t>
                </a:r>
                <a:r>
                  <a:rPr lang="en-US" b="1" i="1" baseline="-25000" dirty="0">
                    <a:latin typeface="+mj-lt"/>
                    <a:ea typeface="Cambria" panose="020405030504060302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ru-RU" b="1" dirty="0">
                    <a:latin typeface="+mj-lt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DBB0006-CAB7-414B-A5B3-FB2BE8CA00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7091" y="2194938"/>
                <a:ext cx="4635460" cy="1061829"/>
              </a:xfrm>
              <a:prstGeom prst="rect">
                <a:avLst/>
              </a:prstGeom>
              <a:blipFill>
                <a:blip r:embed="rId5"/>
                <a:stretch>
                  <a:fillRect l="-1184" b="-862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4E74644-AE49-4004-B320-3E16F2990C91}"/>
                  </a:ext>
                </a:extLst>
              </p:cNvPr>
              <p:cNvSpPr txBox="1"/>
              <p:nvPr/>
            </p:nvSpPr>
            <p:spPr>
              <a:xfrm>
                <a:off x="4786341" y="3963627"/>
                <a:ext cx="388961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ru-RU" sz="2800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ru-RU" sz="2800" i="1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ru-RU" sz="2800" i="0" smtClean="0">
                          <a:latin typeface="Cambria Math" panose="02040503050406030204" pitchFamily="18" charset="0"/>
                        </a:rPr>
                        <m:t>⋅</m:t>
                      </m:r>
                      <m:acc>
                        <m:accPr>
                          <m:chr m:val="̈"/>
                          <m:ctrlPr>
                            <a:rPr lang="ru-RU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ru-RU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ru-RU" sz="28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sz="2800" i="1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4E74644-AE49-4004-B320-3E16F2990C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6341" y="3963627"/>
                <a:ext cx="3889612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162CFCD5-4D16-4045-9339-D5D4625EF1DE}"/>
              </a:ext>
            </a:extLst>
          </p:cNvPr>
          <p:cNvCxnSpPr/>
          <p:nvPr/>
        </p:nvCxnSpPr>
        <p:spPr>
          <a:xfrm flipH="1">
            <a:off x="9114632" y="5401773"/>
            <a:ext cx="174965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B57D5C2-C90B-4BE8-A33C-20CA158A197A}"/>
              </a:ext>
            </a:extLst>
          </p:cNvPr>
          <p:cNvSpPr txBox="1"/>
          <p:nvPr/>
        </p:nvSpPr>
        <p:spPr>
          <a:xfrm>
            <a:off x="9042400" y="4946651"/>
            <a:ext cx="535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SansSerif" panose="00000400000000000000" pitchFamily="2" charset="2"/>
              </a:rPr>
              <a:t>y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26" name="Полилиния: фигура 25">
            <a:extLst>
              <a:ext uri="{FF2B5EF4-FFF2-40B4-BE49-F238E27FC236}">
                <a16:creationId xmlns:a16="http://schemas.microsoft.com/office/drawing/2014/main" id="{94FCECBB-E67F-4542-B7AC-C8D73296BDDA}"/>
              </a:ext>
            </a:extLst>
          </p:cNvPr>
          <p:cNvSpPr/>
          <p:nvPr/>
        </p:nvSpPr>
        <p:spPr>
          <a:xfrm>
            <a:off x="10003309" y="2217739"/>
            <a:ext cx="571500" cy="2728912"/>
          </a:xfrm>
          <a:custGeom>
            <a:avLst/>
            <a:gdLst>
              <a:gd name="connsiteX0" fmla="*/ 219075 w 571500"/>
              <a:gd name="connsiteY0" fmla="*/ 2728912 h 2728912"/>
              <a:gd name="connsiteX1" fmla="*/ 571500 w 571500"/>
              <a:gd name="connsiteY1" fmla="*/ 2728912 h 2728912"/>
              <a:gd name="connsiteX2" fmla="*/ 557212 w 571500"/>
              <a:gd name="connsiteY2" fmla="*/ 2152650 h 2728912"/>
              <a:gd name="connsiteX3" fmla="*/ 519112 w 571500"/>
              <a:gd name="connsiteY3" fmla="*/ 1524000 h 2728912"/>
              <a:gd name="connsiteX4" fmla="*/ 466725 w 571500"/>
              <a:gd name="connsiteY4" fmla="*/ 1004887 h 2728912"/>
              <a:gd name="connsiteX5" fmla="*/ 404812 w 571500"/>
              <a:gd name="connsiteY5" fmla="*/ 476250 h 2728912"/>
              <a:gd name="connsiteX6" fmla="*/ 323850 w 571500"/>
              <a:gd name="connsiteY6" fmla="*/ 0 h 2728912"/>
              <a:gd name="connsiteX7" fmla="*/ 0 w 571500"/>
              <a:gd name="connsiteY7" fmla="*/ 66675 h 2728912"/>
              <a:gd name="connsiteX8" fmla="*/ 47625 w 571500"/>
              <a:gd name="connsiteY8" fmla="*/ 357187 h 2728912"/>
              <a:gd name="connsiteX9" fmla="*/ 109537 w 571500"/>
              <a:gd name="connsiteY9" fmla="*/ 814387 h 2728912"/>
              <a:gd name="connsiteX10" fmla="*/ 152400 w 571500"/>
              <a:gd name="connsiteY10" fmla="*/ 1262062 h 2728912"/>
              <a:gd name="connsiteX11" fmla="*/ 190500 w 571500"/>
              <a:gd name="connsiteY11" fmla="*/ 1662112 h 2728912"/>
              <a:gd name="connsiteX12" fmla="*/ 209550 w 571500"/>
              <a:gd name="connsiteY12" fmla="*/ 2100262 h 2728912"/>
              <a:gd name="connsiteX13" fmla="*/ 223837 w 571500"/>
              <a:gd name="connsiteY13" fmla="*/ 2490787 h 2728912"/>
              <a:gd name="connsiteX14" fmla="*/ 219075 w 571500"/>
              <a:gd name="connsiteY14" fmla="*/ 2728912 h 272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71500" h="2728912">
                <a:moveTo>
                  <a:pt x="219075" y="2728912"/>
                </a:moveTo>
                <a:lnTo>
                  <a:pt x="571500" y="2728912"/>
                </a:lnTo>
                <a:lnTo>
                  <a:pt x="557212" y="2152650"/>
                </a:lnTo>
                <a:lnTo>
                  <a:pt x="519112" y="1524000"/>
                </a:lnTo>
                <a:lnTo>
                  <a:pt x="466725" y="1004887"/>
                </a:lnTo>
                <a:lnTo>
                  <a:pt x="404812" y="476250"/>
                </a:lnTo>
                <a:lnTo>
                  <a:pt x="323850" y="0"/>
                </a:lnTo>
                <a:lnTo>
                  <a:pt x="0" y="66675"/>
                </a:lnTo>
                <a:lnTo>
                  <a:pt x="47625" y="357187"/>
                </a:lnTo>
                <a:lnTo>
                  <a:pt x="109537" y="814387"/>
                </a:lnTo>
                <a:lnTo>
                  <a:pt x="152400" y="1262062"/>
                </a:lnTo>
                <a:lnTo>
                  <a:pt x="190500" y="1662112"/>
                </a:lnTo>
                <a:lnTo>
                  <a:pt x="209550" y="2100262"/>
                </a:lnTo>
                <a:lnTo>
                  <a:pt x="223837" y="2490787"/>
                </a:lnTo>
                <a:cubicBezTo>
                  <a:pt x="222250" y="2570162"/>
                  <a:pt x="220662" y="2649537"/>
                  <a:pt x="219075" y="2728912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олилиния: фигура 26">
            <a:extLst>
              <a:ext uri="{FF2B5EF4-FFF2-40B4-BE49-F238E27FC236}">
                <a16:creationId xmlns:a16="http://schemas.microsoft.com/office/drawing/2014/main" id="{F37EB5A0-E9B1-4C3C-8F75-1F94F5C246D0}"/>
              </a:ext>
            </a:extLst>
          </p:cNvPr>
          <p:cNvSpPr/>
          <p:nvPr/>
        </p:nvSpPr>
        <p:spPr>
          <a:xfrm>
            <a:off x="9669934" y="2284414"/>
            <a:ext cx="557212" cy="2662237"/>
          </a:xfrm>
          <a:custGeom>
            <a:avLst/>
            <a:gdLst>
              <a:gd name="connsiteX0" fmla="*/ 214312 w 557212"/>
              <a:gd name="connsiteY0" fmla="*/ 2657475 h 2662237"/>
              <a:gd name="connsiteX1" fmla="*/ 209550 w 557212"/>
              <a:gd name="connsiteY1" fmla="*/ 2119312 h 2662237"/>
              <a:gd name="connsiteX2" fmla="*/ 185737 w 557212"/>
              <a:gd name="connsiteY2" fmla="*/ 1643062 h 2662237"/>
              <a:gd name="connsiteX3" fmla="*/ 152400 w 557212"/>
              <a:gd name="connsiteY3" fmla="*/ 1300162 h 2662237"/>
              <a:gd name="connsiteX4" fmla="*/ 123825 w 557212"/>
              <a:gd name="connsiteY4" fmla="*/ 1000125 h 2662237"/>
              <a:gd name="connsiteX5" fmla="*/ 80962 w 557212"/>
              <a:gd name="connsiteY5" fmla="*/ 661987 h 2662237"/>
              <a:gd name="connsiteX6" fmla="*/ 33337 w 557212"/>
              <a:gd name="connsiteY6" fmla="*/ 252412 h 2662237"/>
              <a:gd name="connsiteX7" fmla="*/ 0 w 557212"/>
              <a:gd name="connsiteY7" fmla="*/ 61912 h 2662237"/>
              <a:gd name="connsiteX8" fmla="*/ 328612 w 557212"/>
              <a:gd name="connsiteY8" fmla="*/ 0 h 2662237"/>
              <a:gd name="connsiteX9" fmla="*/ 381000 w 557212"/>
              <a:gd name="connsiteY9" fmla="*/ 280987 h 2662237"/>
              <a:gd name="connsiteX10" fmla="*/ 428625 w 557212"/>
              <a:gd name="connsiteY10" fmla="*/ 614362 h 2662237"/>
              <a:gd name="connsiteX11" fmla="*/ 471487 w 557212"/>
              <a:gd name="connsiteY11" fmla="*/ 966787 h 2662237"/>
              <a:gd name="connsiteX12" fmla="*/ 504825 w 557212"/>
              <a:gd name="connsiteY12" fmla="*/ 1347787 h 2662237"/>
              <a:gd name="connsiteX13" fmla="*/ 533400 w 557212"/>
              <a:gd name="connsiteY13" fmla="*/ 1766887 h 2662237"/>
              <a:gd name="connsiteX14" fmla="*/ 552450 w 557212"/>
              <a:gd name="connsiteY14" fmla="*/ 2205037 h 2662237"/>
              <a:gd name="connsiteX15" fmla="*/ 557212 w 557212"/>
              <a:gd name="connsiteY15" fmla="*/ 2571750 h 2662237"/>
              <a:gd name="connsiteX16" fmla="*/ 557212 w 557212"/>
              <a:gd name="connsiteY16" fmla="*/ 2662237 h 2662237"/>
              <a:gd name="connsiteX17" fmla="*/ 214312 w 557212"/>
              <a:gd name="connsiteY17" fmla="*/ 2657475 h 2662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57212" h="2662237">
                <a:moveTo>
                  <a:pt x="214312" y="2657475"/>
                </a:moveTo>
                <a:cubicBezTo>
                  <a:pt x="212725" y="2478087"/>
                  <a:pt x="211137" y="2298700"/>
                  <a:pt x="209550" y="2119312"/>
                </a:cubicBezTo>
                <a:lnTo>
                  <a:pt x="185737" y="1643062"/>
                </a:lnTo>
                <a:lnTo>
                  <a:pt x="152400" y="1300162"/>
                </a:lnTo>
                <a:lnTo>
                  <a:pt x="123825" y="1000125"/>
                </a:lnTo>
                <a:lnTo>
                  <a:pt x="80962" y="661987"/>
                </a:lnTo>
                <a:lnTo>
                  <a:pt x="33337" y="252412"/>
                </a:lnTo>
                <a:lnTo>
                  <a:pt x="0" y="61912"/>
                </a:lnTo>
                <a:lnTo>
                  <a:pt x="328612" y="0"/>
                </a:lnTo>
                <a:lnTo>
                  <a:pt x="381000" y="280987"/>
                </a:lnTo>
                <a:lnTo>
                  <a:pt x="428625" y="614362"/>
                </a:lnTo>
                <a:lnTo>
                  <a:pt x="471487" y="966787"/>
                </a:lnTo>
                <a:lnTo>
                  <a:pt x="504825" y="1347787"/>
                </a:lnTo>
                <a:lnTo>
                  <a:pt x="533400" y="1766887"/>
                </a:lnTo>
                <a:lnTo>
                  <a:pt x="552450" y="2205037"/>
                </a:lnTo>
                <a:cubicBezTo>
                  <a:pt x="554037" y="2327275"/>
                  <a:pt x="555625" y="2449512"/>
                  <a:pt x="557212" y="2571750"/>
                </a:cubicBezTo>
                <a:lnTo>
                  <a:pt x="557212" y="2662237"/>
                </a:lnTo>
                <a:lnTo>
                  <a:pt x="214312" y="2657475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51D751FC-6CC9-4015-BF54-98E5F6E6D40E}"/>
              </a:ext>
            </a:extLst>
          </p:cNvPr>
          <p:cNvCxnSpPr>
            <a:cxnSpLocks/>
          </p:cNvCxnSpPr>
          <p:nvPr/>
        </p:nvCxnSpPr>
        <p:spPr>
          <a:xfrm>
            <a:off x="9863772" y="4947970"/>
            <a:ext cx="706155" cy="0"/>
          </a:xfrm>
          <a:prstGeom prst="line">
            <a:avLst/>
          </a:prstGeom>
          <a:ln w="6350"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A1CE8AA5-8D6C-4582-9481-A94FBD6FF05E}"/>
              </a:ext>
            </a:extLst>
          </p:cNvPr>
          <p:cNvCxnSpPr>
            <a:cxnSpLocks/>
          </p:cNvCxnSpPr>
          <p:nvPr/>
        </p:nvCxnSpPr>
        <p:spPr>
          <a:xfrm>
            <a:off x="9881875" y="4947970"/>
            <a:ext cx="0" cy="9076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B3DA521B-D91E-4792-A156-62D40F308E0E}"/>
              </a:ext>
            </a:extLst>
          </p:cNvPr>
          <p:cNvCxnSpPr>
            <a:cxnSpLocks/>
          </p:cNvCxnSpPr>
          <p:nvPr/>
        </p:nvCxnSpPr>
        <p:spPr>
          <a:xfrm>
            <a:off x="9881875" y="5855577"/>
            <a:ext cx="68805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641C1758-72AA-4C8C-BA33-2CA630437158}"/>
              </a:ext>
            </a:extLst>
          </p:cNvPr>
          <p:cNvCxnSpPr>
            <a:cxnSpLocks/>
          </p:cNvCxnSpPr>
          <p:nvPr/>
        </p:nvCxnSpPr>
        <p:spPr>
          <a:xfrm>
            <a:off x="10569927" y="4947970"/>
            <a:ext cx="0" cy="9076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4EE3BB87-7725-45DA-AD86-3453936E0BA5}"/>
              </a:ext>
            </a:extLst>
          </p:cNvPr>
          <p:cNvCxnSpPr>
            <a:cxnSpLocks/>
          </p:cNvCxnSpPr>
          <p:nvPr/>
        </p:nvCxnSpPr>
        <p:spPr>
          <a:xfrm flipH="1">
            <a:off x="9881875" y="4947970"/>
            <a:ext cx="688052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Дуга 32">
            <a:extLst>
              <a:ext uri="{FF2B5EF4-FFF2-40B4-BE49-F238E27FC236}">
                <a16:creationId xmlns:a16="http://schemas.microsoft.com/office/drawing/2014/main" id="{3B8F6804-8430-4916-AB38-17599760D597}"/>
              </a:ext>
            </a:extLst>
          </p:cNvPr>
          <p:cNvSpPr/>
          <p:nvPr/>
        </p:nvSpPr>
        <p:spPr>
          <a:xfrm>
            <a:off x="-10138002" y="-7426102"/>
            <a:ext cx="20019869" cy="25129144"/>
          </a:xfrm>
          <a:prstGeom prst="arc">
            <a:avLst>
              <a:gd name="adj1" fmla="val 20706657"/>
              <a:gd name="adj2" fmla="val 0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Дуга 33">
            <a:extLst>
              <a:ext uri="{FF2B5EF4-FFF2-40B4-BE49-F238E27FC236}">
                <a16:creationId xmlns:a16="http://schemas.microsoft.com/office/drawing/2014/main" id="{B47088A2-2B79-4A21-98D2-1FE9FFF4BA93}"/>
              </a:ext>
            </a:extLst>
          </p:cNvPr>
          <p:cNvSpPr/>
          <p:nvPr/>
        </p:nvSpPr>
        <p:spPr>
          <a:xfrm>
            <a:off x="-9449942" y="-7426102"/>
            <a:ext cx="20019869" cy="25129144"/>
          </a:xfrm>
          <a:prstGeom prst="arc">
            <a:avLst>
              <a:gd name="adj1" fmla="val 20663269"/>
              <a:gd name="adj2" fmla="val 0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879846C3-641E-4F79-A9E0-6A115B29AB95}"/>
              </a:ext>
            </a:extLst>
          </p:cNvPr>
          <p:cNvCxnSpPr>
            <a:cxnSpLocks/>
          </p:cNvCxnSpPr>
          <p:nvPr/>
        </p:nvCxnSpPr>
        <p:spPr>
          <a:xfrm flipV="1">
            <a:off x="9664596" y="2217689"/>
            <a:ext cx="666142" cy="126659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Дуга 35">
            <a:extLst>
              <a:ext uri="{FF2B5EF4-FFF2-40B4-BE49-F238E27FC236}">
                <a16:creationId xmlns:a16="http://schemas.microsoft.com/office/drawing/2014/main" id="{2FECB245-0C03-4A7E-9C32-242745B082E0}"/>
              </a:ext>
            </a:extLst>
          </p:cNvPr>
          <p:cNvSpPr/>
          <p:nvPr/>
        </p:nvSpPr>
        <p:spPr>
          <a:xfrm>
            <a:off x="-9793968" y="-7426102"/>
            <a:ext cx="20019869" cy="25129144"/>
          </a:xfrm>
          <a:prstGeom prst="arc">
            <a:avLst>
              <a:gd name="adj1" fmla="val 20683016"/>
              <a:gd name="adj2" fmla="val 0"/>
            </a:avLst>
          </a:prstGeom>
          <a:noFill/>
          <a:ln w="381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CFBB988A-E965-4660-B8B5-B75276015F82}"/>
              </a:ext>
            </a:extLst>
          </p:cNvPr>
          <p:cNvCxnSpPr>
            <a:cxnSpLocks/>
          </p:cNvCxnSpPr>
          <p:nvPr/>
        </p:nvCxnSpPr>
        <p:spPr>
          <a:xfrm>
            <a:off x="10189046" y="1376808"/>
            <a:ext cx="141692" cy="84088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A5FDE0BD-40E4-445D-8007-A052A3DED220}"/>
              </a:ext>
            </a:extLst>
          </p:cNvPr>
          <p:cNvCxnSpPr>
            <a:cxnSpLocks/>
          </p:cNvCxnSpPr>
          <p:nvPr/>
        </p:nvCxnSpPr>
        <p:spPr>
          <a:xfrm flipV="1">
            <a:off x="9520990" y="1375489"/>
            <a:ext cx="668056" cy="12797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C8AB707D-921C-4AC9-9751-44A213D2B70C}"/>
              </a:ext>
            </a:extLst>
          </p:cNvPr>
          <p:cNvCxnSpPr>
            <a:cxnSpLocks/>
          </p:cNvCxnSpPr>
          <p:nvPr/>
        </p:nvCxnSpPr>
        <p:spPr>
          <a:xfrm>
            <a:off x="9524616" y="1503467"/>
            <a:ext cx="141692" cy="84088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>
            <a:extLst>
              <a:ext uri="{FF2B5EF4-FFF2-40B4-BE49-F238E27FC236}">
                <a16:creationId xmlns:a16="http://schemas.microsoft.com/office/drawing/2014/main" id="{9E11F405-7572-4B86-8E9B-58EFE0852E0E}"/>
              </a:ext>
            </a:extLst>
          </p:cNvPr>
          <p:cNvCxnSpPr/>
          <p:nvPr/>
        </p:nvCxnSpPr>
        <p:spPr>
          <a:xfrm>
            <a:off x="10453841" y="2217689"/>
            <a:ext cx="274320" cy="2728962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7678D6BD-EF40-492D-A69B-5F16FD2A7F97}"/>
              </a:ext>
            </a:extLst>
          </p:cNvPr>
          <p:cNvCxnSpPr>
            <a:cxnSpLocks/>
          </p:cNvCxnSpPr>
          <p:nvPr/>
        </p:nvCxnSpPr>
        <p:spPr>
          <a:xfrm>
            <a:off x="9554718" y="2345007"/>
            <a:ext cx="233856" cy="2602303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C7AF0740-53C2-40BB-B44D-2DFFDF3DAE30}"/>
              </a:ext>
            </a:extLst>
          </p:cNvPr>
          <p:cNvSpPr txBox="1"/>
          <p:nvPr/>
        </p:nvSpPr>
        <p:spPr>
          <a:xfrm>
            <a:off x="209003" y="262367"/>
            <a:ext cx="8447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  <a:cs typeface="Times New Roman" panose="02020603050405020304" pitchFamily="18" charset="0"/>
              </a:rPr>
              <a:t>Bending of the construction elements</a:t>
            </a:r>
            <a:endParaRPr lang="ru-RU" sz="32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5" name="Номер слайда 21">
            <a:extLst>
              <a:ext uri="{FF2B5EF4-FFF2-40B4-BE49-F238E27FC236}">
                <a16:creationId xmlns:a16="http://schemas.microsoft.com/office/drawing/2014/main" id="{F82755E8-AD08-48A9-9ED7-1B2336664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4E4039A-1811-4853-B872-CBF2397CF18A}" type="slidenum">
              <a:rPr lang="ru-RU" sz="1800" smtClean="0"/>
              <a:t>7</a:t>
            </a:fld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948305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0757BD7-7EB1-4AF7-B205-62D61C25F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691" y="341098"/>
            <a:ext cx="11904617" cy="65554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Study of thermomechanical processes affecting the dynamics of the reactor (IBR-2)</a:t>
            </a:r>
          </a:p>
          <a:p>
            <a:r>
              <a:rPr lang="en-US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deformation of the fuel assembly due to temperature gradient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1E2CAF0-B0AC-4ED3-BFD0-917250DEAD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54385"/>
          <a:stretch/>
        </p:blipFill>
        <p:spPr>
          <a:xfrm>
            <a:off x="242931" y="1249641"/>
            <a:ext cx="3083743" cy="248723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23F516E-AB9A-44A2-846A-B36363D490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0" t="8223" r="10199" b="4253"/>
          <a:stretch/>
        </p:blipFill>
        <p:spPr>
          <a:xfrm>
            <a:off x="3260122" y="1382804"/>
            <a:ext cx="3349684" cy="2585869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C558B4EC-FA08-4302-A9EF-D4968D744E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5" t="30213" r="34257" b="16737"/>
          <a:stretch/>
        </p:blipFill>
        <p:spPr bwMode="auto">
          <a:xfrm>
            <a:off x="3326674" y="4110531"/>
            <a:ext cx="3433992" cy="27038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BB5228D3-0F98-4946-BC9A-C6519DE62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3030" y="1214257"/>
            <a:ext cx="1596857" cy="272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B920CC1F-2713-40E5-9A56-8B06C16A1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800" y="1214256"/>
            <a:ext cx="1596857" cy="272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EA2F4C-71B3-499D-A7AA-994235A55132}"/>
              </a:ext>
            </a:extLst>
          </p:cNvPr>
          <p:cNvSpPr txBox="1"/>
          <p:nvPr/>
        </p:nvSpPr>
        <p:spPr>
          <a:xfrm>
            <a:off x="7921719" y="716606"/>
            <a:ext cx="4126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Deformation of the fuel assembly in the gradient direction (OX) and in the perpendicular direction (OZ)</a:t>
            </a:r>
            <a:endParaRPr lang="ru-RU" sz="14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E46F256-65C9-4A9D-89EE-D6FA8B466E9B}"/>
              </a:ext>
            </a:extLst>
          </p:cNvPr>
          <p:cNvSpPr txBox="1"/>
          <p:nvPr/>
        </p:nvSpPr>
        <p:spPr>
          <a:xfrm>
            <a:off x="3495805" y="903583"/>
            <a:ext cx="2786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Magnitude and direction of energy release gradients</a:t>
            </a:r>
            <a:endParaRPr lang="ru-RU" sz="14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BA507E9-BB35-434E-BEAA-26CB6C6F094A}"/>
              </a:ext>
            </a:extLst>
          </p:cNvPr>
          <p:cNvSpPr txBox="1"/>
          <p:nvPr/>
        </p:nvSpPr>
        <p:spPr>
          <a:xfrm>
            <a:off x="3451001" y="3893219"/>
            <a:ext cx="32030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bends direction of the fuel assemblies</a:t>
            </a:r>
            <a:endParaRPr lang="ru-RU" sz="14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E70F0E5-A4F9-4780-9AFF-F263C38F19AE}"/>
              </a:ext>
            </a:extLst>
          </p:cNvPr>
          <p:cNvSpPr txBox="1"/>
          <p:nvPr/>
        </p:nvSpPr>
        <p:spPr>
          <a:xfrm>
            <a:off x="143691" y="975551"/>
            <a:ext cx="26561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3D model of a fuel assembly</a:t>
            </a:r>
            <a:endParaRPr lang="ru-RU" sz="14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4ABD249-75DA-4A7D-9A5B-FC7940AE2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861" y="4462536"/>
            <a:ext cx="3632881" cy="235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4B009D8-167A-4DC9-A67E-8F86AF3FFED7}"/>
              </a:ext>
            </a:extLst>
          </p:cNvPr>
          <p:cNvSpPr txBox="1"/>
          <p:nvPr/>
        </p:nvSpPr>
        <p:spPr>
          <a:xfrm>
            <a:off x="8078800" y="3913927"/>
            <a:ext cx="3831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Dependence of the temperature gradient on the fuel assembly wall on time after a single pulse</a:t>
            </a:r>
            <a:endParaRPr lang="ru-RU" sz="1400" dirty="0"/>
          </a:p>
        </p:txBody>
      </p:sp>
      <p:sp>
        <p:nvSpPr>
          <p:cNvPr id="37" name="Номер слайда 21">
            <a:extLst>
              <a:ext uri="{FF2B5EF4-FFF2-40B4-BE49-F238E27FC236}">
                <a16:creationId xmlns:a16="http://schemas.microsoft.com/office/drawing/2014/main" id="{8976C36B-A672-403E-A62E-56153342F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42170" y="6356350"/>
            <a:ext cx="511629" cy="365125"/>
          </a:xfrm>
        </p:spPr>
        <p:txBody>
          <a:bodyPr/>
          <a:lstStyle/>
          <a:p>
            <a:fld id="{74E4039A-1811-4853-B872-CBF2397CF18A}" type="slidenum">
              <a:rPr lang="ru-RU" sz="1800" smtClean="0"/>
              <a:t>8</a:t>
            </a:fld>
            <a:endParaRPr lang="ru-RU" sz="1800" dirty="0"/>
          </a:p>
        </p:txBody>
      </p:sp>
      <p:pic>
        <p:nvPicPr>
          <p:cNvPr id="38" name="Copy of Transient TVS 90mm source 1 8E 8 W m3 90 grad20 t 6s">
            <a:hlinkClick r:id="" action="ppaction://media"/>
            <a:extLst>
              <a:ext uri="{FF2B5EF4-FFF2-40B4-BE49-F238E27FC236}">
                <a16:creationId xmlns:a16="http://schemas.microsoft.com/office/drawing/2014/main" id="{B055AAF5-DA86-4440-A50C-995B8D1619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17713" t="645" r="17623" b="667"/>
          <a:stretch/>
        </p:blipFill>
        <p:spPr>
          <a:xfrm>
            <a:off x="278317" y="4200996"/>
            <a:ext cx="2970112" cy="2549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FD82475-05E2-44F9-86C2-341AB5389641}"/>
              </a:ext>
            </a:extLst>
          </p:cNvPr>
          <p:cNvSpPr txBox="1"/>
          <p:nvPr/>
        </p:nvSpPr>
        <p:spPr>
          <a:xfrm>
            <a:off x="-44634" y="3730940"/>
            <a:ext cx="34339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Coolant temperature at the end of the reactor core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79758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0757BD7-7EB1-4AF7-B205-62D61C25F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691" y="341098"/>
            <a:ext cx="11904617" cy="12822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Study of thermomechanical processes affecting the dynamics of the reactor (IBR-2)</a:t>
            </a:r>
          </a:p>
          <a:p>
            <a:r>
              <a:rPr lang="en-US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expansion of </a:t>
            </a:r>
            <a:r>
              <a:rPr lang="en-US" sz="1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fuel </a:t>
            </a:r>
            <a:r>
              <a:rPr lang="en-US" sz="1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assemblies in the upper part due to changes in the coolant temperature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D7699C5-8FC3-47D4-AA42-01C351A11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686" y="2058433"/>
            <a:ext cx="4608507" cy="303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D734CC0-58BE-4B48-8634-C0AD197F4CA9}"/>
              </a:ext>
            </a:extLst>
          </p:cNvPr>
          <p:cNvSpPr txBox="1"/>
          <p:nvPr/>
        </p:nvSpPr>
        <p:spPr>
          <a:xfrm>
            <a:off x="2369610" y="1536848"/>
            <a:ext cx="46085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Change in the temperature of the fuel assembly walls in different parts after a single pulse (heating of fuel by 13 deg)</a:t>
            </a:r>
            <a:endParaRPr lang="ru-RU" sz="1400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D3E8999-1A1C-4428-A61B-69404646B2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10394" y="3071667"/>
            <a:ext cx="4411742" cy="17930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1CF4E54-57B6-47A2-8143-0323E54C8604}"/>
              </a:ext>
            </a:extLst>
          </p:cNvPr>
          <p:cNvSpPr txBox="1"/>
          <p:nvPr/>
        </p:nvSpPr>
        <p:spPr>
          <a:xfrm>
            <a:off x="6978116" y="1239121"/>
            <a:ext cx="22762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Fuel assembly top nozzle drawing</a:t>
            </a:r>
            <a:endParaRPr lang="ru-RU" sz="1400" dirty="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59D98115-0042-4AF7-B054-B33223C45EA3}"/>
              </a:ext>
            </a:extLst>
          </p:cNvPr>
          <p:cNvSpPr/>
          <p:nvPr/>
        </p:nvSpPr>
        <p:spPr>
          <a:xfrm>
            <a:off x="7687622" y="2205318"/>
            <a:ext cx="935916" cy="16459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Номер слайда 21">
            <a:extLst>
              <a:ext uri="{FF2B5EF4-FFF2-40B4-BE49-F238E27FC236}">
                <a16:creationId xmlns:a16="http://schemas.microsoft.com/office/drawing/2014/main" id="{059E1899-EE97-41FB-9BFF-8B4436321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42170" y="6356350"/>
            <a:ext cx="511629" cy="365125"/>
          </a:xfrm>
        </p:spPr>
        <p:txBody>
          <a:bodyPr/>
          <a:lstStyle/>
          <a:p>
            <a:fld id="{74E4039A-1811-4853-B872-CBF2397CF18A}" type="slidenum">
              <a:rPr lang="ru-RU" sz="1800" smtClean="0"/>
              <a:t>9</a:t>
            </a:fld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6087680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11956</TotalTime>
  <Words>601</Words>
  <Application>Microsoft Office PowerPoint</Application>
  <PresentationFormat>Широкоэкранный</PresentationFormat>
  <Paragraphs>89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Cambria</vt:lpstr>
      <vt:lpstr>Cambria Math</vt:lpstr>
      <vt:lpstr>SansSerif</vt:lpstr>
      <vt:lpstr>Times New Roman</vt:lpstr>
      <vt:lpstr>Тема Office</vt:lpstr>
      <vt:lpstr>Power feedback model of the IBR-2M reactor</vt:lpstr>
      <vt:lpstr>Pulse reactor dynamics modeling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Thanks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Maxim Podlesnyy</dc:creator>
  <cp:lastModifiedBy>Maxim Podlesnyy</cp:lastModifiedBy>
  <cp:revision>57</cp:revision>
  <dcterms:created xsi:type="dcterms:W3CDTF">2024-05-29T08:03:04Z</dcterms:created>
  <dcterms:modified xsi:type="dcterms:W3CDTF">2025-06-06T09:56:38Z</dcterms:modified>
</cp:coreProperties>
</file>