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tiff" ContentType="image/tiff"/>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2"/>
  </p:notesMasterIdLst>
  <p:sldIdLst>
    <p:sldId id="306" r:id="rId2"/>
    <p:sldId id="308" r:id="rId3"/>
    <p:sldId id="256" r:id="rId4"/>
    <p:sldId id="262" r:id="rId5"/>
    <p:sldId id="317" r:id="rId6"/>
    <p:sldId id="315" r:id="rId7"/>
    <p:sldId id="316" r:id="rId8"/>
    <p:sldId id="310" r:id="rId9"/>
    <p:sldId id="314" r:id="rId10"/>
    <p:sldId id="284" r:id="rId11"/>
  </p:sldIdLst>
  <p:sldSz cx="9144000" cy="5143500" type="screen16x9"/>
  <p:notesSz cx="6858000" cy="9144000"/>
  <p:embeddedFontLst>
    <p:embeddedFont>
      <p:font typeface="Nunito" panose="020B0604020202020204" charset="0"/>
      <p:regular r:id="rId13"/>
      <p:bold r:id="rId14"/>
      <p:italic r:id="rId15"/>
      <p:boldItalic r:id="rId16"/>
    </p:embeddedFont>
    <p:embeddedFont>
      <p:font typeface="Bowlby One" panose="020B0604020202020204" charset="0"/>
      <p:regular r:id="rId17"/>
    </p:embeddedFont>
    <p:embeddedFont>
      <p:font typeface="Calibri" panose="020F0502020204030204" pitchFamily="34" charset="0"/>
      <p:regular r:id="rId18"/>
      <p:bold r:id="rId19"/>
      <p:italic r:id="rId20"/>
      <p:boldItalic r:id="rId21"/>
    </p:embeddedFont>
    <p:embeddedFont>
      <p:font typeface="Raleway Medium" panose="020B0604020202020204" charset="0"/>
      <p:regular r:id="rId22"/>
      <p:bold r:id="rId23"/>
      <p:italic r:id="rId24"/>
      <p:boldItalic r:id="rId25"/>
    </p:embeddedFont>
    <p:embeddedFont>
      <p:font typeface="Poppins ExtraBold" panose="020B0604020202020204" charset="0"/>
      <p:bold r:id="rId26"/>
      <p:boldItalic r:id="rId27"/>
    </p:embeddedFont>
    <p:embeddedFont>
      <p:font typeface="Raleway" panose="020B0604020202020204" charset="0"/>
      <p:regular r:id="rId28"/>
      <p:bold r:id="rId29"/>
      <p:italic r:id="rId30"/>
      <p:boldItalic r:id="rId31"/>
    </p:embeddedFont>
    <p:embeddedFont>
      <p:font typeface="SimSun" panose="02010600030101010101" pitchFamily="2" charset="-122"/>
      <p:regular r:id="rId32"/>
    </p:embeddedFont>
    <p:embeddedFont>
      <p:font typeface="DM Sans" panose="020B0604020202020204" charset="0"/>
      <p:regular r:id="rId33"/>
      <p:bold r:id="rId34"/>
      <p:italic r:id="rId35"/>
      <p:boldItalic r:id="rId36"/>
    </p:embeddedFont>
    <p:embeddedFont>
      <p:font typeface="Bebas Neue" panose="020B0604020202020204" charset="0"/>
      <p:regular r:id="rId37"/>
    </p:embeddedFont>
    <p:embeddedFont>
      <p:font typeface="Poppins" panose="020B0604020202020204" charset="0"/>
      <p:regular r:id="rId38"/>
      <p:bold r:id="rId39"/>
      <p:italic r:id="rId40"/>
      <p:boldItalic r:id="rId41"/>
    </p:embeddedFont>
    <p:embeddedFont>
      <p:font typeface="Arim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EF7787-D988-408E-ADCF-0365D0426225}">
  <a:tblStyle styleId="{6AEF7787-D988-408E-ADCF-0365D04262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60"/>
  </p:normalViewPr>
  <p:slideViewPr>
    <p:cSldViewPr>
      <p:cViewPr>
        <p:scale>
          <a:sx n="110" d="100"/>
          <a:sy n="110" d="100"/>
        </p:scale>
        <p:origin x="1132" y="31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font" Target="fonts/font27.fntdata"/><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font" Target="fonts/font30.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4.fntdata"/><Relationship Id="rId29" Type="http://schemas.openxmlformats.org/officeDocument/2006/relationships/font" Target="fonts/font17.fntdata"/><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font" Target="fonts/font28.fntdata"/><Relationship Id="rId45" Type="http://schemas.openxmlformats.org/officeDocument/2006/relationships/font" Target="fonts/font33.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4" Type="http://schemas.openxmlformats.org/officeDocument/2006/relationships/font" Target="fonts/font3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font" Target="fonts/font3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 Id="rId46" Type="http://schemas.openxmlformats.org/officeDocument/2006/relationships/presProps" Target="presProps.xml"/><Relationship Id="rId20" Type="http://schemas.openxmlformats.org/officeDocument/2006/relationships/font" Target="fonts/font8.fntdata"/><Relationship Id="rId41" Type="http://schemas.openxmlformats.org/officeDocument/2006/relationships/font" Target="fonts/font29.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CA3E0-0466-4708-A200-AB10E817A99E}" type="doc">
      <dgm:prSet loTypeId="urn:microsoft.com/office/officeart/2005/8/layout/orgChart1" loCatId="hierarchy" qsTypeId="urn:microsoft.com/office/officeart/2005/8/quickstyle/3d2#1" qsCatId="3D" csTypeId="urn:microsoft.com/office/officeart/2005/8/colors/colorful1#1" csCatId="colorful" phldr="1"/>
      <dgm:spPr/>
      <dgm:t>
        <a:bodyPr/>
        <a:lstStyle/>
        <a:p>
          <a:endParaRPr lang="ru-RU"/>
        </a:p>
      </dgm:t>
    </dgm:pt>
    <dgm:pt modelId="{F5B02027-1790-4BBA-A0F6-1456830122EF}">
      <dgm:prSet custT="1"/>
      <dgm:spPr/>
      <dgm:t>
        <a:bodyPr/>
        <a:lstStyle/>
        <a:p>
          <a:pPr rtl="0"/>
          <a:r>
            <a:rPr lang="en-US" sz="2600" b="0" dirty="0" smtClean="0">
              <a:latin typeface="Times New Roman" panose="02020603050405020304" pitchFamily="18" charset="0"/>
              <a:cs typeface="Times New Roman" panose="02020603050405020304" pitchFamily="18" charset="0"/>
            </a:rPr>
            <a:t>Experimental methods</a:t>
          </a:r>
          <a:endParaRPr lang="ru-RU" sz="2600" b="0" dirty="0">
            <a:latin typeface="Times New Roman" panose="02020603050405020304" pitchFamily="18" charset="0"/>
            <a:cs typeface="Times New Roman" panose="02020603050405020304" pitchFamily="18" charset="0"/>
          </a:endParaRPr>
        </a:p>
      </dgm:t>
    </dgm:pt>
    <dgm:pt modelId="{4E194071-9E70-4BC7-AFCC-F3117FB2A9DD}" type="parTrans" cxnId="{223988FC-3582-42A7-88C2-5CE5B095CB0D}">
      <dgm:prSet/>
      <dgm:spPr/>
      <dgm:t>
        <a:bodyPr/>
        <a:lstStyle/>
        <a:p>
          <a:endParaRPr lang="ru-RU"/>
        </a:p>
      </dgm:t>
    </dgm:pt>
    <dgm:pt modelId="{DEB22DC1-EF5E-4E2B-AE4C-F53511024ACA}" type="sibTrans" cxnId="{223988FC-3582-42A7-88C2-5CE5B095CB0D}">
      <dgm:prSet/>
      <dgm:spPr/>
      <dgm:t>
        <a:bodyPr/>
        <a:lstStyle/>
        <a:p>
          <a:endParaRPr lang="ru-RU"/>
        </a:p>
      </dgm:t>
    </dgm:pt>
    <dgm:pt modelId="{70345C73-6430-40BA-B333-278E34782F9C}">
      <dgm:prSet custT="1"/>
      <dgm:spPr/>
      <dgm:t>
        <a:bodyPr/>
        <a:lstStyle/>
        <a:p>
          <a:pPr rtl="0"/>
          <a:r>
            <a:rPr lang="en-US" sz="2200" b="0" dirty="0" smtClean="0">
              <a:latin typeface="Times New Roman" panose="02020603050405020304" pitchFamily="18" charset="0"/>
              <a:cs typeface="Times New Roman" panose="02020603050405020304" pitchFamily="18" charset="0"/>
            </a:rPr>
            <a:t>Neutron tomography</a:t>
          </a:r>
          <a:endParaRPr lang="ru-RU" sz="2200" b="0" dirty="0">
            <a:latin typeface="Times New Roman" panose="02020603050405020304" pitchFamily="18" charset="0"/>
            <a:cs typeface="Times New Roman" panose="02020603050405020304" pitchFamily="18" charset="0"/>
          </a:endParaRPr>
        </a:p>
      </dgm:t>
    </dgm:pt>
    <dgm:pt modelId="{912A2B7E-DEC2-4449-8454-1C264C41BC0E}" type="parTrans" cxnId="{64BF4A7D-2EC4-4274-A3DB-ABF0F7951AD2}">
      <dgm:prSet/>
      <dgm:spPr/>
      <dgm:t>
        <a:bodyPr/>
        <a:lstStyle/>
        <a:p>
          <a:endParaRPr lang="ru-RU"/>
        </a:p>
      </dgm:t>
    </dgm:pt>
    <dgm:pt modelId="{3EA75C9B-F0D1-412D-8DF3-86900A35F4A4}" type="sibTrans" cxnId="{64BF4A7D-2EC4-4274-A3DB-ABF0F7951AD2}">
      <dgm:prSet/>
      <dgm:spPr/>
      <dgm:t>
        <a:bodyPr/>
        <a:lstStyle/>
        <a:p>
          <a:endParaRPr lang="ru-RU"/>
        </a:p>
      </dgm:t>
    </dgm:pt>
    <dgm:pt modelId="{4F29FBF6-9335-44EC-80D7-6F9850C51253}">
      <dgm:prSet custT="1"/>
      <dgm:spPr/>
      <dgm:t>
        <a:bodyPr/>
        <a:lstStyle/>
        <a:p>
          <a:pPr rtl="0"/>
          <a:r>
            <a:rPr lang="en-US" sz="2200" b="0" dirty="0" smtClean="0">
              <a:latin typeface="Times New Roman" panose="02020603050405020304" pitchFamily="18" charset="0"/>
              <a:cs typeface="Times New Roman" panose="02020603050405020304" pitchFamily="18" charset="0"/>
            </a:rPr>
            <a:t>Neutron diffraction</a:t>
          </a:r>
          <a:endParaRPr lang="ru-RU" sz="2200" b="0" dirty="0">
            <a:latin typeface="Times New Roman" panose="02020603050405020304" pitchFamily="18" charset="0"/>
            <a:cs typeface="Times New Roman" panose="02020603050405020304" pitchFamily="18" charset="0"/>
          </a:endParaRPr>
        </a:p>
      </dgm:t>
    </dgm:pt>
    <dgm:pt modelId="{0009CE3D-468F-4A73-A447-A2AB6FD8DE3F}" type="parTrans" cxnId="{01132FC7-92C7-4F91-AE4E-AEA974B51A0C}">
      <dgm:prSet/>
      <dgm:spPr/>
      <dgm:t>
        <a:bodyPr/>
        <a:lstStyle/>
        <a:p>
          <a:endParaRPr lang="ru-RU"/>
        </a:p>
      </dgm:t>
    </dgm:pt>
    <dgm:pt modelId="{F1144188-76C3-441A-A03C-028D3BBB4E12}" type="sibTrans" cxnId="{01132FC7-92C7-4F91-AE4E-AEA974B51A0C}">
      <dgm:prSet/>
      <dgm:spPr/>
      <dgm:t>
        <a:bodyPr/>
        <a:lstStyle/>
        <a:p>
          <a:endParaRPr lang="ru-RU"/>
        </a:p>
      </dgm:t>
    </dgm:pt>
    <dgm:pt modelId="{C509B0E0-1BF2-4D79-BB86-3F9C5540D2E0}">
      <dgm:prSet/>
      <dgm:spPr/>
      <dgm:t>
        <a:bodyPr/>
        <a:lstStyle/>
        <a:p>
          <a:r>
            <a:rPr lang="en-US" dirty="0" smtClean="0">
              <a:latin typeface="Times New Roman" pitchFamily="18" charset="0"/>
              <a:cs typeface="Times New Roman" pitchFamily="18" charset="0"/>
            </a:rPr>
            <a:t>Raman spectroscopy</a:t>
          </a:r>
          <a:endParaRPr lang="ru-RU" dirty="0">
            <a:latin typeface="Times New Roman" pitchFamily="18" charset="0"/>
            <a:cs typeface="Times New Roman" pitchFamily="18" charset="0"/>
          </a:endParaRPr>
        </a:p>
      </dgm:t>
    </dgm:pt>
    <dgm:pt modelId="{33BD6143-101A-4A80-95E6-10C04E21EF2D}" type="parTrans" cxnId="{B501FB4C-3830-4515-A5DA-E4F26B080C16}">
      <dgm:prSet/>
      <dgm:spPr/>
      <dgm:t>
        <a:bodyPr/>
        <a:lstStyle/>
        <a:p>
          <a:endParaRPr lang="ru-RU"/>
        </a:p>
      </dgm:t>
    </dgm:pt>
    <dgm:pt modelId="{F56B6885-DC0E-43D6-8991-A7426C4399B4}" type="sibTrans" cxnId="{B501FB4C-3830-4515-A5DA-E4F26B080C16}">
      <dgm:prSet/>
      <dgm:spPr/>
      <dgm:t>
        <a:bodyPr/>
        <a:lstStyle/>
        <a:p>
          <a:endParaRPr lang="ru-RU"/>
        </a:p>
      </dgm:t>
    </dgm:pt>
    <dgm:pt modelId="{9801190D-7319-48EF-814E-231F2E0478DD}" type="pres">
      <dgm:prSet presAssocID="{625CA3E0-0466-4708-A200-AB10E817A99E}" presName="hierChild1" presStyleCnt="0">
        <dgm:presLayoutVars>
          <dgm:orgChart val="1"/>
          <dgm:chPref val="1"/>
          <dgm:dir/>
          <dgm:animOne val="branch"/>
          <dgm:animLvl val="lvl"/>
          <dgm:resizeHandles/>
        </dgm:presLayoutVars>
      </dgm:prSet>
      <dgm:spPr/>
      <dgm:t>
        <a:bodyPr/>
        <a:lstStyle/>
        <a:p>
          <a:endParaRPr lang="ru-RU"/>
        </a:p>
      </dgm:t>
    </dgm:pt>
    <dgm:pt modelId="{AE301259-E621-420C-8358-2295B9364E44}" type="pres">
      <dgm:prSet presAssocID="{F5B02027-1790-4BBA-A0F6-1456830122EF}" presName="hierRoot1" presStyleCnt="0">
        <dgm:presLayoutVars>
          <dgm:hierBranch val="init"/>
        </dgm:presLayoutVars>
      </dgm:prSet>
      <dgm:spPr/>
      <dgm:t>
        <a:bodyPr/>
        <a:lstStyle/>
        <a:p>
          <a:endParaRPr lang="ru-RU"/>
        </a:p>
      </dgm:t>
    </dgm:pt>
    <dgm:pt modelId="{8330988B-B8B9-405E-A024-7A67A5C8CDA3}" type="pres">
      <dgm:prSet presAssocID="{F5B02027-1790-4BBA-A0F6-1456830122EF}" presName="rootComposite1" presStyleCnt="0"/>
      <dgm:spPr/>
      <dgm:t>
        <a:bodyPr/>
        <a:lstStyle/>
        <a:p>
          <a:endParaRPr lang="ru-RU"/>
        </a:p>
      </dgm:t>
    </dgm:pt>
    <dgm:pt modelId="{16A0B745-0298-4BD3-AE14-F35F80874D60}" type="pres">
      <dgm:prSet presAssocID="{F5B02027-1790-4BBA-A0F6-1456830122EF}" presName="rootText1" presStyleLbl="node0" presStyleIdx="0" presStyleCnt="1" custScaleX="227154" custScaleY="62924" custLinFactNeighborY="3310">
        <dgm:presLayoutVars>
          <dgm:chPref val="3"/>
        </dgm:presLayoutVars>
      </dgm:prSet>
      <dgm:spPr/>
      <dgm:t>
        <a:bodyPr/>
        <a:lstStyle/>
        <a:p>
          <a:endParaRPr lang="ru-RU"/>
        </a:p>
      </dgm:t>
    </dgm:pt>
    <dgm:pt modelId="{61F0CBFB-97F9-49F5-A48A-81721755D9E1}" type="pres">
      <dgm:prSet presAssocID="{F5B02027-1790-4BBA-A0F6-1456830122EF}" presName="rootConnector1" presStyleLbl="node1" presStyleIdx="0" presStyleCnt="0"/>
      <dgm:spPr/>
      <dgm:t>
        <a:bodyPr/>
        <a:lstStyle/>
        <a:p>
          <a:endParaRPr lang="ru-RU"/>
        </a:p>
      </dgm:t>
    </dgm:pt>
    <dgm:pt modelId="{9771121A-D3BC-4A0B-8E84-514996B9AA81}" type="pres">
      <dgm:prSet presAssocID="{F5B02027-1790-4BBA-A0F6-1456830122EF}" presName="hierChild2" presStyleCnt="0"/>
      <dgm:spPr/>
      <dgm:t>
        <a:bodyPr/>
        <a:lstStyle/>
        <a:p>
          <a:endParaRPr lang="ru-RU"/>
        </a:p>
      </dgm:t>
    </dgm:pt>
    <dgm:pt modelId="{37F2556C-7F1C-4BAF-BEAE-351673138D97}" type="pres">
      <dgm:prSet presAssocID="{912A2B7E-DEC2-4449-8454-1C264C41BC0E}" presName="Name37" presStyleLbl="parChTrans1D2" presStyleIdx="0" presStyleCnt="3"/>
      <dgm:spPr/>
      <dgm:t>
        <a:bodyPr/>
        <a:lstStyle/>
        <a:p>
          <a:endParaRPr lang="ru-RU"/>
        </a:p>
      </dgm:t>
    </dgm:pt>
    <dgm:pt modelId="{25501841-5ECE-428D-AB16-F773A3EC3D87}" type="pres">
      <dgm:prSet presAssocID="{70345C73-6430-40BA-B333-278E34782F9C}" presName="hierRoot2" presStyleCnt="0">
        <dgm:presLayoutVars>
          <dgm:hierBranch val="init"/>
        </dgm:presLayoutVars>
      </dgm:prSet>
      <dgm:spPr/>
      <dgm:t>
        <a:bodyPr/>
        <a:lstStyle/>
        <a:p>
          <a:endParaRPr lang="ru-RU"/>
        </a:p>
      </dgm:t>
    </dgm:pt>
    <dgm:pt modelId="{AD73A00C-3644-41AC-A865-61C46E6D0E7C}" type="pres">
      <dgm:prSet presAssocID="{70345C73-6430-40BA-B333-278E34782F9C}" presName="rootComposite" presStyleCnt="0"/>
      <dgm:spPr/>
      <dgm:t>
        <a:bodyPr/>
        <a:lstStyle/>
        <a:p>
          <a:endParaRPr lang="ru-RU"/>
        </a:p>
      </dgm:t>
    </dgm:pt>
    <dgm:pt modelId="{AA1DEF19-34E8-493B-BFEA-A2C51F7D8B4B}" type="pres">
      <dgm:prSet presAssocID="{70345C73-6430-40BA-B333-278E34782F9C}" presName="rootText" presStyleLbl="node2" presStyleIdx="0" presStyleCnt="3" custScaleX="112843" custScaleY="72766" custLinFactNeighborX="-6370">
        <dgm:presLayoutVars>
          <dgm:chPref val="3"/>
        </dgm:presLayoutVars>
      </dgm:prSet>
      <dgm:spPr/>
      <dgm:t>
        <a:bodyPr/>
        <a:lstStyle/>
        <a:p>
          <a:endParaRPr lang="ru-RU"/>
        </a:p>
      </dgm:t>
    </dgm:pt>
    <dgm:pt modelId="{3AC3C269-0599-4469-8657-08E769503270}" type="pres">
      <dgm:prSet presAssocID="{70345C73-6430-40BA-B333-278E34782F9C}" presName="rootConnector" presStyleLbl="node2" presStyleIdx="0" presStyleCnt="3"/>
      <dgm:spPr/>
      <dgm:t>
        <a:bodyPr/>
        <a:lstStyle/>
        <a:p>
          <a:endParaRPr lang="ru-RU"/>
        </a:p>
      </dgm:t>
    </dgm:pt>
    <dgm:pt modelId="{2E27631E-E375-486A-93D8-EF7E6F1D9C3D}" type="pres">
      <dgm:prSet presAssocID="{70345C73-6430-40BA-B333-278E34782F9C}" presName="hierChild4" presStyleCnt="0"/>
      <dgm:spPr/>
      <dgm:t>
        <a:bodyPr/>
        <a:lstStyle/>
        <a:p>
          <a:endParaRPr lang="ru-RU"/>
        </a:p>
      </dgm:t>
    </dgm:pt>
    <dgm:pt modelId="{2EF9A667-C34D-4600-8691-B9F18904F76D}" type="pres">
      <dgm:prSet presAssocID="{70345C73-6430-40BA-B333-278E34782F9C}" presName="hierChild5" presStyleCnt="0"/>
      <dgm:spPr/>
      <dgm:t>
        <a:bodyPr/>
        <a:lstStyle/>
        <a:p>
          <a:endParaRPr lang="ru-RU"/>
        </a:p>
      </dgm:t>
    </dgm:pt>
    <dgm:pt modelId="{8FD38125-076B-4BB4-8E9B-3BE7630EB130}" type="pres">
      <dgm:prSet presAssocID="{0009CE3D-468F-4A73-A447-A2AB6FD8DE3F}" presName="Name37" presStyleLbl="parChTrans1D2" presStyleIdx="1" presStyleCnt="3"/>
      <dgm:spPr/>
      <dgm:t>
        <a:bodyPr/>
        <a:lstStyle/>
        <a:p>
          <a:endParaRPr lang="ru-RU"/>
        </a:p>
      </dgm:t>
    </dgm:pt>
    <dgm:pt modelId="{A2A33FA3-85F7-4A13-A7E9-3CFCC7A54C98}" type="pres">
      <dgm:prSet presAssocID="{4F29FBF6-9335-44EC-80D7-6F9850C51253}" presName="hierRoot2" presStyleCnt="0">
        <dgm:presLayoutVars>
          <dgm:hierBranch val="init"/>
        </dgm:presLayoutVars>
      </dgm:prSet>
      <dgm:spPr/>
      <dgm:t>
        <a:bodyPr/>
        <a:lstStyle/>
        <a:p>
          <a:endParaRPr lang="ru-RU"/>
        </a:p>
      </dgm:t>
    </dgm:pt>
    <dgm:pt modelId="{6539CEC5-7A84-4549-AEF8-CCA981DE2AA7}" type="pres">
      <dgm:prSet presAssocID="{4F29FBF6-9335-44EC-80D7-6F9850C51253}" presName="rootComposite" presStyleCnt="0"/>
      <dgm:spPr/>
      <dgm:t>
        <a:bodyPr/>
        <a:lstStyle/>
        <a:p>
          <a:endParaRPr lang="ru-RU"/>
        </a:p>
      </dgm:t>
    </dgm:pt>
    <dgm:pt modelId="{F2544CAF-343E-4977-A7FE-0E2E07E2BA9D}" type="pres">
      <dgm:prSet presAssocID="{4F29FBF6-9335-44EC-80D7-6F9850C51253}" presName="rootText" presStyleLbl="node2" presStyleIdx="1" presStyleCnt="3" custScaleX="122553" custScaleY="76072" custLinFactNeighborX="-2178" custLinFactNeighborY="-1276">
        <dgm:presLayoutVars>
          <dgm:chPref val="3"/>
        </dgm:presLayoutVars>
      </dgm:prSet>
      <dgm:spPr/>
      <dgm:t>
        <a:bodyPr/>
        <a:lstStyle/>
        <a:p>
          <a:endParaRPr lang="ru-RU"/>
        </a:p>
      </dgm:t>
    </dgm:pt>
    <dgm:pt modelId="{D3F19AF3-4FA8-4096-B0BB-47A6D0AB863D}" type="pres">
      <dgm:prSet presAssocID="{4F29FBF6-9335-44EC-80D7-6F9850C51253}" presName="rootConnector" presStyleLbl="node2" presStyleIdx="1" presStyleCnt="3"/>
      <dgm:spPr/>
      <dgm:t>
        <a:bodyPr/>
        <a:lstStyle/>
        <a:p>
          <a:endParaRPr lang="ru-RU"/>
        </a:p>
      </dgm:t>
    </dgm:pt>
    <dgm:pt modelId="{10CDEF23-E000-4FEF-9507-85BE84D3A500}" type="pres">
      <dgm:prSet presAssocID="{4F29FBF6-9335-44EC-80D7-6F9850C51253}" presName="hierChild4" presStyleCnt="0"/>
      <dgm:spPr/>
      <dgm:t>
        <a:bodyPr/>
        <a:lstStyle/>
        <a:p>
          <a:endParaRPr lang="ru-RU"/>
        </a:p>
      </dgm:t>
    </dgm:pt>
    <dgm:pt modelId="{F20388D6-2767-4E07-802D-0E114E2D2DB6}" type="pres">
      <dgm:prSet presAssocID="{4F29FBF6-9335-44EC-80D7-6F9850C51253}" presName="hierChild5" presStyleCnt="0"/>
      <dgm:spPr/>
      <dgm:t>
        <a:bodyPr/>
        <a:lstStyle/>
        <a:p>
          <a:endParaRPr lang="ru-RU"/>
        </a:p>
      </dgm:t>
    </dgm:pt>
    <dgm:pt modelId="{34D7C175-D62C-490E-ADB5-BF4D7DCC133B}" type="pres">
      <dgm:prSet presAssocID="{33BD6143-101A-4A80-95E6-10C04E21EF2D}" presName="Name37" presStyleLbl="parChTrans1D2" presStyleIdx="2" presStyleCnt="3"/>
      <dgm:spPr/>
      <dgm:t>
        <a:bodyPr/>
        <a:lstStyle/>
        <a:p>
          <a:endParaRPr lang="ru-RU"/>
        </a:p>
      </dgm:t>
    </dgm:pt>
    <dgm:pt modelId="{CEB03F18-BD89-442C-B0A2-28A51B42C231}" type="pres">
      <dgm:prSet presAssocID="{C509B0E0-1BF2-4D79-BB86-3F9C5540D2E0}" presName="hierRoot2" presStyleCnt="0">
        <dgm:presLayoutVars>
          <dgm:hierBranch val="init"/>
        </dgm:presLayoutVars>
      </dgm:prSet>
      <dgm:spPr/>
    </dgm:pt>
    <dgm:pt modelId="{F8BDEAE1-06AF-4E13-A1E5-D89F8A459CC5}" type="pres">
      <dgm:prSet presAssocID="{C509B0E0-1BF2-4D79-BB86-3F9C5540D2E0}" presName="rootComposite" presStyleCnt="0"/>
      <dgm:spPr/>
    </dgm:pt>
    <dgm:pt modelId="{E3C5BB80-B243-4F76-B47B-80B32B9BB4B7}" type="pres">
      <dgm:prSet presAssocID="{C509B0E0-1BF2-4D79-BB86-3F9C5540D2E0}" presName="rootText" presStyleLbl="node2" presStyleIdx="2" presStyleCnt="3" custScaleY="75216">
        <dgm:presLayoutVars>
          <dgm:chPref val="3"/>
        </dgm:presLayoutVars>
      </dgm:prSet>
      <dgm:spPr/>
      <dgm:t>
        <a:bodyPr/>
        <a:lstStyle/>
        <a:p>
          <a:endParaRPr lang="ru-RU"/>
        </a:p>
      </dgm:t>
    </dgm:pt>
    <dgm:pt modelId="{08B911F9-77E4-41E1-8B23-67C633F95209}" type="pres">
      <dgm:prSet presAssocID="{C509B0E0-1BF2-4D79-BB86-3F9C5540D2E0}" presName="rootConnector" presStyleLbl="node2" presStyleIdx="2" presStyleCnt="3"/>
      <dgm:spPr/>
      <dgm:t>
        <a:bodyPr/>
        <a:lstStyle/>
        <a:p>
          <a:endParaRPr lang="ru-RU"/>
        </a:p>
      </dgm:t>
    </dgm:pt>
    <dgm:pt modelId="{34352C11-46FA-422B-953F-96940F71641D}" type="pres">
      <dgm:prSet presAssocID="{C509B0E0-1BF2-4D79-BB86-3F9C5540D2E0}" presName="hierChild4" presStyleCnt="0"/>
      <dgm:spPr/>
    </dgm:pt>
    <dgm:pt modelId="{86FB9273-E0C5-4506-98FF-95F5064C42B4}" type="pres">
      <dgm:prSet presAssocID="{C509B0E0-1BF2-4D79-BB86-3F9C5540D2E0}" presName="hierChild5" presStyleCnt="0"/>
      <dgm:spPr/>
    </dgm:pt>
    <dgm:pt modelId="{22350F30-519F-43C9-AD69-E55FA175869A}" type="pres">
      <dgm:prSet presAssocID="{F5B02027-1790-4BBA-A0F6-1456830122EF}" presName="hierChild3" presStyleCnt="0"/>
      <dgm:spPr/>
      <dgm:t>
        <a:bodyPr/>
        <a:lstStyle/>
        <a:p>
          <a:endParaRPr lang="ru-RU"/>
        </a:p>
      </dgm:t>
    </dgm:pt>
  </dgm:ptLst>
  <dgm:cxnLst>
    <dgm:cxn modelId="{01132FC7-92C7-4F91-AE4E-AEA974B51A0C}" srcId="{F5B02027-1790-4BBA-A0F6-1456830122EF}" destId="{4F29FBF6-9335-44EC-80D7-6F9850C51253}" srcOrd="1" destOrd="0" parTransId="{0009CE3D-468F-4A73-A447-A2AB6FD8DE3F}" sibTransId="{F1144188-76C3-441A-A03C-028D3BBB4E12}"/>
    <dgm:cxn modelId="{223988FC-3582-42A7-88C2-5CE5B095CB0D}" srcId="{625CA3E0-0466-4708-A200-AB10E817A99E}" destId="{F5B02027-1790-4BBA-A0F6-1456830122EF}" srcOrd="0" destOrd="0" parTransId="{4E194071-9E70-4BC7-AFCC-F3117FB2A9DD}" sibTransId="{DEB22DC1-EF5E-4E2B-AE4C-F53511024ACA}"/>
    <dgm:cxn modelId="{69C0D0E2-9B26-4F8E-978B-059BFFAE8C17}" type="presOf" srcId="{F5B02027-1790-4BBA-A0F6-1456830122EF}" destId="{16A0B745-0298-4BD3-AE14-F35F80874D60}" srcOrd="0" destOrd="0" presId="urn:microsoft.com/office/officeart/2005/8/layout/orgChart1"/>
    <dgm:cxn modelId="{2E9DF6FC-4B31-4448-953E-35109105F8CD}" type="presOf" srcId="{4F29FBF6-9335-44EC-80D7-6F9850C51253}" destId="{D3F19AF3-4FA8-4096-B0BB-47A6D0AB863D}" srcOrd="1" destOrd="0" presId="urn:microsoft.com/office/officeart/2005/8/layout/orgChart1"/>
    <dgm:cxn modelId="{64BF4A7D-2EC4-4274-A3DB-ABF0F7951AD2}" srcId="{F5B02027-1790-4BBA-A0F6-1456830122EF}" destId="{70345C73-6430-40BA-B333-278E34782F9C}" srcOrd="0" destOrd="0" parTransId="{912A2B7E-DEC2-4449-8454-1C264C41BC0E}" sibTransId="{3EA75C9B-F0D1-412D-8DF3-86900A35F4A4}"/>
    <dgm:cxn modelId="{C705F652-3498-41B6-808A-DA89DD5E7989}" type="presOf" srcId="{912A2B7E-DEC2-4449-8454-1C264C41BC0E}" destId="{37F2556C-7F1C-4BAF-BEAE-351673138D97}" srcOrd="0" destOrd="0" presId="urn:microsoft.com/office/officeart/2005/8/layout/orgChart1"/>
    <dgm:cxn modelId="{BE5B6C65-9A07-4337-829D-F0EAB2AD436A}" type="presOf" srcId="{C509B0E0-1BF2-4D79-BB86-3F9C5540D2E0}" destId="{08B911F9-77E4-41E1-8B23-67C633F95209}" srcOrd="1" destOrd="0" presId="urn:microsoft.com/office/officeart/2005/8/layout/orgChart1"/>
    <dgm:cxn modelId="{BEE79CDA-8EC1-4B1E-A760-82EC0CA9F498}" type="presOf" srcId="{70345C73-6430-40BA-B333-278E34782F9C}" destId="{AA1DEF19-34E8-493B-BFEA-A2C51F7D8B4B}" srcOrd="0" destOrd="0" presId="urn:microsoft.com/office/officeart/2005/8/layout/orgChart1"/>
    <dgm:cxn modelId="{F9164516-0AD5-4FCF-A9AD-07F0DAFAD8DA}" type="presOf" srcId="{4F29FBF6-9335-44EC-80D7-6F9850C51253}" destId="{F2544CAF-343E-4977-A7FE-0E2E07E2BA9D}" srcOrd="0" destOrd="0" presId="urn:microsoft.com/office/officeart/2005/8/layout/orgChart1"/>
    <dgm:cxn modelId="{7665E38D-497B-4E46-9AAD-1D6C4A0DDD1E}" type="presOf" srcId="{F5B02027-1790-4BBA-A0F6-1456830122EF}" destId="{61F0CBFB-97F9-49F5-A48A-81721755D9E1}" srcOrd="1" destOrd="0" presId="urn:microsoft.com/office/officeart/2005/8/layout/orgChart1"/>
    <dgm:cxn modelId="{848AB2EF-B00A-4114-A621-B7096862DC7B}" type="presOf" srcId="{C509B0E0-1BF2-4D79-BB86-3F9C5540D2E0}" destId="{E3C5BB80-B243-4F76-B47B-80B32B9BB4B7}" srcOrd="0" destOrd="0" presId="urn:microsoft.com/office/officeart/2005/8/layout/orgChart1"/>
    <dgm:cxn modelId="{D5721276-864E-41AB-83DD-00ED3575A84A}" type="presOf" srcId="{0009CE3D-468F-4A73-A447-A2AB6FD8DE3F}" destId="{8FD38125-076B-4BB4-8E9B-3BE7630EB130}" srcOrd="0" destOrd="0" presId="urn:microsoft.com/office/officeart/2005/8/layout/orgChart1"/>
    <dgm:cxn modelId="{B501FB4C-3830-4515-A5DA-E4F26B080C16}" srcId="{F5B02027-1790-4BBA-A0F6-1456830122EF}" destId="{C509B0E0-1BF2-4D79-BB86-3F9C5540D2E0}" srcOrd="2" destOrd="0" parTransId="{33BD6143-101A-4A80-95E6-10C04E21EF2D}" sibTransId="{F56B6885-DC0E-43D6-8991-A7426C4399B4}"/>
    <dgm:cxn modelId="{70716241-B143-41FD-862E-6F7F15BE9660}" type="presOf" srcId="{625CA3E0-0466-4708-A200-AB10E817A99E}" destId="{9801190D-7319-48EF-814E-231F2E0478DD}" srcOrd="0" destOrd="0" presId="urn:microsoft.com/office/officeart/2005/8/layout/orgChart1"/>
    <dgm:cxn modelId="{6CEF68F8-EFCA-42E6-97E9-AA2F5E793F90}" type="presOf" srcId="{70345C73-6430-40BA-B333-278E34782F9C}" destId="{3AC3C269-0599-4469-8657-08E769503270}" srcOrd="1" destOrd="0" presId="urn:microsoft.com/office/officeart/2005/8/layout/orgChart1"/>
    <dgm:cxn modelId="{6C83EC43-2290-427D-9A7D-0E2AE7FA82E4}" type="presOf" srcId="{33BD6143-101A-4A80-95E6-10C04E21EF2D}" destId="{34D7C175-D62C-490E-ADB5-BF4D7DCC133B}" srcOrd="0" destOrd="0" presId="urn:microsoft.com/office/officeart/2005/8/layout/orgChart1"/>
    <dgm:cxn modelId="{5BDC5A50-19E3-4CEC-84FF-93D51B10974A}" type="presParOf" srcId="{9801190D-7319-48EF-814E-231F2E0478DD}" destId="{AE301259-E621-420C-8358-2295B9364E44}" srcOrd="0" destOrd="0" presId="urn:microsoft.com/office/officeart/2005/8/layout/orgChart1"/>
    <dgm:cxn modelId="{C31D8F67-B3AA-4443-9A16-EDEC6201F122}" type="presParOf" srcId="{AE301259-E621-420C-8358-2295B9364E44}" destId="{8330988B-B8B9-405E-A024-7A67A5C8CDA3}" srcOrd="0" destOrd="0" presId="urn:microsoft.com/office/officeart/2005/8/layout/orgChart1"/>
    <dgm:cxn modelId="{EE662512-1F1D-42B9-AE77-DC7E4CB691E7}" type="presParOf" srcId="{8330988B-B8B9-405E-A024-7A67A5C8CDA3}" destId="{16A0B745-0298-4BD3-AE14-F35F80874D60}" srcOrd="0" destOrd="0" presId="urn:microsoft.com/office/officeart/2005/8/layout/orgChart1"/>
    <dgm:cxn modelId="{60779A29-CF22-4356-8302-0D1B4178CB96}" type="presParOf" srcId="{8330988B-B8B9-405E-A024-7A67A5C8CDA3}" destId="{61F0CBFB-97F9-49F5-A48A-81721755D9E1}" srcOrd="1" destOrd="0" presId="urn:microsoft.com/office/officeart/2005/8/layout/orgChart1"/>
    <dgm:cxn modelId="{F3EA5612-A5E2-4B34-94CF-1718FF0560A5}" type="presParOf" srcId="{AE301259-E621-420C-8358-2295B9364E44}" destId="{9771121A-D3BC-4A0B-8E84-514996B9AA81}" srcOrd="1" destOrd="0" presId="urn:microsoft.com/office/officeart/2005/8/layout/orgChart1"/>
    <dgm:cxn modelId="{1F014706-9676-4C64-85E7-DFB10355FD6B}" type="presParOf" srcId="{9771121A-D3BC-4A0B-8E84-514996B9AA81}" destId="{37F2556C-7F1C-4BAF-BEAE-351673138D97}" srcOrd="0" destOrd="0" presId="urn:microsoft.com/office/officeart/2005/8/layout/orgChart1"/>
    <dgm:cxn modelId="{21B28C01-DFB3-4C14-B0CE-8668D467F69B}" type="presParOf" srcId="{9771121A-D3BC-4A0B-8E84-514996B9AA81}" destId="{25501841-5ECE-428D-AB16-F773A3EC3D87}" srcOrd="1" destOrd="0" presId="urn:microsoft.com/office/officeart/2005/8/layout/orgChart1"/>
    <dgm:cxn modelId="{FC8365D1-DF96-44EC-9086-DCA5B312C676}" type="presParOf" srcId="{25501841-5ECE-428D-AB16-F773A3EC3D87}" destId="{AD73A00C-3644-41AC-A865-61C46E6D0E7C}" srcOrd="0" destOrd="0" presId="urn:microsoft.com/office/officeart/2005/8/layout/orgChart1"/>
    <dgm:cxn modelId="{F5AA4529-633C-403E-98D9-83CA600CE97F}" type="presParOf" srcId="{AD73A00C-3644-41AC-A865-61C46E6D0E7C}" destId="{AA1DEF19-34E8-493B-BFEA-A2C51F7D8B4B}" srcOrd="0" destOrd="0" presId="urn:microsoft.com/office/officeart/2005/8/layout/orgChart1"/>
    <dgm:cxn modelId="{B81BB2F6-E3FD-482E-9739-B5A82B4A1B69}" type="presParOf" srcId="{AD73A00C-3644-41AC-A865-61C46E6D0E7C}" destId="{3AC3C269-0599-4469-8657-08E769503270}" srcOrd="1" destOrd="0" presId="urn:microsoft.com/office/officeart/2005/8/layout/orgChart1"/>
    <dgm:cxn modelId="{51E91B10-3BD6-4D6E-80CF-032109E32A44}" type="presParOf" srcId="{25501841-5ECE-428D-AB16-F773A3EC3D87}" destId="{2E27631E-E375-486A-93D8-EF7E6F1D9C3D}" srcOrd="1" destOrd="0" presId="urn:microsoft.com/office/officeart/2005/8/layout/orgChart1"/>
    <dgm:cxn modelId="{2EF9516E-43FB-4936-953E-113DA35FEC57}" type="presParOf" srcId="{25501841-5ECE-428D-AB16-F773A3EC3D87}" destId="{2EF9A667-C34D-4600-8691-B9F18904F76D}" srcOrd="2" destOrd="0" presId="urn:microsoft.com/office/officeart/2005/8/layout/orgChart1"/>
    <dgm:cxn modelId="{66B32044-BAD8-4D86-84DF-F8EBB1485D28}" type="presParOf" srcId="{9771121A-D3BC-4A0B-8E84-514996B9AA81}" destId="{8FD38125-076B-4BB4-8E9B-3BE7630EB130}" srcOrd="2" destOrd="0" presId="urn:microsoft.com/office/officeart/2005/8/layout/orgChart1"/>
    <dgm:cxn modelId="{55D12343-9772-49F0-ABFF-F9506A6724D7}" type="presParOf" srcId="{9771121A-D3BC-4A0B-8E84-514996B9AA81}" destId="{A2A33FA3-85F7-4A13-A7E9-3CFCC7A54C98}" srcOrd="3" destOrd="0" presId="urn:microsoft.com/office/officeart/2005/8/layout/orgChart1"/>
    <dgm:cxn modelId="{8F26D5DC-388B-4904-B20A-CA0F1BAE8BD3}" type="presParOf" srcId="{A2A33FA3-85F7-4A13-A7E9-3CFCC7A54C98}" destId="{6539CEC5-7A84-4549-AEF8-CCA981DE2AA7}" srcOrd="0" destOrd="0" presId="urn:microsoft.com/office/officeart/2005/8/layout/orgChart1"/>
    <dgm:cxn modelId="{76FD3D7D-04F7-45A3-9063-488468A5E8F1}" type="presParOf" srcId="{6539CEC5-7A84-4549-AEF8-CCA981DE2AA7}" destId="{F2544CAF-343E-4977-A7FE-0E2E07E2BA9D}" srcOrd="0" destOrd="0" presId="urn:microsoft.com/office/officeart/2005/8/layout/orgChart1"/>
    <dgm:cxn modelId="{8B9D829C-E00C-4F84-9DBE-7E4996B942B3}" type="presParOf" srcId="{6539CEC5-7A84-4549-AEF8-CCA981DE2AA7}" destId="{D3F19AF3-4FA8-4096-B0BB-47A6D0AB863D}" srcOrd="1" destOrd="0" presId="urn:microsoft.com/office/officeart/2005/8/layout/orgChart1"/>
    <dgm:cxn modelId="{BDB80AB7-0983-4D84-A67F-FDD96659AA9A}" type="presParOf" srcId="{A2A33FA3-85F7-4A13-A7E9-3CFCC7A54C98}" destId="{10CDEF23-E000-4FEF-9507-85BE84D3A500}" srcOrd="1" destOrd="0" presId="urn:microsoft.com/office/officeart/2005/8/layout/orgChart1"/>
    <dgm:cxn modelId="{E6325EDD-D526-4389-84F4-C033298ECD18}" type="presParOf" srcId="{A2A33FA3-85F7-4A13-A7E9-3CFCC7A54C98}" destId="{F20388D6-2767-4E07-802D-0E114E2D2DB6}" srcOrd="2" destOrd="0" presId="urn:microsoft.com/office/officeart/2005/8/layout/orgChart1"/>
    <dgm:cxn modelId="{7D63124A-906B-49D2-A0A1-3F3FE4F77B8A}" type="presParOf" srcId="{9771121A-D3BC-4A0B-8E84-514996B9AA81}" destId="{34D7C175-D62C-490E-ADB5-BF4D7DCC133B}" srcOrd="4" destOrd="0" presId="urn:microsoft.com/office/officeart/2005/8/layout/orgChart1"/>
    <dgm:cxn modelId="{C82DF74C-519C-4483-AF53-53C2AEB0B296}" type="presParOf" srcId="{9771121A-D3BC-4A0B-8E84-514996B9AA81}" destId="{CEB03F18-BD89-442C-B0A2-28A51B42C231}" srcOrd="5" destOrd="0" presId="urn:microsoft.com/office/officeart/2005/8/layout/orgChart1"/>
    <dgm:cxn modelId="{6CCD0237-FA68-4C51-A904-E7ED62D2D540}" type="presParOf" srcId="{CEB03F18-BD89-442C-B0A2-28A51B42C231}" destId="{F8BDEAE1-06AF-4E13-A1E5-D89F8A459CC5}" srcOrd="0" destOrd="0" presId="urn:microsoft.com/office/officeart/2005/8/layout/orgChart1"/>
    <dgm:cxn modelId="{8C411902-58ED-41AC-A477-C95172969C7E}" type="presParOf" srcId="{F8BDEAE1-06AF-4E13-A1E5-D89F8A459CC5}" destId="{E3C5BB80-B243-4F76-B47B-80B32B9BB4B7}" srcOrd="0" destOrd="0" presId="urn:microsoft.com/office/officeart/2005/8/layout/orgChart1"/>
    <dgm:cxn modelId="{0D077A2C-8A0C-4500-A51C-A2D2AA93A414}" type="presParOf" srcId="{F8BDEAE1-06AF-4E13-A1E5-D89F8A459CC5}" destId="{08B911F9-77E4-41E1-8B23-67C633F95209}" srcOrd="1" destOrd="0" presId="urn:microsoft.com/office/officeart/2005/8/layout/orgChart1"/>
    <dgm:cxn modelId="{4E27B2F6-9CFC-49F0-ACAF-D2B647ACFC89}" type="presParOf" srcId="{CEB03F18-BD89-442C-B0A2-28A51B42C231}" destId="{34352C11-46FA-422B-953F-96940F71641D}" srcOrd="1" destOrd="0" presId="urn:microsoft.com/office/officeart/2005/8/layout/orgChart1"/>
    <dgm:cxn modelId="{1E20FEB5-F005-4879-8213-9DA10AEC2C40}" type="presParOf" srcId="{CEB03F18-BD89-442C-B0A2-28A51B42C231}" destId="{86FB9273-E0C5-4506-98FF-95F5064C42B4}" srcOrd="2" destOrd="0" presId="urn:microsoft.com/office/officeart/2005/8/layout/orgChart1"/>
    <dgm:cxn modelId="{5D4172F0-4C4A-4FA3-B9C3-659E11E03630}" type="presParOf" srcId="{AE301259-E621-420C-8358-2295B9364E44}" destId="{22350F30-519F-43C9-AD69-E55FA175869A}"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7C175-D62C-490E-ADB5-BF4D7DCC133B}">
      <dsp:nvSpPr>
        <dsp:cNvPr id="0" name=""/>
        <dsp:cNvSpPr/>
      </dsp:nvSpPr>
      <dsp:spPr>
        <a:xfrm>
          <a:off x="3168351" y="624450"/>
          <a:ext cx="2328109" cy="324714"/>
        </a:xfrm>
        <a:custGeom>
          <a:avLst/>
          <a:gdLst/>
          <a:ahLst/>
          <a:cxnLst/>
          <a:rect l="0" t="0" r="0" b="0"/>
          <a:pathLst>
            <a:path>
              <a:moveTo>
                <a:pt x="0" y="0"/>
              </a:moveTo>
              <a:lnTo>
                <a:pt x="0" y="148467"/>
              </a:lnTo>
              <a:lnTo>
                <a:pt x="2328109" y="148467"/>
              </a:lnTo>
              <a:lnTo>
                <a:pt x="2328109" y="324714"/>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FD38125-076B-4BB4-8E9B-3BE7630EB130}">
      <dsp:nvSpPr>
        <dsp:cNvPr id="0" name=""/>
        <dsp:cNvSpPr/>
      </dsp:nvSpPr>
      <dsp:spPr>
        <a:xfrm>
          <a:off x="3122632" y="624450"/>
          <a:ext cx="91440" cy="314005"/>
        </a:xfrm>
        <a:custGeom>
          <a:avLst/>
          <a:gdLst/>
          <a:ahLst/>
          <a:cxnLst/>
          <a:rect l="0" t="0" r="0" b="0"/>
          <a:pathLst>
            <a:path>
              <a:moveTo>
                <a:pt x="45720" y="0"/>
              </a:moveTo>
              <a:lnTo>
                <a:pt x="45720" y="137758"/>
              </a:lnTo>
              <a:lnTo>
                <a:pt x="116949" y="137758"/>
              </a:lnTo>
              <a:lnTo>
                <a:pt x="116949" y="31400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7F2556C-7F1C-4BAF-BEAE-351673138D97}">
      <dsp:nvSpPr>
        <dsp:cNvPr id="0" name=""/>
        <dsp:cNvSpPr/>
      </dsp:nvSpPr>
      <dsp:spPr>
        <a:xfrm>
          <a:off x="947060" y="624450"/>
          <a:ext cx="2221291" cy="324714"/>
        </a:xfrm>
        <a:custGeom>
          <a:avLst/>
          <a:gdLst/>
          <a:ahLst/>
          <a:cxnLst/>
          <a:rect l="0" t="0" r="0" b="0"/>
          <a:pathLst>
            <a:path>
              <a:moveTo>
                <a:pt x="2221291" y="0"/>
              </a:moveTo>
              <a:lnTo>
                <a:pt x="2221291" y="148467"/>
              </a:lnTo>
              <a:lnTo>
                <a:pt x="0" y="148467"/>
              </a:lnTo>
              <a:lnTo>
                <a:pt x="0" y="324714"/>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6A0B745-0298-4BD3-AE14-F35F80874D60}">
      <dsp:nvSpPr>
        <dsp:cNvPr id="0" name=""/>
        <dsp:cNvSpPr/>
      </dsp:nvSpPr>
      <dsp:spPr>
        <a:xfrm>
          <a:off x="1261909" y="96346"/>
          <a:ext cx="3812884" cy="52810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en-US" sz="2600" b="0" kern="1200" dirty="0" smtClean="0">
              <a:latin typeface="Times New Roman" panose="02020603050405020304" pitchFamily="18" charset="0"/>
              <a:cs typeface="Times New Roman" panose="02020603050405020304" pitchFamily="18" charset="0"/>
            </a:rPr>
            <a:t>Experimental methods</a:t>
          </a:r>
          <a:endParaRPr lang="ru-RU" sz="2600" b="0" kern="1200" dirty="0">
            <a:latin typeface="Times New Roman" panose="02020603050405020304" pitchFamily="18" charset="0"/>
            <a:cs typeface="Times New Roman" panose="02020603050405020304" pitchFamily="18" charset="0"/>
          </a:endParaRPr>
        </a:p>
      </dsp:txBody>
      <dsp:txXfrm>
        <a:off x="1261909" y="96346"/>
        <a:ext cx="3812884" cy="528104"/>
      </dsp:txXfrm>
    </dsp:sp>
    <dsp:sp modelId="{AA1DEF19-34E8-493B-BFEA-A2C51F7D8B4B}">
      <dsp:nvSpPr>
        <dsp:cNvPr id="0" name=""/>
        <dsp:cNvSpPr/>
      </dsp:nvSpPr>
      <dsp:spPr>
        <a:xfrm>
          <a:off x="0" y="949165"/>
          <a:ext cx="1894121" cy="610705"/>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b="0" kern="1200" dirty="0" smtClean="0">
              <a:latin typeface="Times New Roman" panose="02020603050405020304" pitchFamily="18" charset="0"/>
              <a:cs typeface="Times New Roman" panose="02020603050405020304" pitchFamily="18" charset="0"/>
            </a:rPr>
            <a:t>Neutron tomography</a:t>
          </a:r>
          <a:endParaRPr lang="ru-RU" sz="2200" b="0" kern="1200" dirty="0">
            <a:latin typeface="Times New Roman" panose="02020603050405020304" pitchFamily="18" charset="0"/>
            <a:cs typeface="Times New Roman" panose="02020603050405020304" pitchFamily="18" charset="0"/>
          </a:endParaRPr>
        </a:p>
      </dsp:txBody>
      <dsp:txXfrm>
        <a:off x="0" y="949165"/>
        <a:ext cx="1894121" cy="610705"/>
      </dsp:txXfrm>
    </dsp:sp>
    <dsp:sp modelId="{F2544CAF-343E-4977-A7FE-0E2E07E2BA9D}">
      <dsp:nvSpPr>
        <dsp:cNvPr id="0" name=""/>
        <dsp:cNvSpPr/>
      </dsp:nvSpPr>
      <dsp:spPr>
        <a:xfrm>
          <a:off x="2211026" y="938456"/>
          <a:ext cx="2057108" cy="638451"/>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b="0" kern="1200" dirty="0" smtClean="0">
              <a:latin typeface="Times New Roman" panose="02020603050405020304" pitchFamily="18" charset="0"/>
              <a:cs typeface="Times New Roman" panose="02020603050405020304" pitchFamily="18" charset="0"/>
            </a:rPr>
            <a:t>Neutron diffraction</a:t>
          </a:r>
          <a:endParaRPr lang="ru-RU" sz="2200" b="0" kern="1200" dirty="0">
            <a:latin typeface="Times New Roman" panose="02020603050405020304" pitchFamily="18" charset="0"/>
            <a:cs typeface="Times New Roman" panose="02020603050405020304" pitchFamily="18" charset="0"/>
          </a:endParaRPr>
        </a:p>
      </dsp:txBody>
      <dsp:txXfrm>
        <a:off x="2211026" y="938456"/>
        <a:ext cx="2057108" cy="638451"/>
      </dsp:txXfrm>
    </dsp:sp>
    <dsp:sp modelId="{E3C5BB80-B243-4F76-B47B-80B32B9BB4B7}">
      <dsp:nvSpPr>
        <dsp:cNvPr id="0" name=""/>
        <dsp:cNvSpPr/>
      </dsp:nvSpPr>
      <dsp:spPr>
        <a:xfrm>
          <a:off x="4657188" y="949165"/>
          <a:ext cx="1678545" cy="63126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Raman spectroscopy</a:t>
          </a:r>
          <a:endParaRPr lang="ru-RU" sz="2200" kern="1200" dirty="0">
            <a:latin typeface="Times New Roman" pitchFamily="18" charset="0"/>
            <a:cs typeface="Times New Roman" pitchFamily="18" charset="0"/>
          </a:endParaRPr>
        </a:p>
      </dsp:txBody>
      <dsp:txXfrm>
        <a:off x="4657188" y="949165"/>
        <a:ext cx="1678545" cy="63126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63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18436" name="Номер слайда 3"/>
          <p:cNvSpPr>
            <a:spLocks noGrp="1"/>
          </p:cNvSpPr>
          <p:nvPr>
            <p:ph type="sldNum" sz="quarter" idx="5"/>
          </p:nvPr>
        </p:nvSpPr>
        <p:spPr bwMode="auto">
          <a:xfrm>
            <a:off x="3884613" y="8685213"/>
            <a:ext cx="2971800" cy="457200"/>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EA07CB81-A26B-411A-915A-A9FFEB016E6C}" type="slidenum">
              <a:rPr lang="ru-RU" smtClean="0"/>
              <a:pPr fontAlgn="base">
                <a:spcBef>
                  <a:spcPct val="0"/>
                </a:spcBef>
                <a:spcAft>
                  <a:spcPct val="0"/>
                </a:spcAft>
                <a:defRPr/>
              </a:pPr>
              <a:t>1</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11a96737df1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11a96737df1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0"/>
        <p:cNvGrpSpPr/>
        <p:nvPr/>
      </p:nvGrpSpPr>
      <p:grpSpPr>
        <a:xfrm>
          <a:off x="0" y="0"/>
          <a:ext cx="0" cy="0"/>
          <a:chOff x="0" y="0"/>
          <a:chExt cx="0" cy="0"/>
        </a:xfrm>
      </p:grpSpPr>
      <p:sp>
        <p:nvSpPr>
          <p:cNvPr id="5401" name="Google Shape;5401;g1dd555eba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2" name="Google Shape;5402;g1dd555eba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9"/>
        <p:cNvGrpSpPr/>
        <p:nvPr/>
      </p:nvGrpSpPr>
      <p:grpSpPr>
        <a:xfrm>
          <a:off x="0" y="0"/>
          <a:ext cx="0" cy="0"/>
          <a:chOff x="0" y="0"/>
          <a:chExt cx="0" cy="0"/>
        </a:xfrm>
      </p:grpSpPr>
      <p:sp>
        <p:nvSpPr>
          <p:cNvPr id="6130" name="Google Shape;6130;ged9256fe6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1" name="Google Shape;6131;ged9256fe6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6"/>
        <p:cNvGrpSpPr/>
        <p:nvPr/>
      </p:nvGrpSpPr>
      <p:grpSpPr>
        <a:xfrm>
          <a:off x="0" y="0"/>
          <a:ext cx="0" cy="0"/>
          <a:chOff x="0" y="0"/>
          <a:chExt cx="0" cy="0"/>
        </a:xfrm>
      </p:grpSpPr>
      <p:sp>
        <p:nvSpPr>
          <p:cNvPr id="6347" name="Google Shape;6347;g117b871a4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8" name="Google Shape;6348;g117b871a4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1"/>
        <p:cNvGrpSpPr/>
        <p:nvPr/>
      </p:nvGrpSpPr>
      <p:grpSpPr>
        <a:xfrm>
          <a:off x="0" y="0"/>
          <a:ext cx="0" cy="0"/>
          <a:chOff x="0" y="0"/>
          <a:chExt cx="0" cy="0"/>
        </a:xfrm>
      </p:grpSpPr>
      <p:sp>
        <p:nvSpPr>
          <p:cNvPr id="7142" name="Google Shape;7142;g1dd46dd1d67_2_10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3" name="Google Shape;7143;g1dd46dd1d67_2_10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1"/>
        <p:cNvGrpSpPr/>
        <p:nvPr/>
      </p:nvGrpSpPr>
      <p:grpSpPr>
        <a:xfrm>
          <a:off x="0" y="0"/>
          <a:ext cx="0" cy="0"/>
          <a:chOff x="0" y="0"/>
          <a:chExt cx="0" cy="0"/>
        </a:xfrm>
      </p:grpSpPr>
      <p:sp>
        <p:nvSpPr>
          <p:cNvPr id="2342" name="Google Shape;2342;g259350b373f_0_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3" name="Google Shape;2343;g259350b373f_0_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3"/>
        <p:cNvGrpSpPr/>
        <p:nvPr/>
      </p:nvGrpSpPr>
      <p:grpSpPr>
        <a:xfrm>
          <a:off x="0" y="0"/>
          <a:ext cx="0" cy="0"/>
          <a:chOff x="0" y="0"/>
          <a:chExt cx="0" cy="0"/>
        </a:xfrm>
      </p:grpSpPr>
      <p:sp>
        <p:nvSpPr>
          <p:cNvPr id="2754" name="Google Shape;2754;g259350b373f_0_1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5" name="Google Shape;2755;g259350b373f_0_1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9"/>
        <p:cNvGrpSpPr/>
        <p:nvPr/>
      </p:nvGrpSpPr>
      <p:grpSpPr>
        <a:xfrm>
          <a:off x="0" y="0"/>
          <a:ext cx="0" cy="0"/>
          <a:chOff x="0" y="0"/>
          <a:chExt cx="0" cy="0"/>
        </a:xfrm>
      </p:grpSpPr>
      <p:sp>
        <p:nvSpPr>
          <p:cNvPr id="7160" name="Google Shape;7160;g1340135a08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1" name="Google Shape;7161;g1340135a08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a:off x="-37969" y="-310548"/>
            <a:ext cx="9219869" cy="1064798"/>
          </a:xfrm>
          <a:custGeom>
            <a:avLst/>
            <a:gdLst/>
            <a:ahLst/>
            <a:cxnLst/>
            <a:rect l="l" t="t" r="r" b="b"/>
            <a:pathLst>
              <a:path w="64744" h="24115" extrusionOk="0">
                <a:moveTo>
                  <a:pt x="63712" y="0"/>
                </a:moveTo>
                <a:cubicBezTo>
                  <a:pt x="63587" y="144"/>
                  <a:pt x="63467" y="293"/>
                  <a:pt x="63358" y="450"/>
                </a:cubicBezTo>
                <a:cubicBezTo>
                  <a:pt x="62964" y="1015"/>
                  <a:pt x="62695" y="1665"/>
                  <a:pt x="62282" y="2216"/>
                </a:cubicBezTo>
                <a:cubicBezTo>
                  <a:pt x="61555" y="3183"/>
                  <a:pt x="60446" y="3775"/>
                  <a:pt x="59375" y="4332"/>
                </a:cubicBezTo>
                <a:cubicBezTo>
                  <a:pt x="56954" y="5594"/>
                  <a:pt x="55518" y="6636"/>
                  <a:pt x="53096" y="7899"/>
                </a:cubicBezTo>
                <a:cubicBezTo>
                  <a:pt x="52390" y="8269"/>
                  <a:pt x="51724" y="8703"/>
                  <a:pt x="51106" y="9209"/>
                </a:cubicBezTo>
                <a:cubicBezTo>
                  <a:pt x="49668" y="10387"/>
                  <a:pt x="48733" y="11857"/>
                  <a:pt x="47747" y="12840"/>
                </a:cubicBezTo>
                <a:cubicBezTo>
                  <a:pt x="46636" y="13946"/>
                  <a:pt x="44356" y="14804"/>
                  <a:pt x="42805" y="15020"/>
                </a:cubicBezTo>
                <a:cubicBezTo>
                  <a:pt x="41325" y="15226"/>
                  <a:pt x="39918" y="15300"/>
                  <a:pt x="38531" y="15300"/>
                </a:cubicBezTo>
                <a:cubicBezTo>
                  <a:pt x="36031" y="15300"/>
                  <a:pt x="33595" y="15060"/>
                  <a:pt x="30905" y="14921"/>
                </a:cubicBezTo>
                <a:cubicBezTo>
                  <a:pt x="28308" y="14785"/>
                  <a:pt x="25695" y="14537"/>
                  <a:pt x="23206" y="13778"/>
                </a:cubicBezTo>
                <a:cubicBezTo>
                  <a:pt x="20351" y="12902"/>
                  <a:pt x="17703" y="11365"/>
                  <a:pt x="14770" y="10795"/>
                </a:cubicBezTo>
                <a:cubicBezTo>
                  <a:pt x="13576" y="10565"/>
                  <a:pt x="12348" y="10499"/>
                  <a:pt x="11189" y="10142"/>
                </a:cubicBezTo>
                <a:cubicBezTo>
                  <a:pt x="9620" y="9662"/>
                  <a:pt x="8261" y="8679"/>
                  <a:pt x="6815" y="7907"/>
                </a:cubicBezTo>
                <a:cubicBezTo>
                  <a:pt x="4710" y="6785"/>
                  <a:pt x="2379" y="6095"/>
                  <a:pt x="0" y="5887"/>
                </a:cubicBezTo>
                <a:lnTo>
                  <a:pt x="0" y="20478"/>
                </a:lnTo>
                <a:lnTo>
                  <a:pt x="8" y="20478"/>
                </a:lnTo>
                <a:lnTo>
                  <a:pt x="27024" y="24115"/>
                </a:lnTo>
                <a:lnTo>
                  <a:pt x="64743" y="19026"/>
                </a:lnTo>
                <a:lnTo>
                  <a:pt x="64743" y="0"/>
                </a:lnTo>
                <a:close/>
              </a:path>
            </a:pathLst>
          </a:custGeom>
          <a:solidFill>
            <a:srgbClr val="95B087">
              <a:alpha val="17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838619" y="3416524"/>
            <a:ext cx="3343353" cy="1003140"/>
          </a:xfrm>
          <a:custGeom>
            <a:avLst/>
            <a:gdLst/>
            <a:ahLst/>
            <a:cxnLst/>
            <a:rect l="l" t="t" r="r" b="b"/>
            <a:pathLst>
              <a:path w="52293" h="15690" extrusionOk="0">
                <a:moveTo>
                  <a:pt x="51502" y="0"/>
                </a:moveTo>
                <a:cubicBezTo>
                  <a:pt x="43934" y="0"/>
                  <a:pt x="36371" y="2138"/>
                  <a:pt x="29933" y="6112"/>
                </a:cubicBezTo>
                <a:cubicBezTo>
                  <a:pt x="28658" y="6896"/>
                  <a:pt x="27386" y="7770"/>
                  <a:pt x="25919" y="8070"/>
                </a:cubicBezTo>
                <a:cubicBezTo>
                  <a:pt x="25298" y="8196"/>
                  <a:pt x="24665" y="8215"/>
                  <a:pt x="24029" y="8215"/>
                </a:cubicBezTo>
                <a:cubicBezTo>
                  <a:pt x="23773" y="8215"/>
                  <a:pt x="23516" y="8212"/>
                  <a:pt x="23259" y="8212"/>
                </a:cubicBezTo>
                <a:cubicBezTo>
                  <a:pt x="22852" y="8212"/>
                  <a:pt x="22445" y="8219"/>
                  <a:pt x="22041" y="8258"/>
                </a:cubicBezTo>
                <a:cubicBezTo>
                  <a:pt x="19331" y="8517"/>
                  <a:pt x="16910" y="10154"/>
                  <a:pt x="14209" y="10465"/>
                </a:cubicBezTo>
                <a:cubicBezTo>
                  <a:pt x="13802" y="10513"/>
                  <a:pt x="13391" y="10530"/>
                  <a:pt x="12979" y="10530"/>
                </a:cubicBezTo>
                <a:cubicBezTo>
                  <a:pt x="11896" y="10530"/>
                  <a:pt x="10800" y="10412"/>
                  <a:pt x="9729" y="10412"/>
                </a:cubicBezTo>
                <a:cubicBezTo>
                  <a:pt x="8761" y="10412"/>
                  <a:pt x="7814" y="10508"/>
                  <a:pt x="6916" y="10876"/>
                </a:cubicBezTo>
                <a:cubicBezTo>
                  <a:pt x="4289" y="11957"/>
                  <a:pt x="2782" y="15118"/>
                  <a:pt x="0" y="15689"/>
                </a:cubicBezTo>
                <a:lnTo>
                  <a:pt x="52292" y="14717"/>
                </a:lnTo>
                <a:lnTo>
                  <a:pt x="52292" y="8"/>
                </a:lnTo>
                <a:cubicBezTo>
                  <a:pt x="52029" y="3"/>
                  <a:pt x="51765" y="0"/>
                  <a:pt x="51502" y="0"/>
                </a:cubicBezTo>
                <a:close/>
              </a:path>
            </a:pathLst>
          </a:custGeom>
          <a:solidFill>
            <a:srgbClr val="95B087">
              <a:alpha val="40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7976" y="3190300"/>
            <a:ext cx="4194956" cy="1129001"/>
          </a:xfrm>
          <a:custGeom>
            <a:avLst/>
            <a:gdLst/>
            <a:ahLst/>
            <a:cxnLst/>
            <a:rect l="l" t="t" r="r" b="b"/>
            <a:pathLst>
              <a:path w="85285" h="22953" extrusionOk="0">
                <a:moveTo>
                  <a:pt x="0" y="1"/>
                </a:moveTo>
                <a:lnTo>
                  <a:pt x="352" y="21872"/>
                </a:lnTo>
                <a:lnTo>
                  <a:pt x="85284" y="22953"/>
                </a:lnTo>
                <a:cubicBezTo>
                  <a:pt x="85278" y="22505"/>
                  <a:pt x="84886" y="22168"/>
                  <a:pt x="84531" y="21894"/>
                </a:cubicBezTo>
                <a:lnTo>
                  <a:pt x="78615" y="17368"/>
                </a:lnTo>
                <a:cubicBezTo>
                  <a:pt x="76167" y="15497"/>
                  <a:pt x="71567" y="14777"/>
                  <a:pt x="68723" y="13592"/>
                </a:cubicBezTo>
                <a:cubicBezTo>
                  <a:pt x="62868" y="11155"/>
                  <a:pt x="58779" y="7833"/>
                  <a:pt x="53797" y="7833"/>
                </a:cubicBezTo>
                <a:cubicBezTo>
                  <a:pt x="53267" y="7833"/>
                  <a:pt x="52728" y="7871"/>
                  <a:pt x="52175" y="7951"/>
                </a:cubicBezTo>
                <a:cubicBezTo>
                  <a:pt x="46886" y="8720"/>
                  <a:pt x="41875" y="10967"/>
                  <a:pt x="36556" y="11452"/>
                </a:cubicBezTo>
                <a:cubicBezTo>
                  <a:pt x="35856" y="11515"/>
                  <a:pt x="35154" y="11546"/>
                  <a:pt x="34452" y="11546"/>
                </a:cubicBezTo>
                <a:cubicBezTo>
                  <a:pt x="32436" y="11546"/>
                  <a:pt x="30420" y="11293"/>
                  <a:pt x="28460" y="10828"/>
                </a:cubicBezTo>
                <a:cubicBezTo>
                  <a:pt x="27034" y="10495"/>
                  <a:pt x="25620" y="10038"/>
                  <a:pt x="24363" y="9279"/>
                </a:cubicBezTo>
                <a:cubicBezTo>
                  <a:pt x="23082" y="8504"/>
                  <a:pt x="22011" y="7432"/>
                  <a:pt x="20791" y="6565"/>
                </a:cubicBezTo>
                <a:cubicBezTo>
                  <a:pt x="18908" y="5219"/>
                  <a:pt x="16676" y="4363"/>
                  <a:pt x="14376" y="4095"/>
                </a:cubicBezTo>
                <a:cubicBezTo>
                  <a:pt x="12687" y="3900"/>
                  <a:pt x="10939" y="4011"/>
                  <a:pt x="9337" y="3446"/>
                </a:cubicBezTo>
                <a:cubicBezTo>
                  <a:pt x="8167" y="3036"/>
                  <a:pt x="7148" y="2286"/>
                  <a:pt x="6061" y="1687"/>
                </a:cubicBezTo>
                <a:cubicBezTo>
                  <a:pt x="4202" y="668"/>
                  <a:pt x="2115" y="87"/>
                  <a:pt x="0" y="1"/>
                </a:cubicBezTo>
                <a:close/>
              </a:path>
            </a:pathLst>
          </a:custGeom>
          <a:solidFill>
            <a:srgbClr val="95B087">
              <a:alpha val="40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37963" y="4102171"/>
            <a:ext cx="9219932" cy="1128998"/>
            <a:chOff x="-25" y="4102374"/>
            <a:chExt cx="9144037" cy="1041127"/>
          </a:xfrm>
        </p:grpSpPr>
        <p:sp>
          <p:nvSpPr>
            <p:cNvPr id="13" name="Google Shape;13;p2"/>
            <p:cNvSpPr/>
            <p:nvPr/>
          </p:nvSpPr>
          <p:spPr>
            <a:xfrm>
              <a:off x="-25" y="4138664"/>
              <a:ext cx="9144037" cy="1004837"/>
            </a:xfrm>
            <a:custGeom>
              <a:avLst/>
              <a:gdLst/>
              <a:ahLst/>
              <a:cxnLst/>
              <a:rect l="l" t="t" r="r" b="b"/>
              <a:pathLst>
                <a:path w="85273" h="10937" extrusionOk="0">
                  <a:moveTo>
                    <a:pt x="10981" y="1"/>
                  </a:moveTo>
                  <a:cubicBezTo>
                    <a:pt x="7898" y="1"/>
                    <a:pt x="4817" y="619"/>
                    <a:pt x="1742" y="619"/>
                  </a:cubicBezTo>
                  <a:cubicBezTo>
                    <a:pt x="1162" y="619"/>
                    <a:pt x="581" y="597"/>
                    <a:pt x="1" y="545"/>
                  </a:cubicBezTo>
                  <a:lnTo>
                    <a:pt x="1" y="545"/>
                  </a:lnTo>
                  <a:lnTo>
                    <a:pt x="84" y="10937"/>
                  </a:lnTo>
                  <a:lnTo>
                    <a:pt x="85272" y="10937"/>
                  </a:lnTo>
                  <a:lnTo>
                    <a:pt x="85272" y="193"/>
                  </a:lnTo>
                  <a:cubicBezTo>
                    <a:pt x="84449" y="164"/>
                    <a:pt x="83626" y="150"/>
                    <a:pt x="82802" y="150"/>
                  </a:cubicBezTo>
                  <a:cubicBezTo>
                    <a:pt x="71374" y="150"/>
                    <a:pt x="59958" y="2757"/>
                    <a:pt x="48585" y="2757"/>
                  </a:cubicBezTo>
                  <a:cubicBezTo>
                    <a:pt x="46126" y="2757"/>
                    <a:pt x="43669" y="2635"/>
                    <a:pt x="41215" y="2338"/>
                  </a:cubicBezTo>
                  <a:cubicBezTo>
                    <a:pt x="37525" y="1891"/>
                    <a:pt x="33876" y="1054"/>
                    <a:pt x="30165" y="847"/>
                  </a:cubicBezTo>
                  <a:cubicBezTo>
                    <a:pt x="29378" y="803"/>
                    <a:pt x="28590" y="787"/>
                    <a:pt x="27802" y="787"/>
                  </a:cubicBezTo>
                  <a:cubicBezTo>
                    <a:pt x="25772" y="787"/>
                    <a:pt x="23741" y="893"/>
                    <a:pt x="21714" y="893"/>
                  </a:cubicBezTo>
                  <a:cubicBezTo>
                    <a:pt x="20598" y="893"/>
                    <a:pt x="19484" y="861"/>
                    <a:pt x="18371" y="761"/>
                  </a:cubicBezTo>
                  <a:cubicBezTo>
                    <a:pt x="16179" y="563"/>
                    <a:pt x="14008" y="106"/>
                    <a:pt x="11810" y="17"/>
                  </a:cubicBezTo>
                  <a:cubicBezTo>
                    <a:pt x="11534" y="6"/>
                    <a:pt x="11258" y="1"/>
                    <a:pt x="10981" y="1"/>
                  </a:cubicBezTo>
                  <a:close/>
                </a:path>
              </a:pathLst>
            </a:custGeom>
            <a:solidFill>
              <a:srgbClr val="CD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5" y="4102374"/>
              <a:ext cx="9144037" cy="338376"/>
            </a:xfrm>
            <a:custGeom>
              <a:avLst/>
              <a:gdLst/>
              <a:ahLst/>
              <a:cxnLst/>
              <a:rect l="l" t="t" r="r" b="b"/>
              <a:pathLst>
                <a:path w="85273" h="3683" extrusionOk="0">
                  <a:moveTo>
                    <a:pt x="10970" y="0"/>
                  </a:moveTo>
                  <a:cubicBezTo>
                    <a:pt x="7885" y="0"/>
                    <a:pt x="4807" y="622"/>
                    <a:pt x="1734" y="622"/>
                  </a:cubicBezTo>
                  <a:cubicBezTo>
                    <a:pt x="1156" y="622"/>
                    <a:pt x="578" y="600"/>
                    <a:pt x="1" y="547"/>
                  </a:cubicBezTo>
                  <a:lnTo>
                    <a:pt x="1" y="547"/>
                  </a:lnTo>
                  <a:lnTo>
                    <a:pt x="7" y="1545"/>
                  </a:lnTo>
                  <a:cubicBezTo>
                    <a:pt x="421" y="1582"/>
                    <a:pt x="830" y="1599"/>
                    <a:pt x="1236" y="1599"/>
                  </a:cubicBezTo>
                  <a:cubicBezTo>
                    <a:pt x="4494" y="1599"/>
                    <a:pt x="7524" y="527"/>
                    <a:pt x="10823" y="527"/>
                  </a:cubicBezTo>
                  <a:cubicBezTo>
                    <a:pt x="11014" y="527"/>
                    <a:pt x="11205" y="531"/>
                    <a:pt x="11396" y="538"/>
                  </a:cubicBezTo>
                  <a:cubicBezTo>
                    <a:pt x="13598" y="628"/>
                    <a:pt x="16179" y="1560"/>
                    <a:pt x="18371" y="1758"/>
                  </a:cubicBezTo>
                  <a:cubicBezTo>
                    <a:pt x="18989" y="1813"/>
                    <a:pt x="19609" y="1836"/>
                    <a:pt x="20229" y="1836"/>
                  </a:cubicBezTo>
                  <a:cubicBezTo>
                    <a:pt x="23133" y="1836"/>
                    <a:pt x="26061" y="1336"/>
                    <a:pt x="28964" y="1336"/>
                  </a:cubicBezTo>
                  <a:cubicBezTo>
                    <a:pt x="29375" y="1336"/>
                    <a:pt x="29786" y="1346"/>
                    <a:pt x="30196" y="1369"/>
                  </a:cubicBezTo>
                  <a:cubicBezTo>
                    <a:pt x="33907" y="1576"/>
                    <a:pt x="37519" y="2885"/>
                    <a:pt x="41215" y="3332"/>
                  </a:cubicBezTo>
                  <a:cubicBezTo>
                    <a:pt x="43259" y="3579"/>
                    <a:pt x="45302" y="3682"/>
                    <a:pt x="47345" y="3682"/>
                  </a:cubicBezTo>
                  <a:cubicBezTo>
                    <a:pt x="57982" y="3682"/>
                    <a:pt x="68604" y="877"/>
                    <a:pt x="79392" y="877"/>
                  </a:cubicBezTo>
                  <a:cubicBezTo>
                    <a:pt x="81346" y="877"/>
                    <a:pt x="83306" y="969"/>
                    <a:pt x="85272" y="1187"/>
                  </a:cubicBezTo>
                  <a:lnTo>
                    <a:pt x="85272" y="186"/>
                  </a:lnTo>
                  <a:cubicBezTo>
                    <a:pt x="84463" y="158"/>
                    <a:pt x="83654" y="145"/>
                    <a:pt x="82844" y="145"/>
                  </a:cubicBezTo>
                  <a:cubicBezTo>
                    <a:pt x="71402" y="145"/>
                    <a:pt x="59969" y="2759"/>
                    <a:pt x="48583" y="2759"/>
                  </a:cubicBezTo>
                  <a:cubicBezTo>
                    <a:pt x="46125" y="2759"/>
                    <a:pt x="43668" y="2638"/>
                    <a:pt x="41215" y="2341"/>
                  </a:cubicBezTo>
                  <a:cubicBezTo>
                    <a:pt x="37525" y="1897"/>
                    <a:pt x="33876" y="1057"/>
                    <a:pt x="30165" y="847"/>
                  </a:cubicBezTo>
                  <a:cubicBezTo>
                    <a:pt x="29384" y="803"/>
                    <a:pt x="28603" y="788"/>
                    <a:pt x="27820" y="788"/>
                  </a:cubicBezTo>
                  <a:cubicBezTo>
                    <a:pt x="25784" y="788"/>
                    <a:pt x="23743" y="894"/>
                    <a:pt x="21707" y="894"/>
                  </a:cubicBezTo>
                  <a:cubicBezTo>
                    <a:pt x="20593" y="894"/>
                    <a:pt x="19481" y="862"/>
                    <a:pt x="18371" y="764"/>
                  </a:cubicBezTo>
                  <a:cubicBezTo>
                    <a:pt x="16179" y="566"/>
                    <a:pt x="14008" y="106"/>
                    <a:pt x="11810" y="16"/>
                  </a:cubicBezTo>
                  <a:cubicBezTo>
                    <a:pt x="11530" y="5"/>
                    <a:pt x="11250" y="0"/>
                    <a:pt x="10970" y="0"/>
                  </a:cubicBezTo>
                  <a:close/>
                </a:path>
              </a:pathLst>
            </a:custGeom>
            <a:solidFill>
              <a:srgbClr val="F4C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37387" y="4319266"/>
            <a:ext cx="9052691" cy="824197"/>
            <a:chOff x="2880992" y="3699758"/>
            <a:chExt cx="4382808" cy="452383"/>
          </a:xfrm>
        </p:grpSpPr>
        <p:sp>
          <p:nvSpPr>
            <p:cNvPr id="16" name="Google Shape;16;p2"/>
            <p:cNvSpPr/>
            <p:nvPr/>
          </p:nvSpPr>
          <p:spPr>
            <a:xfrm>
              <a:off x="2880992" y="3866726"/>
              <a:ext cx="46170" cy="38793"/>
            </a:xfrm>
            <a:custGeom>
              <a:avLst/>
              <a:gdLst/>
              <a:ahLst/>
              <a:cxnLst/>
              <a:rect l="l" t="t" r="r" b="b"/>
              <a:pathLst>
                <a:path w="1452" h="1220" extrusionOk="0">
                  <a:moveTo>
                    <a:pt x="768" y="0"/>
                  </a:moveTo>
                  <a:cubicBezTo>
                    <a:pt x="680" y="0"/>
                    <a:pt x="592" y="16"/>
                    <a:pt x="510" y="47"/>
                  </a:cubicBezTo>
                  <a:cubicBezTo>
                    <a:pt x="6" y="241"/>
                    <a:pt x="0" y="1013"/>
                    <a:pt x="522" y="1189"/>
                  </a:cubicBezTo>
                  <a:cubicBezTo>
                    <a:pt x="584" y="1210"/>
                    <a:pt x="649" y="1220"/>
                    <a:pt x="713" y="1220"/>
                  </a:cubicBezTo>
                  <a:cubicBezTo>
                    <a:pt x="904" y="1220"/>
                    <a:pt x="1095" y="1133"/>
                    <a:pt x="1229" y="994"/>
                  </a:cubicBezTo>
                  <a:cubicBezTo>
                    <a:pt x="1291" y="930"/>
                    <a:pt x="1343" y="852"/>
                    <a:pt x="1374" y="766"/>
                  </a:cubicBezTo>
                  <a:cubicBezTo>
                    <a:pt x="1451" y="547"/>
                    <a:pt x="1365" y="284"/>
                    <a:pt x="1180" y="136"/>
                  </a:cubicBezTo>
                  <a:cubicBezTo>
                    <a:pt x="1063" y="45"/>
                    <a:pt x="916" y="0"/>
                    <a:pt x="768"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207711" y="4048099"/>
              <a:ext cx="46170" cy="38888"/>
            </a:xfrm>
            <a:custGeom>
              <a:avLst/>
              <a:gdLst/>
              <a:ahLst/>
              <a:cxnLst/>
              <a:rect l="l" t="t" r="r" b="b"/>
              <a:pathLst>
                <a:path w="1452" h="1223" extrusionOk="0">
                  <a:moveTo>
                    <a:pt x="768" y="1"/>
                  </a:moveTo>
                  <a:cubicBezTo>
                    <a:pt x="680" y="1"/>
                    <a:pt x="592" y="17"/>
                    <a:pt x="510" y="48"/>
                  </a:cubicBezTo>
                  <a:cubicBezTo>
                    <a:pt x="3" y="240"/>
                    <a:pt x="0" y="1011"/>
                    <a:pt x="522" y="1190"/>
                  </a:cubicBezTo>
                  <a:cubicBezTo>
                    <a:pt x="584" y="1212"/>
                    <a:pt x="648" y="1222"/>
                    <a:pt x="711" y="1222"/>
                  </a:cubicBezTo>
                  <a:cubicBezTo>
                    <a:pt x="903" y="1222"/>
                    <a:pt x="1094" y="1132"/>
                    <a:pt x="1226" y="993"/>
                  </a:cubicBezTo>
                  <a:cubicBezTo>
                    <a:pt x="1288" y="928"/>
                    <a:pt x="1343" y="851"/>
                    <a:pt x="1374" y="768"/>
                  </a:cubicBezTo>
                  <a:cubicBezTo>
                    <a:pt x="1451" y="545"/>
                    <a:pt x="1362" y="283"/>
                    <a:pt x="1176" y="138"/>
                  </a:cubicBezTo>
                  <a:cubicBezTo>
                    <a:pt x="1061" y="45"/>
                    <a:pt x="915" y="1"/>
                    <a:pt x="768"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920166" y="4089976"/>
              <a:ext cx="57267" cy="48173"/>
            </a:xfrm>
            <a:custGeom>
              <a:avLst/>
              <a:gdLst/>
              <a:ahLst/>
              <a:cxnLst/>
              <a:rect l="l" t="t" r="r" b="b"/>
              <a:pathLst>
                <a:path w="1801" h="1515" extrusionOk="0">
                  <a:moveTo>
                    <a:pt x="948" y="1"/>
                  </a:moveTo>
                  <a:cubicBezTo>
                    <a:pt x="840" y="1"/>
                    <a:pt x="732" y="20"/>
                    <a:pt x="633" y="59"/>
                  </a:cubicBezTo>
                  <a:cubicBezTo>
                    <a:pt x="9" y="296"/>
                    <a:pt x="0" y="1257"/>
                    <a:pt x="648" y="1476"/>
                  </a:cubicBezTo>
                  <a:cubicBezTo>
                    <a:pt x="725" y="1502"/>
                    <a:pt x="803" y="1515"/>
                    <a:pt x="882" y="1515"/>
                  </a:cubicBezTo>
                  <a:cubicBezTo>
                    <a:pt x="1117" y="1515"/>
                    <a:pt x="1353" y="1405"/>
                    <a:pt x="1522" y="1232"/>
                  </a:cubicBezTo>
                  <a:cubicBezTo>
                    <a:pt x="1599" y="1152"/>
                    <a:pt x="1664" y="1056"/>
                    <a:pt x="1701" y="951"/>
                  </a:cubicBezTo>
                  <a:cubicBezTo>
                    <a:pt x="1800" y="676"/>
                    <a:pt x="1686" y="349"/>
                    <a:pt x="1457" y="170"/>
                  </a:cubicBezTo>
                  <a:cubicBezTo>
                    <a:pt x="1315" y="57"/>
                    <a:pt x="1131" y="1"/>
                    <a:pt x="948"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076228" y="3964472"/>
              <a:ext cx="57267" cy="48110"/>
            </a:xfrm>
            <a:custGeom>
              <a:avLst/>
              <a:gdLst/>
              <a:ahLst/>
              <a:cxnLst/>
              <a:rect l="l" t="t" r="r" b="b"/>
              <a:pathLst>
                <a:path w="1801" h="1513" extrusionOk="0">
                  <a:moveTo>
                    <a:pt x="949" y="0"/>
                  </a:moveTo>
                  <a:cubicBezTo>
                    <a:pt x="841" y="0"/>
                    <a:pt x="734" y="19"/>
                    <a:pt x="633" y="57"/>
                  </a:cubicBezTo>
                  <a:cubicBezTo>
                    <a:pt x="10" y="298"/>
                    <a:pt x="1" y="1255"/>
                    <a:pt x="649" y="1474"/>
                  </a:cubicBezTo>
                  <a:cubicBezTo>
                    <a:pt x="725" y="1500"/>
                    <a:pt x="804" y="1513"/>
                    <a:pt x="883" y="1513"/>
                  </a:cubicBezTo>
                  <a:cubicBezTo>
                    <a:pt x="1118" y="1513"/>
                    <a:pt x="1354" y="1403"/>
                    <a:pt x="1523" y="1230"/>
                  </a:cubicBezTo>
                  <a:cubicBezTo>
                    <a:pt x="1600" y="1150"/>
                    <a:pt x="1665" y="1054"/>
                    <a:pt x="1705" y="949"/>
                  </a:cubicBezTo>
                  <a:cubicBezTo>
                    <a:pt x="1800" y="674"/>
                    <a:pt x="1689" y="347"/>
                    <a:pt x="1461" y="171"/>
                  </a:cubicBezTo>
                  <a:cubicBezTo>
                    <a:pt x="1317" y="56"/>
                    <a:pt x="1133" y="0"/>
                    <a:pt x="949"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011901" y="4094396"/>
              <a:ext cx="57172" cy="48173"/>
            </a:xfrm>
            <a:custGeom>
              <a:avLst/>
              <a:gdLst/>
              <a:ahLst/>
              <a:cxnLst/>
              <a:rect l="l" t="t" r="r" b="b"/>
              <a:pathLst>
                <a:path w="1798" h="1515" extrusionOk="0">
                  <a:moveTo>
                    <a:pt x="947" y="0"/>
                  </a:moveTo>
                  <a:cubicBezTo>
                    <a:pt x="840" y="0"/>
                    <a:pt x="732" y="20"/>
                    <a:pt x="633" y="59"/>
                  </a:cubicBezTo>
                  <a:cubicBezTo>
                    <a:pt x="6" y="299"/>
                    <a:pt x="0" y="1257"/>
                    <a:pt x="645" y="1476"/>
                  </a:cubicBezTo>
                  <a:cubicBezTo>
                    <a:pt x="721" y="1502"/>
                    <a:pt x="799" y="1514"/>
                    <a:pt x="878" y="1514"/>
                  </a:cubicBezTo>
                  <a:cubicBezTo>
                    <a:pt x="1115" y="1514"/>
                    <a:pt x="1355" y="1403"/>
                    <a:pt x="1519" y="1232"/>
                  </a:cubicBezTo>
                  <a:cubicBezTo>
                    <a:pt x="1596" y="1152"/>
                    <a:pt x="1661" y="1056"/>
                    <a:pt x="1701" y="951"/>
                  </a:cubicBezTo>
                  <a:cubicBezTo>
                    <a:pt x="1797" y="676"/>
                    <a:pt x="1686" y="349"/>
                    <a:pt x="1457" y="170"/>
                  </a:cubicBezTo>
                  <a:cubicBezTo>
                    <a:pt x="1313" y="57"/>
                    <a:pt x="1130" y="0"/>
                    <a:pt x="947"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438593" y="4106384"/>
              <a:ext cx="46170" cy="38825"/>
            </a:xfrm>
            <a:custGeom>
              <a:avLst/>
              <a:gdLst/>
              <a:ahLst/>
              <a:cxnLst/>
              <a:rect l="l" t="t" r="r" b="b"/>
              <a:pathLst>
                <a:path w="1452" h="1221" extrusionOk="0">
                  <a:moveTo>
                    <a:pt x="771" y="0"/>
                  </a:moveTo>
                  <a:cubicBezTo>
                    <a:pt x="682" y="0"/>
                    <a:pt x="593" y="17"/>
                    <a:pt x="510" y="49"/>
                  </a:cubicBezTo>
                  <a:cubicBezTo>
                    <a:pt x="7" y="240"/>
                    <a:pt x="1" y="1012"/>
                    <a:pt x="523" y="1191"/>
                  </a:cubicBezTo>
                  <a:cubicBezTo>
                    <a:pt x="583" y="1211"/>
                    <a:pt x="645" y="1220"/>
                    <a:pt x="707" y="1220"/>
                  </a:cubicBezTo>
                  <a:cubicBezTo>
                    <a:pt x="899" y="1220"/>
                    <a:pt x="1092" y="1133"/>
                    <a:pt x="1230" y="994"/>
                  </a:cubicBezTo>
                  <a:cubicBezTo>
                    <a:pt x="1291" y="929"/>
                    <a:pt x="1344" y="852"/>
                    <a:pt x="1375" y="765"/>
                  </a:cubicBezTo>
                  <a:cubicBezTo>
                    <a:pt x="1452" y="546"/>
                    <a:pt x="1362" y="284"/>
                    <a:pt x="1180" y="139"/>
                  </a:cubicBezTo>
                  <a:cubicBezTo>
                    <a:pt x="1064" y="46"/>
                    <a:pt x="918" y="0"/>
                    <a:pt x="771"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240367" y="3742366"/>
              <a:ext cx="29572" cy="24834"/>
            </a:xfrm>
            <a:custGeom>
              <a:avLst/>
              <a:gdLst/>
              <a:ahLst/>
              <a:cxnLst/>
              <a:rect l="l" t="t" r="r" b="b"/>
              <a:pathLst>
                <a:path w="930" h="781" extrusionOk="0">
                  <a:moveTo>
                    <a:pt x="490" y="0"/>
                  </a:moveTo>
                  <a:cubicBezTo>
                    <a:pt x="435" y="0"/>
                    <a:pt x="380" y="10"/>
                    <a:pt x="328" y="30"/>
                  </a:cubicBezTo>
                  <a:cubicBezTo>
                    <a:pt x="4" y="154"/>
                    <a:pt x="1" y="648"/>
                    <a:pt x="334" y="762"/>
                  </a:cubicBezTo>
                  <a:cubicBezTo>
                    <a:pt x="372" y="775"/>
                    <a:pt x="412" y="781"/>
                    <a:pt x="451" y="781"/>
                  </a:cubicBezTo>
                  <a:cubicBezTo>
                    <a:pt x="574" y="781"/>
                    <a:pt x="699" y="724"/>
                    <a:pt x="788" y="636"/>
                  </a:cubicBezTo>
                  <a:cubicBezTo>
                    <a:pt x="825" y="595"/>
                    <a:pt x="859" y="543"/>
                    <a:pt x="881" y="490"/>
                  </a:cubicBezTo>
                  <a:cubicBezTo>
                    <a:pt x="930" y="348"/>
                    <a:pt x="871" y="182"/>
                    <a:pt x="757" y="89"/>
                  </a:cubicBezTo>
                  <a:cubicBezTo>
                    <a:pt x="681" y="30"/>
                    <a:pt x="586" y="0"/>
                    <a:pt x="490"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963633" y="4015030"/>
              <a:ext cx="29603" cy="24866"/>
            </a:xfrm>
            <a:custGeom>
              <a:avLst/>
              <a:gdLst/>
              <a:ahLst/>
              <a:cxnLst/>
              <a:rect l="l" t="t" r="r" b="b"/>
              <a:pathLst>
                <a:path w="931" h="782" extrusionOk="0">
                  <a:moveTo>
                    <a:pt x="491" y="0"/>
                  </a:moveTo>
                  <a:cubicBezTo>
                    <a:pt x="436" y="0"/>
                    <a:pt x="380" y="10"/>
                    <a:pt x="328" y="29"/>
                  </a:cubicBezTo>
                  <a:cubicBezTo>
                    <a:pt x="4" y="153"/>
                    <a:pt x="1" y="647"/>
                    <a:pt x="334" y="764"/>
                  </a:cubicBezTo>
                  <a:cubicBezTo>
                    <a:pt x="374" y="776"/>
                    <a:pt x="415" y="782"/>
                    <a:pt x="455" y="782"/>
                  </a:cubicBezTo>
                  <a:cubicBezTo>
                    <a:pt x="579" y="782"/>
                    <a:pt x="701" y="728"/>
                    <a:pt x="785" y="637"/>
                  </a:cubicBezTo>
                  <a:cubicBezTo>
                    <a:pt x="825" y="594"/>
                    <a:pt x="859" y="545"/>
                    <a:pt x="881" y="489"/>
                  </a:cubicBezTo>
                  <a:cubicBezTo>
                    <a:pt x="930" y="347"/>
                    <a:pt x="871" y="180"/>
                    <a:pt x="757" y="88"/>
                  </a:cubicBezTo>
                  <a:cubicBezTo>
                    <a:pt x="681" y="29"/>
                    <a:pt x="586" y="0"/>
                    <a:pt x="491"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888146" y="4096082"/>
              <a:ext cx="46170" cy="38857"/>
            </a:xfrm>
            <a:custGeom>
              <a:avLst/>
              <a:gdLst/>
              <a:ahLst/>
              <a:cxnLst/>
              <a:rect l="l" t="t" r="r" b="b"/>
              <a:pathLst>
                <a:path w="1452" h="1222" extrusionOk="0">
                  <a:moveTo>
                    <a:pt x="768" y="0"/>
                  </a:moveTo>
                  <a:cubicBezTo>
                    <a:pt x="680" y="0"/>
                    <a:pt x="592" y="17"/>
                    <a:pt x="509" y="49"/>
                  </a:cubicBezTo>
                  <a:cubicBezTo>
                    <a:pt x="3" y="240"/>
                    <a:pt x="0" y="1012"/>
                    <a:pt x="522" y="1191"/>
                  </a:cubicBezTo>
                  <a:cubicBezTo>
                    <a:pt x="583" y="1212"/>
                    <a:pt x="646" y="1222"/>
                    <a:pt x="710" y="1222"/>
                  </a:cubicBezTo>
                  <a:cubicBezTo>
                    <a:pt x="902" y="1222"/>
                    <a:pt x="1094" y="1133"/>
                    <a:pt x="1229" y="994"/>
                  </a:cubicBezTo>
                  <a:cubicBezTo>
                    <a:pt x="1291" y="929"/>
                    <a:pt x="1343" y="852"/>
                    <a:pt x="1374" y="765"/>
                  </a:cubicBezTo>
                  <a:cubicBezTo>
                    <a:pt x="1451" y="546"/>
                    <a:pt x="1362" y="284"/>
                    <a:pt x="1176" y="138"/>
                  </a:cubicBezTo>
                  <a:cubicBezTo>
                    <a:pt x="1060" y="46"/>
                    <a:pt x="914" y="0"/>
                    <a:pt x="768"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383073" y="3985490"/>
              <a:ext cx="46170" cy="38857"/>
            </a:xfrm>
            <a:custGeom>
              <a:avLst/>
              <a:gdLst/>
              <a:ahLst/>
              <a:cxnLst/>
              <a:rect l="l" t="t" r="r" b="b"/>
              <a:pathLst>
                <a:path w="1452" h="1222" extrusionOk="0">
                  <a:moveTo>
                    <a:pt x="766" y="1"/>
                  </a:moveTo>
                  <a:cubicBezTo>
                    <a:pt x="679" y="1"/>
                    <a:pt x="592" y="16"/>
                    <a:pt x="510" y="47"/>
                  </a:cubicBezTo>
                  <a:cubicBezTo>
                    <a:pt x="4" y="242"/>
                    <a:pt x="1" y="1014"/>
                    <a:pt x="523" y="1190"/>
                  </a:cubicBezTo>
                  <a:cubicBezTo>
                    <a:pt x="585" y="1212"/>
                    <a:pt x="650" y="1222"/>
                    <a:pt x="715" y="1222"/>
                  </a:cubicBezTo>
                  <a:cubicBezTo>
                    <a:pt x="905" y="1222"/>
                    <a:pt x="1095" y="1133"/>
                    <a:pt x="1226" y="995"/>
                  </a:cubicBezTo>
                  <a:cubicBezTo>
                    <a:pt x="1288" y="930"/>
                    <a:pt x="1344" y="853"/>
                    <a:pt x="1375" y="767"/>
                  </a:cubicBezTo>
                  <a:cubicBezTo>
                    <a:pt x="1452" y="548"/>
                    <a:pt x="1362" y="285"/>
                    <a:pt x="1177" y="137"/>
                  </a:cubicBezTo>
                  <a:cubicBezTo>
                    <a:pt x="1061" y="46"/>
                    <a:pt x="914" y="1"/>
                    <a:pt x="766"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458402" y="3733685"/>
              <a:ext cx="46170" cy="38857"/>
            </a:xfrm>
            <a:custGeom>
              <a:avLst/>
              <a:gdLst/>
              <a:ahLst/>
              <a:cxnLst/>
              <a:rect l="l" t="t" r="r" b="b"/>
              <a:pathLst>
                <a:path w="1452" h="1222" extrusionOk="0">
                  <a:moveTo>
                    <a:pt x="766" y="1"/>
                  </a:moveTo>
                  <a:cubicBezTo>
                    <a:pt x="679" y="1"/>
                    <a:pt x="592" y="16"/>
                    <a:pt x="510" y="47"/>
                  </a:cubicBezTo>
                  <a:cubicBezTo>
                    <a:pt x="4" y="242"/>
                    <a:pt x="1" y="1014"/>
                    <a:pt x="523" y="1189"/>
                  </a:cubicBezTo>
                  <a:cubicBezTo>
                    <a:pt x="585" y="1211"/>
                    <a:pt x="650" y="1222"/>
                    <a:pt x="715" y="1222"/>
                  </a:cubicBezTo>
                  <a:cubicBezTo>
                    <a:pt x="905" y="1222"/>
                    <a:pt x="1095" y="1133"/>
                    <a:pt x="1227" y="995"/>
                  </a:cubicBezTo>
                  <a:cubicBezTo>
                    <a:pt x="1288" y="930"/>
                    <a:pt x="1344" y="853"/>
                    <a:pt x="1375" y="767"/>
                  </a:cubicBezTo>
                  <a:cubicBezTo>
                    <a:pt x="1452" y="547"/>
                    <a:pt x="1362" y="285"/>
                    <a:pt x="1177" y="137"/>
                  </a:cubicBezTo>
                  <a:cubicBezTo>
                    <a:pt x="1061" y="45"/>
                    <a:pt x="914" y="1"/>
                    <a:pt x="766"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527211" y="4106511"/>
              <a:ext cx="46170" cy="38793"/>
            </a:xfrm>
            <a:custGeom>
              <a:avLst/>
              <a:gdLst/>
              <a:ahLst/>
              <a:cxnLst/>
              <a:rect l="l" t="t" r="r" b="b"/>
              <a:pathLst>
                <a:path w="1452" h="1220" extrusionOk="0">
                  <a:moveTo>
                    <a:pt x="769" y="1"/>
                  </a:moveTo>
                  <a:cubicBezTo>
                    <a:pt x="681" y="1"/>
                    <a:pt x="592" y="17"/>
                    <a:pt x="510" y="48"/>
                  </a:cubicBezTo>
                  <a:cubicBezTo>
                    <a:pt x="4" y="240"/>
                    <a:pt x="1" y="1011"/>
                    <a:pt x="522" y="1191"/>
                  </a:cubicBezTo>
                  <a:cubicBezTo>
                    <a:pt x="583" y="1210"/>
                    <a:pt x="646" y="1220"/>
                    <a:pt x="709" y="1220"/>
                  </a:cubicBezTo>
                  <a:cubicBezTo>
                    <a:pt x="902" y="1220"/>
                    <a:pt x="1094" y="1133"/>
                    <a:pt x="1229" y="993"/>
                  </a:cubicBezTo>
                  <a:cubicBezTo>
                    <a:pt x="1291" y="928"/>
                    <a:pt x="1344" y="851"/>
                    <a:pt x="1375" y="768"/>
                  </a:cubicBezTo>
                  <a:cubicBezTo>
                    <a:pt x="1452" y="545"/>
                    <a:pt x="1365" y="283"/>
                    <a:pt x="1177" y="138"/>
                  </a:cubicBezTo>
                  <a:cubicBezTo>
                    <a:pt x="1061" y="45"/>
                    <a:pt x="915" y="1"/>
                    <a:pt x="769"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616976" y="3988574"/>
              <a:ext cx="46170" cy="38825"/>
            </a:xfrm>
            <a:custGeom>
              <a:avLst/>
              <a:gdLst/>
              <a:ahLst/>
              <a:cxnLst/>
              <a:rect l="l" t="t" r="r" b="b"/>
              <a:pathLst>
                <a:path w="1452" h="1221" extrusionOk="0">
                  <a:moveTo>
                    <a:pt x="769" y="0"/>
                  </a:moveTo>
                  <a:cubicBezTo>
                    <a:pt x="681" y="0"/>
                    <a:pt x="592" y="17"/>
                    <a:pt x="509" y="49"/>
                  </a:cubicBezTo>
                  <a:cubicBezTo>
                    <a:pt x="3" y="241"/>
                    <a:pt x="0" y="1012"/>
                    <a:pt x="522" y="1192"/>
                  </a:cubicBezTo>
                  <a:cubicBezTo>
                    <a:pt x="583" y="1211"/>
                    <a:pt x="646" y="1221"/>
                    <a:pt x="708" y="1221"/>
                  </a:cubicBezTo>
                  <a:cubicBezTo>
                    <a:pt x="901" y="1221"/>
                    <a:pt x="1093" y="1134"/>
                    <a:pt x="1226" y="994"/>
                  </a:cubicBezTo>
                  <a:cubicBezTo>
                    <a:pt x="1287" y="929"/>
                    <a:pt x="1343" y="852"/>
                    <a:pt x="1374" y="765"/>
                  </a:cubicBezTo>
                  <a:cubicBezTo>
                    <a:pt x="1451" y="546"/>
                    <a:pt x="1362" y="284"/>
                    <a:pt x="1176" y="136"/>
                  </a:cubicBezTo>
                  <a:cubicBezTo>
                    <a:pt x="1061" y="45"/>
                    <a:pt x="915" y="0"/>
                    <a:pt x="769"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743117" y="4003646"/>
              <a:ext cx="46170" cy="38888"/>
            </a:xfrm>
            <a:custGeom>
              <a:avLst/>
              <a:gdLst/>
              <a:ahLst/>
              <a:cxnLst/>
              <a:rect l="l" t="t" r="r" b="b"/>
              <a:pathLst>
                <a:path w="1452" h="1223" extrusionOk="0">
                  <a:moveTo>
                    <a:pt x="766" y="1"/>
                  </a:moveTo>
                  <a:cubicBezTo>
                    <a:pt x="679" y="1"/>
                    <a:pt x="592" y="17"/>
                    <a:pt x="510" y="48"/>
                  </a:cubicBezTo>
                  <a:cubicBezTo>
                    <a:pt x="4" y="242"/>
                    <a:pt x="1" y="1014"/>
                    <a:pt x="520" y="1190"/>
                  </a:cubicBezTo>
                  <a:cubicBezTo>
                    <a:pt x="581" y="1212"/>
                    <a:pt x="646" y="1222"/>
                    <a:pt x="710" y="1222"/>
                  </a:cubicBezTo>
                  <a:cubicBezTo>
                    <a:pt x="900" y="1222"/>
                    <a:pt x="1091" y="1134"/>
                    <a:pt x="1227" y="995"/>
                  </a:cubicBezTo>
                  <a:cubicBezTo>
                    <a:pt x="1288" y="931"/>
                    <a:pt x="1344" y="853"/>
                    <a:pt x="1375" y="767"/>
                  </a:cubicBezTo>
                  <a:cubicBezTo>
                    <a:pt x="1452" y="548"/>
                    <a:pt x="1362" y="285"/>
                    <a:pt x="1177" y="137"/>
                  </a:cubicBezTo>
                  <a:cubicBezTo>
                    <a:pt x="1061" y="46"/>
                    <a:pt x="914" y="1"/>
                    <a:pt x="766"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217630" y="4079292"/>
              <a:ext cx="46170" cy="38825"/>
            </a:xfrm>
            <a:custGeom>
              <a:avLst/>
              <a:gdLst/>
              <a:ahLst/>
              <a:cxnLst/>
              <a:rect l="l" t="t" r="r" b="b"/>
              <a:pathLst>
                <a:path w="1452" h="1221" extrusionOk="0">
                  <a:moveTo>
                    <a:pt x="770" y="0"/>
                  </a:moveTo>
                  <a:cubicBezTo>
                    <a:pt x="681" y="0"/>
                    <a:pt x="593" y="16"/>
                    <a:pt x="510" y="49"/>
                  </a:cubicBezTo>
                  <a:cubicBezTo>
                    <a:pt x="4" y="240"/>
                    <a:pt x="1" y="1012"/>
                    <a:pt x="523" y="1188"/>
                  </a:cubicBezTo>
                  <a:cubicBezTo>
                    <a:pt x="585" y="1210"/>
                    <a:pt x="650" y="1220"/>
                    <a:pt x="715" y="1220"/>
                  </a:cubicBezTo>
                  <a:cubicBezTo>
                    <a:pt x="906" y="1220"/>
                    <a:pt x="1096" y="1132"/>
                    <a:pt x="1230" y="994"/>
                  </a:cubicBezTo>
                  <a:cubicBezTo>
                    <a:pt x="1291" y="929"/>
                    <a:pt x="1344" y="852"/>
                    <a:pt x="1375" y="765"/>
                  </a:cubicBezTo>
                  <a:cubicBezTo>
                    <a:pt x="1452" y="546"/>
                    <a:pt x="1362" y="284"/>
                    <a:pt x="1177" y="135"/>
                  </a:cubicBezTo>
                  <a:cubicBezTo>
                    <a:pt x="1062" y="45"/>
                    <a:pt x="916" y="0"/>
                    <a:pt x="770"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576592" y="4058147"/>
              <a:ext cx="46170" cy="38825"/>
            </a:xfrm>
            <a:custGeom>
              <a:avLst/>
              <a:gdLst/>
              <a:ahLst/>
              <a:cxnLst/>
              <a:rect l="l" t="t" r="r" b="b"/>
              <a:pathLst>
                <a:path w="1452" h="1221" extrusionOk="0">
                  <a:moveTo>
                    <a:pt x="765" y="0"/>
                  </a:moveTo>
                  <a:cubicBezTo>
                    <a:pt x="678" y="0"/>
                    <a:pt x="591" y="16"/>
                    <a:pt x="509" y="47"/>
                  </a:cubicBezTo>
                  <a:cubicBezTo>
                    <a:pt x="3" y="242"/>
                    <a:pt x="0" y="1013"/>
                    <a:pt x="522" y="1189"/>
                  </a:cubicBezTo>
                  <a:cubicBezTo>
                    <a:pt x="584" y="1210"/>
                    <a:pt x="648" y="1220"/>
                    <a:pt x="713" y="1220"/>
                  </a:cubicBezTo>
                  <a:cubicBezTo>
                    <a:pt x="904" y="1220"/>
                    <a:pt x="1095" y="1133"/>
                    <a:pt x="1229" y="995"/>
                  </a:cubicBezTo>
                  <a:cubicBezTo>
                    <a:pt x="1291" y="930"/>
                    <a:pt x="1343" y="853"/>
                    <a:pt x="1374" y="766"/>
                  </a:cubicBezTo>
                  <a:cubicBezTo>
                    <a:pt x="1451" y="547"/>
                    <a:pt x="1362" y="285"/>
                    <a:pt x="1176" y="137"/>
                  </a:cubicBezTo>
                  <a:cubicBezTo>
                    <a:pt x="1060" y="45"/>
                    <a:pt x="913" y="0"/>
                    <a:pt x="765"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183670" y="3699758"/>
              <a:ext cx="57172" cy="48110"/>
            </a:xfrm>
            <a:custGeom>
              <a:avLst/>
              <a:gdLst/>
              <a:ahLst/>
              <a:cxnLst/>
              <a:rect l="l" t="t" r="r" b="b"/>
              <a:pathLst>
                <a:path w="1798" h="1513" extrusionOk="0">
                  <a:moveTo>
                    <a:pt x="948" y="0"/>
                  </a:moveTo>
                  <a:cubicBezTo>
                    <a:pt x="841" y="0"/>
                    <a:pt x="733" y="19"/>
                    <a:pt x="634" y="58"/>
                  </a:cubicBezTo>
                  <a:cubicBezTo>
                    <a:pt x="7" y="296"/>
                    <a:pt x="1" y="1253"/>
                    <a:pt x="649" y="1475"/>
                  </a:cubicBezTo>
                  <a:cubicBezTo>
                    <a:pt x="723" y="1501"/>
                    <a:pt x="800" y="1512"/>
                    <a:pt x="878" y="1512"/>
                  </a:cubicBezTo>
                  <a:cubicBezTo>
                    <a:pt x="1115" y="1512"/>
                    <a:pt x="1355" y="1403"/>
                    <a:pt x="1520" y="1231"/>
                  </a:cubicBezTo>
                  <a:cubicBezTo>
                    <a:pt x="1597" y="1151"/>
                    <a:pt x="1665" y="1055"/>
                    <a:pt x="1702" y="951"/>
                  </a:cubicBezTo>
                  <a:cubicBezTo>
                    <a:pt x="1798" y="676"/>
                    <a:pt x="1686" y="348"/>
                    <a:pt x="1458" y="169"/>
                  </a:cubicBezTo>
                  <a:cubicBezTo>
                    <a:pt x="1316" y="56"/>
                    <a:pt x="1132" y="0"/>
                    <a:pt x="948"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804740" y="3993026"/>
              <a:ext cx="57172" cy="48141"/>
            </a:xfrm>
            <a:custGeom>
              <a:avLst/>
              <a:gdLst/>
              <a:ahLst/>
              <a:cxnLst/>
              <a:rect l="l" t="t" r="r" b="b"/>
              <a:pathLst>
                <a:path w="1798" h="1514" extrusionOk="0">
                  <a:moveTo>
                    <a:pt x="946" y="1"/>
                  </a:moveTo>
                  <a:cubicBezTo>
                    <a:pt x="839" y="1"/>
                    <a:pt x="731" y="20"/>
                    <a:pt x="631" y="57"/>
                  </a:cubicBezTo>
                  <a:cubicBezTo>
                    <a:pt x="7" y="298"/>
                    <a:pt x="1" y="1255"/>
                    <a:pt x="646" y="1474"/>
                  </a:cubicBezTo>
                  <a:cubicBezTo>
                    <a:pt x="723" y="1501"/>
                    <a:pt x="803" y="1514"/>
                    <a:pt x="884" y="1514"/>
                  </a:cubicBezTo>
                  <a:cubicBezTo>
                    <a:pt x="1119" y="1514"/>
                    <a:pt x="1356" y="1406"/>
                    <a:pt x="1520" y="1234"/>
                  </a:cubicBezTo>
                  <a:cubicBezTo>
                    <a:pt x="1597" y="1150"/>
                    <a:pt x="1662" y="1055"/>
                    <a:pt x="1702" y="950"/>
                  </a:cubicBezTo>
                  <a:cubicBezTo>
                    <a:pt x="1798" y="678"/>
                    <a:pt x="1686" y="348"/>
                    <a:pt x="1458" y="172"/>
                  </a:cubicBezTo>
                  <a:cubicBezTo>
                    <a:pt x="1314" y="57"/>
                    <a:pt x="1130" y="1"/>
                    <a:pt x="946"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083954" y="3915027"/>
              <a:ext cx="73452" cy="64581"/>
            </a:xfrm>
            <a:custGeom>
              <a:avLst/>
              <a:gdLst/>
              <a:ahLst/>
              <a:cxnLst/>
              <a:rect l="l" t="t" r="r" b="b"/>
              <a:pathLst>
                <a:path w="2310" h="2031" extrusionOk="0">
                  <a:moveTo>
                    <a:pt x="1221" y="1"/>
                  </a:moveTo>
                  <a:cubicBezTo>
                    <a:pt x="1083" y="1"/>
                    <a:pt x="945" y="26"/>
                    <a:pt x="815" y="77"/>
                  </a:cubicBezTo>
                  <a:cubicBezTo>
                    <a:pt x="13" y="399"/>
                    <a:pt x="0" y="1677"/>
                    <a:pt x="837" y="1979"/>
                  </a:cubicBezTo>
                  <a:cubicBezTo>
                    <a:pt x="933" y="2014"/>
                    <a:pt x="1034" y="2030"/>
                    <a:pt x="1135" y="2030"/>
                  </a:cubicBezTo>
                  <a:cubicBezTo>
                    <a:pt x="1437" y="2030"/>
                    <a:pt x="1744" y="1884"/>
                    <a:pt x="1955" y="1652"/>
                  </a:cubicBezTo>
                  <a:cubicBezTo>
                    <a:pt x="2057" y="1544"/>
                    <a:pt x="2137" y="1417"/>
                    <a:pt x="2186" y="1272"/>
                  </a:cubicBezTo>
                  <a:cubicBezTo>
                    <a:pt x="2310" y="905"/>
                    <a:pt x="2168" y="466"/>
                    <a:pt x="1878" y="229"/>
                  </a:cubicBezTo>
                  <a:cubicBezTo>
                    <a:pt x="1692" y="77"/>
                    <a:pt x="1457" y="1"/>
                    <a:pt x="1221" y="1"/>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65095" y="4072202"/>
              <a:ext cx="73452" cy="64581"/>
            </a:xfrm>
            <a:custGeom>
              <a:avLst/>
              <a:gdLst/>
              <a:ahLst/>
              <a:cxnLst/>
              <a:rect l="l" t="t" r="r" b="b"/>
              <a:pathLst>
                <a:path w="2310" h="2031" extrusionOk="0">
                  <a:moveTo>
                    <a:pt x="1220" y="1"/>
                  </a:moveTo>
                  <a:cubicBezTo>
                    <a:pt x="1083" y="1"/>
                    <a:pt x="945" y="26"/>
                    <a:pt x="815" y="77"/>
                  </a:cubicBezTo>
                  <a:cubicBezTo>
                    <a:pt x="12" y="399"/>
                    <a:pt x="0" y="1680"/>
                    <a:pt x="834" y="1979"/>
                  </a:cubicBezTo>
                  <a:cubicBezTo>
                    <a:pt x="931" y="2014"/>
                    <a:pt x="1032" y="2031"/>
                    <a:pt x="1133" y="2031"/>
                  </a:cubicBezTo>
                  <a:cubicBezTo>
                    <a:pt x="1436" y="2031"/>
                    <a:pt x="1742" y="1885"/>
                    <a:pt x="1954" y="1652"/>
                  </a:cubicBezTo>
                  <a:cubicBezTo>
                    <a:pt x="2053" y="1544"/>
                    <a:pt x="2133" y="1417"/>
                    <a:pt x="2186" y="1275"/>
                  </a:cubicBezTo>
                  <a:cubicBezTo>
                    <a:pt x="2309" y="908"/>
                    <a:pt x="2164" y="466"/>
                    <a:pt x="1877" y="229"/>
                  </a:cubicBezTo>
                  <a:cubicBezTo>
                    <a:pt x="1692" y="76"/>
                    <a:pt x="1457" y="1"/>
                    <a:pt x="1220" y="1"/>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935491" y="4045142"/>
              <a:ext cx="43245" cy="38030"/>
            </a:xfrm>
            <a:custGeom>
              <a:avLst/>
              <a:gdLst/>
              <a:ahLst/>
              <a:cxnLst/>
              <a:rect l="l" t="t" r="r" b="b"/>
              <a:pathLst>
                <a:path w="1360" h="1196" extrusionOk="0">
                  <a:moveTo>
                    <a:pt x="721" y="0"/>
                  </a:moveTo>
                  <a:cubicBezTo>
                    <a:pt x="639" y="0"/>
                    <a:pt x="556" y="16"/>
                    <a:pt x="479" y="45"/>
                  </a:cubicBezTo>
                  <a:cubicBezTo>
                    <a:pt x="7" y="234"/>
                    <a:pt x="1" y="990"/>
                    <a:pt x="492" y="1163"/>
                  </a:cubicBezTo>
                  <a:cubicBezTo>
                    <a:pt x="551" y="1185"/>
                    <a:pt x="613" y="1196"/>
                    <a:pt x="675" y="1196"/>
                  </a:cubicBezTo>
                  <a:cubicBezTo>
                    <a:pt x="852" y="1196"/>
                    <a:pt x="1029" y="1110"/>
                    <a:pt x="1152" y="975"/>
                  </a:cubicBezTo>
                  <a:cubicBezTo>
                    <a:pt x="1211" y="910"/>
                    <a:pt x="1260" y="836"/>
                    <a:pt x="1288" y="752"/>
                  </a:cubicBezTo>
                  <a:cubicBezTo>
                    <a:pt x="1359" y="536"/>
                    <a:pt x="1276" y="277"/>
                    <a:pt x="1106" y="135"/>
                  </a:cubicBezTo>
                  <a:cubicBezTo>
                    <a:pt x="997" y="44"/>
                    <a:pt x="860" y="0"/>
                    <a:pt x="721"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196549" y="3773814"/>
              <a:ext cx="43245" cy="38030"/>
            </a:xfrm>
            <a:custGeom>
              <a:avLst/>
              <a:gdLst/>
              <a:ahLst/>
              <a:cxnLst/>
              <a:rect l="l" t="t" r="r" b="b"/>
              <a:pathLst>
                <a:path w="1360" h="1196" extrusionOk="0">
                  <a:moveTo>
                    <a:pt x="716" y="0"/>
                  </a:moveTo>
                  <a:cubicBezTo>
                    <a:pt x="635" y="0"/>
                    <a:pt x="554" y="15"/>
                    <a:pt x="479" y="45"/>
                  </a:cubicBezTo>
                  <a:cubicBezTo>
                    <a:pt x="4" y="233"/>
                    <a:pt x="1" y="990"/>
                    <a:pt x="492" y="1162"/>
                  </a:cubicBezTo>
                  <a:cubicBezTo>
                    <a:pt x="550" y="1185"/>
                    <a:pt x="611" y="1195"/>
                    <a:pt x="672" y="1195"/>
                  </a:cubicBezTo>
                  <a:cubicBezTo>
                    <a:pt x="849" y="1195"/>
                    <a:pt x="1028" y="1109"/>
                    <a:pt x="1149" y="974"/>
                  </a:cubicBezTo>
                  <a:cubicBezTo>
                    <a:pt x="1208" y="909"/>
                    <a:pt x="1257" y="835"/>
                    <a:pt x="1285" y="752"/>
                  </a:cubicBezTo>
                  <a:cubicBezTo>
                    <a:pt x="1359" y="536"/>
                    <a:pt x="1273" y="276"/>
                    <a:pt x="1103" y="134"/>
                  </a:cubicBezTo>
                  <a:cubicBezTo>
                    <a:pt x="993" y="45"/>
                    <a:pt x="855" y="0"/>
                    <a:pt x="716"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720636" y="3777566"/>
              <a:ext cx="43213" cy="38093"/>
            </a:xfrm>
            <a:custGeom>
              <a:avLst/>
              <a:gdLst/>
              <a:ahLst/>
              <a:cxnLst/>
              <a:rect l="l" t="t" r="r" b="b"/>
              <a:pathLst>
                <a:path w="1359" h="1198" extrusionOk="0">
                  <a:moveTo>
                    <a:pt x="722" y="0"/>
                  </a:moveTo>
                  <a:cubicBezTo>
                    <a:pt x="640" y="0"/>
                    <a:pt x="557" y="16"/>
                    <a:pt x="479" y="47"/>
                  </a:cubicBezTo>
                  <a:cubicBezTo>
                    <a:pt x="3" y="236"/>
                    <a:pt x="0" y="992"/>
                    <a:pt x="491" y="1165"/>
                  </a:cubicBezTo>
                  <a:cubicBezTo>
                    <a:pt x="550" y="1187"/>
                    <a:pt x="612" y="1198"/>
                    <a:pt x="673" y="1198"/>
                  </a:cubicBezTo>
                  <a:cubicBezTo>
                    <a:pt x="850" y="1198"/>
                    <a:pt x="1028" y="1112"/>
                    <a:pt x="1152" y="977"/>
                  </a:cubicBezTo>
                  <a:cubicBezTo>
                    <a:pt x="1208" y="912"/>
                    <a:pt x="1260" y="838"/>
                    <a:pt x="1285" y="751"/>
                  </a:cubicBezTo>
                  <a:cubicBezTo>
                    <a:pt x="1359" y="538"/>
                    <a:pt x="1275" y="279"/>
                    <a:pt x="1106" y="134"/>
                  </a:cubicBezTo>
                  <a:cubicBezTo>
                    <a:pt x="995" y="45"/>
                    <a:pt x="860" y="0"/>
                    <a:pt x="722"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724547" y="3840557"/>
              <a:ext cx="43213" cy="38030"/>
            </a:xfrm>
            <a:custGeom>
              <a:avLst/>
              <a:gdLst/>
              <a:ahLst/>
              <a:cxnLst/>
              <a:rect l="l" t="t" r="r" b="b"/>
              <a:pathLst>
                <a:path w="1359" h="1196" extrusionOk="0">
                  <a:moveTo>
                    <a:pt x="718" y="1"/>
                  </a:moveTo>
                  <a:cubicBezTo>
                    <a:pt x="636" y="1"/>
                    <a:pt x="555" y="16"/>
                    <a:pt x="479" y="45"/>
                  </a:cubicBezTo>
                  <a:cubicBezTo>
                    <a:pt x="6" y="234"/>
                    <a:pt x="0" y="990"/>
                    <a:pt x="491" y="1163"/>
                  </a:cubicBezTo>
                  <a:cubicBezTo>
                    <a:pt x="551" y="1185"/>
                    <a:pt x="613" y="1196"/>
                    <a:pt x="674" y="1196"/>
                  </a:cubicBezTo>
                  <a:cubicBezTo>
                    <a:pt x="852" y="1196"/>
                    <a:pt x="1028" y="1110"/>
                    <a:pt x="1152" y="975"/>
                  </a:cubicBezTo>
                  <a:cubicBezTo>
                    <a:pt x="1211" y="910"/>
                    <a:pt x="1260" y="836"/>
                    <a:pt x="1288" y="752"/>
                  </a:cubicBezTo>
                  <a:cubicBezTo>
                    <a:pt x="1359" y="536"/>
                    <a:pt x="1275" y="277"/>
                    <a:pt x="1106" y="135"/>
                  </a:cubicBezTo>
                  <a:cubicBezTo>
                    <a:pt x="996" y="45"/>
                    <a:pt x="857" y="1"/>
                    <a:pt x="718" y="1"/>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880959" y="3928318"/>
              <a:ext cx="43213" cy="38030"/>
            </a:xfrm>
            <a:custGeom>
              <a:avLst/>
              <a:gdLst/>
              <a:ahLst/>
              <a:cxnLst/>
              <a:rect l="l" t="t" r="r" b="b"/>
              <a:pathLst>
                <a:path w="1359" h="1196" extrusionOk="0">
                  <a:moveTo>
                    <a:pt x="719" y="0"/>
                  </a:moveTo>
                  <a:cubicBezTo>
                    <a:pt x="638" y="0"/>
                    <a:pt x="556" y="16"/>
                    <a:pt x="479" y="45"/>
                  </a:cubicBezTo>
                  <a:cubicBezTo>
                    <a:pt x="3" y="234"/>
                    <a:pt x="0" y="990"/>
                    <a:pt x="488" y="1163"/>
                  </a:cubicBezTo>
                  <a:cubicBezTo>
                    <a:pt x="547" y="1185"/>
                    <a:pt x="608" y="1196"/>
                    <a:pt x="670" y="1196"/>
                  </a:cubicBezTo>
                  <a:cubicBezTo>
                    <a:pt x="847" y="1196"/>
                    <a:pt x="1025" y="1110"/>
                    <a:pt x="1149" y="975"/>
                  </a:cubicBezTo>
                  <a:cubicBezTo>
                    <a:pt x="1207" y="910"/>
                    <a:pt x="1257" y="836"/>
                    <a:pt x="1284" y="752"/>
                  </a:cubicBezTo>
                  <a:cubicBezTo>
                    <a:pt x="1359" y="536"/>
                    <a:pt x="1272" y="277"/>
                    <a:pt x="1102" y="135"/>
                  </a:cubicBezTo>
                  <a:cubicBezTo>
                    <a:pt x="994" y="44"/>
                    <a:pt x="857" y="0"/>
                    <a:pt x="719"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502982" y="4091503"/>
              <a:ext cx="43213" cy="38062"/>
            </a:xfrm>
            <a:custGeom>
              <a:avLst/>
              <a:gdLst/>
              <a:ahLst/>
              <a:cxnLst/>
              <a:rect l="l" t="t" r="r" b="b"/>
              <a:pathLst>
                <a:path w="1359" h="1197" extrusionOk="0">
                  <a:moveTo>
                    <a:pt x="717" y="0"/>
                  </a:moveTo>
                  <a:cubicBezTo>
                    <a:pt x="636" y="0"/>
                    <a:pt x="555" y="15"/>
                    <a:pt x="479" y="45"/>
                  </a:cubicBezTo>
                  <a:cubicBezTo>
                    <a:pt x="4" y="236"/>
                    <a:pt x="1" y="993"/>
                    <a:pt x="488" y="1165"/>
                  </a:cubicBezTo>
                  <a:cubicBezTo>
                    <a:pt x="546" y="1187"/>
                    <a:pt x="606" y="1196"/>
                    <a:pt x="666" y="1196"/>
                  </a:cubicBezTo>
                  <a:cubicBezTo>
                    <a:pt x="844" y="1196"/>
                    <a:pt x="1022" y="1111"/>
                    <a:pt x="1149" y="977"/>
                  </a:cubicBezTo>
                  <a:cubicBezTo>
                    <a:pt x="1208" y="909"/>
                    <a:pt x="1257" y="838"/>
                    <a:pt x="1285" y="752"/>
                  </a:cubicBezTo>
                  <a:cubicBezTo>
                    <a:pt x="1359" y="536"/>
                    <a:pt x="1273" y="276"/>
                    <a:pt x="1103" y="134"/>
                  </a:cubicBezTo>
                  <a:cubicBezTo>
                    <a:pt x="993" y="44"/>
                    <a:pt x="856" y="0"/>
                    <a:pt x="717"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682924" y="4017415"/>
              <a:ext cx="581703" cy="134726"/>
            </a:xfrm>
            <a:custGeom>
              <a:avLst/>
              <a:gdLst/>
              <a:ahLst/>
              <a:cxnLst/>
              <a:rect l="l" t="t" r="r" b="b"/>
              <a:pathLst>
                <a:path w="18294" h="4237" extrusionOk="0">
                  <a:moveTo>
                    <a:pt x="7806" y="0"/>
                  </a:moveTo>
                  <a:cubicBezTo>
                    <a:pt x="6725" y="0"/>
                    <a:pt x="5687" y="156"/>
                    <a:pt x="4508" y="482"/>
                  </a:cubicBezTo>
                  <a:cubicBezTo>
                    <a:pt x="3820" y="670"/>
                    <a:pt x="1449" y="1399"/>
                    <a:pt x="87" y="2770"/>
                  </a:cubicBezTo>
                  <a:cubicBezTo>
                    <a:pt x="1" y="2850"/>
                    <a:pt x="1" y="2986"/>
                    <a:pt x="87" y="3069"/>
                  </a:cubicBezTo>
                  <a:cubicBezTo>
                    <a:pt x="127" y="3113"/>
                    <a:pt x="181" y="3134"/>
                    <a:pt x="236" y="3134"/>
                  </a:cubicBezTo>
                  <a:cubicBezTo>
                    <a:pt x="290" y="3134"/>
                    <a:pt x="345" y="3113"/>
                    <a:pt x="387" y="3069"/>
                  </a:cubicBezTo>
                  <a:cubicBezTo>
                    <a:pt x="1677" y="1779"/>
                    <a:pt x="3953" y="1078"/>
                    <a:pt x="4623" y="893"/>
                  </a:cubicBezTo>
                  <a:cubicBezTo>
                    <a:pt x="5764" y="578"/>
                    <a:pt x="6767" y="428"/>
                    <a:pt x="7811" y="428"/>
                  </a:cubicBezTo>
                  <a:cubicBezTo>
                    <a:pt x="8366" y="428"/>
                    <a:pt x="8933" y="471"/>
                    <a:pt x="9538" y="553"/>
                  </a:cubicBezTo>
                  <a:cubicBezTo>
                    <a:pt x="11449" y="816"/>
                    <a:pt x="13030" y="1881"/>
                    <a:pt x="13669" y="3338"/>
                  </a:cubicBezTo>
                  <a:cubicBezTo>
                    <a:pt x="13704" y="3415"/>
                    <a:pt x="13780" y="3464"/>
                    <a:pt x="13862" y="3464"/>
                  </a:cubicBezTo>
                  <a:cubicBezTo>
                    <a:pt x="13888" y="3464"/>
                    <a:pt x="13915" y="3459"/>
                    <a:pt x="13940" y="3449"/>
                  </a:cubicBezTo>
                  <a:cubicBezTo>
                    <a:pt x="14382" y="3271"/>
                    <a:pt x="14854" y="3185"/>
                    <a:pt x="15326" y="3185"/>
                  </a:cubicBezTo>
                  <a:cubicBezTo>
                    <a:pt x="16270" y="3185"/>
                    <a:pt x="17214" y="3531"/>
                    <a:pt x="17914" y="4178"/>
                  </a:cubicBezTo>
                  <a:cubicBezTo>
                    <a:pt x="17954" y="4218"/>
                    <a:pt x="18010" y="4236"/>
                    <a:pt x="18059" y="4236"/>
                  </a:cubicBezTo>
                  <a:cubicBezTo>
                    <a:pt x="18118" y="4236"/>
                    <a:pt x="18176" y="4212"/>
                    <a:pt x="18213" y="4165"/>
                  </a:cubicBezTo>
                  <a:cubicBezTo>
                    <a:pt x="18294" y="4082"/>
                    <a:pt x="18288" y="3946"/>
                    <a:pt x="18201" y="3866"/>
                  </a:cubicBezTo>
                  <a:cubicBezTo>
                    <a:pt x="17422" y="3145"/>
                    <a:pt x="16372" y="2760"/>
                    <a:pt x="15321" y="2760"/>
                  </a:cubicBezTo>
                  <a:cubicBezTo>
                    <a:pt x="14864" y="2760"/>
                    <a:pt x="14407" y="2833"/>
                    <a:pt x="13971" y="2983"/>
                  </a:cubicBezTo>
                  <a:cubicBezTo>
                    <a:pt x="13230" y="1489"/>
                    <a:pt x="11572" y="405"/>
                    <a:pt x="9596" y="130"/>
                  </a:cubicBezTo>
                  <a:cubicBezTo>
                    <a:pt x="8969" y="44"/>
                    <a:pt x="8381" y="0"/>
                    <a:pt x="7806"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839908" y="3817694"/>
              <a:ext cx="102420" cy="89892"/>
            </a:xfrm>
            <a:custGeom>
              <a:avLst/>
              <a:gdLst/>
              <a:ahLst/>
              <a:cxnLst/>
              <a:rect l="l" t="t" r="r" b="b"/>
              <a:pathLst>
                <a:path w="3221" h="2827" extrusionOk="0">
                  <a:moveTo>
                    <a:pt x="242" y="0"/>
                  </a:moveTo>
                  <a:cubicBezTo>
                    <a:pt x="220" y="0"/>
                    <a:pt x="198" y="4"/>
                    <a:pt x="176" y="11"/>
                  </a:cubicBezTo>
                  <a:cubicBezTo>
                    <a:pt x="62" y="48"/>
                    <a:pt x="0" y="168"/>
                    <a:pt x="40" y="283"/>
                  </a:cubicBezTo>
                  <a:cubicBezTo>
                    <a:pt x="475" y="1564"/>
                    <a:pt x="1615" y="2558"/>
                    <a:pt x="2942" y="2820"/>
                  </a:cubicBezTo>
                  <a:cubicBezTo>
                    <a:pt x="2958" y="2827"/>
                    <a:pt x="2970" y="2827"/>
                    <a:pt x="2986" y="2827"/>
                  </a:cubicBezTo>
                  <a:cubicBezTo>
                    <a:pt x="3084" y="2827"/>
                    <a:pt x="3174" y="2753"/>
                    <a:pt x="3196" y="2654"/>
                  </a:cubicBezTo>
                  <a:cubicBezTo>
                    <a:pt x="3220" y="2540"/>
                    <a:pt x="3143" y="2428"/>
                    <a:pt x="3026" y="2404"/>
                  </a:cubicBezTo>
                  <a:cubicBezTo>
                    <a:pt x="1846" y="2172"/>
                    <a:pt x="834" y="1286"/>
                    <a:pt x="445" y="147"/>
                  </a:cubicBezTo>
                  <a:cubicBezTo>
                    <a:pt x="415" y="58"/>
                    <a:pt x="331" y="0"/>
                    <a:pt x="242"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920292" y="4037034"/>
              <a:ext cx="149257" cy="84168"/>
            </a:xfrm>
            <a:custGeom>
              <a:avLst/>
              <a:gdLst/>
              <a:ahLst/>
              <a:cxnLst/>
              <a:rect l="l" t="t" r="r" b="b"/>
              <a:pathLst>
                <a:path w="4694" h="2647" extrusionOk="0">
                  <a:moveTo>
                    <a:pt x="3699" y="0"/>
                  </a:moveTo>
                  <a:cubicBezTo>
                    <a:pt x="2161" y="0"/>
                    <a:pt x="525" y="998"/>
                    <a:pt x="41" y="2360"/>
                  </a:cubicBezTo>
                  <a:cubicBezTo>
                    <a:pt x="1" y="2474"/>
                    <a:pt x="59" y="2594"/>
                    <a:pt x="170" y="2635"/>
                  </a:cubicBezTo>
                  <a:cubicBezTo>
                    <a:pt x="198" y="2644"/>
                    <a:pt x="220" y="2647"/>
                    <a:pt x="245" y="2647"/>
                  </a:cubicBezTo>
                  <a:cubicBezTo>
                    <a:pt x="334" y="2647"/>
                    <a:pt x="414" y="2591"/>
                    <a:pt x="442" y="2508"/>
                  </a:cubicBezTo>
                  <a:cubicBezTo>
                    <a:pt x="820" y="1437"/>
                    <a:pt x="2243" y="427"/>
                    <a:pt x="3681" y="427"/>
                  </a:cubicBezTo>
                  <a:cubicBezTo>
                    <a:pt x="3922" y="427"/>
                    <a:pt x="4163" y="455"/>
                    <a:pt x="4400" y="517"/>
                  </a:cubicBezTo>
                  <a:cubicBezTo>
                    <a:pt x="4418" y="521"/>
                    <a:pt x="4436" y="523"/>
                    <a:pt x="4453" y="523"/>
                  </a:cubicBezTo>
                  <a:cubicBezTo>
                    <a:pt x="4550" y="523"/>
                    <a:pt x="4636" y="459"/>
                    <a:pt x="4663" y="362"/>
                  </a:cubicBezTo>
                  <a:cubicBezTo>
                    <a:pt x="4694" y="245"/>
                    <a:pt x="4626" y="131"/>
                    <a:pt x="4508" y="100"/>
                  </a:cubicBezTo>
                  <a:cubicBezTo>
                    <a:pt x="4246" y="32"/>
                    <a:pt x="3974" y="0"/>
                    <a:pt x="3699"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251527" y="3854071"/>
              <a:ext cx="59716" cy="89733"/>
            </a:xfrm>
            <a:custGeom>
              <a:avLst/>
              <a:gdLst/>
              <a:ahLst/>
              <a:cxnLst/>
              <a:rect l="l" t="t" r="r" b="b"/>
              <a:pathLst>
                <a:path w="1878" h="2822" extrusionOk="0">
                  <a:moveTo>
                    <a:pt x="217" y="0"/>
                  </a:moveTo>
                  <a:cubicBezTo>
                    <a:pt x="99" y="0"/>
                    <a:pt x="4" y="93"/>
                    <a:pt x="4" y="210"/>
                  </a:cubicBezTo>
                  <a:cubicBezTo>
                    <a:pt x="1" y="1257"/>
                    <a:pt x="615" y="2300"/>
                    <a:pt x="1535" y="2797"/>
                  </a:cubicBezTo>
                  <a:cubicBezTo>
                    <a:pt x="1566" y="2816"/>
                    <a:pt x="1603" y="2822"/>
                    <a:pt x="1637" y="2822"/>
                  </a:cubicBezTo>
                  <a:cubicBezTo>
                    <a:pt x="1708" y="2822"/>
                    <a:pt x="1782" y="2785"/>
                    <a:pt x="1822" y="2711"/>
                  </a:cubicBezTo>
                  <a:cubicBezTo>
                    <a:pt x="1878" y="2609"/>
                    <a:pt x="1841" y="2479"/>
                    <a:pt x="1736" y="2421"/>
                  </a:cubicBezTo>
                  <a:cubicBezTo>
                    <a:pt x="948" y="1998"/>
                    <a:pt x="424" y="1108"/>
                    <a:pt x="430" y="216"/>
                  </a:cubicBezTo>
                  <a:cubicBezTo>
                    <a:pt x="430" y="96"/>
                    <a:pt x="337" y="0"/>
                    <a:pt x="217"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681620" y="4095446"/>
              <a:ext cx="253426" cy="55232"/>
            </a:xfrm>
            <a:custGeom>
              <a:avLst/>
              <a:gdLst/>
              <a:ahLst/>
              <a:cxnLst/>
              <a:rect l="l" t="t" r="r" b="b"/>
              <a:pathLst>
                <a:path w="7970" h="1737" extrusionOk="0">
                  <a:moveTo>
                    <a:pt x="3130" y="1"/>
                  </a:moveTo>
                  <a:cubicBezTo>
                    <a:pt x="2763" y="1"/>
                    <a:pt x="2421" y="35"/>
                    <a:pt x="2100" y="103"/>
                  </a:cubicBezTo>
                  <a:cubicBezTo>
                    <a:pt x="1254" y="285"/>
                    <a:pt x="532" y="708"/>
                    <a:pt x="68" y="1301"/>
                  </a:cubicBezTo>
                  <a:cubicBezTo>
                    <a:pt x="1" y="1393"/>
                    <a:pt x="16" y="1526"/>
                    <a:pt x="109" y="1600"/>
                  </a:cubicBezTo>
                  <a:cubicBezTo>
                    <a:pt x="148" y="1630"/>
                    <a:pt x="194" y="1645"/>
                    <a:pt x="240" y="1645"/>
                  </a:cubicBezTo>
                  <a:cubicBezTo>
                    <a:pt x="305" y="1645"/>
                    <a:pt x="368" y="1617"/>
                    <a:pt x="411" y="1563"/>
                  </a:cubicBezTo>
                  <a:cubicBezTo>
                    <a:pt x="813" y="1048"/>
                    <a:pt x="1439" y="683"/>
                    <a:pt x="2190" y="523"/>
                  </a:cubicBezTo>
                  <a:cubicBezTo>
                    <a:pt x="2483" y="461"/>
                    <a:pt x="2796" y="430"/>
                    <a:pt x="3134" y="430"/>
                  </a:cubicBezTo>
                  <a:cubicBezTo>
                    <a:pt x="3508" y="430"/>
                    <a:pt x="3911" y="468"/>
                    <a:pt x="4351" y="544"/>
                  </a:cubicBezTo>
                  <a:cubicBezTo>
                    <a:pt x="5505" y="745"/>
                    <a:pt x="6608" y="1134"/>
                    <a:pt x="7627" y="1708"/>
                  </a:cubicBezTo>
                  <a:cubicBezTo>
                    <a:pt x="7657" y="1727"/>
                    <a:pt x="7698" y="1736"/>
                    <a:pt x="7731" y="1736"/>
                  </a:cubicBezTo>
                  <a:cubicBezTo>
                    <a:pt x="7809" y="1736"/>
                    <a:pt x="7883" y="1696"/>
                    <a:pt x="7914" y="1628"/>
                  </a:cubicBezTo>
                  <a:cubicBezTo>
                    <a:pt x="7969" y="1523"/>
                    <a:pt x="7935" y="1393"/>
                    <a:pt x="7830" y="1335"/>
                  </a:cubicBezTo>
                  <a:cubicBezTo>
                    <a:pt x="6771" y="736"/>
                    <a:pt x="5623" y="331"/>
                    <a:pt x="4419" y="121"/>
                  </a:cubicBezTo>
                  <a:cubicBezTo>
                    <a:pt x="3957" y="41"/>
                    <a:pt x="3529" y="1"/>
                    <a:pt x="3130"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018450" y="4107688"/>
              <a:ext cx="106363" cy="43944"/>
            </a:xfrm>
            <a:custGeom>
              <a:avLst/>
              <a:gdLst/>
              <a:ahLst/>
              <a:cxnLst/>
              <a:rect l="l" t="t" r="r" b="b"/>
              <a:pathLst>
                <a:path w="3345" h="1382" extrusionOk="0">
                  <a:moveTo>
                    <a:pt x="2126" y="0"/>
                  </a:moveTo>
                  <a:cubicBezTo>
                    <a:pt x="1328" y="0"/>
                    <a:pt x="527" y="378"/>
                    <a:pt x="72" y="1045"/>
                  </a:cubicBezTo>
                  <a:cubicBezTo>
                    <a:pt x="1" y="1141"/>
                    <a:pt x="28" y="1277"/>
                    <a:pt x="124" y="1342"/>
                  </a:cubicBezTo>
                  <a:cubicBezTo>
                    <a:pt x="161" y="1370"/>
                    <a:pt x="201" y="1382"/>
                    <a:pt x="244" y="1382"/>
                  </a:cubicBezTo>
                  <a:cubicBezTo>
                    <a:pt x="315" y="1382"/>
                    <a:pt x="380" y="1351"/>
                    <a:pt x="420" y="1289"/>
                  </a:cubicBezTo>
                  <a:cubicBezTo>
                    <a:pt x="792" y="745"/>
                    <a:pt x="1469" y="432"/>
                    <a:pt x="2133" y="432"/>
                  </a:cubicBezTo>
                  <a:cubicBezTo>
                    <a:pt x="2434" y="432"/>
                    <a:pt x="2732" y="496"/>
                    <a:pt x="2998" y="632"/>
                  </a:cubicBezTo>
                  <a:cubicBezTo>
                    <a:pt x="3032" y="648"/>
                    <a:pt x="3066" y="656"/>
                    <a:pt x="3099" y="656"/>
                  </a:cubicBezTo>
                  <a:cubicBezTo>
                    <a:pt x="3178" y="656"/>
                    <a:pt x="3252" y="613"/>
                    <a:pt x="3289" y="539"/>
                  </a:cubicBezTo>
                  <a:cubicBezTo>
                    <a:pt x="3344" y="431"/>
                    <a:pt x="3301" y="304"/>
                    <a:pt x="3196" y="252"/>
                  </a:cubicBezTo>
                  <a:cubicBezTo>
                    <a:pt x="2863" y="81"/>
                    <a:pt x="2495" y="0"/>
                    <a:pt x="2126"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931231" y="3997668"/>
              <a:ext cx="136475" cy="145156"/>
            </a:xfrm>
            <a:custGeom>
              <a:avLst/>
              <a:gdLst/>
              <a:ahLst/>
              <a:cxnLst/>
              <a:rect l="l" t="t" r="r" b="b"/>
              <a:pathLst>
                <a:path w="4292" h="4565" extrusionOk="0">
                  <a:moveTo>
                    <a:pt x="233" y="1"/>
                  </a:moveTo>
                  <a:cubicBezTo>
                    <a:pt x="137" y="1"/>
                    <a:pt x="49" y="65"/>
                    <a:pt x="28" y="165"/>
                  </a:cubicBezTo>
                  <a:cubicBezTo>
                    <a:pt x="0" y="279"/>
                    <a:pt x="68" y="396"/>
                    <a:pt x="186" y="424"/>
                  </a:cubicBezTo>
                  <a:cubicBezTo>
                    <a:pt x="2041" y="865"/>
                    <a:pt x="3548" y="2496"/>
                    <a:pt x="3847" y="4382"/>
                  </a:cubicBezTo>
                  <a:cubicBezTo>
                    <a:pt x="3866" y="4490"/>
                    <a:pt x="3955" y="4564"/>
                    <a:pt x="4060" y="4564"/>
                  </a:cubicBezTo>
                  <a:cubicBezTo>
                    <a:pt x="4067" y="4564"/>
                    <a:pt x="4079" y="4564"/>
                    <a:pt x="4094" y="4555"/>
                  </a:cubicBezTo>
                  <a:cubicBezTo>
                    <a:pt x="4212" y="4539"/>
                    <a:pt x="4292" y="4428"/>
                    <a:pt x="4273" y="4314"/>
                  </a:cubicBezTo>
                  <a:cubicBezTo>
                    <a:pt x="3943" y="2264"/>
                    <a:pt x="2307" y="489"/>
                    <a:pt x="284" y="7"/>
                  </a:cubicBezTo>
                  <a:cubicBezTo>
                    <a:pt x="267" y="3"/>
                    <a:pt x="250" y="1"/>
                    <a:pt x="233"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999850" y="3909017"/>
              <a:ext cx="100957" cy="45311"/>
            </a:xfrm>
            <a:custGeom>
              <a:avLst/>
              <a:gdLst/>
              <a:ahLst/>
              <a:cxnLst/>
              <a:rect l="l" t="t" r="r" b="b"/>
              <a:pathLst>
                <a:path w="3175" h="1425" extrusionOk="0">
                  <a:moveTo>
                    <a:pt x="2442" y="1"/>
                  </a:moveTo>
                  <a:cubicBezTo>
                    <a:pt x="1549" y="1"/>
                    <a:pt x="663" y="395"/>
                    <a:pt x="78" y="1072"/>
                  </a:cubicBezTo>
                  <a:cubicBezTo>
                    <a:pt x="1" y="1162"/>
                    <a:pt x="10" y="1295"/>
                    <a:pt x="99" y="1372"/>
                  </a:cubicBezTo>
                  <a:cubicBezTo>
                    <a:pt x="139" y="1409"/>
                    <a:pt x="189" y="1424"/>
                    <a:pt x="238" y="1424"/>
                  </a:cubicBezTo>
                  <a:cubicBezTo>
                    <a:pt x="300" y="1424"/>
                    <a:pt x="359" y="1400"/>
                    <a:pt x="402" y="1356"/>
                  </a:cubicBezTo>
                  <a:cubicBezTo>
                    <a:pt x="906" y="770"/>
                    <a:pt x="1674" y="432"/>
                    <a:pt x="2445" y="432"/>
                  </a:cubicBezTo>
                  <a:cubicBezTo>
                    <a:pt x="2599" y="432"/>
                    <a:pt x="2753" y="446"/>
                    <a:pt x="2906" y="473"/>
                  </a:cubicBezTo>
                  <a:cubicBezTo>
                    <a:pt x="2918" y="475"/>
                    <a:pt x="2930" y="476"/>
                    <a:pt x="2941" y="476"/>
                  </a:cubicBezTo>
                  <a:cubicBezTo>
                    <a:pt x="3047" y="476"/>
                    <a:pt x="3136" y="403"/>
                    <a:pt x="3156" y="300"/>
                  </a:cubicBezTo>
                  <a:cubicBezTo>
                    <a:pt x="3174" y="180"/>
                    <a:pt x="3097" y="72"/>
                    <a:pt x="2983" y="50"/>
                  </a:cubicBezTo>
                  <a:cubicBezTo>
                    <a:pt x="2804" y="17"/>
                    <a:pt x="2623" y="1"/>
                    <a:pt x="2442"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048851" y="4089245"/>
              <a:ext cx="121180" cy="53070"/>
            </a:xfrm>
            <a:custGeom>
              <a:avLst/>
              <a:gdLst/>
              <a:ahLst/>
              <a:cxnLst/>
              <a:rect l="l" t="t" r="r" b="b"/>
              <a:pathLst>
                <a:path w="3811" h="1669" extrusionOk="0">
                  <a:moveTo>
                    <a:pt x="770" y="1"/>
                  </a:moveTo>
                  <a:cubicBezTo>
                    <a:pt x="579" y="1"/>
                    <a:pt x="387" y="15"/>
                    <a:pt x="198" y="45"/>
                  </a:cubicBezTo>
                  <a:cubicBezTo>
                    <a:pt x="84" y="60"/>
                    <a:pt x="1" y="171"/>
                    <a:pt x="22" y="286"/>
                  </a:cubicBezTo>
                  <a:cubicBezTo>
                    <a:pt x="36" y="391"/>
                    <a:pt x="128" y="467"/>
                    <a:pt x="230" y="467"/>
                  </a:cubicBezTo>
                  <a:cubicBezTo>
                    <a:pt x="241" y="467"/>
                    <a:pt x="252" y="466"/>
                    <a:pt x="263" y="465"/>
                  </a:cubicBezTo>
                  <a:cubicBezTo>
                    <a:pt x="431" y="438"/>
                    <a:pt x="601" y="425"/>
                    <a:pt x="772" y="425"/>
                  </a:cubicBezTo>
                  <a:cubicBezTo>
                    <a:pt x="1760" y="425"/>
                    <a:pt x="2759" y="857"/>
                    <a:pt x="3412" y="1595"/>
                  </a:cubicBezTo>
                  <a:cubicBezTo>
                    <a:pt x="3452" y="1644"/>
                    <a:pt x="3514" y="1669"/>
                    <a:pt x="3573" y="1669"/>
                  </a:cubicBezTo>
                  <a:cubicBezTo>
                    <a:pt x="3622" y="1669"/>
                    <a:pt x="3672" y="1653"/>
                    <a:pt x="3715" y="1613"/>
                  </a:cubicBezTo>
                  <a:cubicBezTo>
                    <a:pt x="3804" y="1536"/>
                    <a:pt x="3811" y="1403"/>
                    <a:pt x="3733" y="1314"/>
                  </a:cubicBezTo>
                  <a:cubicBezTo>
                    <a:pt x="2996" y="484"/>
                    <a:pt x="1880" y="1"/>
                    <a:pt x="770"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616849" y="3907586"/>
              <a:ext cx="119527" cy="82483"/>
            </a:xfrm>
            <a:custGeom>
              <a:avLst/>
              <a:gdLst/>
              <a:ahLst/>
              <a:cxnLst/>
              <a:rect l="l" t="t" r="r" b="b"/>
              <a:pathLst>
                <a:path w="3759" h="2594" extrusionOk="0">
                  <a:moveTo>
                    <a:pt x="226" y="1"/>
                  </a:moveTo>
                  <a:cubicBezTo>
                    <a:pt x="121" y="1"/>
                    <a:pt x="30" y="80"/>
                    <a:pt x="13" y="188"/>
                  </a:cubicBezTo>
                  <a:cubicBezTo>
                    <a:pt x="1" y="302"/>
                    <a:pt x="84" y="410"/>
                    <a:pt x="202" y="426"/>
                  </a:cubicBezTo>
                  <a:cubicBezTo>
                    <a:pt x="1474" y="589"/>
                    <a:pt x="2675" y="1380"/>
                    <a:pt x="3326" y="2488"/>
                  </a:cubicBezTo>
                  <a:cubicBezTo>
                    <a:pt x="3369" y="2553"/>
                    <a:pt x="3437" y="2593"/>
                    <a:pt x="3511" y="2593"/>
                  </a:cubicBezTo>
                  <a:cubicBezTo>
                    <a:pt x="3551" y="2593"/>
                    <a:pt x="3589" y="2581"/>
                    <a:pt x="3619" y="2565"/>
                  </a:cubicBezTo>
                  <a:cubicBezTo>
                    <a:pt x="3724" y="2504"/>
                    <a:pt x="3758" y="2371"/>
                    <a:pt x="3697" y="2272"/>
                  </a:cubicBezTo>
                  <a:cubicBezTo>
                    <a:pt x="2974" y="1052"/>
                    <a:pt x="1659" y="185"/>
                    <a:pt x="254" y="3"/>
                  </a:cubicBezTo>
                  <a:cubicBezTo>
                    <a:pt x="245" y="1"/>
                    <a:pt x="235" y="1"/>
                    <a:pt x="226"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363524" y="4608578"/>
            <a:ext cx="901507" cy="433647"/>
            <a:chOff x="8528736" y="2348364"/>
            <a:chExt cx="690069" cy="331966"/>
          </a:xfrm>
        </p:grpSpPr>
        <p:sp>
          <p:nvSpPr>
            <p:cNvPr id="53" name="Google Shape;53;p2"/>
            <p:cNvSpPr/>
            <p:nvPr/>
          </p:nvSpPr>
          <p:spPr>
            <a:xfrm>
              <a:off x="8528736" y="2348364"/>
              <a:ext cx="690069" cy="331966"/>
            </a:xfrm>
            <a:custGeom>
              <a:avLst/>
              <a:gdLst/>
              <a:ahLst/>
              <a:cxnLst/>
              <a:rect l="l" t="t" r="r" b="b"/>
              <a:pathLst>
                <a:path w="21702" h="10440" extrusionOk="0">
                  <a:moveTo>
                    <a:pt x="1607" y="0"/>
                  </a:moveTo>
                  <a:cubicBezTo>
                    <a:pt x="1544" y="0"/>
                    <a:pt x="1482" y="13"/>
                    <a:pt x="1421" y="41"/>
                  </a:cubicBezTo>
                  <a:cubicBezTo>
                    <a:pt x="590" y="418"/>
                    <a:pt x="1214" y="1360"/>
                    <a:pt x="1214" y="1360"/>
                  </a:cubicBezTo>
                  <a:cubicBezTo>
                    <a:pt x="1214" y="1360"/>
                    <a:pt x="0" y="2156"/>
                    <a:pt x="371" y="2913"/>
                  </a:cubicBezTo>
                  <a:cubicBezTo>
                    <a:pt x="453" y="3078"/>
                    <a:pt x="707" y="3181"/>
                    <a:pt x="1137" y="3181"/>
                  </a:cubicBezTo>
                  <a:cubicBezTo>
                    <a:pt x="1421" y="3181"/>
                    <a:pt x="1782" y="3137"/>
                    <a:pt x="2220" y="3036"/>
                  </a:cubicBezTo>
                  <a:cubicBezTo>
                    <a:pt x="4477" y="3743"/>
                    <a:pt x="6657" y="4385"/>
                    <a:pt x="10001" y="5713"/>
                  </a:cubicBezTo>
                  <a:cubicBezTo>
                    <a:pt x="13959" y="7284"/>
                    <a:pt x="17383" y="8640"/>
                    <a:pt x="19167" y="9427"/>
                  </a:cubicBezTo>
                  <a:cubicBezTo>
                    <a:pt x="19741" y="10052"/>
                    <a:pt x="20098" y="10439"/>
                    <a:pt x="20377" y="10439"/>
                  </a:cubicBezTo>
                  <a:cubicBezTo>
                    <a:pt x="20402" y="10439"/>
                    <a:pt x="20425" y="10436"/>
                    <a:pt x="20448" y="10431"/>
                  </a:cubicBezTo>
                  <a:cubicBezTo>
                    <a:pt x="21381" y="10190"/>
                    <a:pt x="21041" y="9177"/>
                    <a:pt x="21041" y="9177"/>
                  </a:cubicBezTo>
                  <a:cubicBezTo>
                    <a:pt x="21041" y="9177"/>
                    <a:pt x="21702" y="8853"/>
                    <a:pt x="21254" y="8177"/>
                  </a:cubicBezTo>
                  <a:cubicBezTo>
                    <a:pt x="21192" y="8082"/>
                    <a:pt x="20866" y="8009"/>
                    <a:pt x="20495" y="8009"/>
                  </a:cubicBezTo>
                  <a:cubicBezTo>
                    <a:pt x="20198" y="8009"/>
                    <a:pt x="19873" y="8056"/>
                    <a:pt x="19633" y="8177"/>
                  </a:cubicBezTo>
                  <a:cubicBezTo>
                    <a:pt x="17216" y="7349"/>
                    <a:pt x="12653" y="5466"/>
                    <a:pt x="10501" y="4595"/>
                  </a:cubicBezTo>
                  <a:cubicBezTo>
                    <a:pt x="7626" y="3425"/>
                    <a:pt x="3878" y="1832"/>
                    <a:pt x="2927" y="1381"/>
                  </a:cubicBezTo>
                  <a:cubicBezTo>
                    <a:pt x="2628" y="825"/>
                    <a:pt x="2105" y="0"/>
                    <a:pt x="1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572235" y="2363404"/>
              <a:ext cx="36535" cy="36376"/>
            </a:xfrm>
            <a:custGeom>
              <a:avLst/>
              <a:gdLst/>
              <a:ahLst/>
              <a:cxnLst/>
              <a:rect l="l" t="t" r="r" b="b"/>
              <a:pathLst>
                <a:path w="1149" h="1144" extrusionOk="0">
                  <a:moveTo>
                    <a:pt x="135" y="1"/>
                  </a:moveTo>
                  <a:cubicBezTo>
                    <a:pt x="76" y="1"/>
                    <a:pt x="18" y="40"/>
                    <a:pt x="16" y="96"/>
                  </a:cubicBezTo>
                  <a:cubicBezTo>
                    <a:pt x="0" y="161"/>
                    <a:pt x="40" y="232"/>
                    <a:pt x="108" y="248"/>
                  </a:cubicBezTo>
                  <a:cubicBezTo>
                    <a:pt x="494" y="340"/>
                    <a:pt x="809" y="658"/>
                    <a:pt x="902" y="1047"/>
                  </a:cubicBezTo>
                  <a:cubicBezTo>
                    <a:pt x="915" y="1103"/>
                    <a:pt x="970" y="1143"/>
                    <a:pt x="1026" y="1143"/>
                  </a:cubicBezTo>
                  <a:cubicBezTo>
                    <a:pt x="1035" y="1143"/>
                    <a:pt x="1044" y="1142"/>
                    <a:pt x="1053" y="1140"/>
                  </a:cubicBezTo>
                  <a:cubicBezTo>
                    <a:pt x="1096" y="1128"/>
                    <a:pt x="1130" y="1094"/>
                    <a:pt x="1142" y="1053"/>
                  </a:cubicBezTo>
                  <a:cubicBezTo>
                    <a:pt x="1149" y="1032"/>
                    <a:pt x="1149" y="1007"/>
                    <a:pt x="1146" y="982"/>
                  </a:cubicBezTo>
                  <a:cubicBezTo>
                    <a:pt x="1034" y="513"/>
                    <a:pt x="639" y="115"/>
                    <a:pt x="164" y="4"/>
                  </a:cubicBezTo>
                  <a:cubicBezTo>
                    <a:pt x="154" y="2"/>
                    <a:pt x="145"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171268" y="2648691"/>
              <a:ext cx="17202" cy="19778"/>
            </a:xfrm>
            <a:custGeom>
              <a:avLst/>
              <a:gdLst/>
              <a:ahLst/>
              <a:cxnLst/>
              <a:rect l="l" t="t" r="r" b="b"/>
              <a:pathLst>
                <a:path w="541" h="622" extrusionOk="0">
                  <a:moveTo>
                    <a:pt x="414" y="1"/>
                  </a:moveTo>
                  <a:cubicBezTo>
                    <a:pt x="349" y="1"/>
                    <a:pt x="294" y="49"/>
                    <a:pt x="291" y="115"/>
                  </a:cubicBezTo>
                  <a:cubicBezTo>
                    <a:pt x="282" y="232"/>
                    <a:pt x="204" y="340"/>
                    <a:pt x="96" y="377"/>
                  </a:cubicBezTo>
                  <a:cubicBezTo>
                    <a:pt x="31" y="405"/>
                    <a:pt x="1" y="476"/>
                    <a:pt x="25" y="541"/>
                  </a:cubicBezTo>
                  <a:cubicBezTo>
                    <a:pt x="45" y="592"/>
                    <a:pt x="93" y="622"/>
                    <a:pt x="144" y="622"/>
                  </a:cubicBezTo>
                  <a:cubicBezTo>
                    <a:pt x="158" y="622"/>
                    <a:pt x="172" y="620"/>
                    <a:pt x="186" y="615"/>
                  </a:cubicBezTo>
                  <a:cubicBezTo>
                    <a:pt x="343" y="553"/>
                    <a:pt x="464" y="421"/>
                    <a:pt x="513" y="263"/>
                  </a:cubicBezTo>
                  <a:cubicBezTo>
                    <a:pt x="525" y="220"/>
                    <a:pt x="535" y="180"/>
                    <a:pt x="538" y="130"/>
                  </a:cubicBezTo>
                  <a:cubicBezTo>
                    <a:pt x="541" y="62"/>
                    <a:pt x="491" y="4"/>
                    <a:pt x="420" y="1"/>
                  </a:cubicBezTo>
                  <a:cubicBezTo>
                    <a:pt x="418" y="1"/>
                    <a:pt x="416"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163510" y="2613809"/>
              <a:ext cx="34882" cy="12369"/>
            </a:xfrm>
            <a:custGeom>
              <a:avLst/>
              <a:gdLst/>
              <a:ahLst/>
              <a:cxnLst/>
              <a:rect l="l" t="t" r="r" b="b"/>
              <a:pathLst>
                <a:path w="1097" h="389" extrusionOk="0">
                  <a:moveTo>
                    <a:pt x="423" y="0"/>
                  </a:moveTo>
                  <a:cubicBezTo>
                    <a:pt x="317" y="0"/>
                    <a:pt x="211" y="14"/>
                    <a:pt x="109" y="42"/>
                  </a:cubicBezTo>
                  <a:cubicBezTo>
                    <a:pt x="41" y="57"/>
                    <a:pt x="1" y="125"/>
                    <a:pt x="22" y="190"/>
                  </a:cubicBezTo>
                  <a:cubicBezTo>
                    <a:pt x="35" y="248"/>
                    <a:pt x="86" y="283"/>
                    <a:pt x="141" y="283"/>
                  </a:cubicBezTo>
                  <a:cubicBezTo>
                    <a:pt x="151" y="283"/>
                    <a:pt x="161" y="282"/>
                    <a:pt x="170" y="279"/>
                  </a:cubicBezTo>
                  <a:cubicBezTo>
                    <a:pt x="252" y="258"/>
                    <a:pt x="335" y="247"/>
                    <a:pt x="419" y="247"/>
                  </a:cubicBezTo>
                  <a:cubicBezTo>
                    <a:pt x="587" y="247"/>
                    <a:pt x="754" y="290"/>
                    <a:pt x="902" y="372"/>
                  </a:cubicBezTo>
                  <a:cubicBezTo>
                    <a:pt x="922" y="383"/>
                    <a:pt x="943" y="388"/>
                    <a:pt x="963" y="388"/>
                  </a:cubicBezTo>
                  <a:cubicBezTo>
                    <a:pt x="1006" y="388"/>
                    <a:pt x="1047" y="366"/>
                    <a:pt x="1072" y="326"/>
                  </a:cubicBezTo>
                  <a:lnTo>
                    <a:pt x="1081" y="304"/>
                  </a:lnTo>
                  <a:cubicBezTo>
                    <a:pt x="1097" y="246"/>
                    <a:pt x="1075" y="187"/>
                    <a:pt x="1026" y="159"/>
                  </a:cubicBezTo>
                  <a:cubicBezTo>
                    <a:pt x="843" y="54"/>
                    <a:pt x="633" y="0"/>
                    <a:pt x="4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8173428" y="4478231"/>
            <a:ext cx="810905" cy="491176"/>
            <a:chOff x="2270330" y="1343727"/>
            <a:chExt cx="384188" cy="232730"/>
          </a:xfrm>
        </p:grpSpPr>
        <p:sp>
          <p:nvSpPr>
            <p:cNvPr id="58" name="Google Shape;58;p2"/>
            <p:cNvSpPr/>
            <p:nvPr/>
          </p:nvSpPr>
          <p:spPr>
            <a:xfrm>
              <a:off x="2388839" y="1358034"/>
              <a:ext cx="265679" cy="92097"/>
            </a:xfrm>
            <a:custGeom>
              <a:avLst/>
              <a:gdLst/>
              <a:ahLst/>
              <a:cxnLst/>
              <a:rect l="l" t="t" r="r" b="b"/>
              <a:pathLst>
                <a:path w="11216" h="3888" extrusionOk="0">
                  <a:moveTo>
                    <a:pt x="10799" y="1"/>
                  </a:moveTo>
                  <a:cubicBezTo>
                    <a:pt x="10632" y="1"/>
                    <a:pt x="10396" y="57"/>
                    <a:pt x="10070" y="166"/>
                  </a:cubicBezTo>
                  <a:cubicBezTo>
                    <a:pt x="9132" y="478"/>
                    <a:pt x="7518" y="931"/>
                    <a:pt x="5794" y="1464"/>
                  </a:cubicBezTo>
                  <a:cubicBezTo>
                    <a:pt x="3479" y="2180"/>
                    <a:pt x="1098" y="2929"/>
                    <a:pt x="1098" y="2929"/>
                  </a:cubicBezTo>
                  <a:cubicBezTo>
                    <a:pt x="839" y="2993"/>
                    <a:pt x="0" y="2990"/>
                    <a:pt x="208" y="3555"/>
                  </a:cubicBezTo>
                  <a:cubicBezTo>
                    <a:pt x="301" y="3806"/>
                    <a:pt x="447" y="3887"/>
                    <a:pt x="606" y="3887"/>
                  </a:cubicBezTo>
                  <a:cubicBezTo>
                    <a:pt x="858" y="3887"/>
                    <a:pt x="1145" y="3683"/>
                    <a:pt x="1308" y="3619"/>
                  </a:cubicBezTo>
                  <a:cubicBezTo>
                    <a:pt x="1598" y="3504"/>
                    <a:pt x="3578" y="2969"/>
                    <a:pt x="5895" y="2212"/>
                  </a:cubicBezTo>
                  <a:cubicBezTo>
                    <a:pt x="7811" y="1586"/>
                    <a:pt x="9636" y="1117"/>
                    <a:pt x="10126" y="1032"/>
                  </a:cubicBezTo>
                  <a:cubicBezTo>
                    <a:pt x="10616" y="944"/>
                    <a:pt x="11215" y="1005"/>
                    <a:pt x="11149" y="329"/>
                  </a:cubicBezTo>
                  <a:cubicBezTo>
                    <a:pt x="11127" y="108"/>
                    <a:pt x="11029" y="1"/>
                    <a:pt x="10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385807" y="1350360"/>
              <a:ext cx="230100" cy="77221"/>
            </a:xfrm>
            <a:custGeom>
              <a:avLst/>
              <a:gdLst/>
              <a:ahLst/>
              <a:cxnLst/>
              <a:rect l="l" t="t" r="r" b="b"/>
              <a:pathLst>
                <a:path w="9714" h="3260" extrusionOk="0">
                  <a:moveTo>
                    <a:pt x="9252" y="0"/>
                  </a:moveTo>
                  <a:cubicBezTo>
                    <a:pt x="9030" y="0"/>
                    <a:pt x="8763" y="171"/>
                    <a:pt x="8616" y="227"/>
                  </a:cubicBezTo>
                  <a:cubicBezTo>
                    <a:pt x="8362" y="320"/>
                    <a:pt x="6636" y="791"/>
                    <a:pt x="4617" y="1441"/>
                  </a:cubicBezTo>
                  <a:cubicBezTo>
                    <a:pt x="2944" y="1977"/>
                    <a:pt x="1359" y="2398"/>
                    <a:pt x="935" y="2483"/>
                  </a:cubicBezTo>
                  <a:cubicBezTo>
                    <a:pt x="514" y="2571"/>
                    <a:pt x="0" y="2550"/>
                    <a:pt x="27" y="3037"/>
                  </a:cubicBezTo>
                  <a:cubicBezTo>
                    <a:pt x="36" y="3185"/>
                    <a:pt x="106" y="3259"/>
                    <a:pt x="279" y="3259"/>
                  </a:cubicBezTo>
                  <a:cubicBezTo>
                    <a:pt x="423" y="3259"/>
                    <a:pt x="637" y="3208"/>
                    <a:pt x="946" y="3106"/>
                  </a:cubicBezTo>
                  <a:cubicBezTo>
                    <a:pt x="1761" y="2840"/>
                    <a:pt x="3168" y="2440"/>
                    <a:pt x="4673" y="1980"/>
                  </a:cubicBezTo>
                  <a:cubicBezTo>
                    <a:pt x="6687" y="1361"/>
                    <a:pt x="8765" y="714"/>
                    <a:pt x="8765" y="714"/>
                  </a:cubicBezTo>
                  <a:cubicBezTo>
                    <a:pt x="8994" y="658"/>
                    <a:pt x="9713" y="624"/>
                    <a:pt x="9559" y="224"/>
                  </a:cubicBezTo>
                  <a:cubicBezTo>
                    <a:pt x="9492" y="57"/>
                    <a:pt x="9380" y="0"/>
                    <a:pt x="9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273149" y="1439496"/>
              <a:ext cx="132626" cy="136961"/>
            </a:xfrm>
            <a:custGeom>
              <a:avLst/>
              <a:gdLst/>
              <a:ahLst/>
              <a:cxnLst/>
              <a:rect l="l" t="t" r="r" b="b"/>
              <a:pathLst>
                <a:path w="5599" h="5782" extrusionOk="0">
                  <a:moveTo>
                    <a:pt x="3584" y="0"/>
                  </a:moveTo>
                  <a:cubicBezTo>
                    <a:pt x="3065" y="0"/>
                    <a:pt x="2524" y="527"/>
                    <a:pt x="1884" y="1315"/>
                  </a:cubicBezTo>
                  <a:cubicBezTo>
                    <a:pt x="1130" y="2247"/>
                    <a:pt x="1" y="4061"/>
                    <a:pt x="201" y="4258"/>
                  </a:cubicBezTo>
                  <a:cubicBezTo>
                    <a:pt x="206" y="4264"/>
                    <a:pt x="214" y="4267"/>
                    <a:pt x="222" y="4267"/>
                  </a:cubicBezTo>
                  <a:cubicBezTo>
                    <a:pt x="505" y="4267"/>
                    <a:pt x="2318" y="1360"/>
                    <a:pt x="2637" y="1360"/>
                  </a:cubicBezTo>
                  <a:cubicBezTo>
                    <a:pt x="2648" y="1360"/>
                    <a:pt x="2658" y="1363"/>
                    <a:pt x="2665" y="1371"/>
                  </a:cubicBezTo>
                  <a:cubicBezTo>
                    <a:pt x="2889" y="1597"/>
                    <a:pt x="217" y="5273"/>
                    <a:pt x="518" y="5527"/>
                  </a:cubicBezTo>
                  <a:cubicBezTo>
                    <a:pt x="527" y="5534"/>
                    <a:pt x="538" y="5538"/>
                    <a:pt x="550" y="5538"/>
                  </a:cubicBezTo>
                  <a:cubicBezTo>
                    <a:pt x="954" y="5538"/>
                    <a:pt x="3226" y="1876"/>
                    <a:pt x="3497" y="1876"/>
                  </a:cubicBezTo>
                  <a:cubicBezTo>
                    <a:pt x="3503" y="1876"/>
                    <a:pt x="3508" y="1878"/>
                    <a:pt x="3512" y="1882"/>
                  </a:cubicBezTo>
                  <a:cubicBezTo>
                    <a:pt x="3696" y="2063"/>
                    <a:pt x="1354" y="5511"/>
                    <a:pt x="1709" y="5772"/>
                  </a:cubicBezTo>
                  <a:cubicBezTo>
                    <a:pt x="1717" y="5778"/>
                    <a:pt x="1728" y="5781"/>
                    <a:pt x="1739" y="5781"/>
                  </a:cubicBezTo>
                  <a:cubicBezTo>
                    <a:pt x="2131" y="5781"/>
                    <a:pt x="4004" y="2177"/>
                    <a:pt x="4279" y="2177"/>
                  </a:cubicBezTo>
                  <a:cubicBezTo>
                    <a:pt x="4282" y="2177"/>
                    <a:pt x="4285" y="2177"/>
                    <a:pt x="4287" y="2178"/>
                  </a:cubicBezTo>
                  <a:cubicBezTo>
                    <a:pt x="4538" y="2258"/>
                    <a:pt x="4048" y="3973"/>
                    <a:pt x="4452" y="4013"/>
                  </a:cubicBezTo>
                  <a:cubicBezTo>
                    <a:pt x="4453" y="4013"/>
                    <a:pt x="4454" y="4013"/>
                    <a:pt x="4454" y="4013"/>
                  </a:cubicBezTo>
                  <a:cubicBezTo>
                    <a:pt x="4650" y="4013"/>
                    <a:pt x="5598" y="1136"/>
                    <a:pt x="4029" y="137"/>
                  </a:cubicBezTo>
                  <a:cubicBezTo>
                    <a:pt x="3881" y="44"/>
                    <a:pt x="3734" y="0"/>
                    <a:pt x="3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385996" y="1351402"/>
              <a:ext cx="265679" cy="92097"/>
            </a:xfrm>
            <a:custGeom>
              <a:avLst/>
              <a:gdLst/>
              <a:ahLst/>
              <a:cxnLst/>
              <a:rect l="l" t="t" r="r" b="b"/>
              <a:pathLst>
                <a:path w="11216" h="3888" extrusionOk="0">
                  <a:moveTo>
                    <a:pt x="10799" y="1"/>
                  </a:moveTo>
                  <a:cubicBezTo>
                    <a:pt x="10633" y="1"/>
                    <a:pt x="10397" y="57"/>
                    <a:pt x="10070" y="167"/>
                  </a:cubicBezTo>
                  <a:cubicBezTo>
                    <a:pt x="9132" y="478"/>
                    <a:pt x="7518" y="931"/>
                    <a:pt x="5792" y="1464"/>
                  </a:cubicBezTo>
                  <a:cubicBezTo>
                    <a:pt x="3479" y="2181"/>
                    <a:pt x="1098" y="2929"/>
                    <a:pt x="1098" y="2929"/>
                  </a:cubicBezTo>
                  <a:cubicBezTo>
                    <a:pt x="839" y="2993"/>
                    <a:pt x="0" y="2990"/>
                    <a:pt x="208" y="3555"/>
                  </a:cubicBezTo>
                  <a:cubicBezTo>
                    <a:pt x="301" y="3806"/>
                    <a:pt x="447" y="3888"/>
                    <a:pt x="606" y="3888"/>
                  </a:cubicBezTo>
                  <a:cubicBezTo>
                    <a:pt x="859" y="3888"/>
                    <a:pt x="1145" y="3683"/>
                    <a:pt x="1308" y="3619"/>
                  </a:cubicBezTo>
                  <a:cubicBezTo>
                    <a:pt x="1596" y="3505"/>
                    <a:pt x="3578" y="2969"/>
                    <a:pt x="5896" y="2213"/>
                  </a:cubicBezTo>
                  <a:cubicBezTo>
                    <a:pt x="7811" y="1587"/>
                    <a:pt x="9636" y="1118"/>
                    <a:pt x="10126" y="1032"/>
                  </a:cubicBezTo>
                  <a:cubicBezTo>
                    <a:pt x="10616" y="945"/>
                    <a:pt x="11216" y="1006"/>
                    <a:pt x="11149" y="329"/>
                  </a:cubicBezTo>
                  <a:cubicBezTo>
                    <a:pt x="11127" y="108"/>
                    <a:pt x="11029" y="1"/>
                    <a:pt x="10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382964" y="1343727"/>
              <a:ext cx="230100" cy="77221"/>
            </a:xfrm>
            <a:custGeom>
              <a:avLst/>
              <a:gdLst/>
              <a:ahLst/>
              <a:cxnLst/>
              <a:rect l="l" t="t" r="r" b="b"/>
              <a:pathLst>
                <a:path w="9714" h="3260" extrusionOk="0">
                  <a:moveTo>
                    <a:pt x="9252" y="0"/>
                  </a:moveTo>
                  <a:cubicBezTo>
                    <a:pt x="9030" y="0"/>
                    <a:pt x="8763" y="171"/>
                    <a:pt x="8616" y="227"/>
                  </a:cubicBezTo>
                  <a:cubicBezTo>
                    <a:pt x="8363" y="320"/>
                    <a:pt x="6636" y="792"/>
                    <a:pt x="4617" y="1442"/>
                  </a:cubicBezTo>
                  <a:cubicBezTo>
                    <a:pt x="2944" y="1977"/>
                    <a:pt x="1359" y="2398"/>
                    <a:pt x="935" y="2483"/>
                  </a:cubicBezTo>
                  <a:cubicBezTo>
                    <a:pt x="514" y="2571"/>
                    <a:pt x="0" y="2550"/>
                    <a:pt x="27" y="3037"/>
                  </a:cubicBezTo>
                  <a:cubicBezTo>
                    <a:pt x="36" y="3186"/>
                    <a:pt x="106" y="3259"/>
                    <a:pt x="279" y="3259"/>
                  </a:cubicBezTo>
                  <a:cubicBezTo>
                    <a:pt x="423" y="3259"/>
                    <a:pt x="637" y="3208"/>
                    <a:pt x="946" y="3107"/>
                  </a:cubicBezTo>
                  <a:cubicBezTo>
                    <a:pt x="1761" y="2840"/>
                    <a:pt x="3168" y="2441"/>
                    <a:pt x="4673" y="1980"/>
                  </a:cubicBezTo>
                  <a:cubicBezTo>
                    <a:pt x="6687" y="1362"/>
                    <a:pt x="8765" y="714"/>
                    <a:pt x="8765" y="714"/>
                  </a:cubicBezTo>
                  <a:cubicBezTo>
                    <a:pt x="8994" y="658"/>
                    <a:pt x="9713" y="624"/>
                    <a:pt x="9559" y="224"/>
                  </a:cubicBezTo>
                  <a:cubicBezTo>
                    <a:pt x="9493" y="57"/>
                    <a:pt x="9380" y="0"/>
                    <a:pt x="9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270330" y="1432863"/>
              <a:ext cx="132603" cy="136961"/>
            </a:xfrm>
            <a:custGeom>
              <a:avLst/>
              <a:gdLst/>
              <a:ahLst/>
              <a:cxnLst/>
              <a:rect l="l" t="t" r="r" b="b"/>
              <a:pathLst>
                <a:path w="5598" h="5782" extrusionOk="0">
                  <a:moveTo>
                    <a:pt x="3585" y="0"/>
                  </a:moveTo>
                  <a:cubicBezTo>
                    <a:pt x="3064" y="0"/>
                    <a:pt x="2523" y="527"/>
                    <a:pt x="1884" y="1315"/>
                  </a:cubicBezTo>
                  <a:cubicBezTo>
                    <a:pt x="1130" y="2247"/>
                    <a:pt x="0" y="4062"/>
                    <a:pt x="200" y="4259"/>
                  </a:cubicBezTo>
                  <a:cubicBezTo>
                    <a:pt x="206" y="4264"/>
                    <a:pt x="213" y="4267"/>
                    <a:pt x="222" y="4267"/>
                  </a:cubicBezTo>
                  <a:cubicBezTo>
                    <a:pt x="504" y="4267"/>
                    <a:pt x="2317" y="1360"/>
                    <a:pt x="2636" y="1360"/>
                  </a:cubicBezTo>
                  <a:cubicBezTo>
                    <a:pt x="2647" y="1360"/>
                    <a:pt x="2657" y="1363"/>
                    <a:pt x="2664" y="1371"/>
                  </a:cubicBezTo>
                  <a:cubicBezTo>
                    <a:pt x="2888" y="1597"/>
                    <a:pt x="216" y="5274"/>
                    <a:pt x="517" y="5527"/>
                  </a:cubicBezTo>
                  <a:cubicBezTo>
                    <a:pt x="526" y="5534"/>
                    <a:pt x="537" y="5538"/>
                    <a:pt x="549" y="5538"/>
                  </a:cubicBezTo>
                  <a:cubicBezTo>
                    <a:pt x="954" y="5538"/>
                    <a:pt x="3225" y="1877"/>
                    <a:pt x="3496" y="1877"/>
                  </a:cubicBezTo>
                  <a:cubicBezTo>
                    <a:pt x="3502" y="1877"/>
                    <a:pt x="3507" y="1879"/>
                    <a:pt x="3511" y="1882"/>
                  </a:cubicBezTo>
                  <a:cubicBezTo>
                    <a:pt x="3698" y="2064"/>
                    <a:pt x="1353" y="5511"/>
                    <a:pt x="1708" y="5772"/>
                  </a:cubicBezTo>
                  <a:cubicBezTo>
                    <a:pt x="1717" y="5778"/>
                    <a:pt x="1727" y="5781"/>
                    <a:pt x="1738" y="5781"/>
                  </a:cubicBezTo>
                  <a:cubicBezTo>
                    <a:pt x="2130" y="5781"/>
                    <a:pt x="4003" y="2177"/>
                    <a:pt x="4278" y="2177"/>
                  </a:cubicBezTo>
                  <a:cubicBezTo>
                    <a:pt x="4281" y="2177"/>
                    <a:pt x="4284" y="2177"/>
                    <a:pt x="4286" y="2178"/>
                  </a:cubicBezTo>
                  <a:cubicBezTo>
                    <a:pt x="4537" y="2258"/>
                    <a:pt x="4047" y="3974"/>
                    <a:pt x="4452" y="4014"/>
                  </a:cubicBezTo>
                  <a:cubicBezTo>
                    <a:pt x="4452" y="4014"/>
                    <a:pt x="4453" y="4014"/>
                    <a:pt x="4453" y="4014"/>
                  </a:cubicBezTo>
                  <a:cubicBezTo>
                    <a:pt x="4650" y="4014"/>
                    <a:pt x="5597" y="1136"/>
                    <a:pt x="4031" y="138"/>
                  </a:cubicBezTo>
                  <a:cubicBezTo>
                    <a:pt x="3882" y="44"/>
                    <a:pt x="3734" y="0"/>
                    <a:pt x="3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rot="2982528">
            <a:off x="8155520" y="556331"/>
            <a:ext cx="981599" cy="331312"/>
            <a:chOff x="5290129" y="2502232"/>
            <a:chExt cx="981557" cy="331298"/>
          </a:xfrm>
        </p:grpSpPr>
        <p:sp>
          <p:nvSpPr>
            <p:cNvPr id="65" name="Google Shape;65;p2"/>
            <p:cNvSpPr/>
            <p:nvPr/>
          </p:nvSpPr>
          <p:spPr>
            <a:xfrm>
              <a:off x="5622826" y="2601313"/>
              <a:ext cx="648860" cy="232217"/>
            </a:xfrm>
            <a:custGeom>
              <a:avLst/>
              <a:gdLst/>
              <a:ahLst/>
              <a:cxnLst/>
              <a:rect l="l" t="t" r="r" b="b"/>
              <a:pathLst>
                <a:path w="20406" h="7303" extrusionOk="0">
                  <a:moveTo>
                    <a:pt x="999" y="0"/>
                  </a:moveTo>
                  <a:cubicBezTo>
                    <a:pt x="646" y="0"/>
                    <a:pt x="0" y="2616"/>
                    <a:pt x="343" y="2701"/>
                  </a:cubicBezTo>
                  <a:cubicBezTo>
                    <a:pt x="3749" y="3420"/>
                    <a:pt x="17889" y="7076"/>
                    <a:pt x="18689" y="7273"/>
                  </a:cubicBezTo>
                  <a:cubicBezTo>
                    <a:pt x="18769" y="7293"/>
                    <a:pt x="18854" y="7303"/>
                    <a:pt x="18941" y="7303"/>
                  </a:cubicBezTo>
                  <a:cubicBezTo>
                    <a:pt x="19446" y="7303"/>
                    <a:pt x="20019" y="6967"/>
                    <a:pt x="20196" y="6245"/>
                  </a:cubicBezTo>
                  <a:cubicBezTo>
                    <a:pt x="20406" y="5399"/>
                    <a:pt x="19989" y="4729"/>
                    <a:pt x="19313" y="4560"/>
                  </a:cubicBezTo>
                  <a:cubicBezTo>
                    <a:pt x="18396" y="4331"/>
                    <a:pt x="1017" y="3"/>
                    <a:pt x="1017" y="3"/>
                  </a:cubicBezTo>
                  <a:cubicBezTo>
                    <a:pt x="1011" y="1"/>
                    <a:pt x="1005" y="0"/>
                    <a:pt x="999" y="0"/>
                  </a:cubicBez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629218" y="2655178"/>
              <a:ext cx="637349" cy="178225"/>
            </a:xfrm>
            <a:custGeom>
              <a:avLst/>
              <a:gdLst/>
              <a:ahLst/>
              <a:cxnLst/>
              <a:rect l="l" t="t" r="r" b="b"/>
              <a:pathLst>
                <a:path w="20044" h="5605" extrusionOk="0">
                  <a:moveTo>
                    <a:pt x="124" y="0"/>
                  </a:moveTo>
                  <a:cubicBezTo>
                    <a:pt x="22" y="522"/>
                    <a:pt x="0" y="967"/>
                    <a:pt x="139" y="1001"/>
                  </a:cubicBezTo>
                  <a:cubicBezTo>
                    <a:pt x="3548" y="1723"/>
                    <a:pt x="17688" y="5379"/>
                    <a:pt x="18482" y="5573"/>
                  </a:cubicBezTo>
                  <a:cubicBezTo>
                    <a:pt x="18565" y="5594"/>
                    <a:pt x="18652" y="5605"/>
                    <a:pt x="18742" y="5605"/>
                  </a:cubicBezTo>
                  <a:cubicBezTo>
                    <a:pt x="19247" y="5605"/>
                    <a:pt x="19813" y="5267"/>
                    <a:pt x="19991" y="4548"/>
                  </a:cubicBezTo>
                  <a:cubicBezTo>
                    <a:pt x="20035" y="4369"/>
                    <a:pt x="20044" y="4205"/>
                    <a:pt x="20038" y="4045"/>
                  </a:cubicBezTo>
                  <a:lnTo>
                    <a:pt x="20038" y="4045"/>
                  </a:lnTo>
                  <a:cubicBezTo>
                    <a:pt x="19775" y="4468"/>
                    <a:pt x="19333" y="4670"/>
                    <a:pt x="18926" y="4670"/>
                  </a:cubicBezTo>
                  <a:cubicBezTo>
                    <a:pt x="18832" y="4670"/>
                    <a:pt x="18739" y="4659"/>
                    <a:pt x="18652" y="4638"/>
                  </a:cubicBezTo>
                  <a:cubicBezTo>
                    <a:pt x="17864" y="4440"/>
                    <a:pt x="4632" y="1029"/>
                    <a:pt x="124"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290129" y="2502232"/>
              <a:ext cx="226525" cy="157875"/>
            </a:xfrm>
            <a:custGeom>
              <a:avLst/>
              <a:gdLst/>
              <a:ahLst/>
              <a:cxnLst/>
              <a:rect l="l" t="t" r="r" b="b"/>
              <a:pathLst>
                <a:path w="7124" h="4965" extrusionOk="0">
                  <a:moveTo>
                    <a:pt x="914" y="0"/>
                  </a:moveTo>
                  <a:cubicBezTo>
                    <a:pt x="914" y="0"/>
                    <a:pt x="485" y="818"/>
                    <a:pt x="244" y="1785"/>
                  </a:cubicBezTo>
                  <a:cubicBezTo>
                    <a:pt x="0" y="2754"/>
                    <a:pt x="16" y="3616"/>
                    <a:pt x="16" y="3616"/>
                  </a:cubicBezTo>
                  <a:cubicBezTo>
                    <a:pt x="2054" y="4199"/>
                    <a:pt x="4168" y="4625"/>
                    <a:pt x="6327" y="4965"/>
                  </a:cubicBezTo>
                  <a:lnTo>
                    <a:pt x="7123" y="1766"/>
                  </a:lnTo>
                  <a:cubicBezTo>
                    <a:pt x="4755" y="967"/>
                    <a:pt x="2665" y="377"/>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487146" y="2556510"/>
              <a:ext cx="168018" cy="130815"/>
            </a:xfrm>
            <a:custGeom>
              <a:avLst/>
              <a:gdLst/>
              <a:ahLst/>
              <a:cxnLst/>
              <a:rect l="l" t="t" r="r" b="b"/>
              <a:pathLst>
                <a:path w="5284" h="4114" extrusionOk="0">
                  <a:moveTo>
                    <a:pt x="810" y="1"/>
                  </a:moveTo>
                  <a:cubicBezTo>
                    <a:pt x="810" y="1"/>
                    <a:pt x="520" y="742"/>
                    <a:pt x="300" y="1634"/>
                  </a:cubicBezTo>
                  <a:cubicBezTo>
                    <a:pt x="81" y="2523"/>
                    <a:pt x="1" y="3255"/>
                    <a:pt x="1" y="3255"/>
                  </a:cubicBezTo>
                  <a:lnTo>
                    <a:pt x="4607" y="4113"/>
                  </a:lnTo>
                  <a:lnTo>
                    <a:pt x="5284" y="1412"/>
                  </a:lnTo>
                  <a:lnTo>
                    <a:pt x="810" y="1"/>
                  </a:ln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487146" y="2626910"/>
              <a:ext cx="153773" cy="60415"/>
            </a:xfrm>
            <a:custGeom>
              <a:avLst/>
              <a:gdLst/>
              <a:ahLst/>
              <a:cxnLst/>
              <a:rect l="l" t="t" r="r" b="b"/>
              <a:pathLst>
                <a:path w="4836" h="1900" extrusionOk="0">
                  <a:moveTo>
                    <a:pt x="171" y="0"/>
                  </a:moveTo>
                  <a:cubicBezTo>
                    <a:pt x="47" y="605"/>
                    <a:pt x="1" y="1041"/>
                    <a:pt x="1" y="1041"/>
                  </a:cubicBezTo>
                  <a:lnTo>
                    <a:pt x="4607" y="1899"/>
                  </a:lnTo>
                  <a:lnTo>
                    <a:pt x="4836" y="979"/>
                  </a:lnTo>
                  <a:lnTo>
                    <a:pt x="171" y="0"/>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6082586" y="2732732"/>
              <a:ext cx="162581" cy="48523"/>
            </a:xfrm>
            <a:custGeom>
              <a:avLst/>
              <a:gdLst/>
              <a:ahLst/>
              <a:cxnLst/>
              <a:rect l="l" t="t" r="r" b="b"/>
              <a:pathLst>
                <a:path w="5113" h="1526" extrusionOk="0">
                  <a:moveTo>
                    <a:pt x="559" y="0"/>
                  </a:moveTo>
                  <a:cubicBezTo>
                    <a:pt x="263" y="0"/>
                    <a:pt x="78" y="43"/>
                    <a:pt x="56" y="133"/>
                  </a:cubicBezTo>
                  <a:cubicBezTo>
                    <a:pt x="0" y="371"/>
                    <a:pt x="1084" y="748"/>
                    <a:pt x="2458" y="1090"/>
                  </a:cubicBezTo>
                  <a:cubicBezTo>
                    <a:pt x="3388" y="1323"/>
                    <a:pt x="4198" y="1526"/>
                    <a:pt x="4650" y="1526"/>
                  </a:cubicBezTo>
                  <a:cubicBezTo>
                    <a:pt x="4864" y="1526"/>
                    <a:pt x="4998" y="1480"/>
                    <a:pt x="5026" y="1371"/>
                  </a:cubicBezTo>
                  <a:cubicBezTo>
                    <a:pt x="5113" y="1032"/>
                    <a:pt x="4023" y="664"/>
                    <a:pt x="2649" y="322"/>
                  </a:cubicBezTo>
                  <a:cubicBezTo>
                    <a:pt x="1802" y="112"/>
                    <a:pt x="1035" y="0"/>
                    <a:pt x="559" y="0"/>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310543" y="2512343"/>
              <a:ext cx="100671" cy="33769"/>
            </a:xfrm>
            <a:custGeom>
              <a:avLst/>
              <a:gdLst/>
              <a:ahLst/>
              <a:cxnLst/>
              <a:rect l="l" t="t" r="r" b="b"/>
              <a:pathLst>
                <a:path w="3166" h="1062" extrusionOk="0">
                  <a:moveTo>
                    <a:pt x="124" y="0"/>
                  </a:moveTo>
                  <a:cubicBezTo>
                    <a:pt x="84" y="84"/>
                    <a:pt x="47" y="179"/>
                    <a:pt x="1" y="287"/>
                  </a:cubicBezTo>
                  <a:cubicBezTo>
                    <a:pt x="1146" y="531"/>
                    <a:pt x="2322" y="865"/>
                    <a:pt x="2949" y="1056"/>
                  </a:cubicBezTo>
                  <a:cubicBezTo>
                    <a:pt x="2963" y="1060"/>
                    <a:pt x="2977" y="1062"/>
                    <a:pt x="2991" y="1062"/>
                  </a:cubicBezTo>
                  <a:cubicBezTo>
                    <a:pt x="3057" y="1062"/>
                    <a:pt x="3120" y="1021"/>
                    <a:pt x="3137" y="954"/>
                  </a:cubicBezTo>
                  <a:cubicBezTo>
                    <a:pt x="3165" y="874"/>
                    <a:pt x="3119" y="788"/>
                    <a:pt x="3039" y="766"/>
                  </a:cubicBezTo>
                  <a:cubicBezTo>
                    <a:pt x="2285" y="537"/>
                    <a:pt x="1202" y="232"/>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302308" y="2534920"/>
              <a:ext cx="148463" cy="48300"/>
            </a:xfrm>
            <a:custGeom>
              <a:avLst/>
              <a:gdLst/>
              <a:ahLst/>
              <a:cxnLst/>
              <a:rect l="l" t="t" r="r" b="b"/>
              <a:pathLst>
                <a:path w="4669" h="1519" extrusionOk="0">
                  <a:moveTo>
                    <a:pt x="96" y="0"/>
                  </a:moveTo>
                  <a:cubicBezTo>
                    <a:pt x="62" y="93"/>
                    <a:pt x="31" y="192"/>
                    <a:pt x="0" y="291"/>
                  </a:cubicBezTo>
                  <a:cubicBezTo>
                    <a:pt x="1498" y="627"/>
                    <a:pt x="2887" y="1010"/>
                    <a:pt x="4455" y="1510"/>
                  </a:cubicBezTo>
                  <a:cubicBezTo>
                    <a:pt x="4471" y="1516"/>
                    <a:pt x="4488" y="1518"/>
                    <a:pt x="4503" y="1518"/>
                  </a:cubicBezTo>
                  <a:cubicBezTo>
                    <a:pt x="4567" y="1518"/>
                    <a:pt x="4624" y="1476"/>
                    <a:pt x="4644" y="1414"/>
                  </a:cubicBezTo>
                  <a:cubicBezTo>
                    <a:pt x="4669" y="1337"/>
                    <a:pt x="4622" y="1248"/>
                    <a:pt x="4545" y="1226"/>
                  </a:cubicBezTo>
                  <a:cubicBezTo>
                    <a:pt x="2983" y="723"/>
                    <a:pt x="1593" y="346"/>
                    <a:pt x="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2"/>
          <p:cNvGrpSpPr/>
          <p:nvPr/>
        </p:nvGrpSpPr>
        <p:grpSpPr>
          <a:xfrm rot="9615991">
            <a:off x="329780" y="2705067"/>
            <a:ext cx="258902" cy="782745"/>
            <a:chOff x="3962361" y="973885"/>
            <a:chExt cx="182613" cy="552100"/>
          </a:xfrm>
        </p:grpSpPr>
        <p:sp>
          <p:nvSpPr>
            <p:cNvPr id="74" name="Google Shape;74;p2"/>
            <p:cNvSpPr/>
            <p:nvPr/>
          </p:nvSpPr>
          <p:spPr>
            <a:xfrm>
              <a:off x="3962361" y="1234911"/>
              <a:ext cx="182518" cy="290979"/>
            </a:xfrm>
            <a:custGeom>
              <a:avLst/>
              <a:gdLst/>
              <a:ahLst/>
              <a:cxnLst/>
              <a:rect l="l" t="t" r="r" b="b"/>
              <a:pathLst>
                <a:path w="5740" h="9151" extrusionOk="0">
                  <a:moveTo>
                    <a:pt x="920" y="1"/>
                  </a:moveTo>
                  <a:cubicBezTo>
                    <a:pt x="0" y="4876"/>
                    <a:pt x="834" y="9013"/>
                    <a:pt x="1476" y="9146"/>
                  </a:cubicBezTo>
                  <a:cubicBezTo>
                    <a:pt x="1489" y="9149"/>
                    <a:pt x="1503" y="9150"/>
                    <a:pt x="1518" y="9150"/>
                  </a:cubicBezTo>
                  <a:cubicBezTo>
                    <a:pt x="2221" y="9150"/>
                    <a:pt x="4593" y="5765"/>
                    <a:pt x="5740" y="1038"/>
                  </a:cubicBezTo>
                  <a:lnTo>
                    <a:pt x="920" y="1"/>
                  </a:ln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962552" y="1235006"/>
              <a:ext cx="106235" cy="290820"/>
            </a:xfrm>
            <a:custGeom>
              <a:avLst/>
              <a:gdLst/>
              <a:ahLst/>
              <a:cxnLst/>
              <a:rect l="l" t="t" r="r" b="b"/>
              <a:pathLst>
                <a:path w="3341" h="9146" extrusionOk="0">
                  <a:moveTo>
                    <a:pt x="917" y="1"/>
                  </a:moveTo>
                  <a:lnTo>
                    <a:pt x="917" y="1"/>
                  </a:lnTo>
                  <a:cubicBezTo>
                    <a:pt x="0" y="4876"/>
                    <a:pt x="834" y="9013"/>
                    <a:pt x="1473" y="9146"/>
                  </a:cubicBezTo>
                  <a:lnTo>
                    <a:pt x="1485" y="9146"/>
                  </a:lnTo>
                  <a:lnTo>
                    <a:pt x="3341" y="523"/>
                  </a:lnTo>
                  <a:lnTo>
                    <a:pt x="91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028913" y="1244832"/>
              <a:ext cx="73770" cy="99081"/>
            </a:xfrm>
            <a:custGeom>
              <a:avLst/>
              <a:gdLst/>
              <a:ahLst/>
              <a:cxnLst/>
              <a:rect l="l" t="t" r="r" b="b"/>
              <a:pathLst>
                <a:path w="2320" h="3116" extrusionOk="0">
                  <a:moveTo>
                    <a:pt x="275" y="1"/>
                  </a:moveTo>
                  <a:lnTo>
                    <a:pt x="275" y="1"/>
                  </a:lnTo>
                  <a:cubicBezTo>
                    <a:pt x="161" y="945"/>
                    <a:pt x="0" y="2952"/>
                    <a:pt x="710" y="3107"/>
                  </a:cubicBezTo>
                  <a:cubicBezTo>
                    <a:pt x="738" y="3112"/>
                    <a:pt x="765" y="3115"/>
                    <a:pt x="792" y="3115"/>
                  </a:cubicBezTo>
                  <a:cubicBezTo>
                    <a:pt x="1469" y="3115"/>
                    <a:pt x="2067" y="1321"/>
                    <a:pt x="2319" y="442"/>
                  </a:cubicBezTo>
                  <a:lnTo>
                    <a:pt x="275" y="1"/>
                  </a:ln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046656" y="973885"/>
              <a:ext cx="96569" cy="266272"/>
            </a:xfrm>
            <a:custGeom>
              <a:avLst/>
              <a:gdLst/>
              <a:ahLst/>
              <a:cxnLst/>
              <a:rect l="l" t="t" r="r" b="b"/>
              <a:pathLst>
                <a:path w="3037" h="8374" extrusionOk="0">
                  <a:moveTo>
                    <a:pt x="2345" y="1"/>
                  </a:moveTo>
                  <a:cubicBezTo>
                    <a:pt x="2018" y="1"/>
                    <a:pt x="1755" y="306"/>
                    <a:pt x="1468" y="1004"/>
                  </a:cubicBezTo>
                  <a:cubicBezTo>
                    <a:pt x="1029" y="2069"/>
                    <a:pt x="350" y="5786"/>
                    <a:pt x="75" y="7605"/>
                  </a:cubicBezTo>
                  <a:cubicBezTo>
                    <a:pt x="1" y="8096"/>
                    <a:pt x="238" y="8207"/>
                    <a:pt x="467" y="8207"/>
                  </a:cubicBezTo>
                  <a:cubicBezTo>
                    <a:pt x="655" y="8207"/>
                    <a:pt x="838" y="8133"/>
                    <a:pt x="838" y="8133"/>
                  </a:cubicBezTo>
                  <a:cubicBezTo>
                    <a:pt x="838" y="8133"/>
                    <a:pt x="1066" y="8373"/>
                    <a:pt x="1296" y="8373"/>
                  </a:cubicBezTo>
                  <a:cubicBezTo>
                    <a:pt x="1444" y="8373"/>
                    <a:pt x="1592" y="8275"/>
                    <a:pt x="1681" y="7950"/>
                  </a:cubicBezTo>
                  <a:cubicBezTo>
                    <a:pt x="2422" y="5277"/>
                    <a:pt x="2903" y="2473"/>
                    <a:pt x="2981" y="1282"/>
                  </a:cubicBezTo>
                  <a:cubicBezTo>
                    <a:pt x="3036" y="457"/>
                    <a:pt x="2857" y="96"/>
                    <a:pt x="2474" y="16"/>
                  </a:cubicBezTo>
                  <a:cubicBezTo>
                    <a:pt x="2430" y="6"/>
                    <a:pt x="2387" y="1"/>
                    <a:pt x="2345" y="1"/>
                  </a:cubicBez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082015" y="974171"/>
              <a:ext cx="61306" cy="265859"/>
            </a:xfrm>
            <a:custGeom>
              <a:avLst/>
              <a:gdLst/>
              <a:ahLst/>
              <a:cxnLst/>
              <a:rect l="l" t="t" r="r" b="b"/>
              <a:pathLst>
                <a:path w="1928" h="8361" extrusionOk="0">
                  <a:moveTo>
                    <a:pt x="1341" y="1"/>
                  </a:moveTo>
                  <a:lnTo>
                    <a:pt x="1341" y="1"/>
                  </a:lnTo>
                  <a:cubicBezTo>
                    <a:pt x="1470" y="217"/>
                    <a:pt x="1517" y="575"/>
                    <a:pt x="1467" y="1131"/>
                  </a:cubicBezTo>
                  <a:cubicBezTo>
                    <a:pt x="1356" y="2415"/>
                    <a:pt x="800" y="5413"/>
                    <a:pt x="1" y="8312"/>
                  </a:cubicBezTo>
                  <a:cubicBezTo>
                    <a:pt x="61" y="8341"/>
                    <a:pt x="127" y="8361"/>
                    <a:pt x="193" y="8361"/>
                  </a:cubicBezTo>
                  <a:cubicBezTo>
                    <a:pt x="340" y="8361"/>
                    <a:pt x="488" y="8262"/>
                    <a:pt x="575" y="7938"/>
                  </a:cubicBezTo>
                  <a:cubicBezTo>
                    <a:pt x="1310" y="5268"/>
                    <a:pt x="1794" y="2461"/>
                    <a:pt x="1872" y="1269"/>
                  </a:cubicBezTo>
                  <a:cubicBezTo>
                    <a:pt x="1927" y="442"/>
                    <a:pt x="1745" y="84"/>
                    <a:pt x="1368" y="4"/>
                  </a:cubicBezTo>
                  <a:cubicBezTo>
                    <a:pt x="1359" y="4"/>
                    <a:pt x="1353" y="4"/>
                    <a:pt x="1341"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030980" y="1215673"/>
              <a:ext cx="69223" cy="112818"/>
            </a:xfrm>
            <a:custGeom>
              <a:avLst/>
              <a:gdLst/>
              <a:ahLst/>
              <a:cxnLst/>
              <a:rect l="l" t="t" r="r" b="b"/>
              <a:pathLst>
                <a:path w="2177" h="3548" extrusionOk="0">
                  <a:moveTo>
                    <a:pt x="568" y="1"/>
                  </a:moveTo>
                  <a:cubicBezTo>
                    <a:pt x="568" y="1"/>
                    <a:pt x="0" y="3388"/>
                    <a:pt x="710" y="3542"/>
                  </a:cubicBezTo>
                  <a:cubicBezTo>
                    <a:pt x="726" y="3545"/>
                    <a:pt x="742" y="3547"/>
                    <a:pt x="759" y="3547"/>
                  </a:cubicBezTo>
                  <a:cubicBezTo>
                    <a:pt x="1457" y="3547"/>
                    <a:pt x="2177" y="346"/>
                    <a:pt x="2177" y="346"/>
                  </a:cubicBezTo>
                  <a:lnTo>
                    <a:pt x="568" y="1"/>
                  </a:ln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045003" y="1224513"/>
              <a:ext cx="55200" cy="103978"/>
            </a:xfrm>
            <a:custGeom>
              <a:avLst/>
              <a:gdLst/>
              <a:ahLst/>
              <a:cxnLst/>
              <a:rect l="l" t="t" r="r" b="b"/>
              <a:pathLst>
                <a:path w="1736" h="3270" extrusionOk="0">
                  <a:moveTo>
                    <a:pt x="1427" y="0"/>
                  </a:moveTo>
                  <a:cubicBezTo>
                    <a:pt x="1273" y="724"/>
                    <a:pt x="736" y="3033"/>
                    <a:pt x="194" y="3033"/>
                  </a:cubicBezTo>
                  <a:cubicBezTo>
                    <a:pt x="181" y="3033"/>
                    <a:pt x="168" y="3032"/>
                    <a:pt x="155" y="3029"/>
                  </a:cubicBezTo>
                  <a:cubicBezTo>
                    <a:pt x="93" y="3017"/>
                    <a:pt x="41" y="2974"/>
                    <a:pt x="1" y="2909"/>
                  </a:cubicBezTo>
                  <a:lnTo>
                    <a:pt x="1" y="2909"/>
                  </a:lnTo>
                  <a:cubicBezTo>
                    <a:pt x="56" y="3106"/>
                    <a:pt x="143" y="3236"/>
                    <a:pt x="269" y="3264"/>
                  </a:cubicBezTo>
                  <a:cubicBezTo>
                    <a:pt x="285" y="3267"/>
                    <a:pt x="301" y="3269"/>
                    <a:pt x="318" y="3269"/>
                  </a:cubicBezTo>
                  <a:cubicBezTo>
                    <a:pt x="1016" y="3269"/>
                    <a:pt x="1736" y="68"/>
                    <a:pt x="1736" y="68"/>
                  </a:cubicBezTo>
                  <a:lnTo>
                    <a:pt x="1427" y="0"/>
                  </a:lnTo>
                  <a:close/>
                </a:path>
              </a:pathLst>
            </a:custGeom>
            <a:solidFill>
              <a:srgbClr val="B2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962552" y="1235006"/>
              <a:ext cx="182422" cy="290979"/>
            </a:xfrm>
            <a:custGeom>
              <a:avLst/>
              <a:gdLst/>
              <a:ahLst/>
              <a:cxnLst/>
              <a:rect l="l" t="t" r="r" b="b"/>
              <a:pathLst>
                <a:path w="5737" h="9151" extrusionOk="0">
                  <a:moveTo>
                    <a:pt x="917" y="1"/>
                  </a:moveTo>
                  <a:lnTo>
                    <a:pt x="917" y="1"/>
                  </a:lnTo>
                  <a:cubicBezTo>
                    <a:pt x="0" y="4876"/>
                    <a:pt x="834" y="9013"/>
                    <a:pt x="1473" y="9146"/>
                  </a:cubicBezTo>
                  <a:cubicBezTo>
                    <a:pt x="1486" y="9149"/>
                    <a:pt x="1499" y="9150"/>
                    <a:pt x="1514" y="9150"/>
                  </a:cubicBezTo>
                  <a:cubicBezTo>
                    <a:pt x="2213" y="9150"/>
                    <a:pt x="4587" y="5761"/>
                    <a:pt x="5737" y="1035"/>
                  </a:cubicBezTo>
                  <a:lnTo>
                    <a:pt x="5638" y="1017"/>
                  </a:lnTo>
                  <a:cubicBezTo>
                    <a:pt x="4475" y="5639"/>
                    <a:pt x="2212" y="8939"/>
                    <a:pt x="1555" y="8939"/>
                  </a:cubicBezTo>
                  <a:cubicBezTo>
                    <a:pt x="1543" y="8939"/>
                    <a:pt x="1531" y="8938"/>
                    <a:pt x="1519" y="8936"/>
                  </a:cubicBezTo>
                  <a:cubicBezTo>
                    <a:pt x="914" y="8803"/>
                    <a:pt x="158" y="4802"/>
                    <a:pt x="1019" y="19"/>
                  </a:cubicBezTo>
                  <a:lnTo>
                    <a:pt x="917" y="1"/>
                  </a:lnTo>
                  <a:close/>
                </a:path>
              </a:pathLst>
            </a:custGeom>
            <a:solidFill>
              <a:srgbClr val="B2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086816" y="992455"/>
              <a:ext cx="34596" cy="104614"/>
            </a:xfrm>
            <a:custGeom>
              <a:avLst/>
              <a:gdLst/>
              <a:ahLst/>
              <a:cxnLst/>
              <a:rect l="l" t="t" r="r" b="b"/>
              <a:pathLst>
                <a:path w="1088" h="3290" extrusionOk="0">
                  <a:moveTo>
                    <a:pt x="845" y="1"/>
                  </a:moveTo>
                  <a:cubicBezTo>
                    <a:pt x="627" y="1"/>
                    <a:pt x="418" y="707"/>
                    <a:pt x="229" y="1587"/>
                  </a:cubicBezTo>
                  <a:cubicBezTo>
                    <a:pt x="32" y="2491"/>
                    <a:pt x="1" y="3254"/>
                    <a:pt x="158" y="3288"/>
                  </a:cubicBezTo>
                  <a:cubicBezTo>
                    <a:pt x="162" y="3289"/>
                    <a:pt x="165" y="3289"/>
                    <a:pt x="169" y="3289"/>
                  </a:cubicBezTo>
                  <a:cubicBezTo>
                    <a:pt x="323" y="3289"/>
                    <a:pt x="543" y="2579"/>
                    <a:pt x="733" y="1695"/>
                  </a:cubicBezTo>
                  <a:cubicBezTo>
                    <a:pt x="930" y="787"/>
                    <a:pt x="1088" y="49"/>
                    <a:pt x="865" y="3"/>
                  </a:cubicBezTo>
                  <a:cubicBezTo>
                    <a:pt x="859" y="1"/>
                    <a:pt x="852" y="1"/>
                    <a:pt x="845" y="1"/>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2"/>
          <p:cNvGrpSpPr/>
          <p:nvPr/>
        </p:nvGrpSpPr>
        <p:grpSpPr>
          <a:xfrm rot="4255873">
            <a:off x="268086" y="254244"/>
            <a:ext cx="890275" cy="935492"/>
            <a:chOff x="3738507" y="2296979"/>
            <a:chExt cx="617921" cy="649305"/>
          </a:xfrm>
        </p:grpSpPr>
        <p:sp>
          <p:nvSpPr>
            <p:cNvPr id="84" name="Google Shape;84;p2"/>
            <p:cNvSpPr/>
            <p:nvPr/>
          </p:nvSpPr>
          <p:spPr>
            <a:xfrm>
              <a:off x="3905730" y="2400861"/>
              <a:ext cx="450698" cy="545423"/>
            </a:xfrm>
            <a:custGeom>
              <a:avLst/>
              <a:gdLst/>
              <a:ahLst/>
              <a:cxnLst/>
              <a:rect l="l" t="t" r="r" b="b"/>
              <a:pathLst>
                <a:path w="14174" h="17153" extrusionOk="0">
                  <a:moveTo>
                    <a:pt x="1499" y="1"/>
                  </a:moveTo>
                  <a:cubicBezTo>
                    <a:pt x="1204" y="1"/>
                    <a:pt x="1" y="907"/>
                    <a:pt x="21" y="1098"/>
                  </a:cubicBezTo>
                  <a:cubicBezTo>
                    <a:pt x="43" y="1252"/>
                    <a:pt x="648" y="2018"/>
                    <a:pt x="1191" y="2605"/>
                  </a:cubicBezTo>
                  <a:cubicBezTo>
                    <a:pt x="1735" y="3191"/>
                    <a:pt x="3785" y="5766"/>
                    <a:pt x="5233" y="7625"/>
                  </a:cubicBezTo>
                  <a:cubicBezTo>
                    <a:pt x="6681" y="9487"/>
                    <a:pt x="12010" y="16841"/>
                    <a:pt x="12763" y="17131"/>
                  </a:cubicBezTo>
                  <a:cubicBezTo>
                    <a:pt x="12801" y="17145"/>
                    <a:pt x="12843" y="17152"/>
                    <a:pt x="12888" y="17152"/>
                  </a:cubicBezTo>
                  <a:cubicBezTo>
                    <a:pt x="13357" y="17152"/>
                    <a:pt x="14174" y="16424"/>
                    <a:pt x="14140" y="15970"/>
                  </a:cubicBezTo>
                  <a:cubicBezTo>
                    <a:pt x="14112" y="15621"/>
                    <a:pt x="8864" y="9582"/>
                    <a:pt x="6554" y="6680"/>
                  </a:cubicBezTo>
                  <a:cubicBezTo>
                    <a:pt x="4251" y="3775"/>
                    <a:pt x="3106" y="2077"/>
                    <a:pt x="2624" y="1401"/>
                  </a:cubicBezTo>
                  <a:cubicBezTo>
                    <a:pt x="2139" y="721"/>
                    <a:pt x="1747" y="107"/>
                    <a:pt x="1537" y="8"/>
                  </a:cubicBezTo>
                  <a:cubicBezTo>
                    <a:pt x="1527" y="3"/>
                    <a:pt x="1514" y="1"/>
                    <a:pt x="1499" y="1"/>
                  </a:cubicBezTo>
                  <a:close/>
                </a:path>
              </a:pathLst>
            </a:custGeom>
            <a:solidFill>
              <a:srgbClr val="E2B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935651" y="2400861"/>
              <a:ext cx="420395" cy="534134"/>
            </a:xfrm>
            <a:custGeom>
              <a:avLst/>
              <a:gdLst/>
              <a:ahLst/>
              <a:cxnLst/>
              <a:rect l="l" t="t" r="r" b="b"/>
              <a:pathLst>
                <a:path w="13221" h="16798" extrusionOk="0">
                  <a:moveTo>
                    <a:pt x="564" y="1"/>
                  </a:moveTo>
                  <a:cubicBezTo>
                    <a:pt x="458" y="1"/>
                    <a:pt x="240" y="114"/>
                    <a:pt x="0" y="271"/>
                  </a:cubicBezTo>
                  <a:cubicBezTo>
                    <a:pt x="27" y="263"/>
                    <a:pt x="49" y="259"/>
                    <a:pt x="68" y="259"/>
                  </a:cubicBezTo>
                  <a:cubicBezTo>
                    <a:pt x="80" y="259"/>
                    <a:pt x="91" y="261"/>
                    <a:pt x="99" y="264"/>
                  </a:cubicBezTo>
                  <a:cubicBezTo>
                    <a:pt x="312" y="366"/>
                    <a:pt x="707" y="990"/>
                    <a:pt x="1195" y="1675"/>
                  </a:cubicBezTo>
                  <a:cubicBezTo>
                    <a:pt x="1686" y="2358"/>
                    <a:pt x="2844" y="4071"/>
                    <a:pt x="5172" y="7007"/>
                  </a:cubicBezTo>
                  <a:cubicBezTo>
                    <a:pt x="7500" y="9940"/>
                    <a:pt x="12798" y="16047"/>
                    <a:pt x="12829" y="16393"/>
                  </a:cubicBezTo>
                  <a:cubicBezTo>
                    <a:pt x="12835" y="16514"/>
                    <a:pt x="12785" y="16656"/>
                    <a:pt x="12696" y="16798"/>
                  </a:cubicBezTo>
                  <a:cubicBezTo>
                    <a:pt x="12989" y="16551"/>
                    <a:pt x="13221" y="16223"/>
                    <a:pt x="13202" y="15976"/>
                  </a:cubicBezTo>
                  <a:cubicBezTo>
                    <a:pt x="13174" y="15624"/>
                    <a:pt x="7923" y="9585"/>
                    <a:pt x="5619" y="6680"/>
                  </a:cubicBezTo>
                  <a:cubicBezTo>
                    <a:pt x="3316" y="3775"/>
                    <a:pt x="2168" y="2077"/>
                    <a:pt x="1686" y="1401"/>
                  </a:cubicBezTo>
                  <a:cubicBezTo>
                    <a:pt x="1204" y="721"/>
                    <a:pt x="809" y="107"/>
                    <a:pt x="602" y="8"/>
                  </a:cubicBezTo>
                  <a:cubicBezTo>
                    <a:pt x="592" y="3"/>
                    <a:pt x="579" y="1"/>
                    <a:pt x="564"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738507" y="2461976"/>
              <a:ext cx="212376" cy="197717"/>
            </a:xfrm>
            <a:custGeom>
              <a:avLst/>
              <a:gdLst/>
              <a:ahLst/>
              <a:cxnLst/>
              <a:rect l="l" t="t" r="r" b="b"/>
              <a:pathLst>
                <a:path w="6679" h="6218" extrusionOk="0">
                  <a:moveTo>
                    <a:pt x="5635" y="0"/>
                  </a:moveTo>
                  <a:cubicBezTo>
                    <a:pt x="5635" y="0"/>
                    <a:pt x="1" y="5962"/>
                    <a:pt x="195" y="6209"/>
                  </a:cubicBezTo>
                  <a:cubicBezTo>
                    <a:pt x="200" y="6215"/>
                    <a:pt x="208" y="6218"/>
                    <a:pt x="219" y="6218"/>
                  </a:cubicBezTo>
                  <a:cubicBezTo>
                    <a:pt x="680" y="6218"/>
                    <a:pt x="6679" y="1337"/>
                    <a:pt x="6679" y="1337"/>
                  </a:cubicBezTo>
                  <a:lnTo>
                    <a:pt x="5635" y="0"/>
                  </a:ln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744198" y="2500737"/>
              <a:ext cx="206684" cy="159051"/>
            </a:xfrm>
            <a:custGeom>
              <a:avLst/>
              <a:gdLst/>
              <a:ahLst/>
              <a:cxnLst/>
              <a:rect l="l" t="t" r="r" b="b"/>
              <a:pathLst>
                <a:path w="6500" h="5002" extrusionOk="0">
                  <a:moveTo>
                    <a:pt x="6404" y="1"/>
                  </a:moveTo>
                  <a:cubicBezTo>
                    <a:pt x="6397" y="1"/>
                    <a:pt x="1068" y="4333"/>
                    <a:pt x="75" y="4833"/>
                  </a:cubicBezTo>
                  <a:cubicBezTo>
                    <a:pt x="19" y="4916"/>
                    <a:pt x="1" y="4975"/>
                    <a:pt x="16" y="4993"/>
                  </a:cubicBezTo>
                  <a:cubicBezTo>
                    <a:pt x="21" y="4999"/>
                    <a:pt x="29" y="5002"/>
                    <a:pt x="40" y="5002"/>
                  </a:cubicBezTo>
                  <a:cubicBezTo>
                    <a:pt x="501" y="5002"/>
                    <a:pt x="6500" y="124"/>
                    <a:pt x="6500" y="124"/>
                  </a:cubicBezTo>
                  <a:lnTo>
                    <a:pt x="6404" y="1"/>
                  </a:lnTo>
                  <a:cubicBezTo>
                    <a:pt x="6404" y="1"/>
                    <a:pt x="6404" y="1"/>
                    <a:pt x="6404"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976002" y="2296979"/>
              <a:ext cx="239944" cy="162263"/>
            </a:xfrm>
            <a:custGeom>
              <a:avLst/>
              <a:gdLst/>
              <a:ahLst/>
              <a:cxnLst/>
              <a:rect l="l" t="t" r="r" b="b"/>
              <a:pathLst>
                <a:path w="7546" h="5103" extrusionOk="0">
                  <a:moveTo>
                    <a:pt x="7322" y="1"/>
                  </a:moveTo>
                  <a:cubicBezTo>
                    <a:pt x="6740" y="1"/>
                    <a:pt x="0" y="3760"/>
                    <a:pt x="0" y="3760"/>
                  </a:cubicBezTo>
                  <a:lnTo>
                    <a:pt x="1044" y="5103"/>
                  </a:lnTo>
                  <a:cubicBezTo>
                    <a:pt x="1044" y="5103"/>
                    <a:pt x="7546" y="259"/>
                    <a:pt x="7358" y="12"/>
                  </a:cubicBezTo>
                  <a:cubicBezTo>
                    <a:pt x="7352" y="4"/>
                    <a:pt x="7340" y="1"/>
                    <a:pt x="7322" y="1"/>
                  </a:cubicBez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006051" y="2297043"/>
              <a:ext cx="209895" cy="162199"/>
            </a:xfrm>
            <a:custGeom>
              <a:avLst/>
              <a:gdLst/>
              <a:ahLst/>
              <a:cxnLst/>
              <a:rect l="l" t="t" r="r" b="b"/>
              <a:pathLst>
                <a:path w="6601" h="5101" extrusionOk="0">
                  <a:moveTo>
                    <a:pt x="6380" y="0"/>
                  </a:moveTo>
                  <a:cubicBezTo>
                    <a:pt x="6351" y="0"/>
                    <a:pt x="6303" y="11"/>
                    <a:pt x="6243" y="31"/>
                  </a:cubicBezTo>
                  <a:cubicBezTo>
                    <a:pt x="5517" y="871"/>
                    <a:pt x="0" y="4977"/>
                    <a:pt x="0" y="4977"/>
                  </a:cubicBezTo>
                  <a:lnTo>
                    <a:pt x="99" y="5101"/>
                  </a:lnTo>
                  <a:cubicBezTo>
                    <a:pt x="99" y="5101"/>
                    <a:pt x="6601" y="257"/>
                    <a:pt x="6413" y="10"/>
                  </a:cubicBezTo>
                  <a:cubicBezTo>
                    <a:pt x="6407" y="3"/>
                    <a:pt x="6396" y="0"/>
                    <a:pt x="638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976002" y="2409447"/>
              <a:ext cx="42640" cy="49795"/>
            </a:xfrm>
            <a:custGeom>
              <a:avLst/>
              <a:gdLst/>
              <a:ahLst/>
              <a:cxnLst/>
              <a:rect l="l" t="t" r="r" b="b"/>
              <a:pathLst>
                <a:path w="1341" h="1566" extrusionOk="0">
                  <a:moveTo>
                    <a:pt x="417" y="1"/>
                  </a:moveTo>
                  <a:cubicBezTo>
                    <a:pt x="155" y="146"/>
                    <a:pt x="0" y="232"/>
                    <a:pt x="0" y="232"/>
                  </a:cubicBezTo>
                  <a:lnTo>
                    <a:pt x="1044" y="1566"/>
                  </a:lnTo>
                  <a:cubicBezTo>
                    <a:pt x="1044" y="1566"/>
                    <a:pt x="1152" y="1486"/>
                    <a:pt x="1340" y="1347"/>
                  </a:cubicBezTo>
                  <a:cubicBezTo>
                    <a:pt x="1192" y="1004"/>
                    <a:pt x="713" y="303"/>
                    <a:pt x="417"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910404" y="2411132"/>
              <a:ext cx="103215" cy="98095"/>
            </a:xfrm>
            <a:custGeom>
              <a:avLst/>
              <a:gdLst/>
              <a:ahLst/>
              <a:cxnLst/>
              <a:rect l="l" t="t" r="r" b="b"/>
              <a:pathLst>
                <a:path w="3246" h="3085" extrusionOk="0">
                  <a:moveTo>
                    <a:pt x="1998" y="0"/>
                  </a:moveTo>
                  <a:cubicBezTo>
                    <a:pt x="1773" y="0"/>
                    <a:pt x="90" y="1223"/>
                    <a:pt x="35" y="1485"/>
                  </a:cubicBezTo>
                  <a:cubicBezTo>
                    <a:pt x="1" y="1624"/>
                    <a:pt x="1237" y="3084"/>
                    <a:pt x="1365" y="3084"/>
                  </a:cubicBezTo>
                  <a:cubicBezTo>
                    <a:pt x="1365" y="3084"/>
                    <a:pt x="1365" y="3084"/>
                    <a:pt x="1366" y="3084"/>
                  </a:cubicBezTo>
                  <a:cubicBezTo>
                    <a:pt x="1489" y="3075"/>
                    <a:pt x="3098" y="1868"/>
                    <a:pt x="3172" y="1680"/>
                  </a:cubicBezTo>
                  <a:cubicBezTo>
                    <a:pt x="3246" y="1491"/>
                    <a:pt x="2218" y="3"/>
                    <a:pt x="1998" y="0"/>
                  </a:cubicBez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956860" y="2411227"/>
              <a:ext cx="56759" cy="64040"/>
            </a:xfrm>
            <a:custGeom>
              <a:avLst/>
              <a:gdLst/>
              <a:ahLst/>
              <a:cxnLst/>
              <a:rect l="l" t="t" r="r" b="b"/>
              <a:pathLst>
                <a:path w="1785" h="2014" extrusionOk="0">
                  <a:moveTo>
                    <a:pt x="537" y="0"/>
                  </a:moveTo>
                  <a:cubicBezTo>
                    <a:pt x="466" y="0"/>
                    <a:pt x="260" y="118"/>
                    <a:pt x="0" y="287"/>
                  </a:cubicBezTo>
                  <a:cubicBezTo>
                    <a:pt x="50" y="263"/>
                    <a:pt x="93" y="247"/>
                    <a:pt x="121" y="247"/>
                  </a:cubicBezTo>
                  <a:cubicBezTo>
                    <a:pt x="343" y="256"/>
                    <a:pt x="1405" y="1785"/>
                    <a:pt x="1371" y="2013"/>
                  </a:cubicBezTo>
                  <a:cubicBezTo>
                    <a:pt x="1556" y="1853"/>
                    <a:pt x="1695" y="1726"/>
                    <a:pt x="1714" y="1677"/>
                  </a:cubicBezTo>
                  <a:cubicBezTo>
                    <a:pt x="1785" y="1491"/>
                    <a:pt x="757" y="6"/>
                    <a:pt x="537"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910404" y="2446364"/>
              <a:ext cx="55423" cy="62864"/>
            </a:xfrm>
            <a:custGeom>
              <a:avLst/>
              <a:gdLst/>
              <a:ahLst/>
              <a:cxnLst/>
              <a:rect l="l" t="t" r="r" b="b"/>
              <a:pathLst>
                <a:path w="1743" h="1977" extrusionOk="0">
                  <a:moveTo>
                    <a:pt x="374" y="0"/>
                  </a:moveTo>
                  <a:cubicBezTo>
                    <a:pt x="183" y="164"/>
                    <a:pt x="50" y="309"/>
                    <a:pt x="35" y="377"/>
                  </a:cubicBezTo>
                  <a:cubicBezTo>
                    <a:pt x="1" y="516"/>
                    <a:pt x="1237" y="1976"/>
                    <a:pt x="1365" y="1976"/>
                  </a:cubicBezTo>
                  <a:cubicBezTo>
                    <a:pt x="1365" y="1976"/>
                    <a:pt x="1365" y="1976"/>
                    <a:pt x="1366" y="1976"/>
                  </a:cubicBezTo>
                  <a:cubicBezTo>
                    <a:pt x="1399" y="1973"/>
                    <a:pt x="1545" y="1881"/>
                    <a:pt x="1742" y="1742"/>
                  </a:cubicBezTo>
                  <a:cubicBezTo>
                    <a:pt x="1548" y="1655"/>
                    <a:pt x="322" y="192"/>
                    <a:pt x="350" y="53"/>
                  </a:cubicBezTo>
                  <a:cubicBezTo>
                    <a:pt x="353" y="38"/>
                    <a:pt x="362" y="19"/>
                    <a:pt x="374" y="0"/>
                  </a:cubicBezTo>
                  <a:close/>
                </a:path>
              </a:pathLst>
            </a:custGeom>
            <a:solidFill>
              <a:srgbClr val="FD9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259127" y="2863388"/>
              <a:ext cx="65217" cy="69509"/>
            </a:xfrm>
            <a:custGeom>
              <a:avLst/>
              <a:gdLst/>
              <a:ahLst/>
              <a:cxnLst/>
              <a:rect l="l" t="t" r="r" b="b"/>
              <a:pathLst>
                <a:path w="2051" h="2186" extrusionOk="0">
                  <a:moveTo>
                    <a:pt x="137" y="0"/>
                  </a:moveTo>
                  <a:cubicBezTo>
                    <a:pt x="124" y="0"/>
                    <a:pt x="114" y="3"/>
                    <a:pt x="105" y="10"/>
                  </a:cubicBezTo>
                  <a:cubicBezTo>
                    <a:pt x="0" y="97"/>
                    <a:pt x="321" y="646"/>
                    <a:pt x="819" y="1242"/>
                  </a:cubicBezTo>
                  <a:cubicBezTo>
                    <a:pt x="1260" y="1769"/>
                    <a:pt x="1658" y="2186"/>
                    <a:pt x="1843" y="2186"/>
                  </a:cubicBezTo>
                  <a:cubicBezTo>
                    <a:pt x="1866" y="2186"/>
                    <a:pt x="1886" y="2179"/>
                    <a:pt x="1902" y="2165"/>
                  </a:cubicBezTo>
                  <a:cubicBezTo>
                    <a:pt x="2050" y="2045"/>
                    <a:pt x="1649" y="1563"/>
                    <a:pt x="1149" y="967"/>
                  </a:cubicBezTo>
                  <a:cubicBezTo>
                    <a:pt x="692" y="422"/>
                    <a:pt x="279" y="0"/>
                    <a:pt x="137" y="0"/>
                  </a:cubicBezTo>
                  <a:close/>
                </a:path>
              </a:pathLst>
            </a:custGeom>
            <a:solidFill>
              <a:srgbClr val="FFD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234007" y="2832354"/>
              <a:ext cx="23562" cy="23403"/>
            </a:xfrm>
            <a:custGeom>
              <a:avLst/>
              <a:gdLst/>
              <a:ahLst/>
              <a:cxnLst/>
              <a:rect l="l" t="t" r="r" b="b"/>
              <a:pathLst>
                <a:path w="741" h="736" extrusionOk="0">
                  <a:moveTo>
                    <a:pt x="180" y="0"/>
                  </a:moveTo>
                  <a:cubicBezTo>
                    <a:pt x="152" y="0"/>
                    <a:pt x="125" y="8"/>
                    <a:pt x="102" y="26"/>
                  </a:cubicBezTo>
                  <a:cubicBezTo>
                    <a:pt x="0" y="106"/>
                    <a:pt x="68" y="310"/>
                    <a:pt x="222" y="501"/>
                  </a:cubicBezTo>
                  <a:cubicBezTo>
                    <a:pt x="342" y="650"/>
                    <a:pt x="496" y="736"/>
                    <a:pt x="595" y="736"/>
                  </a:cubicBezTo>
                  <a:cubicBezTo>
                    <a:pt x="623" y="736"/>
                    <a:pt x="647" y="729"/>
                    <a:pt x="664" y="714"/>
                  </a:cubicBezTo>
                  <a:cubicBezTo>
                    <a:pt x="741" y="659"/>
                    <a:pt x="682" y="446"/>
                    <a:pt x="528" y="257"/>
                  </a:cubicBezTo>
                  <a:cubicBezTo>
                    <a:pt x="407" y="105"/>
                    <a:pt x="281" y="0"/>
                    <a:pt x="180" y="0"/>
                  </a:cubicBezTo>
                  <a:close/>
                </a:path>
              </a:pathLst>
            </a:custGeom>
            <a:solidFill>
              <a:srgbClr val="FFD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877716" y="2479433"/>
              <a:ext cx="37044" cy="39938"/>
            </a:xfrm>
            <a:custGeom>
              <a:avLst/>
              <a:gdLst/>
              <a:ahLst/>
              <a:cxnLst/>
              <a:rect l="l" t="t" r="r" b="b"/>
              <a:pathLst>
                <a:path w="1165" h="1256" extrusionOk="0">
                  <a:moveTo>
                    <a:pt x="1097" y="1"/>
                  </a:moveTo>
                  <a:cubicBezTo>
                    <a:pt x="1080" y="1"/>
                    <a:pt x="1062" y="8"/>
                    <a:pt x="1050" y="23"/>
                  </a:cubicBezTo>
                  <a:lnTo>
                    <a:pt x="22" y="1149"/>
                  </a:lnTo>
                  <a:cubicBezTo>
                    <a:pt x="1" y="1174"/>
                    <a:pt x="1" y="1214"/>
                    <a:pt x="29" y="1236"/>
                  </a:cubicBezTo>
                  <a:cubicBezTo>
                    <a:pt x="40" y="1249"/>
                    <a:pt x="55" y="1255"/>
                    <a:pt x="71" y="1255"/>
                  </a:cubicBezTo>
                  <a:cubicBezTo>
                    <a:pt x="84" y="1255"/>
                    <a:pt x="97" y="1251"/>
                    <a:pt x="109" y="1242"/>
                  </a:cubicBezTo>
                  <a:cubicBezTo>
                    <a:pt x="109" y="1236"/>
                    <a:pt x="112" y="1233"/>
                    <a:pt x="115" y="1233"/>
                  </a:cubicBezTo>
                  <a:lnTo>
                    <a:pt x="1143" y="106"/>
                  </a:lnTo>
                  <a:cubicBezTo>
                    <a:pt x="1165" y="78"/>
                    <a:pt x="1165" y="41"/>
                    <a:pt x="1140" y="16"/>
                  </a:cubicBezTo>
                  <a:cubicBezTo>
                    <a:pt x="1128" y="6"/>
                    <a:pt x="1113" y="1"/>
                    <a:pt x="1097" y="1"/>
                  </a:cubicBezTo>
                  <a:close/>
                </a:path>
              </a:pathLst>
            </a:custGeom>
            <a:solidFill>
              <a:srgbClr val="FD9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790241" y="2532948"/>
              <a:ext cx="75646" cy="82228"/>
            </a:xfrm>
            <a:custGeom>
              <a:avLst/>
              <a:gdLst/>
              <a:ahLst/>
              <a:cxnLst/>
              <a:rect l="l" t="t" r="r" b="b"/>
              <a:pathLst>
                <a:path w="2379" h="2586" extrusionOk="0">
                  <a:moveTo>
                    <a:pt x="2309" y="1"/>
                  </a:moveTo>
                  <a:cubicBezTo>
                    <a:pt x="2291" y="1"/>
                    <a:pt x="2274" y="7"/>
                    <a:pt x="2261" y="22"/>
                  </a:cubicBezTo>
                  <a:lnTo>
                    <a:pt x="22" y="2480"/>
                  </a:lnTo>
                  <a:cubicBezTo>
                    <a:pt x="1" y="2508"/>
                    <a:pt x="1" y="2545"/>
                    <a:pt x="26" y="2569"/>
                  </a:cubicBezTo>
                  <a:cubicBezTo>
                    <a:pt x="38" y="2581"/>
                    <a:pt x="54" y="2586"/>
                    <a:pt x="69" y="2586"/>
                  </a:cubicBezTo>
                  <a:cubicBezTo>
                    <a:pt x="83" y="2586"/>
                    <a:pt x="97" y="2581"/>
                    <a:pt x="109" y="2572"/>
                  </a:cubicBezTo>
                  <a:cubicBezTo>
                    <a:pt x="112" y="2572"/>
                    <a:pt x="115" y="2569"/>
                    <a:pt x="115" y="2563"/>
                  </a:cubicBezTo>
                  <a:lnTo>
                    <a:pt x="2353" y="106"/>
                  </a:lnTo>
                  <a:cubicBezTo>
                    <a:pt x="2378" y="78"/>
                    <a:pt x="2378" y="41"/>
                    <a:pt x="2350" y="16"/>
                  </a:cubicBezTo>
                  <a:cubicBezTo>
                    <a:pt x="2339" y="6"/>
                    <a:pt x="2324" y="1"/>
                    <a:pt x="2309" y="1"/>
                  </a:cubicBezTo>
                  <a:close/>
                </a:path>
              </a:pathLst>
            </a:custGeom>
            <a:solidFill>
              <a:srgbClr val="FD9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2"/>
          <p:cNvGrpSpPr/>
          <p:nvPr/>
        </p:nvGrpSpPr>
        <p:grpSpPr>
          <a:xfrm>
            <a:off x="8496063" y="3190312"/>
            <a:ext cx="408381" cy="756326"/>
            <a:chOff x="8496063" y="3190312"/>
            <a:chExt cx="408381" cy="756326"/>
          </a:xfrm>
        </p:grpSpPr>
        <p:sp>
          <p:nvSpPr>
            <p:cNvPr id="99" name="Google Shape;99;p2"/>
            <p:cNvSpPr/>
            <p:nvPr/>
          </p:nvSpPr>
          <p:spPr>
            <a:xfrm>
              <a:off x="8586916" y="3190430"/>
              <a:ext cx="317527" cy="287151"/>
            </a:xfrm>
            <a:custGeom>
              <a:avLst/>
              <a:gdLst/>
              <a:ahLst/>
              <a:cxnLst/>
              <a:rect l="l" t="t" r="r" b="b"/>
              <a:pathLst>
                <a:path w="8028" h="7260" extrusionOk="0">
                  <a:moveTo>
                    <a:pt x="2004" y="1"/>
                  </a:moveTo>
                  <a:lnTo>
                    <a:pt x="0" y="4879"/>
                  </a:lnTo>
                  <a:lnTo>
                    <a:pt x="6305" y="7259"/>
                  </a:lnTo>
                  <a:lnTo>
                    <a:pt x="8028" y="2273"/>
                  </a:lnTo>
                  <a:cubicBezTo>
                    <a:pt x="8028" y="2273"/>
                    <a:pt x="6916" y="1662"/>
                    <a:pt x="5079" y="967"/>
                  </a:cubicBezTo>
                  <a:cubicBezTo>
                    <a:pt x="3242" y="272"/>
                    <a:pt x="2004"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587035" y="3190312"/>
              <a:ext cx="257091" cy="287270"/>
            </a:xfrm>
            <a:custGeom>
              <a:avLst/>
              <a:gdLst/>
              <a:ahLst/>
              <a:cxnLst/>
              <a:rect l="l" t="t" r="r" b="b"/>
              <a:pathLst>
                <a:path w="6500" h="7263" extrusionOk="0">
                  <a:moveTo>
                    <a:pt x="2004" y="1"/>
                  </a:moveTo>
                  <a:lnTo>
                    <a:pt x="1" y="4882"/>
                  </a:lnTo>
                  <a:lnTo>
                    <a:pt x="6308" y="7262"/>
                  </a:lnTo>
                  <a:lnTo>
                    <a:pt x="6500" y="6688"/>
                  </a:lnTo>
                  <a:lnTo>
                    <a:pt x="2440" y="5154"/>
                  </a:lnTo>
                  <a:cubicBezTo>
                    <a:pt x="2440" y="5154"/>
                    <a:pt x="3147" y="3147"/>
                    <a:pt x="4141" y="637"/>
                  </a:cubicBezTo>
                  <a:cubicBezTo>
                    <a:pt x="2835" y="189"/>
                    <a:pt x="2004" y="1"/>
                    <a:pt x="2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496182" y="3466035"/>
              <a:ext cx="312030" cy="480602"/>
            </a:xfrm>
            <a:custGeom>
              <a:avLst/>
              <a:gdLst/>
              <a:ahLst/>
              <a:cxnLst/>
              <a:rect l="l" t="t" r="r" b="b"/>
              <a:pathLst>
                <a:path w="7889" h="12151" extrusionOk="0">
                  <a:moveTo>
                    <a:pt x="1393" y="1"/>
                  </a:moveTo>
                  <a:lnTo>
                    <a:pt x="1393" y="1"/>
                  </a:lnTo>
                  <a:cubicBezTo>
                    <a:pt x="1288" y="279"/>
                    <a:pt x="2356" y="958"/>
                    <a:pt x="2924" y="1594"/>
                  </a:cubicBezTo>
                  <a:cubicBezTo>
                    <a:pt x="3906" y="2706"/>
                    <a:pt x="93" y="9288"/>
                    <a:pt x="16" y="11326"/>
                  </a:cubicBezTo>
                  <a:cubicBezTo>
                    <a:pt x="0" y="11735"/>
                    <a:pt x="601" y="12150"/>
                    <a:pt x="1097" y="12150"/>
                  </a:cubicBezTo>
                  <a:cubicBezTo>
                    <a:pt x="1279" y="12150"/>
                    <a:pt x="1447" y="12094"/>
                    <a:pt x="1566" y="11962"/>
                  </a:cubicBezTo>
                  <a:cubicBezTo>
                    <a:pt x="2754" y="10622"/>
                    <a:pt x="4227" y="2838"/>
                    <a:pt x="5709" y="2641"/>
                  </a:cubicBezTo>
                  <a:cubicBezTo>
                    <a:pt x="5982" y="2605"/>
                    <a:pt x="6291" y="2598"/>
                    <a:pt x="6588" y="2598"/>
                  </a:cubicBezTo>
                  <a:cubicBezTo>
                    <a:pt x="6756" y="2598"/>
                    <a:pt x="6920" y="2600"/>
                    <a:pt x="7073" y="2600"/>
                  </a:cubicBezTo>
                  <a:cubicBezTo>
                    <a:pt x="7505" y="2600"/>
                    <a:pt x="7840" y="2584"/>
                    <a:pt x="7889" y="2455"/>
                  </a:cubicBezTo>
                  <a:lnTo>
                    <a:pt x="1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551121" y="3372650"/>
              <a:ext cx="292412" cy="190880"/>
            </a:xfrm>
            <a:custGeom>
              <a:avLst/>
              <a:gdLst/>
              <a:ahLst/>
              <a:cxnLst/>
              <a:rect l="l" t="t" r="r" b="b"/>
              <a:pathLst>
                <a:path w="7393" h="4826" extrusionOk="0">
                  <a:moveTo>
                    <a:pt x="896" y="0"/>
                  </a:moveTo>
                  <a:cubicBezTo>
                    <a:pt x="523" y="713"/>
                    <a:pt x="214" y="1494"/>
                    <a:pt x="1" y="2371"/>
                  </a:cubicBezTo>
                  <a:lnTo>
                    <a:pt x="6497" y="4826"/>
                  </a:lnTo>
                  <a:cubicBezTo>
                    <a:pt x="6917" y="4048"/>
                    <a:pt x="7210" y="3257"/>
                    <a:pt x="7392" y="2455"/>
                  </a:cubicBezTo>
                  <a:lnTo>
                    <a:pt x="8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496063" y="3466430"/>
              <a:ext cx="180043" cy="479930"/>
            </a:xfrm>
            <a:custGeom>
              <a:avLst/>
              <a:gdLst/>
              <a:ahLst/>
              <a:cxnLst/>
              <a:rect l="l" t="t" r="r" b="b"/>
              <a:pathLst>
                <a:path w="4552" h="12134" extrusionOk="0">
                  <a:moveTo>
                    <a:pt x="1390" y="0"/>
                  </a:moveTo>
                  <a:lnTo>
                    <a:pt x="1390" y="0"/>
                  </a:lnTo>
                  <a:cubicBezTo>
                    <a:pt x="1291" y="269"/>
                    <a:pt x="2356" y="948"/>
                    <a:pt x="2921" y="1584"/>
                  </a:cubicBezTo>
                  <a:cubicBezTo>
                    <a:pt x="3906" y="2696"/>
                    <a:pt x="93" y="9278"/>
                    <a:pt x="16" y="11316"/>
                  </a:cubicBezTo>
                  <a:cubicBezTo>
                    <a:pt x="0" y="11695"/>
                    <a:pt x="522" y="12081"/>
                    <a:pt x="991" y="12134"/>
                  </a:cubicBezTo>
                  <a:cubicBezTo>
                    <a:pt x="754" y="11973"/>
                    <a:pt x="581" y="11751"/>
                    <a:pt x="587" y="11523"/>
                  </a:cubicBezTo>
                  <a:cubicBezTo>
                    <a:pt x="683" y="9442"/>
                    <a:pt x="4551" y="2708"/>
                    <a:pt x="3576" y="1584"/>
                  </a:cubicBezTo>
                  <a:cubicBezTo>
                    <a:pt x="3177" y="1127"/>
                    <a:pt x="2526" y="652"/>
                    <a:pt x="2217" y="312"/>
                  </a:cubicBezTo>
                  <a:lnTo>
                    <a:pt x="1390" y="0"/>
                  </a:ln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551121" y="3372650"/>
              <a:ext cx="70641" cy="106990"/>
            </a:xfrm>
            <a:custGeom>
              <a:avLst/>
              <a:gdLst/>
              <a:ahLst/>
              <a:cxnLst/>
              <a:rect l="l" t="t" r="r" b="b"/>
              <a:pathLst>
                <a:path w="1786" h="2705" extrusionOk="0">
                  <a:moveTo>
                    <a:pt x="896" y="0"/>
                  </a:moveTo>
                  <a:cubicBezTo>
                    <a:pt x="523" y="713"/>
                    <a:pt x="214" y="1494"/>
                    <a:pt x="1" y="2371"/>
                  </a:cubicBezTo>
                  <a:lnTo>
                    <a:pt x="890" y="2705"/>
                  </a:lnTo>
                  <a:cubicBezTo>
                    <a:pt x="1125" y="1846"/>
                    <a:pt x="1430" y="1062"/>
                    <a:pt x="1785" y="337"/>
                  </a:cubicBezTo>
                  <a:lnTo>
                    <a:pt x="896" y="0"/>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822731" y="3260281"/>
              <a:ext cx="49480" cy="121268"/>
            </a:xfrm>
            <a:custGeom>
              <a:avLst/>
              <a:gdLst/>
              <a:ahLst/>
              <a:cxnLst/>
              <a:rect l="l" t="t" r="r" b="b"/>
              <a:pathLst>
                <a:path w="1251" h="3066" extrusionOk="0">
                  <a:moveTo>
                    <a:pt x="1028" y="1"/>
                  </a:moveTo>
                  <a:cubicBezTo>
                    <a:pt x="713" y="970"/>
                    <a:pt x="380" y="1943"/>
                    <a:pt x="19" y="2900"/>
                  </a:cubicBezTo>
                  <a:cubicBezTo>
                    <a:pt x="0" y="2965"/>
                    <a:pt x="31" y="3036"/>
                    <a:pt x="93" y="3057"/>
                  </a:cubicBezTo>
                  <a:cubicBezTo>
                    <a:pt x="110" y="3063"/>
                    <a:pt x="127" y="3066"/>
                    <a:pt x="142" y="3066"/>
                  </a:cubicBezTo>
                  <a:cubicBezTo>
                    <a:pt x="193" y="3066"/>
                    <a:pt x="231" y="3037"/>
                    <a:pt x="250" y="2989"/>
                  </a:cubicBezTo>
                  <a:cubicBezTo>
                    <a:pt x="605" y="2038"/>
                    <a:pt x="942" y="1069"/>
                    <a:pt x="1251" y="106"/>
                  </a:cubicBezTo>
                  <a:cubicBezTo>
                    <a:pt x="1183" y="72"/>
                    <a:pt x="1109" y="41"/>
                    <a:pt x="1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772775" y="3244539"/>
              <a:ext cx="64035" cy="153305"/>
            </a:xfrm>
            <a:custGeom>
              <a:avLst/>
              <a:gdLst/>
              <a:ahLst/>
              <a:cxnLst/>
              <a:rect l="l" t="t" r="r" b="b"/>
              <a:pathLst>
                <a:path w="1619" h="3876" extrusionOk="0">
                  <a:moveTo>
                    <a:pt x="1396" y="0"/>
                  </a:moveTo>
                  <a:lnTo>
                    <a:pt x="28" y="3708"/>
                  </a:lnTo>
                  <a:cubicBezTo>
                    <a:pt x="0" y="3776"/>
                    <a:pt x="38" y="3844"/>
                    <a:pt x="99" y="3869"/>
                  </a:cubicBezTo>
                  <a:cubicBezTo>
                    <a:pt x="113" y="3874"/>
                    <a:pt x="127" y="3876"/>
                    <a:pt x="141" y="3876"/>
                  </a:cubicBezTo>
                  <a:cubicBezTo>
                    <a:pt x="191" y="3876"/>
                    <a:pt x="237" y="3846"/>
                    <a:pt x="257" y="3795"/>
                  </a:cubicBezTo>
                  <a:lnTo>
                    <a:pt x="1618" y="96"/>
                  </a:lnTo>
                  <a:cubicBezTo>
                    <a:pt x="1544" y="65"/>
                    <a:pt x="1473" y="37"/>
                    <a:pt x="1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764825" y="3230260"/>
              <a:ext cx="35953" cy="79263"/>
            </a:xfrm>
            <a:custGeom>
              <a:avLst/>
              <a:gdLst/>
              <a:ahLst/>
              <a:cxnLst/>
              <a:rect l="l" t="t" r="r" b="b"/>
              <a:pathLst>
                <a:path w="909" h="2004" extrusionOk="0">
                  <a:moveTo>
                    <a:pt x="680" y="0"/>
                  </a:moveTo>
                  <a:lnTo>
                    <a:pt x="22" y="1837"/>
                  </a:lnTo>
                  <a:cubicBezTo>
                    <a:pt x="1" y="1902"/>
                    <a:pt x="32" y="1970"/>
                    <a:pt x="93" y="1995"/>
                  </a:cubicBezTo>
                  <a:cubicBezTo>
                    <a:pt x="109" y="2000"/>
                    <a:pt x="125" y="2003"/>
                    <a:pt x="140" y="2003"/>
                  </a:cubicBezTo>
                  <a:cubicBezTo>
                    <a:pt x="190" y="2003"/>
                    <a:pt x="235" y="1973"/>
                    <a:pt x="254" y="1921"/>
                  </a:cubicBezTo>
                  <a:lnTo>
                    <a:pt x="908" y="90"/>
                  </a:lnTo>
                  <a:cubicBezTo>
                    <a:pt x="834" y="62"/>
                    <a:pt x="757" y="31"/>
                    <a:pt x="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649805" y="3418295"/>
              <a:ext cx="164143" cy="125461"/>
            </a:xfrm>
            <a:custGeom>
              <a:avLst/>
              <a:gdLst/>
              <a:ahLst/>
              <a:cxnLst/>
              <a:rect l="l" t="t" r="r" b="b"/>
              <a:pathLst>
                <a:path w="4150" h="3172" extrusionOk="0">
                  <a:moveTo>
                    <a:pt x="707" y="1"/>
                  </a:moveTo>
                  <a:cubicBezTo>
                    <a:pt x="436" y="575"/>
                    <a:pt x="198" y="1193"/>
                    <a:pt x="0" y="1872"/>
                  </a:cubicBezTo>
                  <a:lnTo>
                    <a:pt x="3443" y="3172"/>
                  </a:lnTo>
                  <a:cubicBezTo>
                    <a:pt x="3749" y="2551"/>
                    <a:pt x="3980" y="1927"/>
                    <a:pt x="4150" y="1301"/>
                  </a:cubicBezTo>
                  <a:lnTo>
                    <a:pt x="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530989" y="3777791"/>
              <a:ext cx="75150" cy="152396"/>
            </a:xfrm>
            <a:custGeom>
              <a:avLst/>
              <a:gdLst/>
              <a:ahLst/>
              <a:cxnLst/>
              <a:rect l="l" t="t" r="r" b="b"/>
              <a:pathLst>
                <a:path w="1900" h="3853" extrusionOk="0">
                  <a:moveTo>
                    <a:pt x="1691" y="0"/>
                  </a:moveTo>
                  <a:cubicBezTo>
                    <a:pt x="1497" y="0"/>
                    <a:pt x="1111" y="806"/>
                    <a:pt x="726" y="1826"/>
                  </a:cubicBezTo>
                  <a:cubicBezTo>
                    <a:pt x="325" y="2888"/>
                    <a:pt x="0" y="3743"/>
                    <a:pt x="263" y="3845"/>
                  </a:cubicBezTo>
                  <a:cubicBezTo>
                    <a:pt x="277" y="3850"/>
                    <a:pt x="292" y="3853"/>
                    <a:pt x="307" y="3853"/>
                  </a:cubicBezTo>
                  <a:cubicBezTo>
                    <a:pt x="568" y="3853"/>
                    <a:pt x="942" y="3053"/>
                    <a:pt x="1322" y="2048"/>
                  </a:cubicBezTo>
                  <a:cubicBezTo>
                    <a:pt x="1723" y="989"/>
                    <a:pt x="1899" y="72"/>
                    <a:pt x="1714" y="4"/>
                  </a:cubicBezTo>
                  <a:cubicBezTo>
                    <a:pt x="1706" y="1"/>
                    <a:pt x="1699" y="0"/>
                    <a:pt x="1691" y="0"/>
                  </a:cubicBezTo>
                  <a:close/>
                </a:path>
              </a:pathLst>
            </a:custGeom>
            <a:solidFill>
              <a:srgbClr val="E4E4E4">
                <a:alpha val="4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2"/>
          <p:cNvSpPr txBox="1">
            <a:spLocks noGrp="1"/>
          </p:cNvSpPr>
          <p:nvPr>
            <p:ph type="ctrTitle"/>
          </p:nvPr>
        </p:nvSpPr>
        <p:spPr>
          <a:xfrm>
            <a:off x="3364675" y="754250"/>
            <a:ext cx="5066100" cy="20490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5200"/>
              <a:buNone/>
              <a:defRPr sz="51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1" name="Google Shape;111;p2"/>
          <p:cNvSpPr txBox="1">
            <a:spLocks noGrp="1"/>
          </p:cNvSpPr>
          <p:nvPr>
            <p:ph type="subTitle" idx="1"/>
          </p:nvPr>
        </p:nvSpPr>
        <p:spPr>
          <a:xfrm>
            <a:off x="3364700" y="3020825"/>
            <a:ext cx="5066100" cy="395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None/>
              <a:defRPr sz="1600">
                <a:solidFill>
                  <a:schemeClr val="dk1"/>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973"/>
        <p:cNvGrpSpPr/>
        <p:nvPr/>
      </p:nvGrpSpPr>
      <p:grpSpPr>
        <a:xfrm>
          <a:off x="0" y="0"/>
          <a:ext cx="0" cy="0"/>
          <a:chOff x="0" y="0"/>
          <a:chExt cx="0" cy="0"/>
        </a:xfrm>
      </p:grpSpPr>
      <p:sp>
        <p:nvSpPr>
          <p:cNvPr id="2974" name="Google Shape;2974;p19"/>
          <p:cNvSpPr/>
          <p:nvPr/>
        </p:nvSpPr>
        <p:spPr>
          <a:xfrm rot="-5400000">
            <a:off x="6104935" y="1022206"/>
            <a:ext cx="4286457" cy="2180832"/>
          </a:xfrm>
          <a:custGeom>
            <a:avLst/>
            <a:gdLst/>
            <a:ahLst/>
            <a:cxnLst/>
            <a:rect l="l" t="t" r="r" b="b"/>
            <a:pathLst>
              <a:path w="52293" h="15690" extrusionOk="0">
                <a:moveTo>
                  <a:pt x="51502" y="0"/>
                </a:moveTo>
                <a:cubicBezTo>
                  <a:pt x="43934" y="0"/>
                  <a:pt x="36371" y="2138"/>
                  <a:pt x="29933" y="6112"/>
                </a:cubicBezTo>
                <a:cubicBezTo>
                  <a:pt x="28658" y="6896"/>
                  <a:pt x="27386" y="7770"/>
                  <a:pt x="25919" y="8070"/>
                </a:cubicBezTo>
                <a:cubicBezTo>
                  <a:pt x="25298" y="8196"/>
                  <a:pt x="24665" y="8215"/>
                  <a:pt x="24029" y="8215"/>
                </a:cubicBezTo>
                <a:cubicBezTo>
                  <a:pt x="23773" y="8215"/>
                  <a:pt x="23516" y="8212"/>
                  <a:pt x="23259" y="8212"/>
                </a:cubicBezTo>
                <a:cubicBezTo>
                  <a:pt x="22852" y="8212"/>
                  <a:pt x="22445" y="8219"/>
                  <a:pt x="22041" y="8258"/>
                </a:cubicBezTo>
                <a:cubicBezTo>
                  <a:pt x="19331" y="8517"/>
                  <a:pt x="16910" y="10154"/>
                  <a:pt x="14209" y="10465"/>
                </a:cubicBezTo>
                <a:cubicBezTo>
                  <a:pt x="13802" y="10513"/>
                  <a:pt x="13391" y="10530"/>
                  <a:pt x="12979" y="10530"/>
                </a:cubicBezTo>
                <a:cubicBezTo>
                  <a:pt x="11896" y="10530"/>
                  <a:pt x="10800" y="10412"/>
                  <a:pt x="9729" y="10412"/>
                </a:cubicBezTo>
                <a:cubicBezTo>
                  <a:pt x="8761" y="10412"/>
                  <a:pt x="7814" y="10508"/>
                  <a:pt x="6916" y="10876"/>
                </a:cubicBezTo>
                <a:cubicBezTo>
                  <a:pt x="4289" y="11957"/>
                  <a:pt x="2782" y="15118"/>
                  <a:pt x="0" y="15689"/>
                </a:cubicBezTo>
                <a:lnTo>
                  <a:pt x="52292" y="14717"/>
                </a:lnTo>
                <a:lnTo>
                  <a:pt x="52292" y="8"/>
                </a:lnTo>
                <a:cubicBezTo>
                  <a:pt x="52029" y="3"/>
                  <a:pt x="51765" y="0"/>
                  <a:pt x="51502" y="0"/>
                </a:cubicBezTo>
                <a:close/>
              </a:path>
            </a:pathLst>
          </a:custGeom>
          <a:solidFill>
            <a:srgbClr val="95B087">
              <a:alpha val="40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975;p19"/>
          <p:cNvGrpSpPr/>
          <p:nvPr/>
        </p:nvGrpSpPr>
        <p:grpSpPr>
          <a:xfrm flipH="1">
            <a:off x="-38407" y="4776225"/>
            <a:ext cx="9220365" cy="454890"/>
            <a:chOff x="-25" y="4138664"/>
            <a:chExt cx="9144466" cy="1004838"/>
          </a:xfrm>
        </p:grpSpPr>
        <p:sp>
          <p:nvSpPr>
            <p:cNvPr id="2976" name="Google Shape;2976;p19"/>
            <p:cNvSpPr/>
            <p:nvPr/>
          </p:nvSpPr>
          <p:spPr>
            <a:xfrm>
              <a:off x="-25" y="4138664"/>
              <a:ext cx="9144037" cy="1004837"/>
            </a:xfrm>
            <a:custGeom>
              <a:avLst/>
              <a:gdLst/>
              <a:ahLst/>
              <a:cxnLst/>
              <a:rect l="l" t="t" r="r" b="b"/>
              <a:pathLst>
                <a:path w="85273" h="10937" extrusionOk="0">
                  <a:moveTo>
                    <a:pt x="10981" y="1"/>
                  </a:moveTo>
                  <a:cubicBezTo>
                    <a:pt x="7898" y="1"/>
                    <a:pt x="4817" y="619"/>
                    <a:pt x="1742" y="619"/>
                  </a:cubicBezTo>
                  <a:cubicBezTo>
                    <a:pt x="1162" y="619"/>
                    <a:pt x="581" y="597"/>
                    <a:pt x="1" y="545"/>
                  </a:cubicBezTo>
                  <a:lnTo>
                    <a:pt x="1" y="545"/>
                  </a:lnTo>
                  <a:lnTo>
                    <a:pt x="84" y="10937"/>
                  </a:lnTo>
                  <a:lnTo>
                    <a:pt x="85272" y="10937"/>
                  </a:lnTo>
                  <a:lnTo>
                    <a:pt x="85272" y="193"/>
                  </a:lnTo>
                  <a:cubicBezTo>
                    <a:pt x="84449" y="164"/>
                    <a:pt x="83626" y="150"/>
                    <a:pt x="82802" y="150"/>
                  </a:cubicBezTo>
                  <a:cubicBezTo>
                    <a:pt x="71374" y="150"/>
                    <a:pt x="59958" y="2757"/>
                    <a:pt x="48585" y="2757"/>
                  </a:cubicBezTo>
                  <a:cubicBezTo>
                    <a:pt x="46126" y="2757"/>
                    <a:pt x="43669" y="2635"/>
                    <a:pt x="41215" y="2338"/>
                  </a:cubicBezTo>
                  <a:cubicBezTo>
                    <a:pt x="37525" y="1891"/>
                    <a:pt x="33876" y="1054"/>
                    <a:pt x="30165" y="847"/>
                  </a:cubicBezTo>
                  <a:cubicBezTo>
                    <a:pt x="29378" y="803"/>
                    <a:pt x="28590" y="787"/>
                    <a:pt x="27802" y="787"/>
                  </a:cubicBezTo>
                  <a:cubicBezTo>
                    <a:pt x="25772" y="787"/>
                    <a:pt x="23741" y="893"/>
                    <a:pt x="21714" y="893"/>
                  </a:cubicBezTo>
                  <a:cubicBezTo>
                    <a:pt x="20598" y="893"/>
                    <a:pt x="19484" y="861"/>
                    <a:pt x="18371" y="761"/>
                  </a:cubicBezTo>
                  <a:cubicBezTo>
                    <a:pt x="16179" y="563"/>
                    <a:pt x="14008" y="106"/>
                    <a:pt x="11810" y="17"/>
                  </a:cubicBezTo>
                  <a:cubicBezTo>
                    <a:pt x="11534" y="6"/>
                    <a:pt x="11258" y="1"/>
                    <a:pt x="10981" y="1"/>
                  </a:cubicBezTo>
                  <a:close/>
                </a:path>
              </a:pathLst>
            </a:custGeom>
            <a:solidFill>
              <a:srgbClr val="CD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9"/>
            <p:cNvSpPr/>
            <p:nvPr/>
          </p:nvSpPr>
          <p:spPr>
            <a:xfrm>
              <a:off x="404" y="4138664"/>
              <a:ext cx="9144037" cy="423462"/>
            </a:xfrm>
            <a:custGeom>
              <a:avLst/>
              <a:gdLst/>
              <a:ahLst/>
              <a:cxnLst/>
              <a:rect l="l" t="t" r="r" b="b"/>
              <a:pathLst>
                <a:path w="85273" h="3683" extrusionOk="0">
                  <a:moveTo>
                    <a:pt x="10970" y="0"/>
                  </a:moveTo>
                  <a:cubicBezTo>
                    <a:pt x="7885" y="0"/>
                    <a:pt x="4807" y="622"/>
                    <a:pt x="1734" y="622"/>
                  </a:cubicBezTo>
                  <a:cubicBezTo>
                    <a:pt x="1156" y="622"/>
                    <a:pt x="578" y="600"/>
                    <a:pt x="1" y="547"/>
                  </a:cubicBezTo>
                  <a:lnTo>
                    <a:pt x="1" y="547"/>
                  </a:lnTo>
                  <a:lnTo>
                    <a:pt x="7" y="1545"/>
                  </a:lnTo>
                  <a:cubicBezTo>
                    <a:pt x="421" y="1582"/>
                    <a:pt x="830" y="1599"/>
                    <a:pt x="1236" y="1599"/>
                  </a:cubicBezTo>
                  <a:cubicBezTo>
                    <a:pt x="4494" y="1599"/>
                    <a:pt x="7524" y="527"/>
                    <a:pt x="10823" y="527"/>
                  </a:cubicBezTo>
                  <a:cubicBezTo>
                    <a:pt x="11014" y="527"/>
                    <a:pt x="11205" y="531"/>
                    <a:pt x="11396" y="538"/>
                  </a:cubicBezTo>
                  <a:cubicBezTo>
                    <a:pt x="13598" y="628"/>
                    <a:pt x="16179" y="1560"/>
                    <a:pt x="18371" y="1758"/>
                  </a:cubicBezTo>
                  <a:cubicBezTo>
                    <a:pt x="18989" y="1813"/>
                    <a:pt x="19609" y="1836"/>
                    <a:pt x="20229" y="1836"/>
                  </a:cubicBezTo>
                  <a:cubicBezTo>
                    <a:pt x="23133" y="1836"/>
                    <a:pt x="26061" y="1336"/>
                    <a:pt x="28964" y="1336"/>
                  </a:cubicBezTo>
                  <a:cubicBezTo>
                    <a:pt x="29375" y="1336"/>
                    <a:pt x="29786" y="1346"/>
                    <a:pt x="30196" y="1369"/>
                  </a:cubicBezTo>
                  <a:cubicBezTo>
                    <a:pt x="33907" y="1576"/>
                    <a:pt x="37519" y="2885"/>
                    <a:pt x="41215" y="3332"/>
                  </a:cubicBezTo>
                  <a:cubicBezTo>
                    <a:pt x="43259" y="3579"/>
                    <a:pt x="45302" y="3682"/>
                    <a:pt x="47345" y="3682"/>
                  </a:cubicBezTo>
                  <a:cubicBezTo>
                    <a:pt x="57982" y="3682"/>
                    <a:pt x="68604" y="877"/>
                    <a:pt x="79392" y="877"/>
                  </a:cubicBezTo>
                  <a:cubicBezTo>
                    <a:pt x="81346" y="877"/>
                    <a:pt x="83306" y="969"/>
                    <a:pt x="85272" y="1187"/>
                  </a:cubicBezTo>
                  <a:lnTo>
                    <a:pt x="85272" y="186"/>
                  </a:lnTo>
                  <a:cubicBezTo>
                    <a:pt x="84463" y="158"/>
                    <a:pt x="83654" y="145"/>
                    <a:pt x="82844" y="145"/>
                  </a:cubicBezTo>
                  <a:cubicBezTo>
                    <a:pt x="71402" y="145"/>
                    <a:pt x="59969" y="2759"/>
                    <a:pt x="48583" y="2759"/>
                  </a:cubicBezTo>
                  <a:cubicBezTo>
                    <a:pt x="46125" y="2759"/>
                    <a:pt x="43668" y="2638"/>
                    <a:pt x="41215" y="2341"/>
                  </a:cubicBezTo>
                  <a:cubicBezTo>
                    <a:pt x="37525" y="1897"/>
                    <a:pt x="33876" y="1057"/>
                    <a:pt x="30165" y="847"/>
                  </a:cubicBezTo>
                  <a:cubicBezTo>
                    <a:pt x="29384" y="803"/>
                    <a:pt x="28603" y="788"/>
                    <a:pt x="27820" y="788"/>
                  </a:cubicBezTo>
                  <a:cubicBezTo>
                    <a:pt x="25784" y="788"/>
                    <a:pt x="23743" y="894"/>
                    <a:pt x="21707" y="894"/>
                  </a:cubicBezTo>
                  <a:cubicBezTo>
                    <a:pt x="20593" y="894"/>
                    <a:pt x="19481" y="862"/>
                    <a:pt x="18371" y="764"/>
                  </a:cubicBezTo>
                  <a:cubicBezTo>
                    <a:pt x="16179" y="566"/>
                    <a:pt x="14008" y="106"/>
                    <a:pt x="11810" y="16"/>
                  </a:cubicBezTo>
                  <a:cubicBezTo>
                    <a:pt x="11530" y="5"/>
                    <a:pt x="11250" y="0"/>
                    <a:pt x="10970" y="0"/>
                  </a:cubicBezTo>
                  <a:close/>
                </a:path>
              </a:pathLst>
            </a:custGeom>
            <a:solidFill>
              <a:srgbClr val="F4C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8" name="Google Shape;2978;p19"/>
          <p:cNvSpPr/>
          <p:nvPr/>
        </p:nvSpPr>
        <p:spPr>
          <a:xfrm rot="10800000">
            <a:off x="-75929" y="-75185"/>
            <a:ext cx="4286457" cy="1286109"/>
          </a:xfrm>
          <a:custGeom>
            <a:avLst/>
            <a:gdLst/>
            <a:ahLst/>
            <a:cxnLst/>
            <a:rect l="l" t="t" r="r" b="b"/>
            <a:pathLst>
              <a:path w="52293" h="15690" extrusionOk="0">
                <a:moveTo>
                  <a:pt x="51502" y="0"/>
                </a:moveTo>
                <a:cubicBezTo>
                  <a:pt x="43934" y="0"/>
                  <a:pt x="36371" y="2138"/>
                  <a:pt x="29933" y="6112"/>
                </a:cubicBezTo>
                <a:cubicBezTo>
                  <a:pt x="28658" y="6896"/>
                  <a:pt x="27386" y="7770"/>
                  <a:pt x="25919" y="8070"/>
                </a:cubicBezTo>
                <a:cubicBezTo>
                  <a:pt x="25298" y="8196"/>
                  <a:pt x="24665" y="8215"/>
                  <a:pt x="24029" y="8215"/>
                </a:cubicBezTo>
                <a:cubicBezTo>
                  <a:pt x="23773" y="8215"/>
                  <a:pt x="23516" y="8212"/>
                  <a:pt x="23259" y="8212"/>
                </a:cubicBezTo>
                <a:cubicBezTo>
                  <a:pt x="22852" y="8212"/>
                  <a:pt x="22445" y="8219"/>
                  <a:pt x="22041" y="8258"/>
                </a:cubicBezTo>
                <a:cubicBezTo>
                  <a:pt x="19331" y="8517"/>
                  <a:pt x="16910" y="10154"/>
                  <a:pt x="14209" y="10465"/>
                </a:cubicBezTo>
                <a:cubicBezTo>
                  <a:pt x="13802" y="10513"/>
                  <a:pt x="13391" y="10530"/>
                  <a:pt x="12979" y="10530"/>
                </a:cubicBezTo>
                <a:cubicBezTo>
                  <a:pt x="11896" y="10530"/>
                  <a:pt x="10800" y="10412"/>
                  <a:pt x="9729" y="10412"/>
                </a:cubicBezTo>
                <a:cubicBezTo>
                  <a:pt x="8761" y="10412"/>
                  <a:pt x="7814" y="10508"/>
                  <a:pt x="6916" y="10876"/>
                </a:cubicBezTo>
                <a:cubicBezTo>
                  <a:pt x="4289" y="11957"/>
                  <a:pt x="2782" y="15118"/>
                  <a:pt x="0" y="15689"/>
                </a:cubicBezTo>
                <a:lnTo>
                  <a:pt x="52292" y="14717"/>
                </a:lnTo>
                <a:lnTo>
                  <a:pt x="52292" y="8"/>
                </a:lnTo>
                <a:cubicBezTo>
                  <a:pt x="52029" y="3"/>
                  <a:pt x="51765" y="0"/>
                  <a:pt x="51502" y="0"/>
                </a:cubicBezTo>
                <a:close/>
              </a:path>
            </a:pathLst>
          </a:custGeom>
          <a:solidFill>
            <a:srgbClr val="95B087">
              <a:alpha val="40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2979;p19"/>
          <p:cNvGrpSpPr/>
          <p:nvPr/>
        </p:nvGrpSpPr>
        <p:grpSpPr>
          <a:xfrm>
            <a:off x="68978" y="4897749"/>
            <a:ext cx="9048030" cy="540929"/>
            <a:chOff x="440636" y="3569310"/>
            <a:chExt cx="4745885" cy="283729"/>
          </a:xfrm>
        </p:grpSpPr>
        <p:sp>
          <p:nvSpPr>
            <p:cNvPr id="2980" name="Google Shape;2980;p19"/>
            <p:cNvSpPr/>
            <p:nvPr/>
          </p:nvSpPr>
          <p:spPr>
            <a:xfrm>
              <a:off x="1186532" y="3726382"/>
              <a:ext cx="62180" cy="38326"/>
            </a:xfrm>
            <a:custGeom>
              <a:avLst/>
              <a:gdLst/>
              <a:ahLst/>
              <a:cxnLst/>
              <a:rect l="l" t="t" r="r" b="b"/>
              <a:pathLst>
                <a:path w="2625" h="1618" extrusionOk="0">
                  <a:moveTo>
                    <a:pt x="1390" y="1"/>
                  </a:moveTo>
                  <a:cubicBezTo>
                    <a:pt x="1232" y="1"/>
                    <a:pt x="1074" y="21"/>
                    <a:pt x="927" y="62"/>
                  </a:cubicBezTo>
                  <a:cubicBezTo>
                    <a:pt x="11" y="315"/>
                    <a:pt x="0" y="1338"/>
                    <a:pt x="948" y="1578"/>
                  </a:cubicBezTo>
                  <a:cubicBezTo>
                    <a:pt x="1058" y="1605"/>
                    <a:pt x="1173" y="1618"/>
                    <a:pt x="1288" y="1618"/>
                  </a:cubicBezTo>
                  <a:cubicBezTo>
                    <a:pt x="1632" y="1618"/>
                    <a:pt x="1980" y="1502"/>
                    <a:pt x="2222" y="1317"/>
                  </a:cubicBezTo>
                  <a:cubicBezTo>
                    <a:pt x="2334" y="1231"/>
                    <a:pt x="2432" y="1128"/>
                    <a:pt x="2486" y="1016"/>
                  </a:cubicBezTo>
                  <a:cubicBezTo>
                    <a:pt x="2624" y="720"/>
                    <a:pt x="2464" y="371"/>
                    <a:pt x="2131" y="182"/>
                  </a:cubicBezTo>
                  <a:cubicBezTo>
                    <a:pt x="1922" y="60"/>
                    <a:pt x="1656" y="1"/>
                    <a:pt x="1390"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9"/>
            <p:cNvSpPr/>
            <p:nvPr/>
          </p:nvSpPr>
          <p:spPr>
            <a:xfrm>
              <a:off x="2662879" y="3748222"/>
              <a:ext cx="62180" cy="38374"/>
            </a:xfrm>
            <a:custGeom>
              <a:avLst/>
              <a:gdLst/>
              <a:ahLst/>
              <a:cxnLst/>
              <a:rect l="l" t="t" r="r" b="b"/>
              <a:pathLst>
                <a:path w="2625" h="1620" extrusionOk="0">
                  <a:moveTo>
                    <a:pt x="1388" y="1"/>
                  </a:moveTo>
                  <a:cubicBezTo>
                    <a:pt x="1231" y="1"/>
                    <a:pt x="1074" y="21"/>
                    <a:pt x="928" y="62"/>
                  </a:cubicBezTo>
                  <a:cubicBezTo>
                    <a:pt x="11" y="315"/>
                    <a:pt x="1" y="1338"/>
                    <a:pt x="952" y="1577"/>
                  </a:cubicBezTo>
                  <a:cubicBezTo>
                    <a:pt x="1062" y="1606"/>
                    <a:pt x="1176" y="1620"/>
                    <a:pt x="1292" y="1620"/>
                  </a:cubicBezTo>
                  <a:cubicBezTo>
                    <a:pt x="1634" y="1620"/>
                    <a:pt x="1982" y="1502"/>
                    <a:pt x="2223" y="1319"/>
                  </a:cubicBezTo>
                  <a:cubicBezTo>
                    <a:pt x="2337" y="1231"/>
                    <a:pt x="2433" y="1127"/>
                    <a:pt x="2486" y="1015"/>
                  </a:cubicBezTo>
                  <a:cubicBezTo>
                    <a:pt x="2625" y="722"/>
                    <a:pt x="2465" y="371"/>
                    <a:pt x="2132" y="182"/>
                  </a:cubicBezTo>
                  <a:cubicBezTo>
                    <a:pt x="1922" y="61"/>
                    <a:pt x="1655" y="1"/>
                    <a:pt x="1388"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9"/>
            <p:cNvSpPr/>
            <p:nvPr/>
          </p:nvSpPr>
          <p:spPr>
            <a:xfrm>
              <a:off x="4828272" y="3671427"/>
              <a:ext cx="62180" cy="38326"/>
            </a:xfrm>
            <a:custGeom>
              <a:avLst/>
              <a:gdLst/>
              <a:ahLst/>
              <a:cxnLst/>
              <a:rect l="l" t="t" r="r" b="b"/>
              <a:pathLst>
                <a:path w="2625" h="1618" extrusionOk="0">
                  <a:moveTo>
                    <a:pt x="1390" y="0"/>
                  </a:moveTo>
                  <a:cubicBezTo>
                    <a:pt x="1232" y="0"/>
                    <a:pt x="1074" y="21"/>
                    <a:pt x="928" y="62"/>
                  </a:cubicBezTo>
                  <a:cubicBezTo>
                    <a:pt x="11" y="315"/>
                    <a:pt x="0" y="1338"/>
                    <a:pt x="949" y="1575"/>
                  </a:cubicBezTo>
                  <a:cubicBezTo>
                    <a:pt x="1062" y="1604"/>
                    <a:pt x="1179" y="1618"/>
                    <a:pt x="1296" y="1618"/>
                  </a:cubicBezTo>
                  <a:cubicBezTo>
                    <a:pt x="1638" y="1618"/>
                    <a:pt x="1982" y="1501"/>
                    <a:pt x="2222" y="1316"/>
                  </a:cubicBezTo>
                  <a:cubicBezTo>
                    <a:pt x="2334" y="1231"/>
                    <a:pt x="2433" y="1127"/>
                    <a:pt x="2486" y="1013"/>
                  </a:cubicBezTo>
                  <a:cubicBezTo>
                    <a:pt x="2625" y="720"/>
                    <a:pt x="2465" y="371"/>
                    <a:pt x="2132" y="181"/>
                  </a:cubicBezTo>
                  <a:cubicBezTo>
                    <a:pt x="1923" y="59"/>
                    <a:pt x="1657" y="0"/>
                    <a:pt x="1390" y="0"/>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9"/>
            <p:cNvSpPr/>
            <p:nvPr/>
          </p:nvSpPr>
          <p:spPr>
            <a:xfrm>
              <a:off x="1109548" y="3606381"/>
              <a:ext cx="50170" cy="30912"/>
            </a:xfrm>
            <a:custGeom>
              <a:avLst/>
              <a:gdLst/>
              <a:ahLst/>
              <a:cxnLst/>
              <a:rect l="l" t="t" r="r" b="b"/>
              <a:pathLst>
                <a:path w="2118" h="1305" extrusionOk="0">
                  <a:moveTo>
                    <a:pt x="1122" y="1"/>
                  </a:moveTo>
                  <a:cubicBezTo>
                    <a:pt x="994" y="1"/>
                    <a:pt x="865" y="17"/>
                    <a:pt x="746" y="50"/>
                  </a:cubicBezTo>
                  <a:cubicBezTo>
                    <a:pt x="8" y="255"/>
                    <a:pt x="0" y="1079"/>
                    <a:pt x="762" y="1273"/>
                  </a:cubicBezTo>
                  <a:cubicBezTo>
                    <a:pt x="849" y="1295"/>
                    <a:pt x="940" y="1305"/>
                    <a:pt x="1031" y="1305"/>
                  </a:cubicBezTo>
                  <a:cubicBezTo>
                    <a:pt x="1312" y="1305"/>
                    <a:pt x="1596" y="1209"/>
                    <a:pt x="1793" y="1063"/>
                  </a:cubicBezTo>
                  <a:cubicBezTo>
                    <a:pt x="1886" y="991"/>
                    <a:pt x="1958" y="908"/>
                    <a:pt x="2006" y="820"/>
                  </a:cubicBezTo>
                  <a:cubicBezTo>
                    <a:pt x="2118" y="583"/>
                    <a:pt x="1987" y="303"/>
                    <a:pt x="1718" y="146"/>
                  </a:cubicBezTo>
                  <a:cubicBezTo>
                    <a:pt x="1550" y="48"/>
                    <a:pt x="1336" y="1"/>
                    <a:pt x="1122"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9"/>
            <p:cNvSpPr/>
            <p:nvPr/>
          </p:nvSpPr>
          <p:spPr>
            <a:xfrm>
              <a:off x="1851369" y="3607470"/>
              <a:ext cx="32144" cy="19826"/>
            </a:xfrm>
            <a:custGeom>
              <a:avLst/>
              <a:gdLst/>
              <a:ahLst/>
              <a:cxnLst/>
              <a:rect l="l" t="t" r="r" b="b"/>
              <a:pathLst>
                <a:path w="1357" h="837" extrusionOk="0">
                  <a:moveTo>
                    <a:pt x="718" y="1"/>
                  </a:moveTo>
                  <a:cubicBezTo>
                    <a:pt x="636" y="1"/>
                    <a:pt x="554" y="12"/>
                    <a:pt x="478" y="34"/>
                  </a:cubicBezTo>
                  <a:cubicBezTo>
                    <a:pt x="4" y="164"/>
                    <a:pt x="1" y="694"/>
                    <a:pt x="488" y="817"/>
                  </a:cubicBezTo>
                  <a:cubicBezTo>
                    <a:pt x="544" y="830"/>
                    <a:pt x="602" y="837"/>
                    <a:pt x="660" y="837"/>
                  </a:cubicBezTo>
                  <a:cubicBezTo>
                    <a:pt x="840" y="837"/>
                    <a:pt x="1021" y="775"/>
                    <a:pt x="1146" y="678"/>
                  </a:cubicBezTo>
                  <a:cubicBezTo>
                    <a:pt x="1208" y="636"/>
                    <a:pt x="1253" y="582"/>
                    <a:pt x="1282" y="524"/>
                  </a:cubicBezTo>
                  <a:cubicBezTo>
                    <a:pt x="1357" y="375"/>
                    <a:pt x="1274" y="193"/>
                    <a:pt x="1101" y="95"/>
                  </a:cubicBezTo>
                  <a:cubicBezTo>
                    <a:pt x="993" y="32"/>
                    <a:pt x="855" y="1"/>
                    <a:pt x="718"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9"/>
            <p:cNvSpPr/>
            <p:nvPr/>
          </p:nvSpPr>
          <p:spPr>
            <a:xfrm>
              <a:off x="4500129" y="3714348"/>
              <a:ext cx="32144" cy="19850"/>
            </a:xfrm>
            <a:custGeom>
              <a:avLst/>
              <a:gdLst/>
              <a:ahLst/>
              <a:cxnLst/>
              <a:rect l="l" t="t" r="r" b="b"/>
              <a:pathLst>
                <a:path w="1357" h="838" extrusionOk="0">
                  <a:moveTo>
                    <a:pt x="719" y="0"/>
                  </a:moveTo>
                  <a:cubicBezTo>
                    <a:pt x="636" y="0"/>
                    <a:pt x="554" y="11"/>
                    <a:pt x="478" y="34"/>
                  </a:cubicBezTo>
                  <a:cubicBezTo>
                    <a:pt x="6" y="162"/>
                    <a:pt x="1" y="692"/>
                    <a:pt x="488" y="818"/>
                  </a:cubicBezTo>
                  <a:cubicBezTo>
                    <a:pt x="544" y="831"/>
                    <a:pt x="602" y="838"/>
                    <a:pt x="660" y="838"/>
                  </a:cubicBezTo>
                  <a:cubicBezTo>
                    <a:pt x="840" y="838"/>
                    <a:pt x="1021" y="776"/>
                    <a:pt x="1146" y="679"/>
                  </a:cubicBezTo>
                  <a:cubicBezTo>
                    <a:pt x="1208" y="637"/>
                    <a:pt x="1253" y="583"/>
                    <a:pt x="1285" y="525"/>
                  </a:cubicBezTo>
                  <a:cubicBezTo>
                    <a:pt x="1357" y="373"/>
                    <a:pt x="1274" y="194"/>
                    <a:pt x="1101" y="93"/>
                  </a:cubicBezTo>
                  <a:cubicBezTo>
                    <a:pt x="993" y="32"/>
                    <a:pt x="856" y="0"/>
                    <a:pt x="719" y="0"/>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9"/>
            <p:cNvSpPr/>
            <p:nvPr/>
          </p:nvSpPr>
          <p:spPr>
            <a:xfrm>
              <a:off x="5154378" y="3575919"/>
              <a:ext cx="32144" cy="19803"/>
            </a:xfrm>
            <a:custGeom>
              <a:avLst/>
              <a:gdLst/>
              <a:ahLst/>
              <a:cxnLst/>
              <a:rect l="l" t="t" r="r" b="b"/>
              <a:pathLst>
                <a:path w="1357" h="836" extrusionOk="0">
                  <a:moveTo>
                    <a:pt x="717" y="1"/>
                  </a:moveTo>
                  <a:cubicBezTo>
                    <a:pt x="635" y="1"/>
                    <a:pt x="554" y="12"/>
                    <a:pt x="478" y="34"/>
                  </a:cubicBezTo>
                  <a:cubicBezTo>
                    <a:pt x="4" y="164"/>
                    <a:pt x="1" y="694"/>
                    <a:pt x="486" y="817"/>
                  </a:cubicBezTo>
                  <a:cubicBezTo>
                    <a:pt x="542" y="830"/>
                    <a:pt x="599" y="836"/>
                    <a:pt x="656" y="836"/>
                  </a:cubicBezTo>
                  <a:cubicBezTo>
                    <a:pt x="838" y="836"/>
                    <a:pt x="1019" y="775"/>
                    <a:pt x="1146" y="678"/>
                  </a:cubicBezTo>
                  <a:cubicBezTo>
                    <a:pt x="1205" y="636"/>
                    <a:pt x="1253" y="582"/>
                    <a:pt x="1282" y="524"/>
                  </a:cubicBezTo>
                  <a:cubicBezTo>
                    <a:pt x="1357" y="375"/>
                    <a:pt x="1272" y="193"/>
                    <a:pt x="1099" y="95"/>
                  </a:cubicBezTo>
                  <a:cubicBezTo>
                    <a:pt x="990" y="32"/>
                    <a:pt x="854" y="1"/>
                    <a:pt x="717"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9"/>
            <p:cNvSpPr/>
            <p:nvPr/>
          </p:nvSpPr>
          <p:spPr>
            <a:xfrm>
              <a:off x="1487150" y="3634616"/>
              <a:ext cx="32144" cy="19803"/>
            </a:xfrm>
            <a:custGeom>
              <a:avLst/>
              <a:gdLst/>
              <a:ahLst/>
              <a:cxnLst/>
              <a:rect l="l" t="t" r="r" b="b"/>
              <a:pathLst>
                <a:path w="1357" h="836" extrusionOk="0">
                  <a:moveTo>
                    <a:pt x="716" y="0"/>
                  </a:moveTo>
                  <a:cubicBezTo>
                    <a:pt x="634" y="0"/>
                    <a:pt x="551" y="11"/>
                    <a:pt x="474" y="33"/>
                  </a:cubicBezTo>
                  <a:cubicBezTo>
                    <a:pt x="3" y="164"/>
                    <a:pt x="0" y="694"/>
                    <a:pt x="485" y="816"/>
                  </a:cubicBezTo>
                  <a:cubicBezTo>
                    <a:pt x="541" y="829"/>
                    <a:pt x="599" y="835"/>
                    <a:pt x="656" y="835"/>
                  </a:cubicBezTo>
                  <a:cubicBezTo>
                    <a:pt x="837" y="835"/>
                    <a:pt x="1018" y="776"/>
                    <a:pt x="1146" y="681"/>
                  </a:cubicBezTo>
                  <a:cubicBezTo>
                    <a:pt x="1204" y="635"/>
                    <a:pt x="1252" y="582"/>
                    <a:pt x="1282" y="523"/>
                  </a:cubicBezTo>
                  <a:cubicBezTo>
                    <a:pt x="1356" y="374"/>
                    <a:pt x="1271" y="193"/>
                    <a:pt x="1098" y="94"/>
                  </a:cubicBezTo>
                  <a:cubicBezTo>
                    <a:pt x="990" y="31"/>
                    <a:pt x="853" y="0"/>
                    <a:pt x="716" y="0"/>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9"/>
            <p:cNvSpPr/>
            <p:nvPr/>
          </p:nvSpPr>
          <p:spPr>
            <a:xfrm>
              <a:off x="2520470" y="3639970"/>
              <a:ext cx="32144" cy="19803"/>
            </a:xfrm>
            <a:custGeom>
              <a:avLst/>
              <a:gdLst/>
              <a:ahLst/>
              <a:cxnLst/>
              <a:rect l="l" t="t" r="r" b="b"/>
              <a:pathLst>
                <a:path w="1357" h="836" extrusionOk="0">
                  <a:moveTo>
                    <a:pt x="716" y="1"/>
                  </a:moveTo>
                  <a:cubicBezTo>
                    <a:pt x="635" y="1"/>
                    <a:pt x="553" y="12"/>
                    <a:pt x="477" y="34"/>
                  </a:cubicBezTo>
                  <a:cubicBezTo>
                    <a:pt x="3" y="164"/>
                    <a:pt x="0" y="694"/>
                    <a:pt x="485" y="817"/>
                  </a:cubicBezTo>
                  <a:cubicBezTo>
                    <a:pt x="541" y="830"/>
                    <a:pt x="598" y="836"/>
                    <a:pt x="656" y="836"/>
                  </a:cubicBezTo>
                  <a:cubicBezTo>
                    <a:pt x="837" y="836"/>
                    <a:pt x="1018" y="776"/>
                    <a:pt x="1146" y="681"/>
                  </a:cubicBezTo>
                  <a:cubicBezTo>
                    <a:pt x="1204" y="636"/>
                    <a:pt x="1252" y="582"/>
                    <a:pt x="1281" y="524"/>
                  </a:cubicBezTo>
                  <a:cubicBezTo>
                    <a:pt x="1356" y="375"/>
                    <a:pt x="1271" y="193"/>
                    <a:pt x="1098" y="95"/>
                  </a:cubicBezTo>
                  <a:cubicBezTo>
                    <a:pt x="989" y="32"/>
                    <a:pt x="853" y="1"/>
                    <a:pt x="716"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9"/>
            <p:cNvSpPr/>
            <p:nvPr/>
          </p:nvSpPr>
          <p:spPr>
            <a:xfrm>
              <a:off x="3465862" y="3713875"/>
              <a:ext cx="32144" cy="19826"/>
            </a:xfrm>
            <a:custGeom>
              <a:avLst/>
              <a:gdLst/>
              <a:ahLst/>
              <a:cxnLst/>
              <a:rect l="l" t="t" r="r" b="b"/>
              <a:pathLst>
                <a:path w="1357" h="837" extrusionOk="0">
                  <a:moveTo>
                    <a:pt x="718" y="0"/>
                  </a:moveTo>
                  <a:cubicBezTo>
                    <a:pt x="636" y="0"/>
                    <a:pt x="554" y="11"/>
                    <a:pt x="478" y="33"/>
                  </a:cubicBezTo>
                  <a:cubicBezTo>
                    <a:pt x="6" y="164"/>
                    <a:pt x="1" y="694"/>
                    <a:pt x="488" y="816"/>
                  </a:cubicBezTo>
                  <a:cubicBezTo>
                    <a:pt x="544" y="830"/>
                    <a:pt x="601" y="836"/>
                    <a:pt x="659" y="836"/>
                  </a:cubicBezTo>
                  <a:cubicBezTo>
                    <a:pt x="839" y="836"/>
                    <a:pt x="1022" y="775"/>
                    <a:pt x="1147" y="680"/>
                  </a:cubicBezTo>
                  <a:cubicBezTo>
                    <a:pt x="1208" y="638"/>
                    <a:pt x="1253" y="585"/>
                    <a:pt x="1285" y="523"/>
                  </a:cubicBezTo>
                  <a:cubicBezTo>
                    <a:pt x="1357" y="374"/>
                    <a:pt x="1274" y="193"/>
                    <a:pt x="1101" y="94"/>
                  </a:cubicBezTo>
                  <a:cubicBezTo>
                    <a:pt x="993" y="31"/>
                    <a:pt x="855" y="0"/>
                    <a:pt x="718" y="0"/>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9"/>
            <p:cNvSpPr/>
            <p:nvPr/>
          </p:nvSpPr>
          <p:spPr>
            <a:xfrm>
              <a:off x="2050984" y="3766248"/>
              <a:ext cx="32073" cy="19826"/>
            </a:xfrm>
            <a:custGeom>
              <a:avLst/>
              <a:gdLst/>
              <a:ahLst/>
              <a:cxnLst/>
              <a:rect l="l" t="t" r="r" b="b"/>
              <a:pathLst>
                <a:path w="1354" h="837" extrusionOk="0">
                  <a:moveTo>
                    <a:pt x="716" y="0"/>
                  </a:moveTo>
                  <a:cubicBezTo>
                    <a:pt x="635" y="0"/>
                    <a:pt x="553" y="11"/>
                    <a:pt x="477" y="33"/>
                  </a:cubicBezTo>
                  <a:cubicBezTo>
                    <a:pt x="3" y="164"/>
                    <a:pt x="0" y="694"/>
                    <a:pt x="485" y="816"/>
                  </a:cubicBezTo>
                  <a:cubicBezTo>
                    <a:pt x="541" y="830"/>
                    <a:pt x="599" y="836"/>
                    <a:pt x="657" y="836"/>
                  </a:cubicBezTo>
                  <a:cubicBezTo>
                    <a:pt x="837" y="836"/>
                    <a:pt x="1019" y="775"/>
                    <a:pt x="1146" y="681"/>
                  </a:cubicBezTo>
                  <a:cubicBezTo>
                    <a:pt x="1204" y="635"/>
                    <a:pt x="1252" y="585"/>
                    <a:pt x="1281" y="523"/>
                  </a:cubicBezTo>
                  <a:cubicBezTo>
                    <a:pt x="1353" y="374"/>
                    <a:pt x="1271" y="193"/>
                    <a:pt x="1098" y="95"/>
                  </a:cubicBezTo>
                  <a:cubicBezTo>
                    <a:pt x="989" y="31"/>
                    <a:pt x="853" y="0"/>
                    <a:pt x="716" y="0"/>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9"/>
            <p:cNvSpPr/>
            <p:nvPr/>
          </p:nvSpPr>
          <p:spPr>
            <a:xfrm>
              <a:off x="4308497" y="3640822"/>
              <a:ext cx="32144" cy="19874"/>
            </a:xfrm>
            <a:custGeom>
              <a:avLst/>
              <a:gdLst/>
              <a:ahLst/>
              <a:cxnLst/>
              <a:rect l="l" t="t" r="r" b="b"/>
              <a:pathLst>
                <a:path w="1357" h="839" extrusionOk="0">
                  <a:moveTo>
                    <a:pt x="717" y="1"/>
                  </a:moveTo>
                  <a:cubicBezTo>
                    <a:pt x="635" y="1"/>
                    <a:pt x="553" y="12"/>
                    <a:pt x="477" y="35"/>
                  </a:cubicBezTo>
                  <a:cubicBezTo>
                    <a:pt x="3" y="165"/>
                    <a:pt x="0" y="693"/>
                    <a:pt x="485" y="818"/>
                  </a:cubicBezTo>
                  <a:cubicBezTo>
                    <a:pt x="541" y="832"/>
                    <a:pt x="599" y="838"/>
                    <a:pt x="657" y="838"/>
                  </a:cubicBezTo>
                  <a:cubicBezTo>
                    <a:pt x="838" y="838"/>
                    <a:pt x="1019" y="776"/>
                    <a:pt x="1146" y="680"/>
                  </a:cubicBezTo>
                  <a:cubicBezTo>
                    <a:pt x="1204" y="637"/>
                    <a:pt x="1252" y="584"/>
                    <a:pt x="1282" y="525"/>
                  </a:cubicBezTo>
                  <a:cubicBezTo>
                    <a:pt x="1356" y="373"/>
                    <a:pt x="1271" y="195"/>
                    <a:pt x="1098" y="94"/>
                  </a:cubicBezTo>
                  <a:cubicBezTo>
                    <a:pt x="990" y="32"/>
                    <a:pt x="853" y="1"/>
                    <a:pt x="717"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9"/>
            <p:cNvSpPr/>
            <p:nvPr/>
          </p:nvSpPr>
          <p:spPr>
            <a:xfrm>
              <a:off x="5138673" y="3774917"/>
              <a:ext cx="32144" cy="19874"/>
            </a:xfrm>
            <a:custGeom>
              <a:avLst/>
              <a:gdLst/>
              <a:ahLst/>
              <a:cxnLst/>
              <a:rect l="l" t="t" r="r" b="b"/>
              <a:pathLst>
                <a:path w="1357" h="839" extrusionOk="0">
                  <a:moveTo>
                    <a:pt x="718" y="1"/>
                  </a:moveTo>
                  <a:cubicBezTo>
                    <a:pt x="636" y="1"/>
                    <a:pt x="554" y="12"/>
                    <a:pt x="478" y="35"/>
                  </a:cubicBezTo>
                  <a:cubicBezTo>
                    <a:pt x="3" y="165"/>
                    <a:pt x="1" y="693"/>
                    <a:pt x="488" y="818"/>
                  </a:cubicBezTo>
                  <a:cubicBezTo>
                    <a:pt x="544" y="832"/>
                    <a:pt x="602" y="838"/>
                    <a:pt x="659" y="838"/>
                  </a:cubicBezTo>
                  <a:cubicBezTo>
                    <a:pt x="840" y="838"/>
                    <a:pt x="1021" y="776"/>
                    <a:pt x="1146" y="680"/>
                  </a:cubicBezTo>
                  <a:cubicBezTo>
                    <a:pt x="1207" y="637"/>
                    <a:pt x="1253" y="584"/>
                    <a:pt x="1282" y="525"/>
                  </a:cubicBezTo>
                  <a:cubicBezTo>
                    <a:pt x="1357" y="373"/>
                    <a:pt x="1274" y="195"/>
                    <a:pt x="1101" y="93"/>
                  </a:cubicBezTo>
                  <a:cubicBezTo>
                    <a:pt x="993" y="32"/>
                    <a:pt x="856" y="1"/>
                    <a:pt x="718"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9"/>
            <p:cNvSpPr/>
            <p:nvPr/>
          </p:nvSpPr>
          <p:spPr>
            <a:xfrm>
              <a:off x="850691" y="3583167"/>
              <a:ext cx="32073" cy="19826"/>
            </a:xfrm>
            <a:custGeom>
              <a:avLst/>
              <a:gdLst/>
              <a:ahLst/>
              <a:cxnLst/>
              <a:rect l="l" t="t" r="r" b="b"/>
              <a:pathLst>
                <a:path w="1354" h="837" extrusionOk="0">
                  <a:moveTo>
                    <a:pt x="716" y="1"/>
                  </a:moveTo>
                  <a:cubicBezTo>
                    <a:pt x="634" y="1"/>
                    <a:pt x="551" y="12"/>
                    <a:pt x="475" y="34"/>
                  </a:cubicBezTo>
                  <a:cubicBezTo>
                    <a:pt x="3" y="165"/>
                    <a:pt x="0" y="695"/>
                    <a:pt x="485" y="817"/>
                  </a:cubicBezTo>
                  <a:cubicBezTo>
                    <a:pt x="540" y="830"/>
                    <a:pt x="598" y="836"/>
                    <a:pt x="655" y="836"/>
                  </a:cubicBezTo>
                  <a:cubicBezTo>
                    <a:pt x="836" y="836"/>
                    <a:pt x="1018" y="776"/>
                    <a:pt x="1146" y="681"/>
                  </a:cubicBezTo>
                  <a:cubicBezTo>
                    <a:pt x="1204" y="636"/>
                    <a:pt x="1252" y="583"/>
                    <a:pt x="1282" y="524"/>
                  </a:cubicBezTo>
                  <a:cubicBezTo>
                    <a:pt x="1354" y="375"/>
                    <a:pt x="1271" y="194"/>
                    <a:pt x="1098" y="95"/>
                  </a:cubicBezTo>
                  <a:cubicBezTo>
                    <a:pt x="990" y="32"/>
                    <a:pt x="853" y="1"/>
                    <a:pt x="716"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9"/>
            <p:cNvSpPr/>
            <p:nvPr/>
          </p:nvSpPr>
          <p:spPr>
            <a:xfrm>
              <a:off x="1725991" y="3748222"/>
              <a:ext cx="50194" cy="30912"/>
            </a:xfrm>
            <a:custGeom>
              <a:avLst/>
              <a:gdLst/>
              <a:ahLst/>
              <a:cxnLst/>
              <a:rect l="l" t="t" r="r" b="b"/>
              <a:pathLst>
                <a:path w="2119" h="1305" extrusionOk="0">
                  <a:moveTo>
                    <a:pt x="1118" y="1"/>
                  </a:moveTo>
                  <a:cubicBezTo>
                    <a:pt x="991" y="1"/>
                    <a:pt x="865" y="17"/>
                    <a:pt x="746" y="48"/>
                  </a:cubicBezTo>
                  <a:cubicBezTo>
                    <a:pt x="6" y="256"/>
                    <a:pt x="1" y="1079"/>
                    <a:pt x="762" y="1271"/>
                  </a:cubicBezTo>
                  <a:cubicBezTo>
                    <a:pt x="852" y="1294"/>
                    <a:pt x="945" y="1305"/>
                    <a:pt x="1039" y="1305"/>
                  </a:cubicBezTo>
                  <a:cubicBezTo>
                    <a:pt x="1317" y="1305"/>
                    <a:pt x="1597" y="1210"/>
                    <a:pt x="1791" y="1061"/>
                  </a:cubicBezTo>
                  <a:cubicBezTo>
                    <a:pt x="1884" y="991"/>
                    <a:pt x="1959" y="909"/>
                    <a:pt x="2004" y="818"/>
                  </a:cubicBezTo>
                  <a:cubicBezTo>
                    <a:pt x="2118" y="581"/>
                    <a:pt x="1988" y="301"/>
                    <a:pt x="1719" y="147"/>
                  </a:cubicBezTo>
                  <a:cubicBezTo>
                    <a:pt x="1549" y="48"/>
                    <a:pt x="1334" y="1"/>
                    <a:pt x="1118"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9"/>
            <p:cNvSpPr/>
            <p:nvPr/>
          </p:nvSpPr>
          <p:spPr>
            <a:xfrm>
              <a:off x="440636" y="3575540"/>
              <a:ext cx="79732" cy="51402"/>
            </a:xfrm>
            <a:custGeom>
              <a:avLst/>
              <a:gdLst/>
              <a:ahLst/>
              <a:cxnLst/>
              <a:rect l="l" t="t" r="r" b="b"/>
              <a:pathLst>
                <a:path w="3366" h="2170" extrusionOk="0">
                  <a:moveTo>
                    <a:pt x="1775" y="0"/>
                  </a:moveTo>
                  <a:cubicBezTo>
                    <a:pt x="1574" y="0"/>
                    <a:pt x="1373" y="28"/>
                    <a:pt x="1186" y="82"/>
                  </a:cubicBezTo>
                  <a:cubicBezTo>
                    <a:pt x="14" y="425"/>
                    <a:pt x="1" y="1795"/>
                    <a:pt x="1216" y="2114"/>
                  </a:cubicBezTo>
                  <a:cubicBezTo>
                    <a:pt x="1358" y="2152"/>
                    <a:pt x="1506" y="2169"/>
                    <a:pt x="1654" y="2169"/>
                  </a:cubicBezTo>
                  <a:cubicBezTo>
                    <a:pt x="2094" y="2169"/>
                    <a:pt x="2538" y="2014"/>
                    <a:pt x="2849" y="1765"/>
                  </a:cubicBezTo>
                  <a:cubicBezTo>
                    <a:pt x="2995" y="1648"/>
                    <a:pt x="3115" y="1512"/>
                    <a:pt x="3184" y="1360"/>
                  </a:cubicBezTo>
                  <a:cubicBezTo>
                    <a:pt x="3365" y="969"/>
                    <a:pt x="3158" y="503"/>
                    <a:pt x="2731" y="241"/>
                  </a:cubicBezTo>
                  <a:cubicBezTo>
                    <a:pt x="2462" y="80"/>
                    <a:pt x="2119" y="0"/>
                    <a:pt x="1775" y="0"/>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9"/>
            <p:cNvSpPr/>
            <p:nvPr/>
          </p:nvSpPr>
          <p:spPr>
            <a:xfrm>
              <a:off x="3752481" y="3751325"/>
              <a:ext cx="50146" cy="30912"/>
            </a:xfrm>
            <a:custGeom>
              <a:avLst/>
              <a:gdLst/>
              <a:ahLst/>
              <a:cxnLst/>
              <a:rect l="l" t="t" r="r" b="b"/>
              <a:pathLst>
                <a:path w="2117" h="1305" extrusionOk="0">
                  <a:moveTo>
                    <a:pt x="1118" y="0"/>
                  </a:moveTo>
                  <a:cubicBezTo>
                    <a:pt x="991" y="0"/>
                    <a:pt x="864" y="16"/>
                    <a:pt x="747" y="48"/>
                  </a:cubicBezTo>
                  <a:cubicBezTo>
                    <a:pt x="6" y="256"/>
                    <a:pt x="1" y="1076"/>
                    <a:pt x="763" y="1271"/>
                  </a:cubicBezTo>
                  <a:cubicBezTo>
                    <a:pt x="852" y="1293"/>
                    <a:pt x="945" y="1304"/>
                    <a:pt x="1038" y="1304"/>
                  </a:cubicBezTo>
                  <a:cubicBezTo>
                    <a:pt x="1316" y="1304"/>
                    <a:pt x="1598" y="1210"/>
                    <a:pt x="1791" y="1060"/>
                  </a:cubicBezTo>
                  <a:cubicBezTo>
                    <a:pt x="1884" y="991"/>
                    <a:pt x="1959" y="906"/>
                    <a:pt x="2004" y="818"/>
                  </a:cubicBezTo>
                  <a:cubicBezTo>
                    <a:pt x="2116" y="581"/>
                    <a:pt x="1988" y="301"/>
                    <a:pt x="1716" y="144"/>
                  </a:cubicBezTo>
                  <a:cubicBezTo>
                    <a:pt x="1547" y="47"/>
                    <a:pt x="1333" y="0"/>
                    <a:pt x="1118" y="0"/>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9"/>
            <p:cNvSpPr/>
            <p:nvPr/>
          </p:nvSpPr>
          <p:spPr>
            <a:xfrm>
              <a:off x="2869482" y="3701984"/>
              <a:ext cx="50194" cy="30936"/>
            </a:xfrm>
            <a:custGeom>
              <a:avLst/>
              <a:gdLst/>
              <a:ahLst/>
              <a:cxnLst/>
              <a:rect l="l" t="t" r="r" b="b"/>
              <a:pathLst>
                <a:path w="2119" h="1306" extrusionOk="0">
                  <a:moveTo>
                    <a:pt x="1123" y="1"/>
                  </a:moveTo>
                  <a:cubicBezTo>
                    <a:pt x="995" y="1"/>
                    <a:pt x="866" y="17"/>
                    <a:pt x="747" y="50"/>
                  </a:cubicBezTo>
                  <a:cubicBezTo>
                    <a:pt x="9" y="255"/>
                    <a:pt x="1" y="1079"/>
                    <a:pt x="763" y="1273"/>
                  </a:cubicBezTo>
                  <a:cubicBezTo>
                    <a:pt x="852" y="1295"/>
                    <a:pt x="946" y="1305"/>
                    <a:pt x="1039" y="1305"/>
                  </a:cubicBezTo>
                  <a:cubicBezTo>
                    <a:pt x="1318" y="1305"/>
                    <a:pt x="1598" y="1212"/>
                    <a:pt x="1794" y="1063"/>
                  </a:cubicBezTo>
                  <a:cubicBezTo>
                    <a:pt x="1887" y="991"/>
                    <a:pt x="1959" y="908"/>
                    <a:pt x="2007" y="818"/>
                  </a:cubicBezTo>
                  <a:cubicBezTo>
                    <a:pt x="2119" y="583"/>
                    <a:pt x="1988" y="303"/>
                    <a:pt x="1719" y="146"/>
                  </a:cubicBezTo>
                  <a:cubicBezTo>
                    <a:pt x="1550" y="48"/>
                    <a:pt x="1337" y="1"/>
                    <a:pt x="1123"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9"/>
            <p:cNvSpPr/>
            <p:nvPr/>
          </p:nvSpPr>
          <p:spPr>
            <a:xfrm>
              <a:off x="4142969" y="3706721"/>
              <a:ext cx="62180" cy="38350"/>
            </a:xfrm>
            <a:custGeom>
              <a:avLst/>
              <a:gdLst/>
              <a:ahLst/>
              <a:cxnLst/>
              <a:rect l="l" t="t" r="r" b="b"/>
              <a:pathLst>
                <a:path w="2625" h="1619" extrusionOk="0">
                  <a:moveTo>
                    <a:pt x="1389" y="1"/>
                  </a:moveTo>
                  <a:cubicBezTo>
                    <a:pt x="1232" y="1"/>
                    <a:pt x="1074" y="22"/>
                    <a:pt x="928" y="63"/>
                  </a:cubicBezTo>
                  <a:cubicBezTo>
                    <a:pt x="11" y="316"/>
                    <a:pt x="1" y="1337"/>
                    <a:pt x="949" y="1577"/>
                  </a:cubicBezTo>
                  <a:cubicBezTo>
                    <a:pt x="1060" y="1605"/>
                    <a:pt x="1176" y="1618"/>
                    <a:pt x="1292" y="1618"/>
                  </a:cubicBezTo>
                  <a:cubicBezTo>
                    <a:pt x="1634" y="1618"/>
                    <a:pt x="1982" y="1503"/>
                    <a:pt x="2222" y="1318"/>
                  </a:cubicBezTo>
                  <a:cubicBezTo>
                    <a:pt x="2337" y="1230"/>
                    <a:pt x="2433" y="1129"/>
                    <a:pt x="2486" y="1014"/>
                  </a:cubicBezTo>
                  <a:cubicBezTo>
                    <a:pt x="2625" y="721"/>
                    <a:pt x="2465" y="372"/>
                    <a:pt x="2132" y="183"/>
                  </a:cubicBezTo>
                  <a:cubicBezTo>
                    <a:pt x="1922" y="61"/>
                    <a:pt x="1656" y="1"/>
                    <a:pt x="1389"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9"/>
            <p:cNvSpPr/>
            <p:nvPr/>
          </p:nvSpPr>
          <p:spPr>
            <a:xfrm>
              <a:off x="5043591" y="3643854"/>
              <a:ext cx="46901" cy="30296"/>
            </a:xfrm>
            <a:custGeom>
              <a:avLst/>
              <a:gdLst/>
              <a:ahLst/>
              <a:cxnLst/>
              <a:rect l="l" t="t" r="r" b="b"/>
              <a:pathLst>
                <a:path w="1980" h="1279" extrusionOk="0">
                  <a:moveTo>
                    <a:pt x="1046" y="0"/>
                  </a:moveTo>
                  <a:cubicBezTo>
                    <a:pt x="927" y="0"/>
                    <a:pt x="808" y="16"/>
                    <a:pt x="698" y="48"/>
                  </a:cubicBezTo>
                  <a:cubicBezTo>
                    <a:pt x="8" y="248"/>
                    <a:pt x="0" y="1058"/>
                    <a:pt x="714" y="1244"/>
                  </a:cubicBezTo>
                  <a:cubicBezTo>
                    <a:pt x="798" y="1267"/>
                    <a:pt x="886" y="1278"/>
                    <a:pt x="975" y="1278"/>
                  </a:cubicBezTo>
                  <a:cubicBezTo>
                    <a:pt x="1232" y="1278"/>
                    <a:pt x="1493" y="1187"/>
                    <a:pt x="1673" y="1042"/>
                  </a:cubicBezTo>
                  <a:cubicBezTo>
                    <a:pt x="1761" y="972"/>
                    <a:pt x="1830" y="893"/>
                    <a:pt x="1873" y="802"/>
                  </a:cubicBezTo>
                  <a:cubicBezTo>
                    <a:pt x="1979" y="573"/>
                    <a:pt x="1859" y="296"/>
                    <a:pt x="1606" y="141"/>
                  </a:cubicBezTo>
                  <a:cubicBezTo>
                    <a:pt x="1448" y="46"/>
                    <a:pt x="1247" y="0"/>
                    <a:pt x="1046" y="0"/>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9"/>
            <p:cNvSpPr/>
            <p:nvPr/>
          </p:nvSpPr>
          <p:spPr>
            <a:xfrm>
              <a:off x="4677075" y="3605599"/>
              <a:ext cx="46972" cy="30320"/>
            </a:xfrm>
            <a:custGeom>
              <a:avLst/>
              <a:gdLst/>
              <a:ahLst/>
              <a:cxnLst/>
              <a:rect l="l" t="t" r="r" b="b"/>
              <a:pathLst>
                <a:path w="1983" h="1280" extrusionOk="0">
                  <a:moveTo>
                    <a:pt x="1050" y="1"/>
                  </a:moveTo>
                  <a:cubicBezTo>
                    <a:pt x="930" y="1"/>
                    <a:pt x="811" y="17"/>
                    <a:pt x="701" y="49"/>
                  </a:cubicBezTo>
                  <a:cubicBezTo>
                    <a:pt x="11" y="249"/>
                    <a:pt x="1" y="1058"/>
                    <a:pt x="717" y="1245"/>
                  </a:cubicBezTo>
                  <a:cubicBezTo>
                    <a:pt x="802" y="1268"/>
                    <a:pt x="891" y="1279"/>
                    <a:pt x="981" y="1279"/>
                  </a:cubicBezTo>
                  <a:cubicBezTo>
                    <a:pt x="1237" y="1279"/>
                    <a:pt x="1496" y="1189"/>
                    <a:pt x="1676" y="1042"/>
                  </a:cubicBezTo>
                  <a:cubicBezTo>
                    <a:pt x="1761" y="970"/>
                    <a:pt x="1833" y="891"/>
                    <a:pt x="1876" y="803"/>
                  </a:cubicBezTo>
                  <a:cubicBezTo>
                    <a:pt x="1983" y="574"/>
                    <a:pt x="1863" y="296"/>
                    <a:pt x="1610" y="142"/>
                  </a:cubicBezTo>
                  <a:cubicBezTo>
                    <a:pt x="1451" y="47"/>
                    <a:pt x="1250" y="1"/>
                    <a:pt x="1050"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9"/>
            <p:cNvSpPr/>
            <p:nvPr/>
          </p:nvSpPr>
          <p:spPr>
            <a:xfrm>
              <a:off x="4457350" y="3822742"/>
              <a:ext cx="46901" cy="30296"/>
            </a:xfrm>
            <a:custGeom>
              <a:avLst/>
              <a:gdLst/>
              <a:ahLst/>
              <a:cxnLst/>
              <a:rect l="l" t="t" r="r" b="b"/>
              <a:pathLst>
                <a:path w="1980" h="1279" extrusionOk="0">
                  <a:moveTo>
                    <a:pt x="1045" y="1"/>
                  </a:moveTo>
                  <a:cubicBezTo>
                    <a:pt x="927" y="1"/>
                    <a:pt x="808" y="17"/>
                    <a:pt x="699" y="49"/>
                  </a:cubicBezTo>
                  <a:cubicBezTo>
                    <a:pt x="9" y="248"/>
                    <a:pt x="1" y="1058"/>
                    <a:pt x="715" y="1245"/>
                  </a:cubicBezTo>
                  <a:cubicBezTo>
                    <a:pt x="799" y="1268"/>
                    <a:pt x="887" y="1279"/>
                    <a:pt x="975" y="1279"/>
                  </a:cubicBezTo>
                  <a:cubicBezTo>
                    <a:pt x="1233" y="1279"/>
                    <a:pt x="1493" y="1187"/>
                    <a:pt x="1674" y="1042"/>
                  </a:cubicBezTo>
                  <a:cubicBezTo>
                    <a:pt x="1761" y="973"/>
                    <a:pt x="1831" y="893"/>
                    <a:pt x="1873" y="802"/>
                  </a:cubicBezTo>
                  <a:cubicBezTo>
                    <a:pt x="1980" y="573"/>
                    <a:pt x="1860" y="296"/>
                    <a:pt x="1607" y="144"/>
                  </a:cubicBezTo>
                  <a:cubicBezTo>
                    <a:pt x="1448" y="47"/>
                    <a:pt x="1246" y="1"/>
                    <a:pt x="1045"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9"/>
            <p:cNvSpPr/>
            <p:nvPr/>
          </p:nvSpPr>
          <p:spPr>
            <a:xfrm>
              <a:off x="2173448" y="3658043"/>
              <a:ext cx="46972" cy="30296"/>
            </a:xfrm>
            <a:custGeom>
              <a:avLst/>
              <a:gdLst/>
              <a:ahLst/>
              <a:cxnLst/>
              <a:rect l="l" t="t" r="r" b="b"/>
              <a:pathLst>
                <a:path w="1983" h="1279" extrusionOk="0">
                  <a:moveTo>
                    <a:pt x="1050" y="0"/>
                  </a:moveTo>
                  <a:cubicBezTo>
                    <a:pt x="931" y="0"/>
                    <a:pt x="812" y="17"/>
                    <a:pt x="701" y="48"/>
                  </a:cubicBezTo>
                  <a:cubicBezTo>
                    <a:pt x="11" y="248"/>
                    <a:pt x="1" y="1058"/>
                    <a:pt x="717" y="1245"/>
                  </a:cubicBezTo>
                  <a:cubicBezTo>
                    <a:pt x="802" y="1268"/>
                    <a:pt x="890" y="1279"/>
                    <a:pt x="978" y="1279"/>
                  </a:cubicBezTo>
                  <a:cubicBezTo>
                    <a:pt x="1236" y="1279"/>
                    <a:pt x="1496" y="1187"/>
                    <a:pt x="1676" y="1042"/>
                  </a:cubicBezTo>
                  <a:cubicBezTo>
                    <a:pt x="1762" y="973"/>
                    <a:pt x="1834" y="893"/>
                    <a:pt x="1876" y="802"/>
                  </a:cubicBezTo>
                  <a:cubicBezTo>
                    <a:pt x="1983" y="573"/>
                    <a:pt x="1863" y="296"/>
                    <a:pt x="1610" y="142"/>
                  </a:cubicBezTo>
                  <a:cubicBezTo>
                    <a:pt x="1451" y="46"/>
                    <a:pt x="1250" y="0"/>
                    <a:pt x="1050" y="0"/>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9"/>
            <p:cNvSpPr/>
            <p:nvPr/>
          </p:nvSpPr>
          <p:spPr>
            <a:xfrm>
              <a:off x="3285150" y="3759189"/>
              <a:ext cx="46972" cy="30344"/>
            </a:xfrm>
            <a:custGeom>
              <a:avLst/>
              <a:gdLst/>
              <a:ahLst/>
              <a:cxnLst/>
              <a:rect l="l" t="t" r="r" b="b"/>
              <a:pathLst>
                <a:path w="1983" h="1281" extrusionOk="0">
                  <a:moveTo>
                    <a:pt x="1049" y="1"/>
                  </a:moveTo>
                  <a:cubicBezTo>
                    <a:pt x="930" y="1"/>
                    <a:pt x="811" y="17"/>
                    <a:pt x="701" y="49"/>
                  </a:cubicBezTo>
                  <a:cubicBezTo>
                    <a:pt x="11" y="249"/>
                    <a:pt x="0" y="1059"/>
                    <a:pt x="717" y="1245"/>
                  </a:cubicBezTo>
                  <a:cubicBezTo>
                    <a:pt x="802" y="1269"/>
                    <a:pt x="890" y="1280"/>
                    <a:pt x="979" y="1280"/>
                  </a:cubicBezTo>
                  <a:cubicBezTo>
                    <a:pt x="1236" y="1280"/>
                    <a:pt x="1496" y="1187"/>
                    <a:pt x="1676" y="1043"/>
                  </a:cubicBezTo>
                  <a:cubicBezTo>
                    <a:pt x="1764" y="971"/>
                    <a:pt x="1833" y="891"/>
                    <a:pt x="1876" y="803"/>
                  </a:cubicBezTo>
                  <a:cubicBezTo>
                    <a:pt x="1982" y="571"/>
                    <a:pt x="1862" y="297"/>
                    <a:pt x="1609" y="142"/>
                  </a:cubicBezTo>
                  <a:cubicBezTo>
                    <a:pt x="1451" y="47"/>
                    <a:pt x="1250" y="1"/>
                    <a:pt x="1049"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9"/>
            <p:cNvSpPr/>
            <p:nvPr/>
          </p:nvSpPr>
          <p:spPr>
            <a:xfrm>
              <a:off x="3844056" y="3569310"/>
              <a:ext cx="46901" cy="30296"/>
            </a:xfrm>
            <a:custGeom>
              <a:avLst/>
              <a:gdLst/>
              <a:ahLst/>
              <a:cxnLst/>
              <a:rect l="l" t="t" r="r" b="b"/>
              <a:pathLst>
                <a:path w="1980" h="1279" extrusionOk="0">
                  <a:moveTo>
                    <a:pt x="1048" y="1"/>
                  </a:moveTo>
                  <a:cubicBezTo>
                    <a:pt x="929" y="1"/>
                    <a:pt x="809" y="17"/>
                    <a:pt x="698" y="49"/>
                  </a:cubicBezTo>
                  <a:cubicBezTo>
                    <a:pt x="11" y="249"/>
                    <a:pt x="0" y="1059"/>
                    <a:pt x="714" y="1245"/>
                  </a:cubicBezTo>
                  <a:cubicBezTo>
                    <a:pt x="798" y="1268"/>
                    <a:pt x="885" y="1279"/>
                    <a:pt x="972" y="1279"/>
                  </a:cubicBezTo>
                  <a:cubicBezTo>
                    <a:pt x="1231" y="1279"/>
                    <a:pt x="1493" y="1186"/>
                    <a:pt x="1676" y="1043"/>
                  </a:cubicBezTo>
                  <a:cubicBezTo>
                    <a:pt x="1761" y="971"/>
                    <a:pt x="1830" y="891"/>
                    <a:pt x="1876" y="803"/>
                  </a:cubicBezTo>
                  <a:cubicBezTo>
                    <a:pt x="1980" y="574"/>
                    <a:pt x="1862" y="297"/>
                    <a:pt x="1609" y="142"/>
                  </a:cubicBezTo>
                  <a:cubicBezTo>
                    <a:pt x="1449" y="47"/>
                    <a:pt x="1249" y="1"/>
                    <a:pt x="1048"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3005;p19"/>
          <p:cNvGrpSpPr/>
          <p:nvPr/>
        </p:nvGrpSpPr>
        <p:grpSpPr>
          <a:xfrm rot="4255949">
            <a:off x="77763" y="296633"/>
            <a:ext cx="961074" cy="1009886"/>
            <a:chOff x="3738507" y="2296979"/>
            <a:chExt cx="617921" cy="649305"/>
          </a:xfrm>
        </p:grpSpPr>
        <p:sp>
          <p:nvSpPr>
            <p:cNvPr id="3006" name="Google Shape;3006;p19"/>
            <p:cNvSpPr/>
            <p:nvPr/>
          </p:nvSpPr>
          <p:spPr>
            <a:xfrm>
              <a:off x="3905730" y="2400861"/>
              <a:ext cx="450698" cy="545423"/>
            </a:xfrm>
            <a:custGeom>
              <a:avLst/>
              <a:gdLst/>
              <a:ahLst/>
              <a:cxnLst/>
              <a:rect l="l" t="t" r="r" b="b"/>
              <a:pathLst>
                <a:path w="14174" h="17153" extrusionOk="0">
                  <a:moveTo>
                    <a:pt x="1499" y="1"/>
                  </a:moveTo>
                  <a:cubicBezTo>
                    <a:pt x="1204" y="1"/>
                    <a:pt x="1" y="907"/>
                    <a:pt x="21" y="1098"/>
                  </a:cubicBezTo>
                  <a:cubicBezTo>
                    <a:pt x="43" y="1252"/>
                    <a:pt x="648" y="2018"/>
                    <a:pt x="1191" y="2605"/>
                  </a:cubicBezTo>
                  <a:cubicBezTo>
                    <a:pt x="1735" y="3191"/>
                    <a:pt x="3785" y="5766"/>
                    <a:pt x="5233" y="7625"/>
                  </a:cubicBezTo>
                  <a:cubicBezTo>
                    <a:pt x="6681" y="9487"/>
                    <a:pt x="12010" y="16841"/>
                    <a:pt x="12763" y="17131"/>
                  </a:cubicBezTo>
                  <a:cubicBezTo>
                    <a:pt x="12801" y="17145"/>
                    <a:pt x="12843" y="17152"/>
                    <a:pt x="12888" y="17152"/>
                  </a:cubicBezTo>
                  <a:cubicBezTo>
                    <a:pt x="13357" y="17152"/>
                    <a:pt x="14174" y="16424"/>
                    <a:pt x="14140" y="15970"/>
                  </a:cubicBezTo>
                  <a:cubicBezTo>
                    <a:pt x="14112" y="15621"/>
                    <a:pt x="8864" y="9582"/>
                    <a:pt x="6554" y="6680"/>
                  </a:cubicBezTo>
                  <a:cubicBezTo>
                    <a:pt x="4251" y="3775"/>
                    <a:pt x="3106" y="2077"/>
                    <a:pt x="2624" y="1401"/>
                  </a:cubicBezTo>
                  <a:cubicBezTo>
                    <a:pt x="2139" y="721"/>
                    <a:pt x="1747" y="107"/>
                    <a:pt x="1537" y="8"/>
                  </a:cubicBezTo>
                  <a:cubicBezTo>
                    <a:pt x="1527" y="3"/>
                    <a:pt x="1514" y="1"/>
                    <a:pt x="1499" y="1"/>
                  </a:cubicBezTo>
                  <a:close/>
                </a:path>
              </a:pathLst>
            </a:custGeom>
            <a:solidFill>
              <a:srgbClr val="E2B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9"/>
            <p:cNvSpPr/>
            <p:nvPr/>
          </p:nvSpPr>
          <p:spPr>
            <a:xfrm>
              <a:off x="3935651" y="2400861"/>
              <a:ext cx="420395" cy="534134"/>
            </a:xfrm>
            <a:custGeom>
              <a:avLst/>
              <a:gdLst/>
              <a:ahLst/>
              <a:cxnLst/>
              <a:rect l="l" t="t" r="r" b="b"/>
              <a:pathLst>
                <a:path w="13221" h="16798" extrusionOk="0">
                  <a:moveTo>
                    <a:pt x="564" y="1"/>
                  </a:moveTo>
                  <a:cubicBezTo>
                    <a:pt x="458" y="1"/>
                    <a:pt x="240" y="114"/>
                    <a:pt x="0" y="271"/>
                  </a:cubicBezTo>
                  <a:cubicBezTo>
                    <a:pt x="27" y="263"/>
                    <a:pt x="49" y="259"/>
                    <a:pt x="68" y="259"/>
                  </a:cubicBezTo>
                  <a:cubicBezTo>
                    <a:pt x="80" y="259"/>
                    <a:pt x="91" y="261"/>
                    <a:pt x="99" y="264"/>
                  </a:cubicBezTo>
                  <a:cubicBezTo>
                    <a:pt x="312" y="366"/>
                    <a:pt x="707" y="990"/>
                    <a:pt x="1195" y="1675"/>
                  </a:cubicBezTo>
                  <a:cubicBezTo>
                    <a:pt x="1686" y="2358"/>
                    <a:pt x="2844" y="4071"/>
                    <a:pt x="5172" y="7007"/>
                  </a:cubicBezTo>
                  <a:cubicBezTo>
                    <a:pt x="7500" y="9940"/>
                    <a:pt x="12798" y="16047"/>
                    <a:pt x="12829" y="16393"/>
                  </a:cubicBezTo>
                  <a:cubicBezTo>
                    <a:pt x="12835" y="16514"/>
                    <a:pt x="12785" y="16656"/>
                    <a:pt x="12696" y="16798"/>
                  </a:cubicBezTo>
                  <a:cubicBezTo>
                    <a:pt x="12989" y="16551"/>
                    <a:pt x="13221" y="16223"/>
                    <a:pt x="13202" y="15976"/>
                  </a:cubicBezTo>
                  <a:cubicBezTo>
                    <a:pt x="13174" y="15624"/>
                    <a:pt x="7923" y="9585"/>
                    <a:pt x="5619" y="6680"/>
                  </a:cubicBezTo>
                  <a:cubicBezTo>
                    <a:pt x="3316" y="3775"/>
                    <a:pt x="2168" y="2077"/>
                    <a:pt x="1686" y="1401"/>
                  </a:cubicBezTo>
                  <a:cubicBezTo>
                    <a:pt x="1204" y="721"/>
                    <a:pt x="809" y="107"/>
                    <a:pt x="602" y="8"/>
                  </a:cubicBezTo>
                  <a:cubicBezTo>
                    <a:pt x="592" y="3"/>
                    <a:pt x="579" y="1"/>
                    <a:pt x="564"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9"/>
            <p:cNvSpPr/>
            <p:nvPr/>
          </p:nvSpPr>
          <p:spPr>
            <a:xfrm>
              <a:off x="3738507" y="2461976"/>
              <a:ext cx="212376" cy="197717"/>
            </a:xfrm>
            <a:custGeom>
              <a:avLst/>
              <a:gdLst/>
              <a:ahLst/>
              <a:cxnLst/>
              <a:rect l="l" t="t" r="r" b="b"/>
              <a:pathLst>
                <a:path w="6679" h="6218" extrusionOk="0">
                  <a:moveTo>
                    <a:pt x="5635" y="0"/>
                  </a:moveTo>
                  <a:cubicBezTo>
                    <a:pt x="5635" y="0"/>
                    <a:pt x="1" y="5962"/>
                    <a:pt x="195" y="6209"/>
                  </a:cubicBezTo>
                  <a:cubicBezTo>
                    <a:pt x="200" y="6215"/>
                    <a:pt x="208" y="6218"/>
                    <a:pt x="219" y="6218"/>
                  </a:cubicBezTo>
                  <a:cubicBezTo>
                    <a:pt x="680" y="6218"/>
                    <a:pt x="6679" y="1337"/>
                    <a:pt x="6679" y="1337"/>
                  </a:cubicBezTo>
                  <a:lnTo>
                    <a:pt x="5635" y="0"/>
                  </a:ln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9"/>
            <p:cNvSpPr/>
            <p:nvPr/>
          </p:nvSpPr>
          <p:spPr>
            <a:xfrm>
              <a:off x="3744198" y="2500737"/>
              <a:ext cx="206684" cy="159051"/>
            </a:xfrm>
            <a:custGeom>
              <a:avLst/>
              <a:gdLst/>
              <a:ahLst/>
              <a:cxnLst/>
              <a:rect l="l" t="t" r="r" b="b"/>
              <a:pathLst>
                <a:path w="6500" h="5002" extrusionOk="0">
                  <a:moveTo>
                    <a:pt x="6404" y="1"/>
                  </a:moveTo>
                  <a:cubicBezTo>
                    <a:pt x="6397" y="1"/>
                    <a:pt x="1068" y="4333"/>
                    <a:pt x="75" y="4833"/>
                  </a:cubicBezTo>
                  <a:cubicBezTo>
                    <a:pt x="19" y="4916"/>
                    <a:pt x="1" y="4975"/>
                    <a:pt x="16" y="4993"/>
                  </a:cubicBezTo>
                  <a:cubicBezTo>
                    <a:pt x="21" y="4999"/>
                    <a:pt x="29" y="5002"/>
                    <a:pt x="40" y="5002"/>
                  </a:cubicBezTo>
                  <a:cubicBezTo>
                    <a:pt x="501" y="5002"/>
                    <a:pt x="6500" y="124"/>
                    <a:pt x="6500" y="124"/>
                  </a:cubicBezTo>
                  <a:lnTo>
                    <a:pt x="6404" y="1"/>
                  </a:lnTo>
                  <a:cubicBezTo>
                    <a:pt x="6404" y="1"/>
                    <a:pt x="6404" y="1"/>
                    <a:pt x="6404"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9"/>
            <p:cNvSpPr/>
            <p:nvPr/>
          </p:nvSpPr>
          <p:spPr>
            <a:xfrm>
              <a:off x="3976002" y="2296979"/>
              <a:ext cx="239944" cy="162263"/>
            </a:xfrm>
            <a:custGeom>
              <a:avLst/>
              <a:gdLst/>
              <a:ahLst/>
              <a:cxnLst/>
              <a:rect l="l" t="t" r="r" b="b"/>
              <a:pathLst>
                <a:path w="7546" h="5103" extrusionOk="0">
                  <a:moveTo>
                    <a:pt x="7322" y="1"/>
                  </a:moveTo>
                  <a:cubicBezTo>
                    <a:pt x="6740" y="1"/>
                    <a:pt x="0" y="3760"/>
                    <a:pt x="0" y="3760"/>
                  </a:cubicBezTo>
                  <a:lnTo>
                    <a:pt x="1044" y="5103"/>
                  </a:lnTo>
                  <a:cubicBezTo>
                    <a:pt x="1044" y="5103"/>
                    <a:pt x="7546" y="259"/>
                    <a:pt x="7358" y="12"/>
                  </a:cubicBezTo>
                  <a:cubicBezTo>
                    <a:pt x="7352" y="4"/>
                    <a:pt x="7340" y="1"/>
                    <a:pt x="7322" y="1"/>
                  </a:cubicBez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9"/>
            <p:cNvSpPr/>
            <p:nvPr/>
          </p:nvSpPr>
          <p:spPr>
            <a:xfrm>
              <a:off x="4006051" y="2297043"/>
              <a:ext cx="209895" cy="162199"/>
            </a:xfrm>
            <a:custGeom>
              <a:avLst/>
              <a:gdLst/>
              <a:ahLst/>
              <a:cxnLst/>
              <a:rect l="l" t="t" r="r" b="b"/>
              <a:pathLst>
                <a:path w="6601" h="5101" extrusionOk="0">
                  <a:moveTo>
                    <a:pt x="6380" y="0"/>
                  </a:moveTo>
                  <a:cubicBezTo>
                    <a:pt x="6351" y="0"/>
                    <a:pt x="6303" y="11"/>
                    <a:pt x="6243" y="31"/>
                  </a:cubicBezTo>
                  <a:cubicBezTo>
                    <a:pt x="5517" y="871"/>
                    <a:pt x="0" y="4977"/>
                    <a:pt x="0" y="4977"/>
                  </a:cubicBezTo>
                  <a:lnTo>
                    <a:pt x="99" y="5101"/>
                  </a:lnTo>
                  <a:cubicBezTo>
                    <a:pt x="99" y="5101"/>
                    <a:pt x="6601" y="257"/>
                    <a:pt x="6413" y="10"/>
                  </a:cubicBezTo>
                  <a:cubicBezTo>
                    <a:pt x="6407" y="3"/>
                    <a:pt x="6396" y="0"/>
                    <a:pt x="638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9"/>
            <p:cNvSpPr/>
            <p:nvPr/>
          </p:nvSpPr>
          <p:spPr>
            <a:xfrm>
              <a:off x="3976002" y="2409447"/>
              <a:ext cx="42640" cy="49795"/>
            </a:xfrm>
            <a:custGeom>
              <a:avLst/>
              <a:gdLst/>
              <a:ahLst/>
              <a:cxnLst/>
              <a:rect l="l" t="t" r="r" b="b"/>
              <a:pathLst>
                <a:path w="1341" h="1566" extrusionOk="0">
                  <a:moveTo>
                    <a:pt x="417" y="1"/>
                  </a:moveTo>
                  <a:cubicBezTo>
                    <a:pt x="155" y="146"/>
                    <a:pt x="0" y="232"/>
                    <a:pt x="0" y="232"/>
                  </a:cubicBezTo>
                  <a:lnTo>
                    <a:pt x="1044" y="1566"/>
                  </a:lnTo>
                  <a:cubicBezTo>
                    <a:pt x="1044" y="1566"/>
                    <a:pt x="1152" y="1486"/>
                    <a:pt x="1340" y="1347"/>
                  </a:cubicBezTo>
                  <a:cubicBezTo>
                    <a:pt x="1192" y="1004"/>
                    <a:pt x="713" y="303"/>
                    <a:pt x="417"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9"/>
            <p:cNvSpPr/>
            <p:nvPr/>
          </p:nvSpPr>
          <p:spPr>
            <a:xfrm>
              <a:off x="3910404" y="2411132"/>
              <a:ext cx="103215" cy="98095"/>
            </a:xfrm>
            <a:custGeom>
              <a:avLst/>
              <a:gdLst/>
              <a:ahLst/>
              <a:cxnLst/>
              <a:rect l="l" t="t" r="r" b="b"/>
              <a:pathLst>
                <a:path w="3246" h="3085" extrusionOk="0">
                  <a:moveTo>
                    <a:pt x="1998" y="0"/>
                  </a:moveTo>
                  <a:cubicBezTo>
                    <a:pt x="1773" y="0"/>
                    <a:pt x="90" y="1223"/>
                    <a:pt x="35" y="1485"/>
                  </a:cubicBezTo>
                  <a:cubicBezTo>
                    <a:pt x="1" y="1624"/>
                    <a:pt x="1237" y="3084"/>
                    <a:pt x="1365" y="3084"/>
                  </a:cubicBezTo>
                  <a:cubicBezTo>
                    <a:pt x="1365" y="3084"/>
                    <a:pt x="1365" y="3084"/>
                    <a:pt x="1366" y="3084"/>
                  </a:cubicBezTo>
                  <a:cubicBezTo>
                    <a:pt x="1489" y="3075"/>
                    <a:pt x="3098" y="1868"/>
                    <a:pt x="3172" y="1680"/>
                  </a:cubicBezTo>
                  <a:cubicBezTo>
                    <a:pt x="3246" y="1491"/>
                    <a:pt x="2218" y="3"/>
                    <a:pt x="1998" y="0"/>
                  </a:cubicBez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9"/>
            <p:cNvSpPr/>
            <p:nvPr/>
          </p:nvSpPr>
          <p:spPr>
            <a:xfrm>
              <a:off x="3956860" y="2411227"/>
              <a:ext cx="56759" cy="64040"/>
            </a:xfrm>
            <a:custGeom>
              <a:avLst/>
              <a:gdLst/>
              <a:ahLst/>
              <a:cxnLst/>
              <a:rect l="l" t="t" r="r" b="b"/>
              <a:pathLst>
                <a:path w="1785" h="2014" extrusionOk="0">
                  <a:moveTo>
                    <a:pt x="537" y="0"/>
                  </a:moveTo>
                  <a:cubicBezTo>
                    <a:pt x="466" y="0"/>
                    <a:pt x="260" y="118"/>
                    <a:pt x="0" y="287"/>
                  </a:cubicBezTo>
                  <a:cubicBezTo>
                    <a:pt x="50" y="263"/>
                    <a:pt x="93" y="247"/>
                    <a:pt x="121" y="247"/>
                  </a:cubicBezTo>
                  <a:cubicBezTo>
                    <a:pt x="343" y="256"/>
                    <a:pt x="1405" y="1785"/>
                    <a:pt x="1371" y="2013"/>
                  </a:cubicBezTo>
                  <a:cubicBezTo>
                    <a:pt x="1556" y="1853"/>
                    <a:pt x="1695" y="1726"/>
                    <a:pt x="1714" y="1677"/>
                  </a:cubicBezTo>
                  <a:cubicBezTo>
                    <a:pt x="1785" y="1491"/>
                    <a:pt x="757" y="6"/>
                    <a:pt x="537"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9"/>
            <p:cNvSpPr/>
            <p:nvPr/>
          </p:nvSpPr>
          <p:spPr>
            <a:xfrm>
              <a:off x="3910404" y="2446364"/>
              <a:ext cx="55423" cy="62864"/>
            </a:xfrm>
            <a:custGeom>
              <a:avLst/>
              <a:gdLst/>
              <a:ahLst/>
              <a:cxnLst/>
              <a:rect l="l" t="t" r="r" b="b"/>
              <a:pathLst>
                <a:path w="1743" h="1977" extrusionOk="0">
                  <a:moveTo>
                    <a:pt x="374" y="0"/>
                  </a:moveTo>
                  <a:cubicBezTo>
                    <a:pt x="183" y="164"/>
                    <a:pt x="50" y="309"/>
                    <a:pt x="35" y="377"/>
                  </a:cubicBezTo>
                  <a:cubicBezTo>
                    <a:pt x="1" y="516"/>
                    <a:pt x="1237" y="1976"/>
                    <a:pt x="1365" y="1976"/>
                  </a:cubicBezTo>
                  <a:cubicBezTo>
                    <a:pt x="1365" y="1976"/>
                    <a:pt x="1365" y="1976"/>
                    <a:pt x="1366" y="1976"/>
                  </a:cubicBezTo>
                  <a:cubicBezTo>
                    <a:pt x="1399" y="1973"/>
                    <a:pt x="1545" y="1881"/>
                    <a:pt x="1742" y="1742"/>
                  </a:cubicBezTo>
                  <a:cubicBezTo>
                    <a:pt x="1548" y="1655"/>
                    <a:pt x="322" y="192"/>
                    <a:pt x="350" y="53"/>
                  </a:cubicBezTo>
                  <a:cubicBezTo>
                    <a:pt x="353" y="38"/>
                    <a:pt x="362" y="19"/>
                    <a:pt x="374" y="0"/>
                  </a:cubicBezTo>
                  <a:close/>
                </a:path>
              </a:pathLst>
            </a:custGeom>
            <a:solidFill>
              <a:srgbClr val="FD9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9"/>
            <p:cNvSpPr/>
            <p:nvPr/>
          </p:nvSpPr>
          <p:spPr>
            <a:xfrm>
              <a:off x="4259127" y="2863388"/>
              <a:ext cx="65217" cy="69509"/>
            </a:xfrm>
            <a:custGeom>
              <a:avLst/>
              <a:gdLst/>
              <a:ahLst/>
              <a:cxnLst/>
              <a:rect l="l" t="t" r="r" b="b"/>
              <a:pathLst>
                <a:path w="2051" h="2186" extrusionOk="0">
                  <a:moveTo>
                    <a:pt x="137" y="0"/>
                  </a:moveTo>
                  <a:cubicBezTo>
                    <a:pt x="124" y="0"/>
                    <a:pt x="114" y="3"/>
                    <a:pt x="105" y="10"/>
                  </a:cubicBezTo>
                  <a:cubicBezTo>
                    <a:pt x="0" y="97"/>
                    <a:pt x="321" y="646"/>
                    <a:pt x="819" y="1242"/>
                  </a:cubicBezTo>
                  <a:cubicBezTo>
                    <a:pt x="1260" y="1769"/>
                    <a:pt x="1658" y="2186"/>
                    <a:pt x="1843" y="2186"/>
                  </a:cubicBezTo>
                  <a:cubicBezTo>
                    <a:pt x="1866" y="2186"/>
                    <a:pt x="1886" y="2179"/>
                    <a:pt x="1902" y="2165"/>
                  </a:cubicBezTo>
                  <a:cubicBezTo>
                    <a:pt x="2050" y="2045"/>
                    <a:pt x="1649" y="1563"/>
                    <a:pt x="1149" y="967"/>
                  </a:cubicBezTo>
                  <a:cubicBezTo>
                    <a:pt x="692" y="422"/>
                    <a:pt x="279" y="0"/>
                    <a:pt x="137" y="0"/>
                  </a:cubicBezTo>
                  <a:close/>
                </a:path>
              </a:pathLst>
            </a:custGeom>
            <a:solidFill>
              <a:srgbClr val="FFD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9"/>
            <p:cNvSpPr/>
            <p:nvPr/>
          </p:nvSpPr>
          <p:spPr>
            <a:xfrm>
              <a:off x="4234007" y="2832354"/>
              <a:ext cx="23562" cy="23403"/>
            </a:xfrm>
            <a:custGeom>
              <a:avLst/>
              <a:gdLst/>
              <a:ahLst/>
              <a:cxnLst/>
              <a:rect l="l" t="t" r="r" b="b"/>
              <a:pathLst>
                <a:path w="741" h="736" extrusionOk="0">
                  <a:moveTo>
                    <a:pt x="180" y="0"/>
                  </a:moveTo>
                  <a:cubicBezTo>
                    <a:pt x="152" y="0"/>
                    <a:pt x="125" y="8"/>
                    <a:pt x="102" y="26"/>
                  </a:cubicBezTo>
                  <a:cubicBezTo>
                    <a:pt x="0" y="106"/>
                    <a:pt x="68" y="310"/>
                    <a:pt x="222" y="501"/>
                  </a:cubicBezTo>
                  <a:cubicBezTo>
                    <a:pt x="342" y="650"/>
                    <a:pt x="496" y="736"/>
                    <a:pt x="595" y="736"/>
                  </a:cubicBezTo>
                  <a:cubicBezTo>
                    <a:pt x="623" y="736"/>
                    <a:pt x="647" y="729"/>
                    <a:pt x="664" y="714"/>
                  </a:cubicBezTo>
                  <a:cubicBezTo>
                    <a:pt x="741" y="659"/>
                    <a:pt x="682" y="446"/>
                    <a:pt x="528" y="257"/>
                  </a:cubicBezTo>
                  <a:cubicBezTo>
                    <a:pt x="407" y="105"/>
                    <a:pt x="281" y="0"/>
                    <a:pt x="180" y="0"/>
                  </a:cubicBezTo>
                  <a:close/>
                </a:path>
              </a:pathLst>
            </a:custGeom>
            <a:solidFill>
              <a:srgbClr val="FFD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9"/>
            <p:cNvSpPr/>
            <p:nvPr/>
          </p:nvSpPr>
          <p:spPr>
            <a:xfrm>
              <a:off x="3877716" y="2479433"/>
              <a:ext cx="37044" cy="39938"/>
            </a:xfrm>
            <a:custGeom>
              <a:avLst/>
              <a:gdLst/>
              <a:ahLst/>
              <a:cxnLst/>
              <a:rect l="l" t="t" r="r" b="b"/>
              <a:pathLst>
                <a:path w="1165" h="1256" extrusionOk="0">
                  <a:moveTo>
                    <a:pt x="1097" y="1"/>
                  </a:moveTo>
                  <a:cubicBezTo>
                    <a:pt x="1080" y="1"/>
                    <a:pt x="1062" y="8"/>
                    <a:pt x="1050" y="23"/>
                  </a:cubicBezTo>
                  <a:lnTo>
                    <a:pt x="22" y="1149"/>
                  </a:lnTo>
                  <a:cubicBezTo>
                    <a:pt x="1" y="1174"/>
                    <a:pt x="1" y="1214"/>
                    <a:pt x="29" y="1236"/>
                  </a:cubicBezTo>
                  <a:cubicBezTo>
                    <a:pt x="40" y="1249"/>
                    <a:pt x="55" y="1255"/>
                    <a:pt x="71" y="1255"/>
                  </a:cubicBezTo>
                  <a:cubicBezTo>
                    <a:pt x="84" y="1255"/>
                    <a:pt x="97" y="1251"/>
                    <a:pt x="109" y="1242"/>
                  </a:cubicBezTo>
                  <a:cubicBezTo>
                    <a:pt x="109" y="1236"/>
                    <a:pt x="112" y="1233"/>
                    <a:pt x="115" y="1233"/>
                  </a:cubicBezTo>
                  <a:lnTo>
                    <a:pt x="1143" y="106"/>
                  </a:lnTo>
                  <a:cubicBezTo>
                    <a:pt x="1165" y="78"/>
                    <a:pt x="1165" y="41"/>
                    <a:pt x="1140" y="16"/>
                  </a:cubicBezTo>
                  <a:cubicBezTo>
                    <a:pt x="1128" y="6"/>
                    <a:pt x="1113" y="1"/>
                    <a:pt x="1097" y="1"/>
                  </a:cubicBezTo>
                  <a:close/>
                </a:path>
              </a:pathLst>
            </a:custGeom>
            <a:solidFill>
              <a:srgbClr val="FD9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9"/>
            <p:cNvSpPr/>
            <p:nvPr/>
          </p:nvSpPr>
          <p:spPr>
            <a:xfrm>
              <a:off x="3790241" y="2532948"/>
              <a:ext cx="75646" cy="82228"/>
            </a:xfrm>
            <a:custGeom>
              <a:avLst/>
              <a:gdLst/>
              <a:ahLst/>
              <a:cxnLst/>
              <a:rect l="l" t="t" r="r" b="b"/>
              <a:pathLst>
                <a:path w="2379" h="2586" extrusionOk="0">
                  <a:moveTo>
                    <a:pt x="2309" y="1"/>
                  </a:moveTo>
                  <a:cubicBezTo>
                    <a:pt x="2291" y="1"/>
                    <a:pt x="2274" y="7"/>
                    <a:pt x="2261" y="22"/>
                  </a:cubicBezTo>
                  <a:lnTo>
                    <a:pt x="22" y="2480"/>
                  </a:lnTo>
                  <a:cubicBezTo>
                    <a:pt x="1" y="2508"/>
                    <a:pt x="1" y="2545"/>
                    <a:pt x="26" y="2569"/>
                  </a:cubicBezTo>
                  <a:cubicBezTo>
                    <a:pt x="38" y="2581"/>
                    <a:pt x="54" y="2586"/>
                    <a:pt x="69" y="2586"/>
                  </a:cubicBezTo>
                  <a:cubicBezTo>
                    <a:pt x="83" y="2586"/>
                    <a:pt x="97" y="2581"/>
                    <a:pt x="109" y="2572"/>
                  </a:cubicBezTo>
                  <a:cubicBezTo>
                    <a:pt x="112" y="2572"/>
                    <a:pt x="115" y="2569"/>
                    <a:pt x="115" y="2563"/>
                  </a:cubicBezTo>
                  <a:lnTo>
                    <a:pt x="2353" y="106"/>
                  </a:lnTo>
                  <a:cubicBezTo>
                    <a:pt x="2378" y="78"/>
                    <a:pt x="2378" y="41"/>
                    <a:pt x="2350" y="16"/>
                  </a:cubicBezTo>
                  <a:cubicBezTo>
                    <a:pt x="2339" y="6"/>
                    <a:pt x="2324" y="1"/>
                    <a:pt x="2309" y="1"/>
                  </a:cubicBezTo>
                  <a:close/>
                </a:path>
              </a:pathLst>
            </a:custGeom>
            <a:solidFill>
              <a:srgbClr val="FD9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3020;p19"/>
          <p:cNvGrpSpPr/>
          <p:nvPr/>
        </p:nvGrpSpPr>
        <p:grpSpPr>
          <a:xfrm rot="9616105">
            <a:off x="8483363" y="3993111"/>
            <a:ext cx="337625" cy="1020754"/>
            <a:chOff x="3962361" y="973885"/>
            <a:chExt cx="182613" cy="552100"/>
          </a:xfrm>
        </p:grpSpPr>
        <p:sp>
          <p:nvSpPr>
            <p:cNvPr id="3021" name="Google Shape;3021;p19"/>
            <p:cNvSpPr/>
            <p:nvPr/>
          </p:nvSpPr>
          <p:spPr>
            <a:xfrm>
              <a:off x="3962361" y="1234911"/>
              <a:ext cx="182518" cy="290979"/>
            </a:xfrm>
            <a:custGeom>
              <a:avLst/>
              <a:gdLst/>
              <a:ahLst/>
              <a:cxnLst/>
              <a:rect l="l" t="t" r="r" b="b"/>
              <a:pathLst>
                <a:path w="5740" h="9151" extrusionOk="0">
                  <a:moveTo>
                    <a:pt x="920" y="1"/>
                  </a:moveTo>
                  <a:cubicBezTo>
                    <a:pt x="0" y="4876"/>
                    <a:pt x="834" y="9013"/>
                    <a:pt x="1476" y="9146"/>
                  </a:cubicBezTo>
                  <a:cubicBezTo>
                    <a:pt x="1489" y="9149"/>
                    <a:pt x="1503" y="9150"/>
                    <a:pt x="1518" y="9150"/>
                  </a:cubicBezTo>
                  <a:cubicBezTo>
                    <a:pt x="2221" y="9150"/>
                    <a:pt x="4593" y="5765"/>
                    <a:pt x="5740" y="1038"/>
                  </a:cubicBezTo>
                  <a:lnTo>
                    <a:pt x="920" y="1"/>
                  </a:ln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9"/>
            <p:cNvSpPr/>
            <p:nvPr/>
          </p:nvSpPr>
          <p:spPr>
            <a:xfrm>
              <a:off x="3962552" y="1235006"/>
              <a:ext cx="106235" cy="290820"/>
            </a:xfrm>
            <a:custGeom>
              <a:avLst/>
              <a:gdLst/>
              <a:ahLst/>
              <a:cxnLst/>
              <a:rect l="l" t="t" r="r" b="b"/>
              <a:pathLst>
                <a:path w="3341" h="9146" extrusionOk="0">
                  <a:moveTo>
                    <a:pt x="917" y="1"/>
                  </a:moveTo>
                  <a:lnTo>
                    <a:pt x="917" y="1"/>
                  </a:lnTo>
                  <a:cubicBezTo>
                    <a:pt x="0" y="4876"/>
                    <a:pt x="834" y="9013"/>
                    <a:pt x="1473" y="9146"/>
                  </a:cubicBezTo>
                  <a:lnTo>
                    <a:pt x="1485" y="9146"/>
                  </a:lnTo>
                  <a:lnTo>
                    <a:pt x="3341" y="523"/>
                  </a:lnTo>
                  <a:lnTo>
                    <a:pt x="91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9"/>
            <p:cNvSpPr/>
            <p:nvPr/>
          </p:nvSpPr>
          <p:spPr>
            <a:xfrm>
              <a:off x="4028913" y="1244832"/>
              <a:ext cx="73770" cy="99081"/>
            </a:xfrm>
            <a:custGeom>
              <a:avLst/>
              <a:gdLst/>
              <a:ahLst/>
              <a:cxnLst/>
              <a:rect l="l" t="t" r="r" b="b"/>
              <a:pathLst>
                <a:path w="2320" h="3116" extrusionOk="0">
                  <a:moveTo>
                    <a:pt x="275" y="1"/>
                  </a:moveTo>
                  <a:lnTo>
                    <a:pt x="275" y="1"/>
                  </a:lnTo>
                  <a:cubicBezTo>
                    <a:pt x="161" y="945"/>
                    <a:pt x="0" y="2952"/>
                    <a:pt x="710" y="3107"/>
                  </a:cubicBezTo>
                  <a:cubicBezTo>
                    <a:pt x="738" y="3112"/>
                    <a:pt x="765" y="3115"/>
                    <a:pt x="792" y="3115"/>
                  </a:cubicBezTo>
                  <a:cubicBezTo>
                    <a:pt x="1469" y="3115"/>
                    <a:pt x="2067" y="1321"/>
                    <a:pt x="2319" y="442"/>
                  </a:cubicBezTo>
                  <a:lnTo>
                    <a:pt x="275"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9"/>
            <p:cNvSpPr/>
            <p:nvPr/>
          </p:nvSpPr>
          <p:spPr>
            <a:xfrm>
              <a:off x="4046656" y="973885"/>
              <a:ext cx="96569" cy="266272"/>
            </a:xfrm>
            <a:custGeom>
              <a:avLst/>
              <a:gdLst/>
              <a:ahLst/>
              <a:cxnLst/>
              <a:rect l="l" t="t" r="r" b="b"/>
              <a:pathLst>
                <a:path w="3037" h="8374" extrusionOk="0">
                  <a:moveTo>
                    <a:pt x="2345" y="1"/>
                  </a:moveTo>
                  <a:cubicBezTo>
                    <a:pt x="2018" y="1"/>
                    <a:pt x="1755" y="306"/>
                    <a:pt x="1468" y="1004"/>
                  </a:cubicBezTo>
                  <a:cubicBezTo>
                    <a:pt x="1029" y="2069"/>
                    <a:pt x="350" y="5786"/>
                    <a:pt x="75" y="7605"/>
                  </a:cubicBezTo>
                  <a:cubicBezTo>
                    <a:pt x="1" y="8096"/>
                    <a:pt x="238" y="8207"/>
                    <a:pt x="467" y="8207"/>
                  </a:cubicBezTo>
                  <a:cubicBezTo>
                    <a:pt x="655" y="8207"/>
                    <a:pt x="838" y="8133"/>
                    <a:pt x="838" y="8133"/>
                  </a:cubicBezTo>
                  <a:cubicBezTo>
                    <a:pt x="838" y="8133"/>
                    <a:pt x="1066" y="8373"/>
                    <a:pt x="1296" y="8373"/>
                  </a:cubicBezTo>
                  <a:cubicBezTo>
                    <a:pt x="1444" y="8373"/>
                    <a:pt x="1592" y="8275"/>
                    <a:pt x="1681" y="7950"/>
                  </a:cubicBezTo>
                  <a:cubicBezTo>
                    <a:pt x="2422" y="5277"/>
                    <a:pt x="2903" y="2473"/>
                    <a:pt x="2981" y="1282"/>
                  </a:cubicBezTo>
                  <a:cubicBezTo>
                    <a:pt x="3036" y="457"/>
                    <a:pt x="2857" y="96"/>
                    <a:pt x="2474" y="16"/>
                  </a:cubicBezTo>
                  <a:cubicBezTo>
                    <a:pt x="2430" y="6"/>
                    <a:pt x="2387" y="1"/>
                    <a:pt x="2345" y="1"/>
                  </a:cubicBez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9"/>
            <p:cNvSpPr/>
            <p:nvPr/>
          </p:nvSpPr>
          <p:spPr>
            <a:xfrm>
              <a:off x="4082015" y="974171"/>
              <a:ext cx="61306" cy="265859"/>
            </a:xfrm>
            <a:custGeom>
              <a:avLst/>
              <a:gdLst/>
              <a:ahLst/>
              <a:cxnLst/>
              <a:rect l="l" t="t" r="r" b="b"/>
              <a:pathLst>
                <a:path w="1928" h="8361" extrusionOk="0">
                  <a:moveTo>
                    <a:pt x="1341" y="1"/>
                  </a:moveTo>
                  <a:lnTo>
                    <a:pt x="1341" y="1"/>
                  </a:lnTo>
                  <a:cubicBezTo>
                    <a:pt x="1470" y="217"/>
                    <a:pt x="1517" y="575"/>
                    <a:pt x="1467" y="1131"/>
                  </a:cubicBezTo>
                  <a:cubicBezTo>
                    <a:pt x="1356" y="2415"/>
                    <a:pt x="800" y="5413"/>
                    <a:pt x="1" y="8312"/>
                  </a:cubicBezTo>
                  <a:cubicBezTo>
                    <a:pt x="61" y="8341"/>
                    <a:pt x="127" y="8361"/>
                    <a:pt x="193" y="8361"/>
                  </a:cubicBezTo>
                  <a:cubicBezTo>
                    <a:pt x="340" y="8361"/>
                    <a:pt x="488" y="8262"/>
                    <a:pt x="575" y="7938"/>
                  </a:cubicBezTo>
                  <a:cubicBezTo>
                    <a:pt x="1310" y="5268"/>
                    <a:pt x="1794" y="2461"/>
                    <a:pt x="1872" y="1269"/>
                  </a:cubicBezTo>
                  <a:cubicBezTo>
                    <a:pt x="1927" y="442"/>
                    <a:pt x="1745" y="84"/>
                    <a:pt x="1368" y="4"/>
                  </a:cubicBezTo>
                  <a:cubicBezTo>
                    <a:pt x="1359" y="4"/>
                    <a:pt x="1353" y="4"/>
                    <a:pt x="1341"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9"/>
            <p:cNvSpPr/>
            <p:nvPr/>
          </p:nvSpPr>
          <p:spPr>
            <a:xfrm>
              <a:off x="4030980" y="1215673"/>
              <a:ext cx="69223" cy="112818"/>
            </a:xfrm>
            <a:custGeom>
              <a:avLst/>
              <a:gdLst/>
              <a:ahLst/>
              <a:cxnLst/>
              <a:rect l="l" t="t" r="r" b="b"/>
              <a:pathLst>
                <a:path w="2177" h="3548" extrusionOk="0">
                  <a:moveTo>
                    <a:pt x="568" y="1"/>
                  </a:moveTo>
                  <a:cubicBezTo>
                    <a:pt x="568" y="1"/>
                    <a:pt x="0" y="3388"/>
                    <a:pt x="710" y="3542"/>
                  </a:cubicBezTo>
                  <a:cubicBezTo>
                    <a:pt x="726" y="3545"/>
                    <a:pt x="742" y="3547"/>
                    <a:pt x="759" y="3547"/>
                  </a:cubicBezTo>
                  <a:cubicBezTo>
                    <a:pt x="1457" y="3547"/>
                    <a:pt x="2177" y="346"/>
                    <a:pt x="2177" y="346"/>
                  </a:cubicBezTo>
                  <a:lnTo>
                    <a:pt x="5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9"/>
            <p:cNvSpPr/>
            <p:nvPr/>
          </p:nvSpPr>
          <p:spPr>
            <a:xfrm>
              <a:off x="4045003" y="1224513"/>
              <a:ext cx="55200" cy="103978"/>
            </a:xfrm>
            <a:custGeom>
              <a:avLst/>
              <a:gdLst/>
              <a:ahLst/>
              <a:cxnLst/>
              <a:rect l="l" t="t" r="r" b="b"/>
              <a:pathLst>
                <a:path w="1736" h="3270" extrusionOk="0">
                  <a:moveTo>
                    <a:pt x="1427" y="0"/>
                  </a:moveTo>
                  <a:cubicBezTo>
                    <a:pt x="1273" y="724"/>
                    <a:pt x="736" y="3033"/>
                    <a:pt x="194" y="3033"/>
                  </a:cubicBezTo>
                  <a:cubicBezTo>
                    <a:pt x="181" y="3033"/>
                    <a:pt x="168" y="3032"/>
                    <a:pt x="155" y="3029"/>
                  </a:cubicBezTo>
                  <a:cubicBezTo>
                    <a:pt x="93" y="3017"/>
                    <a:pt x="41" y="2974"/>
                    <a:pt x="1" y="2909"/>
                  </a:cubicBezTo>
                  <a:lnTo>
                    <a:pt x="1" y="2909"/>
                  </a:lnTo>
                  <a:cubicBezTo>
                    <a:pt x="56" y="3106"/>
                    <a:pt x="143" y="3236"/>
                    <a:pt x="269" y="3264"/>
                  </a:cubicBezTo>
                  <a:cubicBezTo>
                    <a:pt x="285" y="3267"/>
                    <a:pt x="301" y="3269"/>
                    <a:pt x="318" y="3269"/>
                  </a:cubicBezTo>
                  <a:cubicBezTo>
                    <a:pt x="1016" y="3269"/>
                    <a:pt x="1736" y="68"/>
                    <a:pt x="1736" y="68"/>
                  </a:cubicBezTo>
                  <a:lnTo>
                    <a:pt x="14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9"/>
            <p:cNvSpPr/>
            <p:nvPr/>
          </p:nvSpPr>
          <p:spPr>
            <a:xfrm>
              <a:off x="3962552" y="1235006"/>
              <a:ext cx="182422" cy="290979"/>
            </a:xfrm>
            <a:custGeom>
              <a:avLst/>
              <a:gdLst/>
              <a:ahLst/>
              <a:cxnLst/>
              <a:rect l="l" t="t" r="r" b="b"/>
              <a:pathLst>
                <a:path w="5737" h="9151" extrusionOk="0">
                  <a:moveTo>
                    <a:pt x="917" y="1"/>
                  </a:moveTo>
                  <a:lnTo>
                    <a:pt x="917" y="1"/>
                  </a:lnTo>
                  <a:cubicBezTo>
                    <a:pt x="0" y="4876"/>
                    <a:pt x="834" y="9013"/>
                    <a:pt x="1473" y="9146"/>
                  </a:cubicBezTo>
                  <a:cubicBezTo>
                    <a:pt x="1486" y="9149"/>
                    <a:pt x="1499" y="9150"/>
                    <a:pt x="1514" y="9150"/>
                  </a:cubicBezTo>
                  <a:cubicBezTo>
                    <a:pt x="2213" y="9150"/>
                    <a:pt x="4587" y="5761"/>
                    <a:pt x="5737" y="1035"/>
                  </a:cubicBezTo>
                  <a:lnTo>
                    <a:pt x="5638" y="1017"/>
                  </a:lnTo>
                  <a:cubicBezTo>
                    <a:pt x="4475" y="5639"/>
                    <a:pt x="2212" y="8939"/>
                    <a:pt x="1555" y="8939"/>
                  </a:cubicBezTo>
                  <a:cubicBezTo>
                    <a:pt x="1543" y="8939"/>
                    <a:pt x="1531" y="8938"/>
                    <a:pt x="1519" y="8936"/>
                  </a:cubicBezTo>
                  <a:cubicBezTo>
                    <a:pt x="914" y="8803"/>
                    <a:pt x="158" y="4802"/>
                    <a:pt x="1019" y="19"/>
                  </a:cubicBezTo>
                  <a:lnTo>
                    <a:pt x="9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9"/>
            <p:cNvSpPr/>
            <p:nvPr/>
          </p:nvSpPr>
          <p:spPr>
            <a:xfrm>
              <a:off x="4086816" y="992455"/>
              <a:ext cx="34596" cy="104614"/>
            </a:xfrm>
            <a:custGeom>
              <a:avLst/>
              <a:gdLst/>
              <a:ahLst/>
              <a:cxnLst/>
              <a:rect l="l" t="t" r="r" b="b"/>
              <a:pathLst>
                <a:path w="1088" h="3290" extrusionOk="0">
                  <a:moveTo>
                    <a:pt x="845" y="1"/>
                  </a:moveTo>
                  <a:cubicBezTo>
                    <a:pt x="627" y="1"/>
                    <a:pt x="418" y="707"/>
                    <a:pt x="229" y="1587"/>
                  </a:cubicBezTo>
                  <a:cubicBezTo>
                    <a:pt x="32" y="2491"/>
                    <a:pt x="1" y="3254"/>
                    <a:pt x="158" y="3288"/>
                  </a:cubicBezTo>
                  <a:cubicBezTo>
                    <a:pt x="162" y="3289"/>
                    <a:pt x="165" y="3289"/>
                    <a:pt x="169" y="3289"/>
                  </a:cubicBezTo>
                  <a:cubicBezTo>
                    <a:pt x="323" y="3289"/>
                    <a:pt x="543" y="2579"/>
                    <a:pt x="733" y="1695"/>
                  </a:cubicBezTo>
                  <a:cubicBezTo>
                    <a:pt x="930" y="787"/>
                    <a:pt x="1088" y="49"/>
                    <a:pt x="865" y="3"/>
                  </a:cubicBezTo>
                  <a:cubicBezTo>
                    <a:pt x="859" y="1"/>
                    <a:pt x="852" y="1"/>
                    <a:pt x="845" y="1"/>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3030;p19"/>
          <p:cNvGrpSpPr/>
          <p:nvPr/>
        </p:nvGrpSpPr>
        <p:grpSpPr>
          <a:xfrm>
            <a:off x="1684581" y="4376239"/>
            <a:ext cx="1522183" cy="907915"/>
            <a:chOff x="4903821" y="982852"/>
            <a:chExt cx="1430220" cy="853063"/>
          </a:xfrm>
        </p:grpSpPr>
        <p:sp>
          <p:nvSpPr>
            <p:cNvPr id="3031" name="Google Shape;3031;p19"/>
            <p:cNvSpPr/>
            <p:nvPr/>
          </p:nvSpPr>
          <p:spPr>
            <a:xfrm>
              <a:off x="4903821" y="1429957"/>
              <a:ext cx="1430220" cy="405959"/>
            </a:xfrm>
            <a:custGeom>
              <a:avLst/>
              <a:gdLst/>
              <a:ahLst/>
              <a:cxnLst/>
              <a:rect l="l" t="t" r="r" b="b"/>
              <a:pathLst>
                <a:path w="44979" h="12767" extrusionOk="0">
                  <a:moveTo>
                    <a:pt x="17633" y="1"/>
                  </a:moveTo>
                  <a:cubicBezTo>
                    <a:pt x="12229" y="1"/>
                    <a:pt x="6827" y="1084"/>
                    <a:pt x="1436" y="1084"/>
                  </a:cubicBezTo>
                  <a:cubicBezTo>
                    <a:pt x="957" y="1084"/>
                    <a:pt x="479" y="1076"/>
                    <a:pt x="0" y="1057"/>
                  </a:cubicBezTo>
                  <a:lnTo>
                    <a:pt x="0" y="1057"/>
                  </a:lnTo>
                  <a:cubicBezTo>
                    <a:pt x="147" y="5405"/>
                    <a:pt x="6422" y="12767"/>
                    <a:pt x="19197" y="12767"/>
                  </a:cubicBezTo>
                  <a:cubicBezTo>
                    <a:pt x="19313" y="12767"/>
                    <a:pt x="19430" y="12766"/>
                    <a:pt x="19547" y="12765"/>
                  </a:cubicBezTo>
                  <a:cubicBezTo>
                    <a:pt x="32770" y="12629"/>
                    <a:pt x="36769" y="7853"/>
                    <a:pt x="36769" y="7853"/>
                  </a:cubicBezTo>
                  <a:cubicBezTo>
                    <a:pt x="41554" y="6510"/>
                    <a:pt x="44978" y="4000"/>
                    <a:pt x="44845" y="1400"/>
                  </a:cubicBezTo>
                  <a:lnTo>
                    <a:pt x="44845" y="1400"/>
                  </a:lnTo>
                  <a:cubicBezTo>
                    <a:pt x="42044" y="1449"/>
                    <a:pt x="39244" y="1565"/>
                    <a:pt x="36448" y="1565"/>
                  </a:cubicBezTo>
                  <a:cubicBezTo>
                    <a:pt x="34502" y="1565"/>
                    <a:pt x="32558" y="1509"/>
                    <a:pt x="30618" y="1335"/>
                  </a:cubicBezTo>
                  <a:cubicBezTo>
                    <a:pt x="26768" y="989"/>
                    <a:pt x="22965" y="184"/>
                    <a:pt x="19105" y="29"/>
                  </a:cubicBezTo>
                  <a:cubicBezTo>
                    <a:pt x="18615" y="10"/>
                    <a:pt x="18124" y="1"/>
                    <a:pt x="17633"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9"/>
            <p:cNvSpPr/>
            <p:nvPr/>
          </p:nvSpPr>
          <p:spPr>
            <a:xfrm>
              <a:off x="5200015" y="1654352"/>
              <a:ext cx="30176" cy="25533"/>
            </a:xfrm>
            <a:custGeom>
              <a:avLst/>
              <a:gdLst/>
              <a:ahLst/>
              <a:cxnLst/>
              <a:rect l="l" t="t" r="r" b="b"/>
              <a:pathLst>
                <a:path w="949" h="803" extrusionOk="0">
                  <a:moveTo>
                    <a:pt x="504" y="0"/>
                  </a:moveTo>
                  <a:cubicBezTo>
                    <a:pt x="446" y="0"/>
                    <a:pt x="388" y="10"/>
                    <a:pt x="334" y="30"/>
                  </a:cubicBezTo>
                  <a:cubicBezTo>
                    <a:pt x="3" y="157"/>
                    <a:pt x="0" y="663"/>
                    <a:pt x="343" y="780"/>
                  </a:cubicBezTo>
                  <a:cubicBezTo>
                    <a:pt x="383" y="796"/>
                    <a:pt x="425" y="803"/>
                    <a:pt x="468" y="803"/>
                  </a:cubicBezTo>
                  <a:cubicBezTo>
                    <a:pt x="589" y="803"/>
                    <a:pt x="714" y="745"/>
                    <a:pt x="803" y="654"/>
                  </a:cubicBezTo>
                  <a:cubicBezTo>
                    <a:pt x="843" y="611"/>
                    <a:pt x="880" y="561"/>
                    <a:pt x="899" y="502"/>
                  </a:cubicBezTo>
                  <a:cubicBezTo>
                    <a:pt x="948" y="354"/>
                    <a:pt x="889" y="184"/>
                    <a:pt x="772" y="89"/>
                  </a:cubicBezTo>
                  <a:cubicBezTo>
                    <a:pt x="697" y="29"/>
                    <a:pt x="601" y="0"/>
                    <a:pt x="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9"/>
            <p:cNvSpPr/>
            <p:nvPr/>
          </p:nvSpPr>
          <p:spPr>
            <a:xfrm>
              <a:off x="5041568" y="1555080"/>
              <a:ext cx="75010" cy="66012"/>
            </a:xfrm>
            <a:custGeom>
              <a:avLst/>
              <a:gdLst/>
              <a:ahLst/>
              <a:cxnLst/>
              <a:rect l="l" t="t" r="r" b="b"/>
              <a:pathLst>
                <a:path w="2359" h="2076" extrusionOk="0">
                  <a:moveTo>
                    <a:pt x="1247" y="0"/>
                  </a:moveTo>
                  <a:cubicBezTo>
                    <a:pt x="1105" y="0"/>
                    <a:pt x="963" y="27"/>
                    <a:pt x="831" y="80"/>
                  </a:cubicBezTo>
                  <a:cubicBezTo>
                    <a:pt x="6" y="407"/>
                    <a:pt x="0" y="1723"/>
                    <a:pt x="849" y="2025"/>
                  </a:cubicBezTo>
                  <a:cubicBezTo>
                    <a:pt x="947" y="2059"/>
                    <a:pt x="1049" y="2075"/>
                    <a:pt x="1151" y="2075"/>
                  </a:cubicBezTo>
                  <a:cubicBezTo>
                    <a:pt x="1462" y="2075"/>
                    <a:pt x="1776" y="1925"/>
                    <a:pt x="1995" y="1686"/>
                  </a:cubicBezTo>
                  <a:cubicBezTo>
                    <a:pt x="2096" y="1574"/>
                    <a:pt x="2180" y="1445"/>
                    <a:pt x="2229" y="1300"/>
                  </a:cubicBezTo>
                  <a:cubicBezTo>
                    <a:pt x="2359" y="926"/>
                    <a:pt x="2211" y="478"/>
                    <a:pt x="1914" y="231"/>
                  </a:cubicBezTo>
                  <a:cubicBezTo>
                    <a:pt x="1724" y="76"/>
                    <a:pt x="1486" y="0"/>
                    <a:pt x="1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9"/>
            <p:cNvSpPr/>
            <p:nvPr/>
          </p:nvSpPr>
          <p:spPr>
            <a:xfrm>
              <a:off x="5116547" y="982852"/>
              <a:ext cx="1179401" cy="790995"/>
            </a:xfrm>
            <a:custGeom>
              <a:avLst/>
              <a:gdLst/>
              <a:ahLst/>
              <a:cxnLst/>
              <a:rect l="l" t="t" r="r" b="b"/>
              <a:pathLst>
                <a:path w="37091" h="24876" extrusionOk="0">
                  <a:moveTo>
                    <a:pt x="17698" y="0"/>
                  </a:moveTo>
                  <a:cubicBezTo>
                    <a:pt x="17079" y="0"/>
                    <a:pt x="16462" y="72"/>
                    <a:pt x="15858" y="234"/>
                  </a:cubicBezTo>
                  <a:cubicBezTo>
                    <a:pt x="15061" y="447"/>
                    <a:pt x="14302" y="811"/>
                    <a:pt x="13484" y="888"/>
                  </a:cubicBezTo>
                  <a:cubicBezTo>
                    <a:pt x="13129" y="922"/>
                    <a:pt x="12761" y="904"/>
                    <a:pt x="12422" y="1012"/>
                  </a:cubicBezTo>
                  <a:cubicBezTo>
                    <a:pt x="11965" y="1157"/>
                    <a:pt x="11610" y="1512"/>
                    <a:pt x="11193" y="1756"/>
                  </a:cubicBezTo>
                  <a:cubicBezTo>
                    <a:pt x="10066" y="2411"/>
                    <a:pt x="8430" y="2037"/>
                    <a:pt x="7519" y="2942"/>
                  </a:cubicBezTo>
                  <a:cubicBezTo>
                    <a:pt x="6608" y="3843"/>
                    <a:pt x="6861" y="5952"/>
                    <a:pt x="6000" y="7205"/>
                  </a:cubicBezTo>
                  <a:cubicBezTo>
                    <a:pt x="5703" y="7638"/>
                    <a:pt x="5348" y="8030"/>
                    <a:pt x="5135" y="8508"/>
                  </a:cubicBezTo>
                  <a:cubicBezTo>
                    <a:pt x="4848" y="9160"/>
                    <a:pt x="4820" y="9953"/>
                    <a:pt x="4317" y="10459"/>
                  </a:cubicBezTo>
                  <a:cubicBezTo>
                    <a:pt x="3835" y="10944"/>
                    <a:pt x="3048" y="11006"/>
                    <a:pt x="2533" y="11457"/>
                  </a:cubicBezTo>
                  <a:cubicBezTo>
                    <a:pt x="2320" y="11642"/>
                    <a:pt x="2162" y="11886"/>
                    <a:pt x="2011" y="12120"/>
                  </a:cubicBezTo>
                  <a:cubicBezTo>
                    <a:pt x="1622" y="12729"/>
                    <a:pt x="1230" y="13337"/>
                    <a:pt x="841" y="13942"/>
                  </a:cubicBezTo>
                  <a:cubicBezTo>
                    <a:pt x="1" y="15254"/>
                    <a:pt x="1440" y="16810"/>
                    <a:pt x="2418" y="18027"/>
                  </a:cubicBezTo>
                  <a:cubicBezTo>
                    <a:pt x="2752" y="18440"/>
                    <a:pt x="3095" y="18860"/>
                    <a:pt x="3542" y="19141"/>
                  </a:cubicBezTo>
                  <a:cubicBezTo>
                    <a:pt x="3940" y="19391"/>
                    <a:pt x="4407" y="19527"/>
                    <a:pt x="4765" y="19830"/>
                  </a:cubicBezTo>
                  <a:cubicBezTo>
                    <a:pt x="5271" y="20253"/>
                    <a:pt x="5481" y="20941"/>
                    <a:pt x="5935" y="21423"/>
                  </a:cubicBezTo>
                  <a:cubicBezTo>
                    <a:pt x="6874" y="22417"/>
                    <a:pt x="8467" y="22241"/>
                    <a:pt x="9797" y="22568"/>
                  </a:cubicBezTo>
                  <a:cubicBezTo>
                    <a:pt x="11255" y="22926"/>
                    <a:pt x="12462" y="23939"/>
                    <a:pt x="13870" y="24452"/>
                  </a:cubicBezTo>
                  <a:cubicBezTo>
                    <a:pt x="14713" y="24758"/>
                    <a:pt x="15589" y="24876"/>
                    <a:pt x="16478" y="24876"/>
                  </a:cubicBezTo>
                  <a:cubicBezTo>
                    <a:pt x="17927" y="24876"/>
                    <a:pt x="19409" y="24564"/>
                    <a:pt x="20835" y="24248"/>
                  </a:cubicBezTo>
                  <a:cubicBezTo>
                    <a:pt x="22311" y="23924"/>
                    <a:pt x="23780" y="23596"/>
                    <a:pt x="25256" y="23272"/>
                  </a:cubicBezTo>
                  <a:cubicBezTo>
                    <a:pt x="26448" y="23010"/>
                    <a:pt x="27720" y="22695"/>
                    <a:pt x="28529" y="21778"/>
                  </a:cubicBezTo>
                  <a:cubicBezTo>
                    <a:pt x="28800" y="21469"/>
                    <a:pt x="29010" y="21096"/>
                    <a:pt x="29347" y="20852"/>
                  </a:cubicBezTo>
                  <a:cubicBezTo>
                    <a:pt x="29646" y="20636"/>
                    <a:pt x="30020" y="20546"/>
                    <a:pt x="30381" y="20450"/>
                  </a:cubicBezTo>
                  <a:cubicBezTo>
                    <a:pt x="32434" y="19895"/>
                    <a:pt x="34358" y="18863"/>
                    <a:pt x="35963" y="17468"/>
                  </a:cubicBezTo>
                  <a:cubicBezTo>
                    <a:pt x="36331" y="17147"/>
                    <a:pt x="36695" y="16795"/>
                    <a:pt x="36883" y="16344"/>
                  </a:cubicBezTo>
                  <a:cubicBezTo>
                    <a:pt x="37090" y="15865"/>
                    <a:pt x="37084" y="15322"/>
                    <a:pt x="37044" y="14803"/>
                  </a:cubicBezTo>
                  <a:cubicBezTo>
                    <a:pt x="36979" y="13877"/>
                    <a:pt x="36886" y="12997"/>
                    <a:pt x="36670" y="12096"/>
                  </a:cubicBezTo>
                  <a:cubicBezTo>
                    <a:pt x="36942" y="11528"/>
                    <a:pt x="36683" y="10827"/>
                    <a:pt x="36232" y="10395"/>
                  </a:cubicBezTo>
                  <a:cubicBezTo>
                    <a:pt x="35778" y="9962"/>
                    <a:pt x="35170" y="9734"/>
                    <a:pt x="34583" y="9521"/>
                  </a:cubicBezTo>
                  <a:cubicBezTo>
                    <a:pt x="33993" y="9308"/>
                    <a:pt x="33385" y="9082"/>
                    <a:pt x="32934" y="8644"/>
                  </a:cubicBezTo>
                  <a:cubicBezTo>
                    <a:pt x="32376" y="8104"/>
                    <a:pt x="32129" y="7310"/>
                    <a:pt x="31616" y="6727"/>
                  </a:cubicBezTo>
                  <a:cubicBezTo>
                    <a:pt x="31323" y="6393"/>
                    <a:pt x="30946" y="6140"/>
                    <a:pt x="30696" y="5773"/>
                  </a:cubicBezTo>
                  <a:cubicBezTo>
                    <a:pt x="30464" y="5439"/>
                    <a:pt x="30350" y="5029"/>
                    <a:pt x="30088" y="4720"/>
                  </a:cubicBezTo>
                  <a:cubicBezTo>
                    <a:pt x="29862" y="4461"/>
                    <a:pt x="29551" y="4294"/>
                    <a:pt x="29248" y="4136"/>
                  </a:cubicBezTo>
                  <a:cubicBezTo>
                    <a:pt x="28594" y="3794"/>
                    <a:pt x="27933" y="3451"/>
                    <a:pt x="27278" y="3102"/>
                  </a:cubicBezTo>
                  <a:cubicBezTo>
                    <a:pt x="26618" y="2756"/>
                    <a:pt x="25951" y="2407"/>
                    <a:pt x="25241" y="2173"/>
                  </a:cubicBezTo>
                  <a:cubicBezTo>
                    <a:pt x="24802" y="2031"/>
                    <a:pt x="24354" y="1929"/>
                    <a:pt x="23922" y="1784"/>
                  </a:cubicBezTo>
                  <a:cubicBezTo>
                    <a:pt x="23428" y="1614"/>
                    <a:pt x="22959" y="1382"/>
                    <a:pt x="22480" y="1169"/>
                  </a:cubicBezTo>
                  <a:cubicBezTo>
                    <a:pt x="20975" y="498"/>
                    <a:pt x="19326" y="0"/>
                    <a:pt x="17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9"/>
            <p:cNvSpPr/>
            <p:nvPr/>
          </p:nvSpPr>
          <p:spPr>
            <a:xfrm>
              <a:off x="5463903" y="1122061"/>
              <a:ext cx="577665" cy="516201"/>
            </a:xfrm>
            <a:custGeom>
              <a:avLst/>
              <a:gdLst/>
              <a:ahLst/>
              <a:cxnLst/>
              <a:rect l="l" t="t" r="r" b="b"/>
              <a:pathLst>
                <a:path w="18167" h="16234" extrusionOk="0">
                  <a:moveTo>
                    <a:pt x="8710" y="0"/>
                  </a:moveTo>
                  <a:cubicBezTo>
                    <a:pt x="4577" y="0"/>
                    <a:pt x="11" y="2883"/>
                    <a:pt x="0" y="9265"/>
                  </a:cubicBezTo>
                  <a:cubicBezTo>
                    <a:pt x="0" y="9265"/>
                    <a:pt x="68" y="9271"/>
                    <a:pt x="191" y="9271"/>
                  </a:cubicBezTo>
                  <a:cubicBezTo>
                    <a:pt x="546" y="9271"/>
                    <a:pt x="1361" y="9215"/>
                    <a:pt x="2294" y="8774"/>
                  </a:cubicBezTo>
                  <a:cubicBezTo>
                    <a:pt x="2294" y="8774"/>
                    <a:pt x="3243" y="9037"/>
                    <a:pt x="4190" y="9037"/>
                  </a:cubicBezTo>
                  <a:cubicBezTo>
                    <a:pt x="4343" y="9037"/>
                    <a:pt x="4495" y="9030"/>
                    <a:pt x="4644" y="9014"/>
                  </a:cubicBezTo>
                  <a:lnTo>
                    <a:pt x="4644" y="9014"/>
                  </a:lnTo>
                  <a:cubicBezTo>
                    <a:pt x="4644" y="9015"/>
                    <a:pt x="3066" y="12553"/>
                    <a:pt x="5014" y="14729"/>
                  </a:cubicBezTo>
                  <a:cubicBezTo>
                    <a:pt x="5810" y="15616"/>
                    <a:pt x="7520" y="16233"/>
                    <a:pt x="9394" y="16233"/>
                  </a:cubicBezTo>
                  <a:cubicBezTo>
                    <a:pt x="12120" y="16233"/>
                    <a:pt x="15192" y="14927"/>
                    <a:pt x="16299" y="11244"/>
                  </a:cubicBezTo>
                  <a:cubicBezTo>
                    <a:pt x="18167" y="5032"/>
                    <a:pt x="14616" y="895"/>
                    <a:pt x="10183" y="126"/>
                  </a:cubicBezTo>
                  <a:cubicBezTo>
                    <a:pt x="9704" y="42"/>
                    <a:pt x="9210" y="0"/>
                    <a:pt x="8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9"/>
            <p:cNvSpPr/>
            <p:nvPr/>
          </p:nvSpPr>
          <p:spPr>
            <a:xfrm>
              <a:off x="5463903" y="1121966"/>
              <a:ext cx="577665" cy="507838"/>
            </a:xfrm>
            <a:custGeom>
              <a:avLst/>
              <a:gdLst/>
              <a:ahLst/>
              <a:cxnLst/>
              <a:rect l="l" t="t" r="r" b="b"/>
              <a:pathLst>
                <a:path w="18167" h="15971" extrusionOk="0">
                  <a:moveTo>
                    <a:pt x="8713" y="1"/>
                  </a:moveTo>
                  <a:cubicBezTo>
                    <a:pt x="4579" y="1"/>
                    <a:pt x="8" y="2879"/>
                    <a:pt x="0" y="9268"/>
                  </a:cubicBezTo>
                  <a:cubicBezTo>
                    <a:pt x="0" y="9268"/>
                    <a:pt x="64" y="9274"/>
                    <a:pt x="178" y="9274"/>
                  </a:cubicBezTo>
                  <a:cubicBezTo>
                    <a:pt x="246" y="9274"/>
                    <a:pt x="332" y="9271"/>
                    <a:pt x="432" y="9264"/>
                  </a:cubicBezTo>
                  <a:cubicBezTo>
                    <a:pt x="660" y="3587"/>
                    <a:pt x="4830" y="1018"/>
                    <a:pt x="8615" y="1018"/>
                  </a:cubicBezTo>
                  <a:cubicBezTo>
                    <a:pt x="9084" y="1018"/>
                    <a:pt x="9548" y="1057"/>
                    <a:pt x="9997" y="1135"/>
                  </a:cubicBezTo>
                  <a:cubicBezTo>
                    <a:pt x="14168" y="1861"/>
                    <a:pt x="17506" y="5748"/>
                    <a:pt x="15752" y="11595"/>
                  </a:cubicBezTo>
                  <a:cubicBezTo>
                    <a:pt x="15002" y="14084"/>
                    <a:pt x="13301" y="15415"/>
                    <a:pt x="11451" y="15970"/>
                  </a:cubicBezTo>
                  <a:cubicBezTo>
                    <a:pt x="13523" y="15433"/>
                    <a:pt x="15465" y="14010"/>
                    <a:pt x="16296" y="11243"/>
                  </a:cubicBezTo>
                  <a:cubicBezTo>
                    <a:pt x="18167" y="5032"/>
                    <a:pt x="14619" y="898"/>
                    <a:pt x="10183" y="126"/>
                  </a:cubicBezTo>
                  <a:cubicBezTo>
                    <a:pt x="9705" y="43"/>
                    <a:pt x="9212" y="1"/>
                    <a:pt x="8713"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9"/>
            <p:cNvSpPr/>
            <p:nvPr/>
          </p:nvSpPr>
          <p:spPr>
            <a:xfrm>
              <a:off x="5695484" y="1361751"/>
              <a:ext cx="148844" cy="120195"/>
            </a:xfrm>
            <a:custGeom>
              <a:avLst/>
              <a:gdLst/>
              <a:ahLst/>
              <a:cxnLst/>
              <a:rect l="l" t="t" r="r" b="b"/>
              <a:pathLst>
                <a:path w="4681" h="3780" extrusionOk="0">
                  <a:moveTo>
                    <a:pt x="4076" y="1"/>
                  </a:moveTo>
                  <a:cubicBezTo>
                    <a:pt x="4076" y="1"/>
                    <a:pt x="4332" y="1649"/>
                    <a:pt x="3369" y="2508"/>
                  </a:cubicBezTo>
                  <a:cubicBezTo>
                    <a:pt x="2993" y="2842"/>
                    <a:pt x="2597" y="2977"/>
                    <a:pt x="2233" y="2977"/>
                  </a:cubicBezTo>
                  <a:cubicBezTo>
                    <a:pt x="1516" y="2977"/>
                    <a:pt x="926" y="2455"/>
                    <a:pt x="877" y="1915"/>
                  </a:cubicBezTo>
                  <a:cubicBezTo>
                    <a:pt x="803" y="1103"/>
                    <a:pt x="1201" y="658"/>
                    <a:pt x="1201" y="658"/>
                  </a:cubicBezTo>
                  <a:lnTo>
                    <a:pt x="1201" y="658"/>
                  </a:lnTo>
                  <a:cubicBezTo>
                    <a:pt x="1201" y="658"/>
                    <a:pt x="0" y="1091"/>
                    <a:pt x="288" y="2517"/>
                  </a:cubicBezTo>
                  <a:cubicBezTo>
                    <a:pt x="462" y="3398"/>
                    <a:pt x="1248" y="3779"/>
                    <a:pt x="2071" y="3779"/>
                  </a:cubicBezTo>
                  <a:cubicBezTo>
                    <a:pt x="2586" y="3779"/>
                    <a:pt x="3116" y="3630"/>
                    <a:pt x="3520" y="3360"/>
                  </a:cubicBezTo>
                  <a:cubicBezTo>
                    <a:pt x="4570" y="2653"/>
                    <a:pt x="4681" y="757"/>
                    <a:pt x="4076" y="1"/>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9"/>
            <p:cNvSpPr/>
            <p:nvPr/>
          </p:nvSpPr>
          <p:spPr>
            <a:xfrm>
              <a:off x="5561584" y="1310334"/>
              <a:ext cx="268721" cy="298165"/>
            </a:xfrm>
            <a:custGeom>
              <a:avLst/>
              <a:gdLst/>
              <a:ahLst/>
              <a:cxnLst/>
              <a:rect l="l" t="t" r="r" b="b"/>
              <a:pathLst>
                <a:path w="8451" h="9377" extrusionOk="0">
                  <a:moveTo>
                    <a:pt x="5643" y="0"/>
                  </a:moveTo>
                  <a:cubicBezTo>
                    <a:pt x="4678" y="0"/>
                    <a:pt x="3486" y="374"/>
                    <a:pt x="2523" y="1593"/>
                  </a:cubicBezTo>
                  <a:cubicBezTo>
                    <a:pt x="2093" y="2127"/>
                    <a:pt x="1587" y="2831"/>
                    <a:pt x="1312" y="3742"/>
                  </a:cubicBezTo>
                  <a:cubicBezTo>
                    <a:pt x="0" y="8095"/>
                    <a:pt x="2640" y="9376"/>
                    <a:pt x="2640" y="9376"/>
                  </a:cubicBezTo>
                  <a:cubicBezTo>
                    <a:pt x="1816" y="8561"/>
                    <a:pt x="1056" y="6033"/>
                    <a:pt x="2090" y="3553"/>
                  </a:cubicBezTo>
                  <a:cubicBezTo>
                    <a:pt x="3125" y="1071"/>
                    <a:pt x="5431" y="667"/>
                    <a:pt x="5431" y="667"/>
                  </a:cubicBezTo>
                  <a:cubicBezTo>
                    <a:pt x="5536" y="656"/>
                    <a:pt x="5638" y="650"/>
                    <a:pt x="5737" y="650"/>
                  </a:cubicBezTo>
                  <a:cubicBezTo>
                    <a:pt x="7672" y="650"/>
                    <a:pt x="8345" y="2708"/>
                    <a:pt x="8345" y="2708"/>
                  </a:cubicBezTo>
                  <a:cubicBezTo>
                    <a:pt x="8450" y="1642"/>
                    <a:pt x="8102" y="982"/>
                    <a:pt x="7144" y="364"/>
                  </a:cubicBezTo>
                  <a:cubicBezTo>
                    <a:pt x="6838" y="169"/>
                    <a:pt x="6292" y="0"/>
                    <a:pt x="5643" y="0"/>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9"/>
            <p:cNvSpPr/>
            <p:nvPr/>
          </p:nvSpPr>
          <p:spPr>
            <a:xfrm>
              <a:off x="5477639" y="1304802"/>
              <a:ext cx="162294" cy="68269"/>
            </a:xfrm>
            <a:custGeom>
              <a:avLst/>
              <a:gdLst/>
              <a:ahLst/>
              <a:cxnLst/>
              <a:rect l="l" t="t" r="r" b="b"/>
              <a:pathLst>
                <a:path w="5104" h="2147" extrusionOk="0">
                  <a:moveTo>
                    <a:pt x="152" y="1"/>
                  </a:moveTo>
                  <a:cubicBezTo>
                    <a:pt x="100" y="1"/>
                    <a:pt x="49" y="33"/>
                    <a:pt x="28" y="87"/>
                  </a:cubicBezTo>
                  <a:cubicBezTo>
                    <a:pt x="0" y="155"/>
                    <a:pt x="34" y="233"/>
                    <a:pt x="105" y="260"/>
                  </a:cubicBezTo>
                  <a:lnTo>
                    <a:pt x="4903" y="2141"/>
                  </a:lnTo>
                  <a:cubicBezTo>
                    <a:pt x="4922" y="2144"/>
                    <a:pt x="4937" y="2147"/>
                    <a:pt x="4953" y="2147"/>
                  </a:cubicBezTo>
                  <a:cubicBezTo>
                    <a:pt x="5008" y="2147"/>
                    <a:pt x="5058" y="2116"/>
                    <a:pt x="5076" y="2063"/>
                  </a:cubicBezTo>
                  <a:cubicBezTo>
                    <a:pt x="5104" y="1992"/>
                    <a:pt x="5070" y="1915"/>
                    <a:pt x="4999" y="1890"/>
                  </a:cubicBezTo>
                  <a:lnTo>
                    <a:pt x="201" y="10"/>
                  </a:lnTo>
                  <a:cubicBezTo>
                    <a:pt x="185" y="4"/>
                    <a:pt x="169"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9"/>
            <p:cNvSpPr/>
            <p:nvPr/>
          </p:nvSpPr>
          <p:spPr>
            <a:xfrm>
              <a:off x="5531059" y="1213479"/>
              <a:ext cx="140513" cy="124646"/>
            </a:xfrm>
            <a:custGeom>
              <a:avLst/>
              <a:gdLst/>
              <a:ahLst/>
              <a:cxnLst/>
              <a:rect l="l" t="t" r="r" b="b"/>
              <a:pathLst>
                <a:path w="4419" h="3920" extrusionOk="0">
                  <a:moveTo>
                    <a:pt x="155" y="0"/>
                  </a:moveTo>
                  <a:cubicBezTo>
                    <a:pt x="117" y="0"/>
                    <a:pt x="78" y="16"/>
                    <a:pt x="49" y="45"/>
                  </a:cubicBezTo>
                  <a:cubicBezTo>
                    <a:pt x="0" y="100"/>
                    <a:pt x="9" y="184"/>
                    <a:pt x="62" y="233"/>
                  </a:cubicBezTo>
                  <a:lnTo>
                    <a:pt x="4180" y="3886"/>
                  </a:lnTo>
                  <a:cubicBezTo>
                    <a:pt x="4208" y="3907"/>
                    <a:pt x="4239" y="3920"/>
                    <a:pt x="4270" y="3920"/>
                  </a:cubicBezTo>
                  <a:cubicBezTo>
                    <a:pt x="4307" y="3920"/>
                    <a:pt x="4347" y="3904"/>
                    <a:pt x="4369" y="3873"/>
                  </a:cubicBezTo>
                  <a:cubicBezTo>
                    <a:pt x="4418" y="3821"/>
                    <a:pt x="4412" y="3734"/>
                    <a:pt x="4356" y="3685"/>
                  </a:cubicBezTo>
                  <a:lnTo>
                    <a:pt x="241" y="33"/>
                  </a:lnTo>
                  <a:cubicBezTo>
                    <a:pt x="216" y="10"/>
                    <a:pt x="186" y="0"/>
                    <a:pt x="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9"/>
            <p:cNvSpPr/>
            <p:nvPr/>
          </p:nvSpPr>
          <p:spPr>
            <a:xfrm>
              <a:off x="5604575" y="1154272"/>
              <a:ext cx="99367" cy="162263"/>
            </a:xfrm>
            <a:custGeom>
              <a:avLst/>
              <a:gdLst/>
              <a:ahLst/>
              <a:cxnLst/>
              <a:rect l="l" t="t" r="r" b="b"/>
              <a:pathLst>
                <a:path w="3125" h="5103" extrusionOk="0">
                  <a:moveTo>
                    <a:pt x="152" y="1"/>
                  </a:moveTo>
                  <a:cubicBezTo>
                    <a:pt x="129" y="1"/>
                    <a:pt x="105" y="7"/>
                    <a:pt x="84" y="20"/>
                  </a:cubicBezTo>
                  <a:cubicBezTo>
                    <a:pt x="22" y="58"/>
                    <a:pt x="0" y="141"/>
                    <a:pt x="38" y="206"/>
                  </a:cubicBezTo>
                  <a:lnTo>
                    <a:pt x="2859" y="5038"/>
                  </a:lnTo>
                  <a:cubicBezTo>
                    <a:pt x="2884" y="5081"/>
                    <a:pt x="2930" y="5102"/>
                    <a:pt x="2977" y="5102"/>
                  </a:cubicBezTo>
                  <a:cubicBezTo>
                    <a:pt x="2998" y="5102"/>
                    <a:pt x="3023" y="5096"/>
                    <a:pt x="3042" y="5084"/>
                  </a:cubicBezTo>
                  <a:cubicBezTo>
                    <a:pt x="3103" y="5044"/>
                    <a:pt x="3125" y="4963"/>
                    <a:pt x="3088" y="4899"/>
                  </a:cubicBezTo>
                  <a:lnTo>
                    <a:pt x="266" y="67"/>
                  </a:lnTo>
                  <a:cubicBezTo>
                    <a:pt x="243" y="26"/>
                    <a:pt x="199"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9"/>
            <p:cNvSpPr/>
            <p:nvPr/>
          </p:nvSpPr>
          <p:spPr>
            <a:xfrm>
              <a:off x="5692845" y="1123810"/>
              <a:ext cx="42736" cy="185443"/>
            </a:xfrm>
            <a:custGeom>
              <a:avLst/>
              <a:gdLst/>
              <a:ahLst/>
              <a:cxnLst/>
              <a:rect l="l" t="t" r="r" b="b"/>
              <a:pathLst>
                <a:path w="1344" h="5832" extrusionOk="0">
                  <a:moveTo>
                    <a:pt x="150" y="0"/>
                  </a:moveTo>
                  <a:cubicBezTo>
                    <a:pt x="141" y="0"/>
                    <a:pt x="132" y="1"/>
                    <a:pt x="124" y="3"/>
                  </a:cubicBezTo>
                  <a:cubicBezTo>
                    <a:pt x="49" y="18"/>
                    <a:pt x="0" y="86"/>
                    <a:pt x="16" y="160"/>
                  </a:cubicBezTo>
                  <a:lnTo>
                    <a:pt x="1059" y="5724"/>
                  </a:lnTo>
                  <a:cubicBezTo>
                    <a:pt x="1071" y="5786"/>
                    <a:pt x="1130" y="5832"/>
                    <a:pt x="1192" y="5832"/>
                  </a:cubicBezTo>
                  <a:cubicBezTo>
                    <a:pt x="1196" y="5832"/>
                    <a:pt x="1201" y="5831"/>
                    <a:pt x="1208" y="5831"/>
                  </a:cubicBezTo>
                  <a:cubicBezTo>
                    <a:pt x="1212" y="5831"/>
                    <a:pt x="1215" y="5831"/>
                    <a:pt x="1220" y="5832"/>
                  </a:cubicBezTo>
                  <a:cubicBezTo>
                    <a:pt x="1291" y="5816"/>
                    <a:pt x="1343" y="5749"/>
                    <a:pt x="1328" y="5674"/>
                  </a:cubicBezTo>
                  <a:lnTo>
                    <a:pt x="281" y="111"/>
                  </a:lnTo>
                  <a:cubicBezTo>
                    <a:pt x="268" y="46"/>
                    <a:pt x="211" y="0"/>
                    <a:pt x="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9"/>
            <p:cNvSpPr/>
            <p:nvPr/>
          </p:nvSpPr>
          <p:spPr>
            <a:xfrm>
              <a:off x="5759778" y="1129025"/>
              <a:ext cx="41846" cy="185157"/>
            </a:xfrm>
            <a:custGeom>
              <a:avLst/>
              <a:gdLst/>
              <a:ahLst/>
              <a:cxnLst/>
              <a:rect l="l" t="t" r="r" b="b"/>
              <a:pathLst>
                <a:path w="1316" h="5823" extrusionOk="0">
                  <a:moveTo>
                    <a:pt x="1173" y="1"/>
                  </a:moveTo>
                  <a:cubicBezTo>
                    <a:pt x="1112" y="1"/>
                    <a:pt x="1052" y="44"/>
                    <a:pt x="1041" y="111"/>
                  </a:cubicBezTo>
                  <a:lnTo>
                    <a:pt x="13" y="5662"/>
                  </a:lnTo>
                  <a:cubicBezTo>
                    <a:pt x="1" y="5736"/>
                    <a:pt x="47" y="5804"/>
                    <a:pt x="121" y="5819"/>
                  </a:cubicBezTo>
                  <a:cubicBezTo>
                    <a:pt x="127" y="5822"/>
                    <a:pt x="137" y="5822"/>
                    <a:pt x="143" y="5822"/>
                  </a:cubicBezTo>
                  <a:cubicBezTo>
                    <a:pt x="204" y="5822"/>
                    <a:pt x="263" y="5782"/>
                    <a:pt x="275" y="5708"/>
                  </a:cubicBezTo>
                  <a:lnTo>
                    <a:pt x="1307" y="157"/>
                  </a:lnTo>
                  <a:cubicBezTo>
                    <a:pt x="1316" y="89"/>
                    <a:pt x="1270" y="15"/>
                    <a:pt x="1196" y="2"/>
                  </a:cubicBezTo>
                  <a:cubicBezTo>
                    <a:pt x="1188" y="1"/>
                    <a:pt x="1181" y="1"/>
                    <a:pt x="1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9"/>
            <p:cNvSpPr/>
            <p:nvPr/>
          </p:nvSpPr>
          <p:spPr>
            <a:xfrm>
              <a:off x="5791703" y="1168581"/>
              <a:ext cx="105154" cy="161118"/>
            </a:xfrm>
            <a:custGeom>
              <a:avLst/>
              <a:gdLst/>
              <a:ahLst/>
              <a:cxnLst/>
              <a:rect l="l" t="t" r="r" b="b"/>
              <a:pathLst>
                <a:path w="3307" h="5067" extrusionOk="0">
                  <a:moveTo>
                    <a:pt x="3157" y="1"/>
                  </a:moveTo>
                  <a:cubicBezTo>
                    <a:pt x="3112" y="1"/>
                    <a:pt x="3067" y="24"/>
                    <a:pt x="3041" y="64"/>
                  </a:cubicBezTo>
                  <a:lnTo>
                    <a:pt x="37" y="4862"/>
                  </a:lnTo>
                  <a:cubicBezTo>
                    <a:pt x="0" y="4924"/>
                    <a:pt x="19" y="5007"/>
                    <a:pt x="80" y="5048"/>
                  </a:cubicBezTo>
                  <a:cubicBezTo>
                    <a:pt x="102" y="5057"/>
                    <a:pt x="127" y="5066"/>
                    <a:pt x="151" y="5066"/>
                  </a:cubicBezTo>
                  <a:cubicBezTo>
                    <a:pt x="192" y="5066"/>
                    <a:pt x="241" y="5041"/>
                    <a:pt x="266" y="5004"/>
                  </a:cubicBezTo>
                  <a:lnTo>
                    <a:pt x="3270" y="206"/>
                  </a:lnTo>
                  <a:cubicBezTo>
                    <a:pt x="3307" y="145"/>
                    <a:pt x="3288" y="58"/>
                    <a:pt x="3226" y="21"/>
                  </a:cubicBezTo>
                  <a:cubicBezTo>
                    <a:pt x="3205" y="7"/>
                    <a:pt x="3181" y="1"/>
                    <a:pt x="3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9"/>
            <p:cNvSpPr/>
            <p:nvPr/>
          </p:nvSpPr>
          <p:spPr>
            <a:xfrm>
              <a:off x="5814947" y="1254911"/>
              <a:ext cx="156444" cy="95392"/>
            </a:xfrm>
            <a:custGeom>
              <a:avLst/>
              <a:gdLst/>
              <a:ahLst/>
              <a:cxnLst/>
              <a:rect l="l" t="t" r="r" b="b"/>
              <a:pathLst>
                <a:path w="4920" h="3000" extrusionOk="0">
                  <a:moveTo>
                    <a:pt x="4761" y="1"/>
                  </a:moveTo>
                  <a:cubicBezTo>
                    <a:pt x="4738" y="1"/>
                    <a:pt x="4714" y="7"/>
                    <a:pt x="4694" y="20"/>
                  </a:cubicBezTo>
                  <a:lnTo>
                    <a:pt x="87" y="2749"/>
                  </a:lnTo>
                  <a:cubicBezTo>
                    <a:pt x="26" y="2786"/>
                    <a:pt x="1" y="2867"/>
                    <a:pt x="41" y="2935"/>
                  </a:cubicBezTo>
                  <a:cubicBezTo>
                    <a:pt x="69" y="2975"/>
                    <a:pt x="112" y="2999"/>
                    <a:pt x="155" y="2999"/>
                  </a:cubicBezTo>
                  <a:cubicBezTo>
                    <a:pt x="180" y="2999"/>
                    <a:pt x="205" y="2990"/>
                    <a:pt x="226" y="2981"/>
                  </a:cubicBezTo>
                  <a:lnTo>
                    <a:pt x="4833" y="252"/>
                  </a:lnTo>
                  <a:cubicBezTo>
                    <a:pt x="4894" y="212"/>
                    <a:pt x="4919" y="131"/>
                    <a:pt x="4879" y="66"/>
                  </a:cubicBezTo>
                  <a:cubicBezTo>
                    <a:pt x="4854" y="25"/>
                    <a:pt x="4808" y="1"/>
                    <a:pt x="4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9"/>
            <p:cNvSpPr/>
            <p:nvPr/>
          </p:nvSpPr>
          <p:spPr>
            <a:xfrm>
              <a:off x="5825567" y="1343817"/>
              <a:ext cx="173392" cy="35836"/>
            </a:xfrm>
            <a:custGeom>
              <a:avLst/>
              <a:gdLst/>
              <a:ahLst/>
              <a:cxnLst/>
              <a:rect l="l" t="t" r="r" b="b"/>
              <a:pathLst>
                <a:path w="5453" h="1127" extrusionOk="0">
                  <a:moveTo>
                    <a:pt x="5311" y="1"/>
                  </a:moveTo>
                  <a:cubicBezTo>
                    <a:pt x="5304" y="1"/>
                    <a:pt x="5296" y="1"/>
                    <a:pt x="5289" y="3"/>
                  </a:cubicBezTo>
                  <a:lnTo>
                    <a:pt x="124" y="858"/>
                  </a:lnTo>
                  <a:cubicBezTo>
                    <a:pt x="50" y="870"/>
                    <a:pt x="0" y="941"/>
                    <a:pt x="13" y="1012"/>
                  </a:cubicBezTo>
                  <a:cubicBezTo>
                    <a:pt x="22" y="1080"/>
                    <a:pt x="77" y="1127"/>
                    <a:pt x="142" y="1127"/>
                  </a:cubicBezTo>
                  <a:lnTo>
                    <a:pt x="167" y="1127"/>
                  </a:lnTo>
                  <a:lnTo>
                    <a:pt x="5329" y="268"/>
                  </a:lnTo>
                  <a:cubicBezTo>
                    <a:pt x="5403" y="256"/>
                    <a:pt x="5453" y="188"/>
                    <a:pt x="5443" y="114"/>
                  </a:cubicBezTo>
                  <a:cubicBezTo>
                    <a:pt x="5432" y="47"/>
                    <a:pt x="5374" y="1"/>
                    <a:pt x="5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9"/>
            <p:cNvSpPr/>
            <p:nvPr/>
          </p:nvSpPr>
          <p:spPr>
            <a:xfrm>
              <a:off x="5820162" y="1406013"/>
              <a:ext cx="171738" cy="47283"/>
            </a:xfrm>
            <a:custGeom>
              <a:avLst/>
              <a:gdLst/>
              <a:ahLst/>
              <a:cxnLst/>
              <a:rect l="l" t="t" r="r" b="b"/>
              <a:pathLst>
                <a:path w="5401" h="1487" extrusionOk="0">
                  <a:moveTo>
                    <a:pt x="148" y="1"/>
                  </a:moveTo>
                  <a:cubicBezTo>
                    <a:pt x="85" y="1"/>
                    <a:pt x="29" y="39"/>
                    <a:pt x="16" y="103"/>
                  </a:cubicBezTo>
                  <a:cubicBezTo>
                    <a:pt x="0" y="177"/>
                    <a:pt x="44" y="251"/>
                    <a:pt x="118" y="267"/>
                  </a:cubicBezTo>
                  <a:lnTo>
                    <a:pt x="5221" y="1480"/>
                  </a:lnTo>
                  <a:cubicBezTo>
                    <a:pt x="5234" y="1486"/>
                    <a:pt x="5240" y="1486"/>
                    <a:pt x="5252" y="1486"/>
                  </a:cubicBezTo>
                  <a:cubicBezTo>
                    <a:pt x="5314" y="1486"/>
                    <a:pt x="5369" y="1443"/>
                    <a:pt x="5385" y="1381"/>
                  </a:cubicBezTo>
                  <a:cubicBezTo>
                    <a:pt x="5400" y="1307"/>
                    <a:pt x="5357" y="1233"/>
                    <a:pt x="5283" y="1218"/>
                  </a:cubicBezTo>
                  <a:lnTo>
                    <a:pt x="180" y="4"/>
                  </a:lnTo>
                  <a:cubicBezTo>
                    <a:pt x="169" y="2"/>
                    <a:pt x="158"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9"/>
            <p:cNvSpPr/>
            <p:nvPr/>
          </p:nvSpPr>
          <p:spPr>
            <a:xfrm>
              <a:off x="5803977" y="1434090"/>
              <a:ext cx="143439" cy="122389"/>
            </a:xfrm>
            <a:custGeom>
              <a:avLst/>
              <a:gdLst/>
              <a:ahLst/>
              <a:cxnLst/>
              <a:rect l="l" t="t" r="r" b="b"/>
              <a:pathLst>
                <a:path w="4511" h="3849" extrusionOk="0">
                  <a:moveTo>
                    <a:pt x="146" y="0"/>
                  </a:moveTo>
                  <a:cubicBezTo>
                    <a:pt x="109" y="0"/>
                    <a:pt x="72" y="15"/>
                    <a:pt x="46" y="47"/>
                  </a:cubicBezTo>
                  <a:cubicBezTo>
                    <a:pt x="0" y="103"/>
                    <a:pt x="3" y="189"/>
                    <a:pt x="62" y="236"/>
                  </a:cubicBezTo>
                  <a:lnTo>
                    <a:pt x="4276" y="3817"/>
                  </a:lnTo>
                  <a:cubicBezTo>
                    <a:pt x="4304" y="3836"/>
                    <a:pt x="4335" y="3848"/>
                    <a:pt x="4366" y="3848"/>
                  </a:cubicBezTo>
                  <a:cubicBezTo>
                    <a:pt x="4403" y="3848"/>
                    <a:pt x="4443" y="3833"/>
                    <a:pt x="4464" y="3802"/>
                  </a:cubicBezTo>
                  <a:cubicBezTo>
                    <a:pt x="4511" y="3743"/>
                    <a:pt x="4508" y="3660"/>
                    <a:pt x="4449" y="3613"/>
                  </a:cubicBezTo>
                  <a:lnTo>
                    <a:pt x="235" y="32"/>
                  </a:lnTo>
                  <a:cubicBezTo>
                    <a:pt x="209" y="11"/>
                    <a:pt x="178" y="0"/>
                    <a:pt x="1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9"/>
            <p:cNvSpPr/>
            <p:nvPr/>
          </p:nvSpPr>
          <p:spPr>
            <a:xfrm>
              <a:off x="5773515" y="1453360"/>
              <a:ext cx="47156" cy="180864"/>
            </a:xfrm>
            <a:custGeom>
              <a:avLst/>
              <a:gdLst/>
              <a:ahLst/>
              <a:cxnLst/>
              <a:rect l="l" t="t" r="r" b="b"/>
              <a:pathLst>
                <a:path w="1483" h="5688" extrusionOk="0">
                  <a:moveTo>
                    <a:pt x="145" y="0"/>
                  </a:moveTo>
                  <a:cubicBezTo>
                    <a:pt x="136" y="0"/>
                    <a:pt x="127" y="1"/>
                    <a:pt x="118" y="3"/>
                  </a:cubicBezTo>
                  <a:cubicBezTo>
                    <a:pt x="47" y="19"/>
                    <a:pt x="1" y="90"/>
                    <a:pt x="16" y="161"/>
                  </a:cubicBezTo>
                  <a:lnTo>
                    <a:pt x="1208" y="5585"/>
                  </a:lnTo>
                  <a:cubicBezTo>
                    <a:pt x="1224" y="5647"/>
                    <a:pt x="1279" y="5687"/>
                    <a:pt x="1341" y="5687"/>
                  </a:cubicBezTo>
                  <a:cubicBezTo>
                    <a:pt x="1347" y="5687"/>
                    <a:pt x="1359" y="5687"/>
                    <a:pt x="1369" y="5684"/>
                  </a:cubicBezTo>
                  <a:cubicBezTo>
                    <a:pt x="1437" y="5669"/>
                    <a:pt x="1483" y="5601"/>
                    <a:pt x="1467" y="5527"/>
                  </a:cubicBezTo>
                  <a:lnTo>
                    <a:pt x="276" y="105"/>
                  </a:lnTo>
                  <a:cubicBezTo>
                    <a:pt x="262" y="43"/>
                    <a:pt x="204" y="0"/>
                    <a:pt x="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9"/>
            <p:cNvSpPr/>
            <p:nvPr/>
          </p:nvSpPr>
          <p:spPr>
            <a:xfrm>
              <a:off x="5694880" y="1450848"/>
              <a:ext cx="53833" cy="183281"/>
            </a:xfrm>
            <a:custGeom>
              <a:avLst/>
              <a:gdLst/>
              <a:ahLst/>
              <a:cxnLst/>
              <a:rect l="l" t="t" r="r" b="b"/>
              <a:pathLst>
                <a:path w="1693" h="5764" extrusionOk="0">
                  <a:moveTo>
                    <a:pt x="1545" y="1"/>
                  </a:moveTo>
                  <a:cubicBezTo>
                    <a:pt x="1487" y="1"/>
                    <a:pt x="1434" y="41"/>
                    <a:pt x="1418" y="101"/>
                  </a:cubicBezTo>
                  <a:lnTo>
                    <a:pt x="19" y="5596"/>
                  </a:lnTo>
                  <a:cubicBezTo>
                    <a:pt x="1" y="5667"/>
                    <a:pt x="44" y="5742"/>
                    <a:pt x="115" y="5760"/>
                  </a:cubicBezTo>
                  <a:cubicBezTo>
                    <a:pt x="127" y="5763"/>
                    <a:pt x="140" y="5763"/>
                    <a:pt x="149" y="5763"/>
                  </a:cubicBezTo>
                  <a:cubicBezTo>
                    <a:pt x="208" y="5763"/>
                    <a:pt x="263" y="5726"/>
                    <a:pt x="279" y="5664"/>
                  </a:cubicBezTo>
                  <a:lnTo>
                    <a:pt x="1674" y="169"/>
                  </a:lnTo>
                  <a:cubicBezTo>
                    <a:pt x="1693" y="98"/>
                    <a:pt x="1653" y="24"/>
                    <a:pt x="1579" y="5"/>
                  </a:cubicBezTo>
                  <a:cubicBezTo>
                    <a:pt x="1567" y="2"/>
                    <a:pt x="1556" y="1"/>
                    <a:pt x="15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9"/>
            <p:cNvSpPr/>
            <p:nvPr/>
          </p:nvSpPr>
          <p:spPr>
            <a:xfrm>
              <a:off x="5598279" y="1436189"/>
              <a:ext cx="131483" cy="126745"/>
            </a:xfrm>
            <a:custGeom>
              <a:avLst/>
              <a:gdLst/>
              <a:ahLst/>
              <a:cxnLst/>
              <a:rect l="l" t="t" r="r" b="b"/>
              <a:pathLst>
                <a:path w="4135" h="3986" extrusionOk="0">
                  <a:moveTo>
                    <a:pt x="3988" y="1"/>
                  </a:moveTo>
                  <a:cubicBezTo>
                    <a:pt x="3955" y="1"/>
                    <a:pt x="3921" y="13"/>
                    <a:pt x="3894" y="37"/>
                  </a:cubicBezTo>
                  <a:lnTo>
                    <a:pt x="56" y="3754"/>
                  </a:lnTo>
                  <a:cubicBezTo>
                    <a:pt x="1" y="3804"/>
                    <a:pt x="1" y="3890"/>
                    <a:pt x="50" y="3943"/>
                  </a:cubicBezTo>
                  <a:cubicBezTo>
                    <a:pt x="78" y="3970"/>
                    <a:pt x="112" y="3986"/>
                    <a:pt x="149" y="3986"/>
                  </a:cubicBezTo>
                  <a:cubicBezTo>
                    <a:pt x="183" y="3986"/>
                    <a:pt x="217" y="3970"/>
                    <a:pt x="242" y="3949"/>
                  </a:cubicBezTo>
                  <a:lnTo>
                    <a:pt x="4079" y="232"/>
                  </a:lnTo>
                  <a:cubicBezTo>
                    <a:pt x="4135" y="182"/>
                    <a:pt x="4135" y="96"/>
                    <a:pt x="4086" y="43"/>
                  </a:cubicBezTo>
                  <a:cubicBezTo>
                    <a:pt x="4059" y="15"/>
                    <a:pt x="4023" y="1"/>
                    <a:pt x="39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9"/>
            <p:cNvSpPr/>
            <p:nvPr/>
          </p:nvSpPr>
          <p:spPr>
            <a:xfrm>
              <a:off x="5601840" y="1419686"/>
              <a:ext cx="123406" cy="14054"/>
            </a:xfrm>
            <a:custGeom>
              <a:avLst/>
              <a:gdLst/>
              <a:ahLst/>
              <a:cxnLst/>
              <a:rect l="l" t="t" r="r" b="b"/>
              <a:pathLst>
                <a:path w="3881" h="442" extrusionOk="0">
                  <a:moveTo>
                    <a:pt x="3736" y="0"/>
                  </a:moveTo>
                  <a:lnTo>
                    <a:pt x="133" y="176"/>
                  </a:lnTo>
                  <a:cubicBezTo>
                    <a:pt x="59" y="179"/>
                    <a:pt x="0" y="241"/>
                    <a:pt x="6" y="315"/>
                  </a:cubicBezTo>
                  <a:cubicBezTo>
                    <a:pt x="9" y="383"/>
                    <a:pt x="71" y="442"/>
                    <a:pt x="139" y="442"/>
                  </a:cubicBezTo>
                  <a:lnTo>
                    <a:pt x="145" y="442"/>
                  </a:lnTo>
                  <a:lnTo>
                    <a:pt x="3748" y="269"/>
                  </a:lnTo>
                  <a:cubicBezTo>
                    <a:pt x="3822" y="263"/>
                    <a:pt x="3881" y="201"/>
                    <a:pt x="3875" y="130"/>
                  </a:cubicBezTo>
                  <a:cubicBezTo>
                    <a:pt x="3872" y="56"/>
                    <a:pt x="3807" y="0"/>
                    <a:pt x="37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9"/>
            <p:cNvSpPr/>
            <p:nvPr/>
          </p:nvSpPr>
          <p:spPr>
            <a:xfrm>
              <a:off x="5649822" y="1348905"/>
              <a:ext cx="75519" cy="53134"/>
            </a:xfrm>
            <a:custGeom>
              <a:avLst/>
              <a:gdLst/>
              <a:ahLst/>
              <a:cxnLst/>
              <a:rect l="l" t="t" r="r" b="b"/>
              <a:pathLst>
                <a:path w="2375" h="1671" extrusionOk="0">
                  <a:moveTo>
                    <a:pt x="153" y="0"/>
                  </a:moveTo>
                  <a:cubicBezTo>
                    <a:pt x="111" y="0"/>
                    <a:pt x="71" y="21"/>
                    <a:pt x="44" y="59"/>
                  </a:cubicBezTo>
                  <a:cubicBezTo>
                    <a:pt x="1" y="121"/>
                    <a:pt x="16" y="201"/>
                    <a:pt x="78" y="244"/>
                  </a:cubicBezTo>
                  <a:lnTo>
                    <a:pt x="2147" y="1649"/>
                  </a:lnTo>
                  <a:cubicBezTo>
                    <a:pt x="2171" y="1664"/>
                    <a:pt x="2193" y="1671"/>
                    <a:pt x="2221" y="1671"/>
                  </a:cubicBezTo>
                  <a:cubicBezTo>
                    <a:pt x="2261" y="1671"/>
                    <a:pt x="2304" y="1652"/>
                    <a:pt x="2332" y="1615"/>
                  </a:cubicBezTo>
                  <a:cubicBezTo>
                    <a:pt x="2375" y="1550"/>
                    <a:pt x="2360" y="1470"/>
                    <a:pt x="2298" y="1430"/>
                  </a:cubicBezTo>
                  <a:lnTo>
                    <a:pt x="229" y="25"/>
                  </a:lnTo>
                  <a:cubicBezTo>
                    <a:pt x="206" y="8"/>
                    <a:pt x="179" y="0"/>
                    <a:pt x="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9"/>
            <p:cNvSpPr/>
            <p:nvPr/>
          </p:nvSpPr>
          <p:spPr>
            <a:xfrm>
              <a:off x="5725532" y="1304547"/>
              <a:ext cx="20541" cy="76886"/>
            </a:xfrm>
            <a:custGeom>
              <a:avLst/>
              <a:gdLst/>
              <a:ahLst/>
              <a:cxnLst/>
              <a:rect l="l" t="t" r="r" b="b"/>
              <a:pathLst>
                <a:path w="646" h="2418" extrusionOk="0">
                  <a:moveTo>
                    <a:pt x="143" y="1"/>
                  </a:moveTo>
                  <a:cubicBezTo>
                    <a:pt x="136" y="1"/>
                    <a:pt x="128" y="2"/>
                    <a:pt x="121" y="3"/>
                  </a:cubicBezTo>
                  <a:cubicBezTo>
                    <a:pt x="53" y="15"/>
                    <a:pt x="0" y="83"/>
                    <a:pt x="13" y="157"/>
                  </a:cubicBezTo>
                  <a:lnTo>
                    <a:pt x="371" y="2306"/>
                  </a:lnTo>
                  <a:cubicBezTo>
                    <a:pt x="383" y="2371"/>
                    <a:pt x="439" y="2417"/>
                    <a:pt x="503" y="2417"/>
                  </a:cubicBezTo>
                  <a:cubicBezTo>
                    <a:pt x="510" y="2417"/>
                    <a:pt x="519" y="2417"/>
                    <a:pt x="525" y="2414"/>
                  </a:cubicBezTo>
                  <a:cubicBezTo>
                    <a:pt x="596" y="2402"/>
                    <a:pt x="645" y="2334"/>
                    <a:pt x="633" y="2260"/>
                  </a:cubicBezTo>
                  <a:lnTo>
                    <a:pt x="275" y="111"/>
                  </a:lnTo>
                  <a:cubicBezTo>
                    <a:pt x="264" y="47"/>
                    <a:pt x="208"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9"/>
            <p:cNvSpPr/>
            <p:nvPr/>
          </p:nvSpPr>
          <p:spPr>
            <a:xfrm>
              <a:off x="5767155" y="1328777"/>
              <a:ext cx="38698" cy="52847"/>
            </a:xfrm>
            <a:custGeom>
              <a:avLst/>
              <a:gdLst/>
              <a:ahLst/>
              <a:cxnLst/>
              <a:rect l="l" t="t" r="r" b="b"/>
              <a:pathLst>
                <a:path w="1217" h="1662" extrusionOk="0">
                  <a:moveTo>
                    <a:pt x="1068" y="1"/>
                  </a:moveTo>
                  <a:cubicBezTo>
                    <a:pt x="1025" y="1"/>
                    <a:pt x="982" y="22"/>
                    <a:pt x="954" y="62"/>
                  </a:cubicBezTo>
                  <a:lnTo>
                    <a:pt x="40" y="1451"/>
                  </a:lnTo>
                  <a:cubicBezTo>
                    <a:pt x="0" y="1513"/>
                    <a:pt x="16" y="1593"/>
                    <a:pt x="77" y="1637"/>
                  </a:cubicBezTo>
                  <a:cubicBezTo>
                    <a:pt x="102" y="1652"/>
                    <a:pt x="124" y="1661"/>
                    <a:pt x="152" y="1661"/>
                  </a:cubicBezTo>
                  <a:cubicBezTo>
                    <a:pt x="198" y="1661"/>
                    <a:pt x="241" y="1637"/>
                    <a:pt x="263" y="1600"/>
                  </a:cubicBezTo>
                  <a:lnTo>
                    <a:pt x="1177" y="210"/>
                  </a:lnTo>
                  <a:cubicBezTo>
                    <a:pt x="1217" y="145"/>
                    <a:pt x="1201" y="65"/>
                    <a:pt x="1140" y="22"/>
                  </a:cubicBezTo>
                  <a:cubicBezTo>
                    <a:pt x="1117" y="8"/>
                    <a:pt x="1093" y="1"/>
                    <a:pt x="1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9"/>
            <p:cNvSpPr/>
            <p:nvPr/>
          </p:nvSpPr>
          <p:spPr>
            <a:xfrm>
              <a:off x="5780001" y="1395615"/>
              <a:ext cx="49127" cy="11320"/>
            </a:xfrm>
            <a:custGeom>
              <a:avLst/>
              <a:gdLst/>
              <a:ahLst/>
              <a:cxnLst/>
              <a:rect l="l" t="t" r="r" b="b"/>
              <a:pathLst>
                <a:path w="1545" h="356" extrusionOk="0">
                  <a:moveTo>
                    <a:pt x="152" y="1"/>
                  </a:moveTo>
                  <a:cubicBezTo>
                    <a:pt x="87" y="1"/>
                    <a:pt x="13" y="53"/>
                    <a:pt x="10" y="124"/>
                  </a:cubicBezTo>
                  <a:cubicBezTo>
                    <a:pt x="1" y="198"/>
                    <a:pt x="59" y="263"/>
                    <a:pt x="133" y="269"/>
                  </a:cubicBezTo>
                  <a:lnTo>
                    <a:pt x="1396" y="356"/>
                  </a:lnTo>
                  <a:lnTo>
                    <a:pt x="1405" y="356"/>
                  </a:lnTo>
                  <a:cubicBezTo>
                    <a:pt x="1476" y="356"/>
                    <a:pt x="1535" y="303"/>
                    <a:pt x="1538" y="232"/>
                  </a:cubicBezTo>
                  <a:cubicBezTo>
                    <a:pt x="1544" y="161"/>
                    <a:pt x="1486" y="93"/>
                    <a:pt x="1415" y="90"/>
                  </a:cubicBezTo>
                  <a:lnTo>
                    <a:pt x="1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9"/>
            <p:cNvSpPr/>
            <p:nvPr/>
          </p:nvSpPr>
          <p:spPr>
            <a:xfrm>
              <a:off x="5767155" y="1417142"/>
              <a:ext cx="22417" cy="37330"/>
            </a:xfrm>
            <a:custGeom>
              <a:avLst/>
              <a:gdLst/>
              <a:ahLst/>
              <a:cxnLst/>
              <a:rect l="l" t="t" r="r" b="b"/>
              <a:pathLst>
                <a:path w="705" h="1174" extrusionOk="0">
                  <a:moveTo>
                    <a:pt x="156" y="0"/>
                  </a:moveTo>
                  <a:cubicBezTo>
                    <a:pt x="137" y="0"/>
                    <a:pt x="119" y="4"/>
                    <a:pt x="102" y="12"/>
                  </a:cubicBezTo>
                  <a:cubicBezTo>
                    <a:pt x="31" y="43"/>
                    <a:pt x="0" y="120"/>
                    <a:pt x="31" y="188"/>
                  </a:cubicBezTo>
                  <a:lnTo>
                    <a:pt x="426" y="1093"/>
                  </a:lnTo>
                  <a:cubicBezTo>
                    <a:pt x="448" y="1142"/>
                    <a:pt x="497" y="1173"/>
                    <a:pt x="550" y="1173"/>
                  </a:cubicBezTo>
                  <a:cubicBezTo>
                    <a:pt x="565" y="1173"/>
                    <a:pt x="584" y="1170"/>
                    <a:pt x="602" y="1161"/>
                  </a:cubicBezTo>
                  <a:cubicBezTo>
                    <a:pt x="673" y="1130"/>
                    <a:pt x="704" y="1053"/>
                    <a:pt x="673" y="985"/>
                  </a:cubicBezTo>
                  <a:lnTo>
                    <a:pt x="278" y="80"/>
                  </a:lnTo>
                  <a:cubicBezTo>
                    <a:pt x="255" y="30"/>
                    <a:pt x="206" y="0"/>
                    <a:pt x="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9"/>
            <p:cNvSpPr/>
            <p:nvPr/>
          </p:nvSpPr>
          <p:spPr>
            <a:xfrm>
              <a:off x="5722480" y="1411291"/>
              <a:ext cx="29572" cy="24516"/>
            </a:xfrm>
            <a:custGeom>
              <a:avLst/>
              <a:gdLst/>
              <a:ahLst/>
              <a:cxnLst/>
              <a:rect l="l" t="t" r="r" b="b"/>
              <a:pathLst>
                <a:path w="930" h="771" extrusionOk="0">
                  <a:moveTo>
                    <a:pt x="778" y="1"/>
                  </a:moveTo>
                  <a:cubicBezTo>
                    <a:pt x="749" y="1"/>
                    <a:pt x="720" y="10"/>
                    <a:pt x="695" y="30"/>
                  </a:cubicBezTo>
                  <a:lnTo>
                    <a:pt x="65" y="533"/>
                  </a:lnTo>
                  <a:cubicBezTo>
                    <a:pt x="10" y="579"/>
                    <a:pt x="0" y="663"/>
                    <a:pt x="47" y="721"/>
                  </a:cubicBezTo>
                  <a:cubicBezTo>
                    <a:pt x="75" y="755"/>
                    <a:pt x="112" y="771"/>
                    <a:pt x="152" y="771"/>
                  </a:cubicBezTo>
                  <a:cubicBezTo>
                    <a:pt x="183" y="771"/>
                    <a:pt x="214" y="758"/>
                    <a:pt x="235" y="740"/>
                  </a:cubicBezTo>
                  <a:lnTo>
                    <a:pt x="865" y="240"/>
                  </a:lnTo>
                  <a:cubicBezTo>
                    <a:pt x="924" y="193"/>
                    <a:pt x="930" y="107"/>
                    <a:pt x="883" y="48"/>
                  </a:cubicBezTo>
                  <a:cubicBezTo>
                    <a:pt x="857" y="18"/>
                    <a:pt x="818"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9"/>
            <p:cNvSpPr/>
            <p:nvPr/>
          </p:nvSpPr>
          <p:spPr>
            <a:xfrm>
              <a:off x="5725819" y="1387443"/>
              <a:ext cx="27409" cy="16280"/>
            </a:xfrm>
            <a:custGeom>
              <a:avLst/>
              <a:gdLst/>
              <a:ahLst/>
              <a:cxnLst/>
              <a:rect l="l" t="t" r="r" b="b"/>
              <a:pathLst>
                <a:path w="862" h="512" extrusionOk="0">
                  <a:moveTo>
                    <a:pt x="151" y="1"/>
                  </a:moveTo>
                  <a:cubicBezTo>
                    <a:pt x="99" y="1"/>
                    <a:pt x="47" y="31"/>
                    <a:pt x="28" y="85"/>
                  </a:cubicBezTo>
                  <a:cubicBezTo>
                    <a:pt x="0" y="153"/>
                    <a:pt x="31" y="236"/>
                    <a:pt x="99" y="261"/>
                  </a:cubicBezTo>
                  <a:lnTo>
                    <a:pt x="661" y="499"/>
                  </a:lnTo>
                  <a:cubicBezTo>
                    <a:pt x="677" y="505"/>
                    <a:pt x="695" y="511"/>
                    <a:pt x="711" y="511"/>
                  </a:cubicBezTo>
                  <a:cubicBezTo>
                    <a:pt x="763" y="511"/>
                    <a:pt x="816" y="480"/>
                    <a:pt x="834" y="425"/>
                  </a:cubicBezTo>
                  <a:cubicBezTo>
                    <a:pt x="862" y="357"/>
                    <a:pt x="831" y="273"/>
                    <a:pt x="760" y="249"/>
                  </a:cubicBezTo>
                  <a:lnTo>
                    <a:pt x="201" y="11"/>
                  </a:lnTo>
                  <a:cubicBezTo>
                    <a:pt x="185" y="4"/>
                    <a:pt x="168" y="1"/>
                    <a:pt x="1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9"/>
            <p:cNvSpPr/>
            <p:nvPr/>
          </p:nvSpPr>
          <p:spPr>
            <a:xfrm>
              <a:off x="5755454" y="1372530"/>
              <a:ext cx="11638" cy="27537"/>
            </a:xfrm>
            <a:custGeom>
              <a:avLst/>
              <a:gdLst/>
              <a:ahLst/>
              <a:cxnLst/>
              <a:rect l="l" t="t" r="r" b="b"/>
              <a:pathLst>
                <a:path w="366" h="866" extrusionOk="0">
                  <a:moveTo>
                    <a:pt x="222" y="0"/>
                  </a:moveTo>
                  <a:cubicBezTo>
                    <a:pt x="154" y="0"/>
                    <a:pt x="93" y="50"/>
                    <a:pt x="87" y="119"/>
                  </a:cubicBezTo>
                  <a:lnTo>
                    <a:pt x="13" y="718"/>
                  </a:lnTo>
                  <a:cubicBezTo>
                    <a:pt x="1" y="789"/>
                    <a:pt x="56" y="860"/>
                    <a:pt x="131" y="866"/>
                  </a:cubicBezTo>
                  <a:lnTo>
                    <a:pt x="146" y="866"/>
                  </a:lnTo>
                  <a:cubicBezTo>
                    <a:pt x="211" y="866"/>
                    <a:pt x="269" y="816"/>
                    <a:pt x="279" y="752"/>
                  </a:cubicBezTo>
                  <a:lnTo>
                    <a:pt x="353" y="153"/>
                  </a:lnTo>
                  <a:cubicBezTo>
                    <a:pt x="365" y="78"/>
                    <a:pt x="310" y="11"/>
                    <a:pt x="239" y="1"/>
                  </a:cubicBezTo>
                  <a:cubicBezTo>
                    <a:pt x="233" y="1"/>
                    <a:pt x="227"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9"/>
            <p:cNvSpPr/>
            <p:nvPr/>
          </p:nvSpPr>
          <p:spPr>
            <a:xfrm>
              <a:off x="5758793" y="1396283"/>
              <a:ext cx="27918" cy="25883"/>
            </a:xfrm>
            <a:custGeom>
              <a:avLst/>
              <a:gdLst/>
              <a:ahLst/>
              <a:cxnLst/>
              <a:rect l="l" t="t" r="r" b="b"/>
              <a:pathLst>
                <a:path w="878" h="814" extrusionOk="0">
                  <a:moveTo>
                    <a:pt x="739" y="0"/>
                  </a:moveTo>
                  <a:cubicBezTo>
                    <a:pt x="734" y="0"/>
                    <a:pt x="728" y="1"/>
                    <a:pt x="723" y="1"/>
                  </a:cubicBezTo>
                  <a:lnTo>
                    <a:pt x="130" y="51"/>
                  </a:lnTo>
                  <a:cubicBezTo>
                    <a:pt x="93" y="54"/>
                    <a:pt x="53" y="79"/>
                    <a:pt x="32" y="113"/>
                  </a:cubicBezTo>
                  <a:cubicBezTo>
                    <a:pt x="7" y="147"/>
                    <a:pt x="1" y="190"/>
                    <a:pt x="16" y="227"/>
                  </a:cubicBezTo>
                  <a:lnTo>
                    <a:pt x="192" y="727"/>
                  </a:lnTo>
                  <a:cubicBezTo>
                    <a:pt x="214" y="779"/>
                    <a:pt x="266" y="813"/>
                    <a:pt x="322" y="813"/>
                  </a:cubicBezTo>
                  <a:cubicBezTo>
                    <a:pt x="337" y="813"/>
                    <a:pt x="353" y="810"/>
                    <a:pt x="368" y="810"/>
                  </a:cubicBezTo>
                  <a:cubicBezTo>
                    <a:pt x="436" y="786"/>
                    <a:pt x="473" y="708"/>
                    <a:pt x="449" y="641"/>
                  </a:cubicBezTo>
                  <a:lnTo>
                    <a:pt x="328" y="304"/>
                  </a:lnTo>
                  <a:lnTo>
                    <a:pt x="745" y="270"/>
                  </a:lnTo>
                  <a:cubicBezTo>
                    <a:pt x="819" y="264"/>
                    <a:pt x="878" y="196"/>
                    <a:pt x="868" y="125"/>
                  </a:cubicBezTo>
                  <a:cubicBezTo>
                    <a:pt x="863" y="53"/>
                    <a:pt x="804" y="0"/>
                    <a:pt x="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9"/>
            <p:cNvSpPr/>
            <p:nvPr/>
          </p:nvSpPr>
          <p:spPr>
            <a:xfrm>
              <a:off x="5459769" y="1117514"/>
              <a:ext cx="554008" cy="524945"/>
            </a:xfrm>
            <a:custGeom>
              <a:avLst/>
              <a:gdLst/>
              <a:ahLst/>
              <a:cxnLst/>
              <a:rect l="l" t="t" r="r" b="b"/>
              <a:pathLst>
                <a:path w="17423" h="16509" extrusionOk="0">
                  <a:moveTo>
                    <a:pt x="8819" y="269"/>
                  </a:moveTo>
                  <a:cubicBezTo>
                    <a:pt x="9310" y="269"/>
                    <a:pt x="9801" y="311"/>
                    <a:pt x="10288" y="395"/>
                  </a:cubicBezTo>
                  <a:cubicBezTo>
                    <a:pt x="12566" y="794"/>
                    <a:pt x="14524" y="2078"/>
                    <a:pt x="15666" y="3924"/>
                  </a:cubicBezTo>
                  <a:cubicBezTo>
                    <a:pt x="16926" y="5965"/>
                    <a:pt x="17148" y="8531"/>
                    <a:pt x="16302" y="11346"/>
                  </a:cubicBezTo>
                  <a:cubicBezTo>
                    <a:pt x="15561" y="13823"/>
                    <a:pt x="13783" y="15490"/>
                    <a:pt x="11301" y="16046"/>
                  </a:cubicBezTo>
                  <a:cubicBezTo>
                    <a:pt x="10697" y="16180"/>
                    <a:pt x="10096" y="16240"/>
                    <a:pt x="9517" y="16240"/>
                  </a:cubicBezTo>
                  <a:cubicBezTo>
                    <a:pt x="7635" y="16240"/>
                    <a:pt x="5983" y="15601"/>
                    <a:pt x="5249" y="14780"/>
                  </a:cubicBezTo>
                  <a:cubicBezTo>
                    <a:pt x="3384" y="12699"/>
                    <a:pt x="4879" y="9262"/>
                    <a:pt x="4897" y="9216"/>
                  </a:cubicBezTo>
                  <a:cubicBezTo>
                    <a:pt x="4938" y="9129"/>
                    <a:pt x="6459" y="6172"/>
                    <a:pt x="8777" y="6172"/>
                  </a:cubicBezTo>
                  <a:cubicBezTo>
                    <a:pt x="9076" y="6172"/>
                    <a:pt x="9389" y="6221"/>
                    <a:pt x="9714" y="6332"/>
                  </a:cubicBezTo>
                  <a:cubicBezTo>
                    <a:pt x="10887" y="6734"/>
                    <a:pt x="11510" y="7530"/>
                    <a:pt x="11427" y="8528"/>
                  </a:cubicBezTo>
                  <a:cubicBezTo>
                    <a:pt x="11347" y="9485"/>
                    <a:pt x="10627" y="10368"/>
                    <a:pt x="9828" y="10494"/>
                  </a:cubicBezTo>
                  <a:cubicBezTo>
                    <a:pt x="9741" y="10508"/>
                    <a:pt x="9656" y="10515"/>
                    <a:pt x="9574" y="10515"/>
                  </a:cubicBezTo>
                  <a:cubicBezTo>
                    <a:pt x="9130" y="10515"/>
                    <a:pt x="8760" y="10315"/>
                    <a:pt x="8531" y="9945"/>
                  </a:cubicBezTo>
                  <a:cubicBezTo>
                    <a:pt x="8290" y="9546"/>
                    <a:pt x="8278" y="9052"/>
                    <a:pt x="8500" y="8744"/>
                  </a:cubicBezTo>
                  <a:cubicBezTo>
                    <a:pt x="8773" y="8375"/>
                    <a:pt x="9068" y="8180"/>
                    <a:pt x="9349" y="8180"/>
                  </a:cubicBezTo>
                  <a:cubicBezTo>
                    <a:pt x="9412" y="8180"/>
                    <a:pt x="9474" y="8190"/>
                    <a:pt x="9534" y="8210"/>
                  </a:cubicBezTo>
                  <a:cubicBezTo>
                    <a:pt x="9812" y="8299"/>
                    <a:pt x="10028" y="8596"/>
                    <a:pt x="10028" y="8889"/>
                  </a:cubicBezTo>
                  <a:cubicBezTo>
                    <a:pt x="10028" y="9130"/>
                    <a:pt x="9886" y="9306"/>
                    <a:pt x="9627" y="9392"/>
                  </a:cubicBezTo>
                  <a:cubicBezTo>
                    <a:pt x="9571" y="9411"/>
                    <a:pt x="9521" y="9418"/>
                    <a:pt x="9477" y="9418"/>
                  </a:cubicBezTo>
                  <a:cubicBezTo>
                    <a:pt x="9295" y="9418"/>
                    <a:pt x="9214" y="9284"/>
                    <a:pt x="9189" y="9235"/>
                  </a:cubicBezTo>
                  <a:cubicBezTo>
                    <a:pt x="9130" y="9117"/>
                    <a:pt x="9145" y="8991"/>
                    <a:pt x="9220" y="8944"/>
                  </a:cubicBezTo>
                  <a:cubicBezTo>
                    <a:pt x="9280" y="8906"/>
                    <a:pt x="9321" y="8892"/>
                    <a:pt x="9348" y="8892"/>
                  </a:cubicBezTo>
                  <a:cubicBezTo>
                    <a:pt x="9356" y="8892"/>
                    <a:pt x="9362" y="8893"/>
                    <a:pt x="9368" y="8895"/>
                  </a:cubicBezTo>
                  <a:cubicBezTo>
                    <a:pt x="9389" y="8901"/>
                    <a:pt x="9408" y="8948"/>
                    <a:pt x="9414" y="8966"/>
                  </a:cubicBezTo>
                  <a:cubicBezTo>
                    <a:pt x="9428" y="9031"/>
                    <a:pt x="9481" y="9077"/>
                    <a:pt x="9544" y="9077"/>
                  </a:cubicBezTo>
                  <a:cubicBezTo>
                    <a:pt x="9553" y="9077"/>
                    <a:pt x="9562" y="9076"/>
                    <a:pt x="9572" y="9074"/>
                  </a:cubicBezTo>
                  <a:cubicBezTo>
                    <a:pt x="9646" y="9059"/>
                    <a:pt x="9695" y="8991"/>
                    <a:pt x="9680" y="8917"/>
                  </a:cubicBezTo>
                  <a:cubicBezTo>
                    <a:pt x="9677" y="8898"/>
                    <a:pt x="9636" y="8716"/>
                    <a:pt x="9476" y="8648"/>
                  </a:cubicBezTo>
                  <a:cubicBezTo>
                    <a:pt x="9435" y="8632"/>
                    <a:pt x="9393" y="8624"/>
                    <a:pt x="9349" y="8624"/>
                  </a:cubicBezTo>
                  <a:cubicBezTo>
                    <a:pt x="9266" y="8624"/>
                    <a:pt x="9177" y="8653"/>
                    <a:pt x="9078" y="8716"/>
                  </a:cubicBezTo>
                  <a:cubicBezTo>
                    <a:pt x="8889" y="8836"/>
                    <a:pt x="8831" y="9102"/>
                    <a:pt x="8945" y="9346"/>
                  </a:cubicBezTo>
                  <a:cubicBezTo>
                    <a:pt x="9027" y="9518"/>
                    <a:pt x="9207" y="9686"/>
                    <a:pt x="9475" y="9686"/>
                  </a:cubicBezTo>
                  <a:cubicBezTo>
                    <a:pt x="9548" y="9686"/>
                    <a:pt x="9627" y="9674"/>
                    <a:pt x="9714" y="9645"/>
                  </a:cubicBezTo>
                  <a:cubicBezTo>
                    <a:pt x="10087" y="9522"/>
                    <a:pt x="10300" y="9250"/>
                    <a:pt x="10300" y="8889"/>
                  </a:cubicBezTo>
                  <a:cubicBezTo>
                    <a:pt x="10300" y="8484"/>
                    <a:pt x="10007" y="8083"/>
                    <a:pt x="9621" y="7956"/>
                  </a:cubicBezTo>
                  <a:cubicBezTo>
                    <a:pt x="9558" y="7936"/>
                    <a:pt x="9466" y="7914"/>
                    <a:pt x="9353" y="7914"/>
                  </a:cubicBezTo>
                  <a:cubicBezTo>
                    <a:pt x="9081" y="7914"/>
                    <a:pt x="8689" y="8037"/>
                    <a:pt x="8290" y="8586"/>
                  </a:cubicBezTo>
                  <a:cubicBezTo>
                    <a:pt x="8003" y="8978"/>
                    <a:pt x="8012" y="9596"/>
                    <a:pt x="8309" y="10084"/>
                  </a:cubicBezTo>
                  <a:cubicBezTo>
                    <a:pt x="8585" y="10537"/>
                    <a:pt x="9053" y="10785"/>
                    <a:pt x="9593" y="10785"/>
                  </a:cubicBezTo>
                  <a:cubicBezTo>
                    <a:pt x="9686" y="10785"/>
                    <a:pt x="9781" y="10778"/>
                    <a:pt x="9877" y="10763"/>
                  </a:cubicBezTo>
                  <a:cubicBezTo>
                    <a:pt x="10785" y="10615"/>
                    <a:pt x="11606" y="9624"/>
                    <a:pt x="11699" y="8549"/>
                  </a:cubicBezTo>
                  <a:cubicBezTo>
                    <a:pt x="11794" y="7422"/>
                    <a:pt x="11106" y="6521"/>
                    <a:pt x="9806" y="6076"/>
                  </a:cubicBezTo>
                  <a:cubicBezTo>
                    <a:pt x="9449" y="5954"/>
                    <a:pt x="9105" y="5900"/>
                    <a:pt x="8778" y="5900"/>
                  </a:cubicBezTo>
                  <a:cubicBezTo>
                    <a:pt x="6482" y="5900"/>
                    <a:pt x="4947" y="8552"/>
                    <a:pt x="4687" y="9025"/>
                  </a:cubicBezTo>
                  <a:cubicBezTo>
                    <a:pt x="4558" y="9037"/>
                    <a:pt x="4427" y="9042"/>
                    <a:pt x="4295" y="9042"/>
                  </a:cubicBezTo>
                  <a:cubicBezTo>
                    <a:pt x="3384" y="9042"/>
                    <a:pt x="2469" y="8790"/>
                    <a:pt x="2458" y="8787"/>
                  </a:cubicBezTo>
                  <a:cubicBezTo>
                    <a:pt x="2445" y="8783"/>
                    <a:pt x="2431" y="8781"/>
                    <a:pt x="2418" y="8781"/>
                  </a:cubicBezTo>
                  <a:cubicBezTo>
                    <a:pt x="2400" y="8781"/>
                    <a:pt x="2383" y="8784"/>
                    <a:pt x="2366" y="8793"/>
                  </a:cubicBezTo>
                  <a:cubicBezTo>
                    <a:pt x="1463" y="9224"/>
                    <a:pt x="665" y="9282"/>
                    <a:pt x="323" y="9282"/>
                  </a:cubicBezTo>
                  <a:cubicBezTo>
                    <a:pt x="302" y="9282"/>
                    <a:pt x="283" y="9281"/>
                    <a:pt x="266" y="9281"/>
                  </a:cubicBezTo>
                  <a:cubicBezTo>
                    <a:pt x="306" y="5539"/>
                    <a:pt x="1921" y="3399"/>
                    <a:pt x="3279" y="2257"/>
                  </a:cubicBezTo>
                  <a:cubicBezTo>
                    <a:pt x="4807" y="971"/>
                    <a:pt x="6802" y="269"/>
                    <a:pt x="8819" y="269"/>
                  </a:cubicBezTo>
                  <a:close/>
                  <a:moveTo>
                    <a:pt x="8820" y="0"/>
                  </a:moveTo>
                  <a:cubicBezTo>
                    <a:pt x="6743" y="0"/>
                    <a:pt x="4686" y="721"/>
                    <a:pt x="3110" y="2047"/>
                  </a:cubicBezTo>
                  <a:cubicBezTo>
                    <a:pt x="1692" y="3236"/>
                    <a:pt x="4" y="5483"/>
                    <a:pt x="1" y="9404"/>
                  </a:cubicBezTo>
                  <a:cubicBezTo>
                    <a:pt x="1" y="9472"/>
                    <a:pt x="50" y="9531"/>
                    <a:pt x="121" y="9537"/>
                  </a:cubicBezTo>
                  <a:cubicBezTo>
                    <a:pt x="133" y="9539"/>
                    <a:pt x="205" y="9545"/>
                    <a:pt x="327" y="9545"/>
                  </a:cubicBezTo>
                  <a:cubicBezTo>
                    <a:pt x="693" y="9545"/>
                    <a:pt x="1502" y="9486"/>
                    <a:pt x="2440" y="9056"/>
                  </a:cubicBezTo>
                  <a:cubicBezTo>
                    <a:pt x="2647" y="9109"/>
                    <a:pt x="3474" y="9309"/>
                    <a:pt x="4312" y="9309"/>
                  </a:cubicBezTo>
                  <a:cubicBezTo>
                    <a:pt x="4398" y="9309"/>
                    <a:pt x="4484" y="9307"/>
                    <a:pt x="4570" y="9303"/>
                  </a:cubicBezTo>
                  <a:lnTo>
                    <a:pt x="4570" y="9303"/>
                  </a:lnTo>
                  <a:cubicBezTo>
                    <a:pt x="4258" y="10105"/>
                    <a:pt x="3310" y="13020"/>
                    <a:pt x="5048" y="14956"/>
                  </a:cubicBezTo>
                  <a:cubicBezTo>
                    <a:pt x="5827" y="15826"/>
                    <a:pt x="7565" y="16509"/>
                    <a:pt x="9531" y="16509"/>
                  </a:cubicBezTo>
                  <a:cubicBezTo>
                    <a:pt x="10127" y="16509"/>
                    <a:pt x="10742" y="16447"/>
                    <a:pt x="11353" y="16308"/>
                  </a:cubicBezTo>
                  <a:cubicBezTo>
                    <a:pt x="13937" y="15734"/>
                    <a:pt x="15783" y="13995"/>
                    <a:pt x="16555" y="11421"/>
                  </a:cubicBezTo>
                  <a:cubicBezTo>
                    <a:pt x="17423" y="8531"/>
                    <a:pt x="17197" y="5888"/>
                    <a:pt x="15891" y="3779"/>
                  </a:cubicBezTo>
                  <a:cubicBezTo>
                    <a:pt x="14712" y="1865"/>
                    <a:pt x="12684" y="537"/>
                    <a:pt x="10334" y="130"/>
                  </a:cubicBezTo>
                  <a:cubicBezTo>
                    <a:pt x="9833" y="43"/>
                    <a:pt x="9326" y="0"/>
                    <a:pt x="88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9"/>
            <p:cNvSpPr/>
            <p:nvPr/>
          </p:nvSpPr>
          <p:spPr>
            <a:xfrm>
              <a:off x="5124623" y="1317075"/>
              <a:ext cx="1171197" cy="456676"/>
            </a:xfrm>
            <a:custGeom>
              <a:avLst/>
              <a:gdLst/>
              <a:ahLst/>
              <a:cxnLst/>
              <a:rect l="l" t="t" r="r" b="b"/>
              <a:pathLst>
                <a:path w="36833" h="14362" extrusionOk="0">
                  <a:moveTo>
                    <a:pt x="36089" y="1"/>
                  </a:moveTo>
                  <a:cubicBezTo>
                    <a:pt x="35521" y="1390"/>
                    <a:pt x="35586" y="3499"/>
                    <a:pt x="35008" y="4413"/>
                  </a:cubicBezTo>
                  <a:cubicBezTo>
                    <a:pt x="34638" y="4996"/>
                    <a:pt x="33514" y="6475"/>
                    <a:pt x="33097" y="7022"/>
                  </a:cubicBezTo>
                  <a:cubicBezTo>
                    <a:pt x="32770" y="7451"/>
                    <a:pt x="32288" y="7729"/>
                    <a:pt x="31816" y="7991"/>
                  </a:cubicBezTo>
                  <a:cubicBezTo>
                    <a:pt x="30266" y="8859"/>
                    <a:pt x="29047" y="9702"/>
                    <a:pt x="27494" y="10569"/>
                  </a:cubicBezTo>
                  <a:cubicBezTo>
                    <a:pt x="26777" y="10971"/>
                    <a:pt x="26055" y="11372"/>
                    <a:pt x="25289" y="11668"/>
                  </a:cubicBezTo>
                  <a:cubicBezTo>
                    <a:pt x="24267" y="12067"/>
                    <a:pt x="22619" y="11974"/>
                    <a:pt x="21538" y="12178"/>
                  </a:cubicBezTo>
                  <a:cubicBezTo>
                    <a:pt x="20420" y="12389"/>
                    <a:pt x="18306" y="13001"/>
                    <a:pt x="17102" y="13001"/>
                  </a:cubicBezTo>
                  <a:cubicBezTo>
                    <a:pt x="17060" y="13001"/>
                    <a:pt x="17018" y="13001"/>
                    <a:pt x="16978" y="12999"/>
                  </a:cubicBezTo>
                  <a:cubicBezTo>
                    <a:pt x="14236" y="12891"/>
                    <a:pt x="13063" y="11971"/>
                    <a:pt x="10445" y="11171"/>
                  </a:cubicBezTo>
                  <a:cubicBezTo>
                    <a:pt x="9661" y="10930"/>
                    <a:pt x="8855" y="10757"/>
                    <a:pt x="8089" y="10461"/>
                  </a:cubicBezTo>
                  <a:cubicBezTo>
                    <a:pt x="7095" y="10075"/>
                    <a:pt x="5397" y="8677"/>
                    <a:pt x="4502" y="8096"/>
                  </a:cubicBezTo>
                  <a:cubicBezTo>
                    <a:pt x="3776" y="7624"/>
                    <a:pt x="3643" y="6500"/>
                    <a:pt x="2921" y="6031"/>
                  </a:cubicBezTo>
                  <a:cubicBezTo>
                    <a:pt x="1995" y="5429"/>
                    <a:pt x="1213" y="4549"/>
                    <a:pt x="432" y="3774"/>
                  </a:cubicBezTo>
                  <a:lnTo>
                    <a:pt x="432" y="3774"/>
                  </a:lnTo>
                  <a:cubicBezTo>
                    <a:pt x="0" y="5009"/>
                    <a:pt x="1278" y="6404"/>
                    <a:pt x="2174" y="7513"/>
                  </a:cubicBezTo>
                  <a:cubicBezTo>
                    <a:pt x="2504" y="7926"/>
                    <a:pt x="2850" y="8346"/>
                    <a:pt x="3297" y="8627"/>
                  </a:cubicBezTo>
                  <a:cubicBezTo>
                    <a:pt x="3693" y="8877"/>
                    <a:pt x="4162" y="9013"/>
                    <a:pt x="4520" y="9316"/>
                  </a:cubicBezTo>
                  <a:cubicBezTo>
                    <a:pt x="5026" y="9739"/>
                    <a:pt x="5233" y="10427"/>
                    <a:pt x="5690" y="10909"/>
                  </a:cubicBezTo>
                  <a:cubicBezTo>
                    <a:pt x="6626" y="11903"/>
                    <a:pt x="8222" y="11727"/>
                    <a:pt x="9553" y="12054"/>
                  </a:cubicBezTo>
                  <a:cubicBezTo>
                    <a:pt x="11007" y="12412"/>
                    <a:pt x="12214" y="13425"/>
                    <a:pt x="13625" y="13938"/>
                  </a:cubicBezTo>
                  <a:cubicBezTo>
                    <a:pt x="14467" y="14244"/>
                    <a:pt x="15343" y="14362"/>
                    <a:pt x="16232" y="14362"/>
                  </a:cubicBezTo>
                  <a:cubicBezTo>
                    <a:pt x="17681" y="14362"/>
                    <a:pt x="19165" y="14049"/>
                    <a:pt x="20590" y="13734"/>
                  </a:cubicBezTo>
                  <a:cubicBezTo>
                    <a:pt x="22057" y="13413"/>
                    <a:pt x="23526" y="13085"/>
                    <a:pt x="25002" y="12761"/>
                  </a:cubicBezTo>
                  <a:cubicBezTo>
                    <a:pt x="26194" y="12499"/>
                    <a:pt x="27466" y="12187"/>
                    <a:pt x="28275" y="11267"/>
                  </a:cubicBezTo>
                  <a:cubicBezTo>
                    <a:pt x="28546" y="10958"/>
                    <a:pt x="28756" y="10585"/>
                    <a:pt x="29093" y="10341"/>
                  </a:cubicBezTo>
                  <a:cubicBezTo>
                    <a:pt x="29392" y="10125"/>
                    <a:pt x="29766" y="10035"/>
                    <a:pt x="30127" y="9939"/>
                  </a:cubicBezTo>
                  <a:cubicBezTo>
                    <a:pt x="32180" y="9384"/>
                    <a:pt x="34104" y="8352"/>
                    <a:pt x="35709" y="6957"/>
                  </a:cubicBezTo>
                  <a:cubicBezTo>
                    <a:pt x="36077" y="6636"/>
                    <a:pt x="36441" y="6284"/>
                    <a:pt x="36629" y="5833"/>
                  </a:cubicBezTo>
                  <a:cubicBezTo>
                    <a:pt x="36833" y="5354"/>
                    <a:pt x="36821" y="4811"/>
                    <a:pt x="36787" y="4289"/>
                  </a:cubicBezTo>
                  <a:cubicBezTo>
                    <a:pt x="36722" y="3363"/>
                    <a:pt x="36629" y="2483"/>
                    <a:pt x="36413" y="1582"/>
                  </a:cubicBezTo>
                  <a:cubicBezTo>
                    <a:pt x="36660" y="1066"/>
                    <a:pt x="36466" y="436"/>
                    <a:pt x="36089"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9"/>
            <p:cNvSpPr/>
            <p:nvPr/>
          </p:nvSpPr>
          <p:spPr>
            <a:xfrm>
              <a:off x="6073302" y="1444806"/>
              <a:ext cx="135457" cy="114471"/>
            </a:xfrm>
            <a:custGeom>
              <a:avLst/>
              <a:gdLst/>
              <a:ahLst/>
              <a:cxnLst/>
              <a:rect l="l" t="t" r="r" b="b"/>
              <a:pathLst>
                <a:path w="4260" h="3600" extrusionOk="0">
                  <a:moveTo>
                    <a:pt x="2415" y="0"/>
                  </a:moveTo>
                  <a:cubicBezTo>
                    <a:pt x="2302" y="0"/>
                    <a:pt x="2190" y="14"/>
                    <a:pt x="2083" y="50"/>
                  </a:cubicBezTo>
                  <a:cubicBezTo>
                    <a:pt x="1715" y="161"/>
                    <a:pt x="1465" y="488"/>
                    <a:pt x="1249" y="810"/>
                  </a:cubicBezTo>
                  <a:cubicBezTo>
                    <a:pt x="1083" y="1057"/>
                    <a:pt x="925" y="1316"/>
                    <a:pt x="851" y="1603"/>
                  </a:cubicBezTo>
                  <a:cubicBezTo>
                    <a:pt x="805" y="1785"/>
                    <a:pt x="792" y="1973"/>
                    <a:pt x="740" y="2156"/>
                  </a:cubicBezTo>
                  <a:cubicBezTo>
                    <a:pt x="653" y="2446"/>
                    <a:pt x="462" y="2690"/>
                    <a:pt x="301" y="2943"/>
                  </a:cubicBezTo>
                  <a:cubicBezTo>
                    <a:pt x="1" y="3439"/>
                    <a:pt x="45" y="3600"/>
                    <a:pt x="262" y="3600"/>
                  </a:cubicBezTo>
                  <a:cubicBezTo>
                    <a:pt x="402" y="3600"/>
                    <a:pt x="612" y="3533"/>
                    <a:pt x="848" y="3446"/>
                  </a:cubicBezTo>
                  <a:cubicBezTo>
                    <a:pt x="1342" y="3261"/>
                    <a:pt x="1901" y="3230"/>
                    <a:pt x="2324" y="2881"/>
                  </a:cubicBezTo>
                  <a:cubicBezTo>
                    <a:pt x="2490" y="2742"/>
                    <a:pt x="2623" y="2569"/>
                    <a:pt x="2753" y="2390"/>
                  </a:cubicBezTo>
                  <a:cubicBezTo>
                    <a:pt x="3256" y="1711"/>
                    <a:pt x="3756" y="1029"/>
                    <a:pt x="4259" y="350"/>
                  </a:cubicBezTo>
                  <a:cubicBezTo>
                    <a:pt x="3833" y="254"/>
                    <a:pt x="3410" y="167"/>
                    <a:pt x="2987" y="78"/>
                  </a:cubicBezTo>
                  <a:cubicBezTo>
                    <a:pt x="2800" y="39"/>
                    <a:pt x="2605" y="0"/>
                    <a:pt x="2415"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9"/>
            <p:cNvSpPr/>
            <p:nvPr/>
          </p:nvSpPr>
          <p:spPr>
            <a:xfrm>
              <a:off x="6187614" y="1366075"/>
              <a:ext cx="38634" cy="58189"/>
            </a:xfrm>
            <a:custGeom>
              <a:avLst/>
              <a:gdLst/>
              <a:ahLst/>
              <a:cxnLst/>
              <a:rect l="l" t="t" r="r" b="b"/>
              <a:pathLst>
                <a:path w="1215" h="1830" extrusionOk="0">
                  <a:moveTo>
                    <a:pt x="1214" y="1"/>
                  </a:moveTo>
                  <a:lnTo>
                    <a:pt x="1214" y="1"/>
                  </a:lnTo>
                  <a:cubicBezTo>
                    <a:pt x="529" y="155"/>
                    <a:pt x="1" y="831"/>
                    <a:pt x="13" y="1532"/>
                  </a:cubicBezTo>
                  <a:lnTo>
                    <a:pt x="84" y="1634"/>
                  </a:lnTo>
                  <a:cubicBezTo>
                    <a:pt x="140" y="1766"/>
                    <a:pt x="276" y="1829"/>
                    <a:pt x="419" y="1829"/>
                  </a:cubicBezTo>
                  <a:cubicBezTo>
                    <a:pt x="523" y="1829"/>
                    <a:pt x="631" y="1796"/>
                    <a:pt x="714" y="1733"/>
                  </a:cubicBezTo>
                  <a:cubicBezTo>
                    <a:pt x="911" y="1587"/>
                    <a:pt x="992" y="1337"/>
                    <a:pt x="1050" y="1097"/>
                  </a:cubicBezTo>
                  <a:cubicBezTo>
                    <a:pt x="1134" y="738"/>
                    <a:pt x="1192" y="368"/>
                    <a:pt x="1214" y="1"/>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9"/>
            <p:cNvSpPr/>
            <p:nvPr/>
          </p:nvSpPr>
          <p:spPr>
            <a:xfrm>
              <a:off x="5510518" y="1639534"/>
              <a:ext cx="170085" cy="73484"/>
            </a:xfrm>
            <a:custGeom>
              <a:avLst/>
              <a:gdLst/>
              <a:ahLst/>
              <a:cxnLst/>
              <a:rect l="l" t="t" r="r" b="b"/>
              <a:pathLst>
                <a:path w="5349" h="2311" extrusionOk="0">
                  <a:moveTo>
                    <a:pt x="1404" y="1"/>
                  </a:moveTo>
                  <a:cubicBezTo>
                    <a:pt x="1382" y="1"/>
                    <a:pt x="1360" y="1"/>
                    <a:pt x="1338" y="2"/>
                  </a:cubicBezTo>
                  <a:cubicBezTo>
                    <a:pt x="979" y="18"/>
                    <a:pt x="69" y="76"/>
                    <a:pt x="38" y="542"/>
                  </a:cubicBezTo>
                  <a:cubicBezTo>
                    <a:pt x="1" y="1015"/>
                    <a:pt x="1044" y="1391"/>
                    <a:pt x="1384" y="1546"/>
                  </a:cubicBezTo>
                  <a:cubicBezTo>
                    <a:pt x="2461" y="2043"/>
                    <a:pt x="3649" y="2310"/>
                    <a:pt x="4836" y="2310"/>
                  </a:cubicBezTo>
                  <a:cubicBezTo>
                    <a:pt x="4976" y="2310"/>
                    <a:pt x="5116" y="2307"/>
                    <a:pt x="5256" y="2299"/>
                  </a:cubicBezTo>
                  <a:lnTo>
                    <a:pt x="5348" y="2102"/>
                  </a:lnTo>
                  <a:cubicBezTo>
                    <a:pt x="4684" y="1901"/>
                    <a:pt x="4255" y="1277"/>
                    <a:pt x="3687" y="888"/>
                  </a:cubicBezTo>
                  <a:cubicBezTo>
                    <a:pt x="3486" y="749"/>
                    <a:pt x="3267" y="635"/>
                    <a:pt x="3051" y="527"/>
                  </a:cubicBezTo>
                  <a:cubicBezTo>
                    <a:pt x="2531" y="268"/>
                    <a:pt x="1982" y="1"/>
                    <a:pt x="1404"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9"/>
            <p:cNvSpPr/>
            <p:nvPr/>
          </p:nvSpPr>
          <p:spPr>
            <a:xfrm>
              <a:off x="5376905" y="1565573"/>
              <a:ext cx="95742" cy="78476"/>
            </a:xfrm>
            <a:custGeom>
              <a:avLst/>
              <a:gdLst/>
              <a:ahLst/>
              <a:cxnLst/>
              <a:rect l="l" t="t" r="r" b="b"/>
              <a:pathLst>
                <a:path w="3011" h="2468" extrusionOk="0">
                  <a:moveTo>
                    <a:pt x="1455" y="0"/>
                  </a:moveTo>
                  <a:cubicBezTo>
                    <a:pt x="1320" y="0"/>
                    <a:pt x="1186" y="28"/>
                    <a:pt x="1063" y="90"/>
                  </a:cubicBezTo>
                  <a:cubicBezTo>
                    <a:pt x="930" y="158"/>
                    <a:pt x="819" y="256"/>
                    <a:pt x="708" y="352"/>
                  </a:cubicBezTo>
                  <a:cubicBezTo>
                    <a:pt x="526" y="513"/>
                    <a:pt x="340" y="679"/>
                    <a:pt x="251" y="902"/>
                  </a:cubicBezTo>
                  <a:cubicBezTo>
                    <a:pt x="1" y="1538"/>
                    <a:pt x="590" y="2124"/>
                    <a:pt x="1143" y="2322"/>
                  </a:cubicBezTo>
                  <a:cubicBezTo>
                    <a:pt x="1362" y="2399"/>
                    <a:pt x="1600" y="2408"/>
                    <a:pt x="1832" y="2421"/>
                  </a:cubicBezTo>
                  <a:cubicBezTo>
                    <a:pt x="2143" y="2436"/>
                    <a:pt x="2452" y="2452"/>
                    <a:pt x="2764" y="2467"/>
                  </a:cubicBezTo>
                  <a:cubicBezTo>
                    <a:pt x="2934" y="2242"/>
                    <a:pt x="3011" y="1942"/>
                    <a:pt x="2977" y="1658"/>
                  </a:cubicBezTo>
                  <a:cubicBezTo>
                    <a:pt x="2952" y="1470"/>
                    <a:pt x="2884" y="1291"/>
                    <a:pt x="2804" y="1118"/>
                  </a:cubicBezTo>
                  <a:cubicBezTo>
                    <a:pt x="2644" y="775"/>
                    <a:pt x="2437" y="442"/>
                    <a:pt x="2131" y="226"/>
                  </a:cubicBezTo>
                  <a:cubicBezTo>
                    <a:pt x="1934" y="86"/>
                    <a:pt x="1693" y="0"/>
                    <a:pt x="1455"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9"/>
            <p:cNvSpPr/>
            <p:nvPr/>
          </p:nvSpPr>
          <p:spPr>
            <a:xfrm>
              <a:off x="6021027" y="1230491"/>
              <a:ext cx="75901" cy="103660"/>
            </a:xfrm>
            <a:custGeom>
              <a:avLst/>
              <a:gdLst/>
              <a:ahLst/>
              <a:cxnLst/>
              <a:rect l="l" t="t" r="r" b="b"/>
              <a:pathLst>
                <a:path w="2387" h="3260" extrusionOk="0">
                  <a:moveTo>
                    <a:pt x="493" y="1"/>
                  </a:moveTo>
                  <a:cubicBezTo>
                    <a:pt x="229" y="1"/>
                    <a:pt x="65" y="374"/>
                    <a:pt x="25" y="711"/>
                  </a:cubicBezTo>
                  <a:cubicBezTo>
                    <a:pt x="0" y="881"/>
                    <a:pt x="40" y="1054"/>
                    <a:pt x="78" y="1220"/>
                  </a:cubicBezTo>
                  <a:cubicBezTo>
                    <a:pt x="195" y="1736"/>
                    <a:pt x="306" y="2248"/>
                    <a:pt x="420" y="2767"/>
                  </a:cubicBezTo>
                  <a:cubicBezTo>
                    <a:pt x="467" y="2980"/>
                    <a:pt x="559" y="3230"/>
                    <a:pt x="775" y="3258"/>
                  </a:cubicBezTo>
                  <a:cubicBezTo>
                    <a:pt x="785" y="3259"/>
                    <a:pt x="795" y="3260"/>
                    <a:pt x="804" y="3260"/>
                  </a:cubicBezTo>
                  <a:cubicBezTo>
                    <a:pt x="962" y="3260"/>
                    <a:pt x="1096" y="3121"/>
                    <a:pt x="1198" y="2999"/>
                  </a:cubicBezTo>
                  <a:cubicBezTo>
                    <a:pt x="1451" y="2693"/>
                    <a:pt x="1711" y="2384"/>
                    <a:pt x="1964" y="2079"/>
                  </a:cubicBezTo>
                  <a:cubicBezTo>
                    <a:pt x="2171" y="1838"/>
                    <a:pt x="2387" y="1501"/>
                    <a:pt x="2223" y="1227"/>
                  </a:cubicBezTo>
                  <a:cubicBezTo>
                    <a:pt x="2057" y="942"/>
                    <a:pt x="1640" y="970"/>
                    <a:pt x="1362" y="791"/>
                  </a:cubicBezTo>
                  <a:cubicBezTo>
                    <a:pt x="1146" y="652"/>
                    <a:pt x="1035" y="399"/>
                    <a:pt x="859" y="208"/>
                  </a:cubicBezTo>
                  <a:cubicBezTo>
                    <a:pt x="722" y="61"/>
                    <a:pt x="599" y="1"/>
                    <a:pt x="493"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9"/>
            <p:cNvSpPr/>
            <p:nvPr/>
          </p:nvSpPr>
          <p:spPr>
            <a:xfrm>
              <a:off x="5440913" y="1049849"/>
              <a:ext cx="58857" cy="28522"/>
            </a:xfrm>
            <a:custGeom>
              <a:avLst/>
              <a:gdLst/>
              <a:ahLst/>
              <a:cxnLst/>
              <a:rect l="l" t="t" r="r" b="b"/>
              <a:pathLst>
                <a:path w="1851" h="897" extrusionOk="0">
                  <a:moveTo>
                    <a:pt x="1807" y="1"/>
                  </a:moveTo>
                  <a:lnTo>
                    <a:pt x="1807" y="1"/>
                  </a:lnTo>
                  <a:cubicBezTo>
                    <a:pt x="1443" y="168"/>
                    <a:pt x="1044" y="266"/>
                    <a:pt x="643" y="297"/>
                  </a:cubicBezTo>
                  <a:cubicBezTo>
                    <a:pt x="405" y="316"/>
                    <a:pt x="109" y="337"/>
                    <a:pt x="1" y="554"/>
                  </a:cubicBezTo>
                  <a:lnTo>
                    <a:pt x="13" y="625"/>
                  </a:lnTo>
                  <a:cubicBezTo>
                    <a:pt x="270" y="785"/>
                    <a:pt x="570" y="896"/>
                    <a:pt x="869" y="896"/>
                  </a:cubicBezTo>
                  <a:cubicBezTo>
                    <a:pt x="962" y="896"/>
                    <a:pt x="1055" y="886"/>
                    <a:pt x="1146" y="862"/>
                  </a:cubicBezTo>
                  <a:cubicBezTo>
                    <a:pt x="1523" y="760"/>
                    <a:pt x="1850" y="390"/>
                    <a:pt x="1807"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9"/>
            <p:cNvSpPr/>
            <p:nvPr/>
          </p:nvSpPr>
          <p:spPr>
            <a:xfrm>
              <a:off x="5266472" y="1531232"/>
              <a:ext cx="27314" cy="34278"/>
            </a:xfrm>
            <a:custGeom>
              <a:avLst/>
              <a:gdLst/>
              <a:ahLst/>
              <a:cxnLst/>
              <a:rect l="l" t="t" r="r" b="b"/>
              <a:pathLst>
                <a:path w="859" h="1078" extrusionOk="0">
                  <a:moveTo>
                    <a:pt x="196" y="1"/>
                  </a:moveTo>
                  <a:cubicBezTo>
                    <a:pt x="180" y="1"/>
                    <a:pt x="165" y="1"/>
                    <a:pt x="149" y="3"/>
                  </a:cubicBezTo>
                  <a:cubicBezTo>
                    <a:pt x="0" y="398"/>
                    <a:pt x="195" y="886"/>
                    <a:pt x="568" y="1077"/>
                  </a:cubicBezTo>
                  <a:lnTo>
                    <a:pt x="621" y="1055"/>
                  </a:lnTo>
                  <a:cubicBezTo>
                    <a:pt x="803" y="876"/>
                    <a:pt x="859" y="589"/>
                    <a:pt x="754" y="361"/>
                  </a:cubicBezTo>
                  <a:cubicBezTo>
                    <a:pt x="655" y="147"/>
                    <a:pt x="430" y="1"/>
                    <a:pt x="196"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9"/>
            <p:cNvSpPr/>
            <p:nvPr/>
          </p:nvSpPr>
          <p:spPr>
            <a:xfrm>
              <a:off x="5170062" y="1428367"/>
              <a:ext cx="74152" cy="61242"/>
            </a:xfrm>
            <a:custGeom>
              <a:avLst/>
              <a:gdLst/>
              <a:ahLst/>
              <a:cxnLst/>
              <a:rect l="l" t="t" r="r" b="b"/>
              <a:pathLst>
                <a:path w="2332" h="1926" extrusionOk="0">
                  <a:moveTo>
                    <a:pt x="112" y="0"/>
                  </a:moveTo>
                  <a:cubicBezTo>
                    <a:pt x="93" y="0"/>
                    <a:pt x="73" y="6"/>
                    <a:pt x="56" y="17"/>
                  </a:cubicBezTo>
                  <a:cubicBezTo>
                    <a:pt x="10" y="48"/>
                    <a:pt x="1" y="110"/>
                    <a:pt x="31" y="156"/>
                  </a:cubicBezTo>
                  <a:cubicBezTo>
                    <a:pt x="559" y="928"/>
                    <a:pt x="1319" y="1555"/>
                    <a:pt x="2180" y="1916"/>
                  </a:cubicBezTo>
                  <a:cubicBezTo>
                    <a:pt x="2193" y="1919"/>
                    <a:pt x="2208" y="1926"/>
                    <a:pt x="2217" y="1926"/>
                  </a:cubicBezTo>
                  <a:cubicBezTo>
                    <a:pt x="2257" y="1926"/>
                    <a:pt x="2291" y="1901"/>
                    <a:pt x="2310" y="1864"/>
                  </a:cubicBezTo>
                  <a:cubicBezTo>
                    <a:pt x="2332" y="1811"/>
                    <a:pt x="2307" y="1756"/>
                    <a:pt x="2257" y="1731"/>
                  </a:cubicBezTo>
                  <a:cubicBezTo>
                    <a:pt x="1436" y="1385"/>
                    <a:pt x="701" y="783"/>
                    <a:pt x="195" y="45"/>
                  </a:cubicBezTo>
                  <a:cubicBezTo>
                    <a:pt x="176" y="16"/>
                    <a:pt x="144" y="0"/>
                    <a:pt x="112"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9"/>
            <p:cNvSpPr/>
            <p:nvPr/>
          </p:nvSpPr>
          <p:spPr>
            <a:xfrm>
              <a:off x="5896539" y="1578006"/>
              <a:ext cx="70908" cy="57394"/>
            </a:xfrm>
            <a:custGeom>
              <a:avLst/>
              <a:gdLst/>
              <a:ahLst/>
              <a:cxnLst/>
              <a:rect l="l" t="t" r="r" b="b"/>
              <a:pathLst>
                <a:path w="2230" h="1805" extrusionOk="0">
                  <a:moveTo>
                    <a:pt x="2118" y="1"/>
                  </a:moveTo>
                  <a:cubicBezTo>
                    <a:pt x="2087" y="1"/>
                    <a:pt x="2057" y="15"/>
                    <a:pt x="2038" y="44"/>
                  </a:cubicBezTo>
                  <a:cubicBezTo>
                    <a:pt x="1538" y="733"/>
                    <a:pt x="859" y="1273"/>
                    <a:pt x="78" y="1610"/>
                  </a:cubicBezTo>
                  <a:cubicBezTo>
                    <a:pt x="22" y="1628"/>
                    <a:pt x="0" y="1690"/>
                    <a:pt x="22" y="1743"/>
                  </a:cubicBezTo>
                  <a:cubicBezTo>
                    <a:pt x="38" y="1780"/>
                    <a:pt x="78" y="1804"/>
                    <a:pt x="115" y="1804"/>
                  </a:cubicBezTo>
                  <a:cubicBezTo>
                    <a:pt x="127" y="1804"/>
                    <a:pt x="142" y="1804"/>
                    <a:pt x="155" y="1795"/>
                  </a:cubicBezTo>
                  <a:cubicBezTo>
                    <a:pt x="973" y="1443"/>
                    <a:pt x="1677" y="881"/>
                    <a:pt x="2199" y="159"/>
                  </a:cubicBezTo>
                  <a:cubicBezTo>
                    <a:pt x="2230" y="116"/>
                    <a:pt x="2223" y="51"/>
                    <a:pt x="2177" y="20"/>
                  </a:cubicBezTo>
                  <a:cubicBezTo>
                    <a:pt x="2160" y="7"/>
                    <a:pt x="2139" y="1"/>
                    <a:pt x="2118"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9"/>
            <p:cNvSpPr/>
            <p:nvPr/>
          </p:nvSpPr>
          <p:spPr>
            <a:xfrm>
              <a:off x="5424633" y="1353229"/>
              <a:ext cx="15136" cy="98986"/>
            </a:xfrm>
            <a:custGeom>
              <a:avLst/>
              <a:gdLst/>
              <a:ahLst/>
              <a:cxnLst/>
              <a:rect l="l" t="t" r="r" b="b"/>
              <a:pathLst>
                <a:path w="476" h="3113" extrusionOk="0">
                  <a:moveTo>
                    <a:pt x="364" y="1"/>
                  </a:moveTo>
                  <a:cubicBezTo>
                    <a:pt x="319" y="1"/>
                    <a:pt x="276" y="32"/>
                    <a:pt x="266" y="80"/>
                  </a:cubicBezTo>
                  <a:cubicBezTo>
                    <a:pt x="71" y="1044"/>
                    <a:pt x="0" y="2032"/>
                    <a:pt x="59" y="3016"/>
                  </a:cubicBezTo>
                  <a:cubicBezTo>
                    <a:pt x="62" y="3072"/>
                    <a:pt x="105" y="3112"/>
                    <a:pt x="158" y="3112"/>
                  </a:cubicBezTo>
                  <a:lnTo>
                    <a:pt x="164" y="3112"/>
                  </a:lnTo>
                  <a:cubicBezTo>
                    <a:pt x="219" y="3109"/>
                    <a:pt x="263" y="3060"/>
                    <a:pt x="260" y="3007"/>
                  </a:cubicBezTo>
                  <a:cubicBezTo>
                    <a:pt x="204" y="2041"/>
                    <a:pt x="272" y="1071"/>
                    <a:pt x="463" y="124"/>
                  </a:cubicBezTo>
                  <a:cubicBezTo>
                    <a:pt x="476" y="68"/>
                    <a:pt x="442" y="16"/>
                    <a:pt x="386" y="3"/>
                  </a:cubicBezTo>
                  <a:cubicBezTo>
                    <a:pt x="379" y="1"/>
                    <a:pt x="372" y="1"/>
                    <a:pt x="364"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9"/>
            <p:cNvSpPr/>
            <p:nvPr/>
          </p:nvSpPr>
          <p:spPr>
            <a:xfrm>
              <a:off x="5395570" y="1280127"/>
              <a:ext cx="26932" cy="68810"/>
            </a:xfrm>
            <a:custGeom>
              <a:avLst/>
              <a:gdLst/>
              <a:ahLst/>
              <a:cxnLst/>
              <a:rect l="l" t="t" r="r" b="b"/>
              <a:pathLst>
                <a:path w="847" h="2164" extrusionOk="0">
                  <a:moveTo>
                    <a:pt x="729" y="1"/>
                  </a:moveTo>
                  <a:cubicBezTo>
                    <a:pt x="695" y="1"/>
                    <a:pt x="662" y="19"/>
                    <a:pt x="646" y="51"/>
                  </a:cubicBezTo>
                  <a:cubicBezTo>
                    <a:pt x="300" y="663"/>
                    <a:pt x="81" y="1354"/>
                    <a:pt x="10" y="2052"/>
                  </a:cubicBezTo>
                  <a:cubicBezTo>
                    <a:pt x="0" y="2111"/>
                    <a:pt x="44" y="2157"/>
                    <a:pt x="96" y="2163"/>
                  </a:cubicBezTo>
                  <a:lnTo>
                    <a:pt x="108" y="2163"/>
                  </a:lnTo>
                  <a:cubicBezTo>
                    <a:pt x="158" y="2163"/>
                    <a:pt x="201" y="2126"/>
                    <a:pt x="207" y="2071"/>
                  </a:cubicBezTo>
                  <a:cubicBezTo>
                    <a:pt x="278" y="1404"/>
                    <a:pt x="485" y="737"/>
                    <a:pt x="819" y="150"/>
                  </a:cubicBezTo>
                  <a:cubicBezTo>
                    <a:pt x="846" y="104"/>
                    <a:pt x="831" y="42"/>
                    <a:pt x="778" y="14"/>
                  </a:cubicBezTo>
                  <a:cubicBezTo>
                    <a:pt x="763" y="5"/>
                    <a:pt x="746" y="1"/>
                    <a:pt x="729"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9"/>
            <p:cNvSpPr/>
            <p:nvPr/>
          </p:nvSpPr>
          <p:spPr>
            <a:xfrm>
              <a:off x="5537418" y="1611425"/>
              <a:ext cx="59048" cy="14659"/>
            </a:xfrm>
            <a:custGeom>
              <a:avLst/>
              <a:gdLst/>
              <a:ahLst/>
              <a:cxnLst/>
              <a:rect l="l" t="t" r="r" b="b"/>
              <a:pathLst>
                <a:path w="1857" h="461" extrusionOk="0">
                  <a:moveTo>
                    <a:pt x="550" y="0"/>
                  </a:moveTo>
                  <a:cubicBezTo>
                    <a:pt x="396" y="0"/>
                    <a:pt x="242" y="12"/>
                    <a:pt x="90" y="37"/>
                  </a:cubicBezTo>
                  <a:cubicBezTo>
                    <a:pt x="35" y="46"/>
                    <a:pt x="1" y="99"/>
                    <a:pt x="7" y="154"/>
                  </a:cubicBezTo>
                  <a:cubicBezTo>
                    <a:pt x="15" y="200"/>
                    <a:pt x="59" y="237"/>
                    <a:pt x="105" y="237"/>
                  </a:cubicBezTo>
                  <a:cubicBezTo>
                    <a:pt x="111" y="237"/>
                    <a:pt x="118" y="236"/>
                    <a:pt x="124" y="235"/>
                  </a:cubicBezTo>
                  <a:cubicBezTo>
                    <a:pt x="268" y="210"/>
                    <a:pt x="414" y="198"/>
                    <a:pt x="560" y="198"/>
                  </a:cubicBezTo>
                  <a:cubicBezTo>
                    <a:pt x="951" y="198"/>
                    <a:pt x="1344" y="284"/>
                    <a:pt x="1699" y="451"/>
                  </a:cubicBezTo>
                  <a:cubicBezTo>
                    <a:pt x="1714" y="454"/>
                    <a:pt x="1727" y="460"/>
                    <a:pt x="1742" y="460"/>
                  </a:cubicBezTo>
                  <a:cubicBezTo>
                    <a:pt x="1776" y="460"/>
                    <a:pt x="1816" y="438"/>
                    <a:pt x="1835" y="408"/>
                  </a:cubicBezTo>
                  <a:cubicBezTo>
                    <a:pt x="1856" y="358"/>
                    <a:pt x="1835" y="296"/>
                    <a:pt x="1782" y="272"/>
                  </a:cubicBezTo>
                  <a:cubicBezTo>
                    <a:pt x="1399" y="93"/>
                    <a:pt x="975" y="0"/>
                    <a:pt x="55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9"/>
            <p:cNvSpPr/>
            <p:nvPr/>
          </p:nvSpPr>
          <p:spPr>
            <a:xfrm>
              <a:off x="5250668" y="1449925"/>
              <a:ext cx="36535" cy="22799"/>
            </a:xfrm>
            <a:custGeom>
              <a:avLst/>
              <a:gdLst/>
              <a:ahLst/>
              <a:cxnLst/>
              <a:rect l="l" t="t" r="r" b="b"/>
              <a:pathLst>
                <a:path w="1149" h="717" extrusionOk="0">
                  <a:moveTo>
                    <a:pt x="113" y="0"/>
                  </a:moveTo>
                  <a:cubicBezTo>
                    <a:pt x="91" y="0"/>
                    <a:pt x="68" y="7"/>
                    <a:pt x="50" y="22"/>
                  </a:cubicBezTo>
                  <a:cubicBezTo>
                    <a:pt x="7" y="59"/>
                    <a:pt x="0" y="124"/>
                    <a:pt x="34" y="167"/>
                  </a:cubicBezTo>
                  <a:cubicBezTo>
                    <a:pt x="278" y="469"/>
                    <a:pt x="636" y="670"/>
                    <a:pt x="1025" y="716"/>
                  </a:cubicBezTo>
                  <a:lnTo>
                    <a:pt x="1038" y="716"/>
                  </a:lnTo>
                  <a:cubicBezTo>
                    <a:pt x="1087" y="716"/>
                    <a:pt x="1130" y="679"/>
                    <a:pt x="1143" y="627"/>
                  </a:cubicBezTo>
                  <a:cubicBezTo>
                    <a:pt x="1149" y="574"/>
                    <a:pt x="1109" y="525"/>
                    <a:pt x="1053" y="516"/>
                  </a:cubicBezTo>
                  <a:cubicBezTo>
                    <a:pt x="717" y="473"/>
                    <a:pt x="405" y="300"/>
                    <a:pt x="192" y="37"/>
                  </a:cubicBezTo>
                  <a:cubicBezTo>
                    <a:pt x="172" y="13"/>
                    <a:pt x="143" y="0"/>
                    <a:pt x="113"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19"/>
            <p:cNvSpPr/>
            <p:nvPr/>
          </p:nvSpPr>
          <p:spPr>
            <a:xfrm>
              <a:off x="5356872" y="1082537"/>
              <a:ext cx="42163" cy="63086"/>
            </a:xfrm>
            <a:custGeom>
              <a:avLst/>
              <a:gdLst/>
              <a:ahLst/>
              <a:cxnLst/>
              <a:rect l="l" t="t" r="r" b="b"/>
              <a:pathLst>
                <a:path w="1326" h="1984" extrusionOk="0">
                  <a:moveTo>
                    <a:pt x="1211" y="0"/>
                  </a:moveTo>
                  <a:cubicBezTo>
                    <a:pt x="1197" y="0"/>
                    <a:pt x="1182" y="3"/>
                    <a:pt x="1168" y="10"/>
                  </a:cubicBezTo>
                  <a:cubicBezTo>
                    <a:pt x="464" y="350"/>
                    <a:pt x="1" y="1103"/>
                    <a:pt x="13" y="1881"/>
                  </a:cubicBezTo>
                  <a:cubicBezTo>
                    <a:pt x="13" y="1940"/>
                    <a:pt x="60" y="1983"/>
                    <a:pt x="115" y="1983"/>
                  </a:cubicBezTo>
                  <a:cubicBezTo>
                    <a:pt x="171" y="1983"/>
                    <a:pt x="214" y="1937"/>
                    <a:pt x="214" y="1878"/>
                  </a:cubicBezTo>
                  <a:cubicBezTo>
                    <a:pt x="208" y="1187"/>
                    <a:pt x="631" y="492"/>
                    <a:pt x="1258" y="192"/>
                  </a:cubicBezTo>
                  <a:cubicBezTo>
                    <a:pt x="1307" y="168"/>
                    <a:pt x="1325" y="106"/>
                    <a:pt x="1304" y="57"/>
                  </a:cubicBezTo>
                  <a:cubicBezTo>
                    <a:pt x="1284" y="21"/>
                    <a:pt x="1248" y="0"/>
                    <a:pt x="1211"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9"/>
            <p:cNvSpPr/>
            <p:nvPr/>
          </p:nvSpPr>
          <p:spPr>
            <a:xfrm>
              <a:off x="5464984" y="1039197"/>
              <a:ext cx="118318" cy="69700"/>
            </a:xfrm>
            <a:custGeom>
              <a:avLst/>
              <a:gdLst/>
              <a:ahLst/>
              <a:cxnLst/>
              <a:rect l="l" t="t" r="r" b="b"/>
              <a:pathLst>
                <a:path w="3721" h="2192" extrusionOk="0">
                  <a:moveTo>
                    <a:pt x="3609" y="1"/>
                  </a:moveTo>
                  <a:cubicBezTo>
                    <a:pt x="3577" y="1"/>
                    <a:pt x="3545" y="17"/>
                    <a:pt x="3526" y="46"/>
                  </a:cubicBezTo>
                  <a:cubicBezTo>
                    <a:pt x="2770" y="1173"/>
                    <a:pt x="1457" y="1917"/>
                    <a:pt x="102" y="1991"/>
                  </a:cubicBezTo>
                  <a:cubicBezTo>
                    <a:pt x="43" y="1991"/>
                    <a:pt x="0" y="2040"/>
                    <a:pt x="6" y="2096"/>
                  </a:cubicBezTo>
                  <a:cubicBezTo>
                    <a:pt x="9" y="2148"/>
                    <a:pt x="53" y="2191"/>
                    <a:pt x="105" y="2191"/>
                  </a:cubicBezTo>
                  <a:lnTo>
                    <a:pt x="108" y="2191"/>
                  </a:lnTo>
                  <a:cubicBezTo>
                    <a:pt x="1525" y="2114"/>
                    <a:pt x="2899" y="1336"/>
                    <a:pt x="3690" y="157"/>
                  </a:cubicBezTo>
                  <a:cubicBezTo>
                    <a:pt x="3721" y="111"/>
                    <a:pt x="3711" y="49"/>
                    <a:pt x="3665" y="18"/>
                  </a:cubicBezTo>
                  <a:cubicBezTo>
                    <a:pt x="3648" y="6"/>
                    <a:pt x="3628" y="1"/>
                    <a:pt x="3609"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9"/>
            <p:cNvSpPr/>
            <p:nvPr/>
          </p:nvSpPr>
          <p:spPr>
            <a:xfrm>
              <a:off x="5605560" y="1010643"/>
              <a:ext cx="46170" cy="51607"/>
            </a:xfrm>
            <a:custGeom>
              <a:avLst/>
              <a:gdLst/>
              <a:ahLst/>
              <a:cxnLst/>
              <a:rect l="l" t="t" r="r" b="b"/>
              <a:pathLst>
                <a:path w="1452" h="1623" extrusionOk="0">
                  <a:moveTo>
                    <a:pt x="1340" y="1"/>
                  </a:moveTo>
                  <a:cubicBezTo>
                    <a:pt x="1295" y="1"/>
                    <a:pt x="1254" y="28"/>
                    <a:pt x="1242" y="73"/>
                  </a:cubicBezTo>
                  <a:cubicBezTo>
                    <a:pt x="1053" y="650"/>
                    <a:pt x="618" y="1160"/>
                    <a:pt x="68" y="1432"/>
                  </a:cubicBezTo>
                  <a:cubicBezTo>
                    <a:pt x="19" y="1453"/>
                    <a:pt x="0" y="1515"/>
                    <a:pt x="22" y="1564"/>
                  </a:cubicBezTo>
                  <a:cubicBezTo>
                    <a:pt x="37" y="1604"/>
                    <a:pt x="74" y="1623"/>
                    <a:pt x="112" y="1623"/>
                  </a:cubicBezTo>
                  <a:cubicBezTo>
                    <a:pt x="127" y="1623"/>
                    <a:pt x="142" y="1620"/>
                    <a:pt x="161" y="1611"/>
                  </a:cubicBezTo>
                  <a:cubicBezTo>
                    <a:pt x="763" y="1314"/>
                    <a:pt x="1229" y="774"/>
                    <a:pt x="1436" y="135"/>
                  </a:cubicBezTo>
                  <a:cubicBezTo>
                    <a:pt x="1451" y="79"/>
                    <a:pt x="1424" y="21"/>
                    <a:pt x="1371" y="5"/>
                  </a:cubicBezTo>
                  <a:cubicBezTo>
                    <a:pt x="1361" y="2"/>
                    <a:pt x="1351" y="1"/>
                    <a:pt x="1340"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9"/>
            <p:cNvSpPr/>
            <p:nvPr/>
          </p:nvSpPr>
          <p:spPr>
            <a:xfrm>
              <a:off x="5793643" y="1086067"/>
              <a:ext cx="166333" cy="92531"/>
            </a:xfrm>
            <a:custGeom>
              <a:avLst/>
              <a:gdLst/>
              <a:ahLst/>
              <a:cxnLst/>
              <a:rect l="l" t="t" r="r" b="b"/>
              <a:pathLst>
                <a:path w="5231" h="2910" extrusionOk="0">
                  <a:moveTo>
                    <a:pt x="110" y="1"/>
                  </a:moveTo>
                  <a:cubicBezTo>
                    <a:pt x="59" y="1"/>
                    <a:pt x="16" y="39"/>
                    <a:pt x="10" y="88"/>
                  </a:cubicBezTo>
                  <a:cubicBezTo>
                    <a:pt x="1" y="146"/>
                    <a:pt x="44" y="193"/>
                    <a:pt x="97" y="202"/>
                  </a:cubicBezTo>
                  <a:cubicBezTo>
                    <a:pt x="2011" y="418"/>
                    <a:pt x="3814" y="1391"/>
                    <a:pt x="5043" y="2876"/>
                  </a:cubicBezTo>
                  <a:cubicBezTo>
                    <a:pt x="5061" y="2897"/>
                    <a:pt x="5089" y="2910"/>
                    <a:pt x="5120" y="2910"/>
                  </a:cubicBezTo>
                  <a:cubicBezTo>
                    <a:pt x="5141" y="2910"/>
                    <a:pt x="5166" y="2903"/>
                    <a:pt x="5182" y="2891"/>
                  </a:cubicBezTo>
                  <a:cubicBezTo>
                    <a:pt x="5225" y="2857"/>
                    <a:pt x="5231" y="2789"/>
                    <a:pt x="5194" y="2749"/>
                  </a:cubicBezTo>
                  <a:cubicBezTo>
                    <a:pt x="3937" y="1221"/>
                    <a:pt x="2085" y="220"/>
                    <a:pt x="121" y="1"/>
                  </a:cubicBezTo>
                  <a:cubicBezTo>
                    <a:pt x="117" y="1"/>
                    <a:pt x="114" y="1"/>
                    <a:pt x="110"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9"/>
            <p:cNvSpPr/>
            <p:nvPr/>
          </p:nvSpPr>
          <p:spPr>
            <a:xfrm>
              <a:off x="5965158" y="1130424"/>
              <a:ext cx="38221" cy="46615"/>
            </a:xfrm>
            <a:custGeom>
              <a:avLst/>
              <a:gdLst/>
              <a:ahLst/>
              <a:cxnLst/>
              <a:rect l="l" t="t" r="r" b="b"/>
              <a:pathLst>
                <a:path w="1202" h="1466" extrusionOk="0">
                  <a:moveTo>
                    <a:pt x="115" y="0"/>
                  </a:moveTo>
                  <a:cubicBezTo>
                    <a:pt x="80" y="0"/>
                    <a:pt x="47" y="17"/>
                    <a:pt x="28" y="48"/>
                  </a:cubicBezTo>
                  <a:cubicBezTo>
                    <a:pt x="1" y="97"/>
                    <a:pt x="19" y="159"/>
                    <a:pt x="62" y="187"/>
                  </a:cubicBezTo>
                  <a:cubicBezTo>
                    <a:pt x="507" y="452"/>
                    <a:pt x="847" y="894"/>
                    <a:pt x="995" y="1391"/>
                  </a:cubicBezTo>
                  <a:cubicBezTo>
                    <a:pt x="1007" y="1437"/>
                    <a:pt x="1047" y="1465"/>
                    <a:pt x="1090" y="1465"/>
                  </a:cubicBezTo>
                  <a:cubicBezTo>
                    <a:pt x="1103" y="1465"/>
                    <a:pt x="1109" y="1465"/>
                    <a:pt x="1118" y="1456"/>
                  </a:cubicBezTo>
                  <a:cubicBezTo>
                    <a:pt x="1171" y="1440"/>
                    <a:pt x="1202" y="1388"/>
                    <a:pt x="1186" y="1332"/>
                  </a:cubicBezTo>
                  <a:cubicBezTo>
                    <a:pt x="1029" y="786"/>
                    <a:pt x="655" y="307"/>
                    <a:pt x="167" y="14"/>
                  </a:cubicBezTo>
                  <a:cubicBezTo>
                    <a:pt x="151" y="5"/>
                    <a:pt x="133" y="0"/>
                    <a:pt x="115"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9"/>
            <p:cNvSpPr/>
            <p:nvPr/>
          </p:nvSpPr>
          <p:spPr>
            <a:xfrm>
              <a:off x="6038992" y="1279364"/>
              <a:ext cx="102134" cy="121212"/>
            </a:xfrm>
            <a:custGeom>
              <a:avLst/>
              <a:gdLst/>
              <a:ahLst/>
              <a:cxnLst/>
              <a:rect l="l" t="t" r="r" b="b"/>
              <a:pathLst>
                <a:path w="3212" h="3812" extrusionOk="0">
                  <a:moveTo>
                    <a:pt x="3101" y="1"/>
                  </a:moveTo>
                  <a:cubicBezTo>
                    <a:pt x="3062" y="1"/>
                    <a:pt x="3023" y="22"/>
                    <a:pt x="3004" y="60"/>
                  </a:cubicBezTo>
                  <a:cubicBezTo>
                    <a:pt x="2399" y="1493"/>
                    <a:pt x="1356" y="2761"/>
                    <a:pt x="56" y="3626"/>
                  </a:cubicBezTo>
                  <a:cubicBezTo>
                    <a:pt x="13" y="3657"/>
                    <a:pt x="0" y="3719"/>
                    <a:pt x="31" y="3765"/>
                  </a:cubicBezTo>
                  <a:cubicBezTo>
                    <a:pt x="50" y="3796"/>
                    <a:pt x="84" y="3811"/>
                    <a:pt x="115" y="3811"/>
                  </a:cubicBezTo>
                  <a:cubicBezTo>
                    <a:pt x="133" y="3811"/>
                    <a:pt x="155" y="3808"/>
                    <a:pt x="170" y="3793"/>
                  </a:cubicBezTo>
                  <a:cubicBezTo>
                    <a:pt x="1498" y="2907"/>
                    <a:pt x="2569" y="1610"/>
                    <a:pt x="3190" y="137"/>
                  </a:cubicBezTo>
                  <a:cubicBezTo>
                    <a:pt x="3211" y="88"/>
                    <a:pt x="3187" y="29"/>
                    <a:pt x="3137" y="8"/>
                  </a:cubicBezTo>
                  <a:cubicBezTo>
                    <a:pt x="3125" y="3"/>
                    <a:pt x="3113" y="1"/>
                    <a:pt x="3101"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9"/>
            <p:cNvSpPr/>
            <p:nvPr/>
          </p:nvSpPr>
          <p:spPr>
            <a:xfrm>
              <a:off x="6033968" y="1406808"/>
              <a:ext cx="51099" cy="36281"/>
            </a:xfrm>
            <a:custGeom>
              <a:avLst/>
              <a:gdLst/>
              <a:ahLst/>
              <a:cxnLst/>
              <a:rect l="l" t="t" r="r" b="b"/>
              <a:pathLst>
                <a:path w="1607" h="1141" extrusionOk="0">
                  <a:moveTo>
                    <a:pt x="1493" y="1"/>
                  </a:moveTo>
                  <a:cubicBezTo>
                    <a:pt x="1464" y="1"/>
                    <a:pt x="1435" y="13"/>
                    <a:pt x="1415" y="35"/>
                  </a:cubicBezTo>
                  <a:cubicBezTo>
                    <a:pt x="1057" y="452"/>
                    <a:pt x="597" y="766"/>
                    <a:pt x="81" y="942"/>
                  </a:cubicBezTo>
                  <a:cubicBezTo>
                    <a:pt x="32" y="961"/>
                    <a:pt x="1" y="1017"/>
                    <a:pt x="19" y="1069"/>
                  </a:cubicBezTo>
                  <a:cubicBezTo>
                    <a:pt x="35" y="1112"/>
                    <a:pt x="72" y="1140"/>
                    <a:pt x="115" y="1140"/>
                  </a:cubicBezTo>
                  <a:cubicBezTo>
                    <a:pt x="127" y="1140"/>
                    <a:pt x="134" y="1140"/>
                    <a:pt x="149" y="1131"/>
                  </a:cubicBezTo>
                  <a:cubicBezTo>
                    <a:pt x="702" y="942"/>
                    <a:pt x="1193" y="606"/>
                    <a:pt x="1569" y="168"/>
                  </a:cubicBezTo>
                  <a:cubicBezTo>
                    <a:pt x="1606" y="124"/>
                    <a:pt x="1600" y="59"/>
                    <a:pt x="1560" y="26"/>
                  </a:cubicBezTo>
                  <a:cubicBezTo>
                    <a:pt x="1541" y="9"/>
                    <a:pt x="1517" y="1"/>
                    <a:pt x="1493"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9"/>
            <p:cNvSpPr/>
            <p:nvPr/>
          </p:nvSpPr>
          <p:spPr>
            <a:xfrm>
              <a:off x="6128820" y="1415012"/>
              <a:ext cx="40764" cy="9317"/>
            </a:xfrm>
            <a:custGeom>
              <a:avLst/>
              <a:gdLst/>
              <a:ahLst/>
              <a:cxnLst/>
              <a:rect l="l" t="t" r="r" b="b"/>
              <a:pathLst>
                <a:path w="1282" h="293" extrusionOk="0">
                  <a:moveTo>
                    <a:pt x="657" y="0"/>
                  </a:moveTo>
                  <a:cubicBezTo>
                    <a:pt x="461" y="0"/>
                    <a:pt x="265" y="33"/>
                    <a:pt x="81" y="98"/>
                  </a:cubicBezTo>
                  <a:cubicBezTo>
                    <a:pt x="28" y="116"/>
                    <a:pt x="0" y="172"/>
                    <a:pt x="19" y="224"/>
                  </a:cubicBezTo>
                  <a:cubicBezTo>
                    <a:pt x="34" y="265"/>
                    <a:pt x="74" y="292"/>
                    <a:pt x="115" y="292"/>
                  </a:cubicBezTo>
                  <a:cubicBezTo>
                    <a:pt x="127" y="292"/>
                    <a:pt x="139" y="292"/>
                    <a:pt x="145" y="286"/>
                  </a:cubicBezTo>
                  <a:cubicBezTo>
                    <a:pt x="308" y="230"/>
                    <a:pt x="479" y="202"/>
                    <a:pt x="650" y="202"/>
                  </a:cubicBezTo>
                  <a:cubicBezTo>
                    <a:pt x="816" y="202"/>
                    <a:pt x="981" y="228"/>
                    <a:pt x="1140" y="280"/>
                  </a:cubicBezTo>
                  <a:cubicBezTo>
                    <a:pt x="1149" y="283"/>
                    <a:pt x="1159" y="284"/>
                    <a:pt x="1169" y="284"/>
                  </a:cubicBezTo>
                  <a:cubicBezTo>
                    <a:pt x="1212" y="284"/>
                    <a:pt x="1254" y="258"/>
                    <a:pt x="1266" y="215"/>
                  </a:cubicBezTo>
                  <a:cubicBezTo>
                    <a:pt x="1282" y="160"/>
                    <a:pt x="1254" y="101"/>
                    <a:pt x="1201" y="86"/>
                  </a:cubicBezTo>
                  <a:cubicBezTo>
                    <a:pt x="1025" y="29"/>
                    <a:pt x="841" y="0"/>
                    <a:pt x="657"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9"/>
            <p:cNvSpPr/>
            <p:nvPr/>
          </p:nvSpPr>
          <p:spPr>
            <a:xfrm>
              <a:off x="6002775" y="1586655"/>
              <a:ext cx="46456" cy="32338"/>
            </a:xfrm>
            <a:custGeom>
              <a:avLst/>
              <a:gdLst/>
              <a:ahLst/>
              <a:cxnLst/>
              <a:rect l="l" t="t" r="r" b="b"/>
              <a:pathLst>
                <a:path w="1461" h="1017" extrusionOk="0">
                  <a:moveTo>
                    <a:pt x="1344" y="1"/>
                  </a:moveTo>
                  <a:cubicBezTo>
                    <a:pt x="1324" y="1"/>
                    <a:pt x="1305" y="6"/>
                    <a:pt x="1288" y="16"/>
                  </a:cubicBezTo>
                  <a:lnTo>
                    <a:pt x="59" y="831"/>
                  </a:lnTo>
                  <a:cubicBezTo>
                    <a:pt x="12" y="862"/>
                    <a:pt x="0" y="924"/>
                    <a:pt x="31" y="970"/>
                  </a:cubicBezTo>
                  <a:cubicBezTo>
                    <a:pt x="49" y="1001"/>
                    <a:pt x="83" y="1017"/>
                    <a:pt x="114" y="1017"/>
                  </a:cubicBezTo>
                  <a:cubicBezTo>
                    <a:pt x="136" y="1017"/>
                    <a:pt x="154" y="1011"/>
                    <a:pt x="170" y="998"/>
                  </a:cubicBezTo>
                  <a:lnTo>
                    <a:pt x="1402" y="183"/>
                  </a:lnTo>
                  <a:cubicBezTo>
                    <a:pt x="1448" y="152"/>
                    <a:pt x="1460" y="90"/>
                    <a:pt x="1426" y="44"/>
                  </a:cubicBezTo>
                  <a:cubicBezTo>
                    <a:pt x="1407" y="15"/>
                    <a:pt x="1376" y="1"/>
                    <a:pt x="1344"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9"/>
            <p:cNvSpPr/>
            <p:nvPr/>
          </p:nvSpPr>
          <p:spPr>
            <a:xfrm>
              <a:off x="5550678" y="1437842"/>
              <a:ext cx="18093" cy="61878"/>
            </a:xfrm>
            <a:custGeom>
              <a:avLst/>
              <a:gdLst/>
              <a:ahLst/>
              <a:cxnLst/>
              <a:rect l="l" t="t" r="r" b="b"/>
              <a:pathLst>
                <a:path w="569" h="1946" extrusionOk="0">
                  <a:moveTo>
                    <a:pt x="452" y="1"/>
                  </a:moveTo>
                  <a:cubicBezTo>
                    <a:pt x="416" y="1"/>
                    <a:pt x="382" y="21"/>
                    <a:pt x="365" y="56"/>
                  </a:cubicBezTo>
                  <a:cubicBezTo>
                    <a:pt x="81" y="606"/>
                    <a:pt x="0" y="1266"/>
                    <a:pt x="139" y="1868"/>
                  </a:cubicBezTo>
                  <a:cubicBezTo>
                    <a:pt x="149" y="1915"/>
                    <a:pt x="189" y="1946"/>
                    <a:pt x="235" y="1946"/>
                  </a:cubicBezTo>
                  <a:cubicBezTo>
                    <a:pt x="241" y="1946"/>
                    <a:pt x="246" y="1944"/>
                    <a:pt x="251" y="1944"/>
                  </a:cubicBezTo>
                  <a:cubicBezTo>
                    <a:pt x="254" y="1944"/>
                    <a:pt x="257" y="1944"/>
                    <a:pt x="260" y="1946"/>
                  </a:cubicBezTo>
                  <a:cubicBezTo>
                    <a:pt x="312" y="1933"/>
                    <a:pt x="349" y="1881"/>
                    <a:pt x="337" y="1828"/>
                  </a:cubicBezTo>
                  <a:cubicBezTo>
                    <a:pt x="210" y="1272"/>
                    <a:pt x="281" y="658"/>
                    <a:pt x="541" y="149"/>
                  </a:cubicBezTo>
                  <a:cubicBezTo>
                    <a:pt x="569" y="99"/>
                    <a:pt x="550" y="41"/>
                    <a:pt x="498" y="13"/>
                  </a:cubicBezTo>
                  <a:cubicBezTo>
                    <a:pt x="483" y="4"/>
                    <a:pt x="467" y="1"/>
                    <a:pt x="452"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9"/>
            <p:cNvSpPr/>
            <p:nvPr/>
          </p:nvSpPr>
          <p:spPr>
            <a:xfrm>
              <a:off x="5341387" y="1477971"/>
              <a:ext cx="126363" cy="63277"/>
            </a:xfrm>
            <a:custGeom>
              <a:avLst/>
              <a:gdLst/>
              <a:ahLst/>
              <a:cxnLst/>
              <a:rect l="l" t="t" r="r" b="b"/>
              <a:pathLst>
                <a:path w="3974" h="1990" extrusionOk="0">
                  <a:moveTo>
                    <a:pt x="115" y="1"/>
                  </a:moveTo>
                  <a:cubicBezTo>
                    <a:pt x="97" y="1"/>
                    <a:pt x="78" y="6"/>
                    <a:pt x="62" y="17"/>
                  </a:cubicBezTo>
                  <a:cubicBezTo>
                    <a:pt x="16" y="47"/>
                    <a:pt x="0" y="109"/>
                    <a:pt x="31" y="156"/>
                  </a:cubicBezTo>
                  <a:cubicBezTo>
                    <a:pt x="763" y="1286"/>
                    <a:pt x="2093" y="1989"/>
                    <a:pt x="3443" y="1989"/>
                  </a:cubicBezTo>
                  <a:cubicBezTo>
                    <a:pt x="3585" y="1989"/>
                    <a:pt x="3730" y="1980"/>
                    <a:pt x="3878" y="1968"/>
                  </a:cubicBezTo>
                  <a:cubicBezTo>
                    <a:pt x="3930" y="1962"/>
                    <a:pt x="3974" y="1912"/>
                    <a:pt x="3967" y="1857"/>
                  </a:cubicBezTo>
                  <a:cubicBezTo>
                    <a:pt x="3959" y="1808"/>
                    <a:pt x="3915" y="1767"/>
                    <a:pt x="3864" y="1767"/>
                  </a:cubicBezTo>
                  <a:cubicBezTo>
                    <a:pt x="3860" y="1767"/>
                    <a:pt x="3857" y="1767"/>
                    <a:pt x="3853" y="1767"/>
                  </a:cubicBezTo>
                  <a:cubicBezTo>
                    <a:pt x="3717" y="1783"/>
                    <a:pt x="3581" y="1790"/>
                    <a:pt x="3444" y="1790"/>
                  </a:cubicBezTo>
                  <a:cubicBezTo>
                    <a:pt x="2166" y="1790"/>
                    <a:pt x="901" y="1124"/>
                    <a:pt x="201" y="47"/>
                  </a:cubicBezTo>
                  <a:cubicBezTo>
                    <a:pt x="181" y="18"/>
                    <a:pt x="148" y="1"/>
                    <a:pt x="115"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3088;p19"/>
          <p:cNvGrpSpPr/>
          <p:nvPr/>
        </p:nvGrpSpPr>
        <p:grpSpPr>
          <a:xfrm rot="-1842777">
            <a:off x="5507639" y="4750748"/>
            <a:ext cx="1051715" cy="505866"/>
            <a:chOff x="8528736" y="2348364"/>
            <a:chExt cx="690069" cy="331966"/>
          </a:xfrm>
        </p:grpSpPr>
        <p:sp>
          <p:nvSpPr>
            <p:cNvPr id="3089" name="Google Shape;3089;p19"/>
            <p:cNvSpPr/>
            <p:nvPr/>
          </p:nvSpPr>
          <p:spPr>
            <a:xfrm>
              <a:off x="8528736" y="2348364"/>
              <a:ext cx="690069" cy="331966"/>
            </a:xfrm>
            <a:custGeom>
              <a:avLst/>
              <a:gdLst/>
              <a:ahLst/>
              <a:cxnLst/>
              <a:rect l="l" t="t" r="r" b="b"/>
              <a:pathLst>
                <a:path w="21702" h="10440" extrusionOk="0">
                  <a:moveTo>
                    <a:pt x="1607" y="0"/>
                  </a:moveTo>
                  <a:cubicBezTo>
                    <a:pt x="1544" y="0"/>
                    <a:pt x="1482" y="13"/>
                    <a:pt x="1421" y="41"/>
                  </a:cubicBezTo>
                  <a:cubicBezTo>
                    <a:pt x="590" y="418"/>
                    <a:pt x="1214" y="1360"/>
                    <a:pt x="1214" y="1360"/>
                  </a:cubicBezTo>
                  <a:cubicBezTo>
                    <a:pt x="1214" y="1360"/>
                    <a:pt x="0" y="2156"/>
                    <a:pt x="371" y="2913"/>
                  </a:cubicBezTo>
                  <a:cubicBezTo>
                    <a:pt x="453" y="3078"/>
                    <a:pt x="707" y="3181"/>
                    <a:pt x="1137" y="3181"/>
                  </a:cubicBezTo>
                  <a:cubicBezTo>
                    <a:pt x="1421" y="3181"/>
                    <a:pt x="1782" y="3137"/>
                    <a:pt x="2220" y="3036"/>
                  </a:cubicBezTo>
                  <a:cubicBezTo>
                    <a:pt x="4477" y="3743"/>
                    <a:pt x="6657" y="4385"/>
                    <a:pt x="10001" y="5713"/>
                  </a:cubicBezTo>
                  <a:cubicBezTo>
                    <a:pt x="13959" y="7284"/>
                    <a:pt x="17383" y="8640"/>
                    <a:pt x="19167" y="9427"/>
                  </a:cubicBezTo>
                  <a:cubicBezTo>
                    <a:pt x="19741" y="10052"/>
                    <a:pt x="20098" y="10439"/>
                    <a:pt x="20377" y="10439"/>
                  </a:cubicBezTo>
                  <a:cubicBezTo>
                    <a:pt x="20402" y="10439"/>
                    <a:pt x="20425" y="10436"/>
                    <a:pt x="20448" y="10431"/>
                  </a:cubicBezTo>
                  <a:cubicBezTo>
                    <a:pt x="21381" y="10190"/>
                    <a:pt x="21041" y="9177"/>
                    <a:pt x="21041" y="9177"/>
                  </a:cubicBezTo>
                  <a:cubicBezTo>
                    <a:pt x="21041" y="9177"/>
                    <a:pt x="21702" y="8853"/>
                    <a:pt x="21254" y="8177"/>
                  </a:cubicBezTo>
                  <a:cubicBezTo>
                    <a:pt x="21192" y="8082"/>
                    <a:pt x="20866" y="8009"/>
                    <a:pt x="20495" y="8009"/>
                  </a:cubicBezTo>
                  <a:cubicBezTo>
                    <a:pt x="20198" y="8009"/>
                    <a:pt x="19873" y="8056"/>
                    <a:pt x="19633" y="8177"/>
                  </a:cubicBezTo>
                  <a:cubicBezTo>
                    <a:pt x="17216" y="7349"/>
                    <a:pt x="12653" y="5466"/>
                    <a:pt x="10501" y="4595"/>
                  </a:cubicBezTo>
                  <a:cubicBezTo>
                    <a:pt x="7626" y="3425"/>
                    <a:pt x="3878" y="1832"/>
                    <a:pt x="2927" y="1381"/>
                  </a:cubicBezTo>
                  <a:cubicBezTo>
                    <a:pt x="2628" y="825"/>
                    <a:pt x="2105" y="0"/>
                    <a:pt x="1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9"/>
            <p:cNvSpPr/>
            <p:nvPr/>
          </p:nvSpPr>
          <p:spPr>
            <a:xfrm>
              <a:off x="8572235" y="2363404"/>
              <a:ext cx="36535" cy="36376"/>
            </a:xfrm>
            <a:custGeom>
              <a:avLst/>
              <a:gdLst/>
              <a:ahLst/>
              <a:cxnLst/>
              <a:rect l="l" t="t" r="r" b="b"/>
              <a:pathLst>
                <a:path w="1149" h="1144" extrusionOk="0">
                  <a:moveTo>
                    <a:pt x="135" y="1"/>
                  </a:moveTo>
                  <a:cubicBezTo>
                    <a:pt x="76" y="1"/>
                    <a:pt x="18" y="40"/>
                    <a:pt x="16" y="96"/>
                  </a:cubicBezTo>
                  <a:cubicBezTo>
                    <a:pt x="0" y="161"/>
                    <a:pt x="40" y="232"/>
                    <a:pt x="108" y="248"/>
                  </a:cubicBezTo>
                  <a:cubicBezTo>
                    <a:pt x="494" y="340"/>
                    <a:pt x="809" y="658"/>
                    <a:pt x="902" y="1047"/>
                  </a:cubicBezTo>
                  <a:cubicBezTo>
                    <a:pt x="915" y="1103"/>
                    <a:pt x="970" y="1143"/>
                    <a:pt x="1026" y="1143"/>
                  </a:cubicBezTo>
                  <a:cubicBezTo>
                    <a:pt x="1035" y="1143"/>
                    <a:pt x="1044" y="1142"/>
                    <a:pt x="1053" y="1140"/>
                  </a:cubicBezTo>
                  <a:cubicBezTo>
                    <a:pt x="1096" y="1128"/>
                    <a:pt x="1130" y="1094"/>
                    <a:pt x="1142" y="1053"/>
                  </a:cubicBezTo>
                  <a:cubicBezTo>
                    <a:pt x="1149" y="1032"/>
                    <a:pt x="1149" y="1007"/>
                    <a:pt x="1146" y="982"/>
                  </a:cubicBezTo>
                  <a:cubicBezTo>
                    <a:pt x="1034" y="513"/>
                    <a:pt x="639" y="115"/>
                    <a:pt x="164" y="4"/>
                  </a:cubicBezTo>
                  <a:cubicBezTo>
                    <a:pt x="154" y="2"/>
                    <a:pt x="145"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9"/>
            <p:cNvSpPr/>
            <p:nvPr/>
          </p:nvSpPr>
          <p:spPr>
            <a:xfrm>
              <a:off x="9171268" y="2648691"/>
              <a:ext cx="17202" cy="19778"/>
            </a:xfrm>
            <a:custGeom>
              <a:avLst/>
              <a:gdLst/>
              <a:ahLst/>
              <a:cxnLst/>
              <a:rect l="l" t="t" r="r" b="b"/>
              <a:pathLst>
                <a:path w="541" h="622" extrusionOk="0">
                  <a:moveTo>
                    <a:pt x="414" y="1"/>
                  </a:moveTo>
                  <a:cubicBezTo>
                    <a:pt x="349" y="1"/>
                    <a:pt x="294" y="49"/>
                    <a:pt x="291" y="115"/>
                  </a:cubicBezTo>
                  <a:cubicBezTo>
                    <a:pt x="282" y="232"/>
                    <a:pt x="204" y="340"/>
                    <a:pt x="96" y="377"/>
                  </a:cubicBezTo>
                  <a:cubicBezTo>
                    <a:pt x="31" y="405"/>
                    <a:pt x="1" y="476"/>
                    <a:pt x="25" y="541"/>
                  </a:cubicBezTo>
                  <a:cubicBezTo>
                    <a:pt x="45" y="592"/>
                    <a:pt x="93" y="622"/>
                    <a:pt x="144" y="622"/>
                  </a:cubicBezTo>
                  <a:cubicBezTo>
                    <a:pt x="158" y="622"/>
                    <a:pt x="172" y="620"/>
                    <a:pt x="186" y="615"/>
                  </a:cubicBezTo>
                  <a:cubicBezTo>
                    <a:pt x="343" y="553"/>
                    <a:pt x="464" y="421"/>
                    <a:pt x="513" y="263"/>
                  </a:cubicBezTo>
                  <a:cubicBezTo>
                    <a:pt x="525" y="220"/>
                    <a:pt x="535" y="180"/>
                    <a:pt x="538" y="130"/>
                  </a:cubicBezTo>
                  <a:cubicBezTo>
                    <a:pt x="541" y="62"/>
                    <a:pt x="491" y="4"/>
                    <a:pt x="420" y="1"/>
                  </a:cubicBezTo>
                  <a:cubicBezTo>
                    <a:pt x="418" y="1"/>
                    <a:pt x="416"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9"/>
            <p:cNvSpPr/>
            <p:nvPr/>
          </p:nvSpPr>
          <p:spPr>
            <a:xfrm>
              <a:off x="9163510" y="2613809"/>
              <a:ext cx="34882" cy="12369"/>
            </a:xfrm>
            <a:custGeom>
              <a:avLst/>
              <a:gdLst/>
              <a:ahLst/>
              <a:cxnLst/>
              <a:rect l="l" t="t" r="r" b="b"/>
              <a:pathLst>
                <a:path w="1097" h="389" extrusionOk="0">
                  <a:moveTo>
                    <a:pt x="423" y="0"/>
                  </a:moveTo>
                  <a:cubicBezTo>
                    <a:pt x="317" y="0"/>
                    <a:pt x="211" y="14"/>
                    <a:pt x="109" y="42"/>
                  </a:cubicBezTo>
                  <a:cubicBezTo>
                    <a:pt x="41" y="57"/>
                    <a:pt x="1" y="125"/>
                    <a:pt x="22" y="190"/>
                  </a:cubicBezTo>
                  <a:cubicBezTo>
                    <a:pt x="35" y="248"/>
                    <a:pt x="86" y="283"/>
                    <a:pt x="141" y="283"/>
                  </a:cubicBezTo>
                  <a:cubicBezTo>
                    <a:pt x="151" y="283"/>
                    <a:pt x="161" y="282"/>
                    <a:pt x="170" y="279"/>
                  </a:cubicBezTo>
                  <a:cubicBezTo>
                    <a:pt x="252" y="258"/>
                    <a:pt x="335" y="247"/>
                    <a:pt x="419" y="247"/>
                  </a:cubicBezTo>
                  <a:cubicBezTo>
                    <a:pt x="587" y="247"/>
                    <a:pt x="754" y="290"/>
                    <a:pt x="902" y="372"/>
                  </a:cubicBezTo>
                  <a:cubicBezTo>
                    <a:pt x="922" y="383"/>
                    <a:pt x="943" y="388"/>
                    <a:pt x="963" y="388"/>
                  </a:cubicBezTo>
                  <a:cubicBezTo>
                    <a:pt x="1006" y="388"/>
                    <a:pt x="1047" y="366"/>
                    <a:pt x="1072" y="326"/>
                  </a:cubicBezTo>
                  <a:lnTo>
                    <a:pt x="1081" y="304"/>
                  </a:lnTo>
                  <a:cubicBezTo>
                    <a:pt x="1097" y="246"/>
                    <a:pt x="1075" y="187"/>
                    <a:pt x="1026" y="159"/>
                  </a:cubicBezTo>
                  <a:cubicBezTo>
                    <a:pt x="843" y="54"/>
                    <a:pt x="633" y="0"/>
                    <a:pt x="4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3093;p19"/>
          <p:cNvGrpSpPr/>
          <p:nvPr/>
        </p:nvGrpSpPr>
        <p:grpSpPr>
          <a:xfrm rot="1916806">
            <a:off x="446199" y="4779024"/>
            <a:ext cx="959360" cy="581088"/>
            <a:chOff x="2270330" y="1343727"/>
            <a:chExt cx="384188" cy="232730"/>
          </a:xfrm>
        </p:grpSpPr>
        <p:sp>
          <p:nvSpPr>
            <p:cNvPr id="3094" name="Google Shape;3094;p19"/>
            <p:cNvSpPr/>
            <p:nvPr/>
          </p:nvSpPr>
          <p:spPr>
            <a:xfrm>
              <a:off x="2388839" y="1358034"/>
              <a:ext cx="265679" cy="92097"/>
            </a:xfrm>
            <a:custGeom>
              <a:avLst/>
              <a:gdLst/>
              <a:ahLst/>
              <a:cxnLst/>
              <a:rect l="l" t="t" r="r" b="b"/>
              <a:pathLst>
                <a:path w="11216" h="3888" extrusionOk="0">
                  <a:moveTo>
                    <a:pt x="10799" y="1"/>
                  </a:moveTo>
                  <a:cubicBezTo>
                    <a:pt x="10632" y="1"/>
                    <a:pt x="10396" y="57"/>
                    <a:pt x="10070" y="166"/>
                  </a:cubicBezTo>
                  <a:cubicBezTo>
                    <a:pt x="9132" y="478"/>
                    <a:pt x="7518" y="931"/>
                    <a:pt x="5794" y="1464"/>
                  </a:cubicBezTo>
                  <a:cubicBezTo>
                    <a:pt x="3479" y="2180"/>
                    <a:pt x="1098" y="2929"/>
                    <a:pt x="1098" y="2929"/>
                  </a:cubicBezTo>
                  <a:cubicBezTo>
                    <a:pt x="839" y="2993"/>
                    <a:pt x="0" y="2990"/>
                    <a:pt x="208" y="3555"/>
                  </a:cubicBezTo>
                  <a:cubicBezTo>
                    <a:pt x="301" y="3806"/>
                    <a:pt x="447" y="3887"/>
                    <a:pt x="606" y="3887"/>
                  </a:cubicBezTo>
                  <a:cubicBezTo>
                    <a:pt x="858" y="3887"/>
                    <a:pt x="1145" y="3683"/>
                    <a:pt x="1308" y="3619"/>
                  </a:cubicBezTo>
                  <a:cubicBezTo>
                    <a:pt x="1598" y="3504"/>
                    <a:pt x="3578" y="2969"/>
                    <a:pt x="5895" y="2212"/>
                  </a:cubicBezTo>
                  <a:cubicBezTo>
                    <a:pt x="7811" y="1586"/>
                    <a:pt x="9636" y="1117"/>
                    <a:pt x="10126" y="1032"/>
                  </a:cubicBezTo>
                  <a:cubicBezTo>
                    <a:pt x="10616" y="944"/>
                    <a:pt x="11215" y="1005"/>
                    <a:pt x="11149" y="329"/>
                  </a:cubicBezTo>
                  <a:cubicBezTo>
                    <a:pt x="11127" y="108"/>
                    <a:pt x="11029" y="1"/>
                    <a:pt x="10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9"/>
            <p:cNvSpPr/>
            <p:nvPr/>
          </p:nvSpPr>
          <p:spPr>
            <a:xfrm>
              <a:off x="2385807" y="1350360"/>
              <a:ext cx="230100" cy="77221"/>
            </a:xfrm>
            <a:custGeom>
              <a:avLst/>
              <a:gdLst/>
              <a:ahLst/>
              <a:cxnLst/>
              <a:rect l="l" t="t" r="r" b="b"/>
              <a:pathLst>
                <a:path w="9714" h="3260" extrusionOk="0">
                  <a:moveTo>
                    <a:pt x="9252" y="0"/>
                  </a:moveTo>
                  <a:cubicBezTo>
                    <a:pt x="9030" y="0"/>
                    <a:pt x="8763" y="171"/>
                    <a:pt x="8616" y="227"/>
                  </a:cubicBezTo>
                  <a:cubicBezTo>
                    <a:pt x="8362" y="320"/>
                    <a:pt x="6636" y="791"/>
                    <a:pt x="4617" y="1441"/>
                  </a:cubicBezTo>
                  <a:cubicBezTo>
                    <a:pt x="2944" y="1977"/>
                    <a:pt x="1359" y="2398"/>
                    <a:pt x="935" y="2483"/>
                  </a:cubicBezTo>
                  <a:cubicBezTo>
                    <a:pt x="514" y="2571"/>
                    <a:pt x="0" y="2550"/>
                    <a:pt x="27" y="3037"/>
                  </a:cubicBezTo>
                  <a:cubicBezTo>
                    <a:pt x="36" y="3185"/>
                    <a:pt x="106" y="3259"/>
                    <a:pt x="279" y="3259"/>
                  </a:cubicBezTo>
                  <a:cubicBezTo>
                    <a:pt x="423" y="3259"/>
                    <a:pt x="637" y="3208"/>
                    <a:pt x="946" y="3106"/>
                  </a:cubicBezTo>
                  <a:cubicBezTo>
                    <a:pt x="1761" y="2840"/>
                    <a:pt x="3168" y="2440"/>
                    <a:pt x="4673" y="1980"/>
                  </a:cubicBezTo>
                  <a:cubicBezTo>
                    <a:pt x="6687" y="1361"/>
                    <a:pt x="8765" y="714"/>
                    <a:pt x="8765" y="714"/>
                  </a:cubicBezTo>
                  <a:cubicBezTo>
                    <a:pt x="8994" y="658"/>
                    <a:pt x="9713" y="624"/>
                    <a:pt x="9559" y="224"/>
                  </a:cubicBezTo>
                  <a:cubicBezTo>
                    <a:pt x="9492" y="57"/>
                    <a:pt x="9380" y="0"/>
                    <a:pt x="9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9"/>
            <p:cNvSpPr/>
            <p:nvPr/>
          </p:nvSpPr>
          <p:spPr>
            <a:xfrm>
              <a:off x="2273149" y="1439496"/>
              <a:ext cx="132626" cy="136961"/>
            </a:xfrm>
            <a:custGeom>
              <a:avLst/>
              <a:gdLst/>
              <a:ahLst/>
              <a:cxnLst/>
              <a:rect l="l" t="t" r="r" b="b"/>
              <a:pathLst>
                <a:path w="5599" h="5782" extrusionOk="0">
                  <a:moveTo>
                    <a:pt x="3584" y="0"/>
                  </a:moveTo>
                  <a:cubicBezTo>
                    <a:pt x="3065" y="0"/>
                    <a:pt x="2524" y="527"/>
                    <a:pt x="1884" y="1315"/>
                  </a:cubicBezTo>
                  <a:cubicBezTo>
                    <a:pt x="1130" y="2247"/>
                    <a:pt x="1" y="4061"/>
                    <a:pt x="201" y="4258"/>
                  </a:cubicBezTo>
                  <a:cubicBezTo>
                    <a:pt x="206" y="4264"/>
                    <a:pt x="214" y="4267"/>
                    <a:pt x="222" y="4267"/>
                  </a:cubicBezTo>
                  <a:cubicBezTo>
                    <a:pt x="505" y="4267"/>
                    <a:pt x="2318" y="1360"/>
                    <a:pt x="2637" y="1360"/>
                  </a:cubicBezTo>
                  <a:cubicBezTo>
                    <a:pt x="2648" y="1360"/>
                    <a:pt x="2658" y="1363"/>
                    <a:pt x="2665" y="1371"/>
                  </a:cubicBezTo>
                  <a:cubicBezTo>
                    <a:pt x="2889" y="1597"/>
                    <a:pt x="217" y="5273"/>
                    <a:pt x="518" y="5527"/>
                  </a:cubicBezTo>
                  <a:cubicBezTo>
                    <a:pt x="527" y="5534"/>
                    <a:pt x="538" y="5538"/>
                    <a:pt x="550" y="5538"/>
                  </a:cubicBezTo>
                  <a:cubicBezTo>
                    <a:pt x="954" y="5538"/>
                    <a:pt x="3226" y="1876"/>
                    <a:pt x="3497" y="1876"/>
                  </a:cubicBezTo>
                  <a:cubicBezTo>
                    <a:pt x="3503" y="1876"/>
                    <a:pt x="3508" y="1878"/>
                    <a:pt x="3512" y="1882"/>
                  </a:cubicBezTo>
                  <a:cubicBezTo>
                    <a:pt x="3696" y="2063"/>
                    <a:pt x="1354" y="5511"/>
                    <a:pt x="1709" y="5772"/>
                  </a:cubicBezTo>
                  <a:cubicBezTo>
                    <a:pt x="1717" y="5778"/>
                    <a:pt x="1728" y="5781"/>
                    <a:pt x="1739" y="5781"/>
                  </a:cubicBezTo>
                  <a:cubicBezTo>
                    <a:pt x="2131" y="5781"/>
                    <a:pt x="4004" y="2177"/>
                    <a:pt x="4279" y="2177"/>
                  </a:cubicBezTo>
                  <a:cubicBezTo>
                    <a:pt x="4282" y="2177"/>
                    <a:pt x="4285" y="2177"/>
                    <a:pt x="4287" y="2178"/>
                  </a:cubicBezTo>
                  <a:cubicBezTo>
                    <a:pt x="4538" y="2258"/>
                    <a:pt x="4048" y="3973"/>
                    <a:pt x="4452" y="4013"/>
                  </a:cubicBezTo>
                  <a:cubicBezTo>
                    <a:pt x="4453" y="4013"/>
                    <a:pt x="4454" y="4013"/>
                    <a:pt x="4454" y="4013"/>
                  </a:cubicBezTo>
                  <a:cubicBezTo>
                    <a:pt x="4650" y="4013"/>
                    <a:pt x="5598" y="1136"/>
                    <a:pt x="4029" y="137"/>
                  </a:cubicBezTo>
                  <a:cubicBezTo>
                    <a:pt x="3881" y="44"/>
                    <a:pt x="3734" y="0"/>
                    <a:pt x="3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9"/>
            <p:cNvSpPr/>
            <p:nvPr/>
          </p:nvSpPr>
          <p:spPr>
            <a:xfrm>
              <a:off x="2385996" y="1351402"/>
              <a:ext cx="265679" cy="92097"/>
            </a:xfrm>
            <a:custGeom>
              <a:avLst/>
              <a:gdLst/>
              <a:ahLst/>
              <a:cxnLst/>
              <a:rect l="l" t="t" r="r" b="b"/>
              <a:pathLst>
                <a:path w="11216" h="3888" extrusionOk="0">
                  <a:moveTo>
                    <a:pt x="10799" y="1"/>
                  </a:moveTo>
                  <a:cubicBezTo>
                    <a:pt x="10633" y="1"/>
                    <a:pt x="10397" y="57"/>
                    <a:pt x="10070" y="167"/>
                  </a:cubicBezTo>
                  <a:cubicBezTo>
                    <a:pt x="9132" y="478"/>
                    <a:pt x="7518" y="931"/>
                    <a:pt x="5792" y="1464"/>
                  </a:cubicBezTo>
                  <a:cubicBezTo>
                    <a:pt x="3479" y="2181"/>
                    <a:pt x="1098" y="2929"/>
                    <a:pt x="1098" y="2929"/>
                  </a:cubicBezTo>
                  <a:cubicBezTo>
                    <a:pt x="839" y="2993"/>
                    <a:pt x="0" y="2990"/>
                    <a:pt x="208" y="3555"/>
                  </a:cubicBezTo>
                  <a:cubicBezTo>
                    <a:pt x="301" y="3806"/>
                    <a:pt x="447" y="3888"/>
                    <a:pt x="606" y="3888"/>
                  </a:cubicBezTo>
                  <a:cubicBezTo>
                    <a:pt x="859" y="3888"/>
                    <a:pt x="1145" y="3683"/>
                    <a:pt x="1308" y="3619"/>
                  </a:cubicBezTo>
                  <a:cubicBezTo>
                    <a:pt x="1596" y="3505"/>
                    <a:pt x="3578" y="2969"/>
                    <a:pt x="5896" y="2213"/>
                  </a:cubicBezTo>
                  <a:cubicBezTo>
                    <a:pt x="7811" y="1587"/>
                    <a:pt x="9636" y="1118"/>
                    <a:pt x="10126" y="1032"/>
                  </a:cubicBezTo>
                  <a:cubicBezTo>
                    <a:pt x="10616" y="945"/>
                    <a:pt x="11216" y="1006"/>
                    <a:pt x="11149" y="329"/>
                  </a:cubicBezTo>
                  <a:cubicBezTo>
                    <a:pt x="11127" y="108"/>
                    <a:pt x="11029" y="1"/>
                    <a:pt x="10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9"/>
            <p:cNvSpPr/>
            <p:nvPr/>
          </p:nvSpPr>
          <p:spPr>
            <a:xfrm>
              <a:off x="2382964" y="1343727"/>
              <a:ext cx="230100" cy="77221"/>
            </a:xfrm>
            <a:custGeom>
              <a:avLst/>
              <a:gdLst/>
              <a:ahLst/>
              <a:cxnLst/>
              <a:rect l="l" t="t" r="r" b="b"/>
              <a:pathLst>
                <a:path w="9714" h="3260" extrusionOk="0">
                  <a:moveTo>
                    <a:pt x="9252" y="0"/>
                  </a:moveTo>
                  <a:cubicBezTo>
                    <a:pt x="9030" y="0"/>
                    <a:pt x="8763" y="171"/>
                    <a:pt x="8616" y="227"/>
                  </a:cubicBezTo>
                  <a:cubicBezTo>
                    <a:pt x="8363" y="320"/>
                    <a:pt x="6636" y="792"/>
                    <a:pt x="4617" y="1442"/>
                  </a:cubicBezTo>
                  <a:cubicBezTo>
                    <a:pt x="2944" y="1977"/>
                    <a:pt x="1359" y="2398"/>
                    <a:pt x="935" y="2483"/>
                  </a:cubicBezTo>
                  <a:cubicBezTo>
                    <a:pt x="514" y="2571"/>
                    <a:pt x="0" y="2550"/>
                    <a:pt x="27" y="3037"/>
                  </a:cubicBezTo>
                  <a:cubicBezTo>
                    <a:pt x="36" y="3186"/>
                    <a:pt x="106" y="3259"/>
                    <a:pt x="279" y="3259"/>
                  </a:cubicBezTo>
                  <a:cubicBezTo>
                    <a:pt x="423" y="3259"/>
                    <a:pt x="637" y="3208"/>
                    <a:pt x="946" y="3107"/>
                  </a:cubicBezTo>
                  <a:cubicBezTo>
                    <a:pt x="1761" y="2840"/>
                    <a:pt x="3168" y="2441"/>
                    <a:pt x="4673" y="1980"/>
                  </a:cubicBezTo>
                  <a:cubicBezTo>
                    <a:pt x="6687" y="1362"/>
                    <a:pt x="8765" y="714"/>
                    <a:pt x="8765" y="714"/>
                  </a:cubicBezTo>
                  <a:cubicBezTo>
                    <a:pt x="8994" y="658"/>
                    <a:pt x="9713" y="624"/>
                    <a:pt x="9559" y="224"/>
                  </a:cubicBezTo>
                  <a:cubicBezTo>
                    <a:pt x="9493" y="57"/>
                    <a:pt x="9380" y="0"/>
                    <a:pt x="9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9"/>
            <p:cNvSpPr/>
            <p:nvPr/>
          </p:nvSpPr>
          <p:spPr>
            <a:xfrm>
              <a:off x="2270330" y="1432863"/>
              <a:ext cx="132603" cy="136961"/>
            </a:xfrm>
            <a:custGeom>
              <a:avLst/>
              <a:gdLst/>
              <a:ahLst/>
              <a:cxnLst/>
              <a:rect l="l" t="t" r="r" b="b"/>
              <a:pathLst>
                <a:path w="5598" h="5782" extrusionOk="0">
                  <a:moveTo>
                    <a:pt x="3585" y="0"/>
                  </a:moveTo>
                  <a:cubicBezTo>
                    <a:pt x="3064" y="0"/>
                    <a:pt x="2523" y="527"/>
                    <a:pt x="1884" y="1315"/>
                  </a:cubicBezTo>
                  <a:cubicBezTo>
                    <a:pt x="1130" y="2247"/>
                    <a:pt x="0" y="4062"/>
                    <a:pt x="200" y="4259"/>
                  </a:cubicBezTo>
                  <a:cubicBezTo>
                    <a:pt x="206" y="4264"/>
                    <a:pt x="213" y="4267"/>
                    <a:pt x="222" y="4267"/>
                  </a:cubicBezTo>
                  <a:cubicBezTo>
                    <a:pt x="504" y="4267"/>
                    <a:pt x="2317" y="1360"/>
                    <a:pt x="2636" y="1360"/>
                  </a:cubicBezTo>
                  <a:cubicBezTo>
                    <a:pt x="2647" y="1360"/>
                    <a:pt x="2657" y="1363"/>
                    <a:pt x="2664" y="1371"/>
                  </a:cubicBezTo>
                  <a:cubicBezTo>
                    <a:pt x="2888" y="1597"/>
                    <a:pt x="216" y="5274"/>
                    <a:pt x="517" y="5527"/>
                  </a:cubicBezTo>
                  <a:cubicBezTo>
                    <a:pt x="526" y="5534"/>
                    <a:pt x="537" y="5538"/>
                    <a:pt x="549" y="5538"/>
                  </a:cubicBezTo>
                  <a:cubicBezTo>
                    <a:pt x="954" y="5538"/>
                    <a:pt x="3225" y="1877"/>
                    <a:pt x="3496" y="1877"/>
                  </a:cubicBezTo>
                  <a:cubicBezTo>
                    <a:pt x="3502" y="1877"/>
                    <a:pt x="3507" y="1879"/>
                    <a:pt x="3511" y="1882"/>
                  </a:cubicBezTo>
                  <a:cubicBezTo>
                    <a:pt x="3698" y="2064"/>
                    <a:pt x="1353" y="5511"/>
                    <a:pt x="1708" y="5772"/>
                  </a:cubicBezTo>
                  <a:cubicBezTo>
                    <a:pt x="1717" y="5778"/>
                    <a:pt x="1727" y="5781"/>
                    <a:pt x="1738" y="5781"/>
                  </a:cubicBezTo>
                  <a:cubicBezTo>
                    <a:pt x="2130" y="5781"/>
                    <a:pt x="4003" y="2177"/>
                    <a:pt x="4278" y="2177"/>
                  </a:cubicBezTo>
                  <a:cubicBezTo>
                    <a:pt x="4281" y="2177"/>
                    <a:pt x="4284" y="2177"/>
                    <a:pt x="4286" y="2178"/>
                  </a:cubicBezTo>
                  <a:cubicBezTo>
                    <a:pt x="4537" y="2258"/>
                    <a:pt x="4047" y="3974"/>
                    <a:pt x="4452" y="4014"/>
                  </a:cubicBezTo>
                  <a:cubicBezTo>
                    <a:pt x="4452" y="4014"/>
                    <a:pt x="4453" y="4014"/>
                    <a:pt x="4453" y="4014"/>
                  </a:cubicBezTo>
                  <a:cubicBezTo>
                    <a:pt x="4650" y="4014"/>
                    <a:pt x="5597" y="1136"/>
                    <a:pt x="4031" y="138"/>
                  </a:cubicBezTo>
                  <a:cubicBezTo>
                    <a:pt x="3882" y="44"/>
                    <a:pt x="3734" y="0"/>
                    <a:pt x="3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3100;p19"/>
          <p:cNvGrpSpPr/>
          <p:nvPr/>
        </p:nvGrpSpPr>
        <p:grpSpPr>
          <a:xfrm rot="-1214724">
            <a:off x="8150599" y="219574"/>
            <a:ext cx="734953" cy="696589"/>
            <a:chOff x="6932152" y="1179424"/>
            <a:chExt cx="344240" cy="326242"/>
          </a:xfrm>
        </p:grpSpPr>
        <p:sp>
          <p:nvSpPr>
            <p:cNvPr id="3101" name="Google Shape;3101;p19"/>
            <p:cNvSpPr/>
            <p:nvPr/>
          </p:nvSpPr>
          <p:spPr>
            <a:xfrm>
              <a:off x="6946684" y="1179424"/>
              <a:ext cx="329104" cy="326242"/>
            </a:xfrm>
            <a:custGeom>
              <a:avLst/>
              <a:gdLst/>
              <a:ahLst/>
              <a:cxnLst/>
              <a:rect l="l" t="t" r="r" b="b"/>
              <a:pathLst>
                <a:path w="10350" h="10260" extrusionOk="0">
                  <a:moveTo>
                    <a:pt x="5309" y="1"/>
                  </a:moveTo>
                  <a:cubicBezTo>
                    <a:pt x="5213" y="1"/>
                    <a:pt x="5117" y="3"/>
                    <a:pt x="5021" y="8"/>
                  </a:cubicBezTo>
                  <a:cubicBezTo>
                    <a:pt x="2217" y="137"/>
                    <a:pt x="257" y="1977"/>
                    <a:pt x="109" y="4923"/>
                  </a:cubicBezTo>
                  <a:cubicBezTo>
                    <a:pt x="1" y="7075"/>
                    <a:pt x="1396" y="10128"/>
                    <a:pt x="5021" y="10255"/>
                  </a:cubicBezTo>
                  <a:cubicBezTo>
                    <a:pt x="5105" y="10258"/>
                    <a:pt x="5188" y="10259"/>
                    <a:pt x="5271" y="10259"/>
                  </a:cubicBezTo>
                  <a:cubicBezTo>
                    <a:pt x="8492" y="10259"/>
                    <a:pt x="10349" y="7987"/>
                    <a:pt x="10223" y="4923"/>
                  </a:cubicBezTo>
                  <a:cubicBezTo>
                    <a:pt x="10095" y="1695"/>
                    <a:pt x="7956" y="1"/>
                    <a:pt x="5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9"/>
            <p:cNvSpPr/>
            <p:nvPr/>
          </p:nvSpPr>
          <p:spPr>
            <a:xfrm>
              <a:off x="7105735" y="1372944"/>
              <a:ext cx="10430" cy="132596"/>
            </a:xfrm>
            <a:custGeom>
              <a:avLst/>
              <a:gdLst/>
              <a:ahLst/>
              <a:cxnLst/>
              <a:rect l="l" t="t" r="r" b="b"/>
              <a:pathLst>
                <a:path w="328" h="4170" extrusionOk="0">
                  <a:moveTo>
                    <a:pt x="173" y="1"/>
                  </a:moveTo>
                  <a:lnTo>
                    <a:pt x="0" y="1063"/>
                  </a:lnTo>
                  <a:lnTo>
                    <a:pt x="0" y="4169"/>
                  </a:lnTo>
                  <a:lnTo>
                    <a:pt x="19" y="4169"/>
                  </a:lnTo>
                  <a:cubicBezTo>
                    <a:pt x="50" y="4170"/>
                    <a:pt x="80" y="4170"/>
                    <a:pt x="110" y="4170"/>
                  </a:cubicBezTo>
                  <a:cubicBezTo>
                    <a:pt x="183" y="4170"/>
                    <a:pt x="255" y="4168"/>
                    <a:pt x="327" y="4166"/>
                  </a:cubicBezTo>
                  <a:lnTo>
                    <a:pt x="327" y="828"/>
                  </a:lnTo>
                  <a:lnTo>
                    <a:pt x="173"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9"/>
            <p:cNvSpPr/>
            <p:nvPr/>
          </p:nvSpPr>
          <p:spPr>
            <a:xfrm>
              <a:off x="7105735" y="1179615"/>
              <a:ext cx="10430" cy="132596"/>
            </a:xfrm>
            <a:custGeom>
              <a:avLst/>
              <a:gdLst/>
              <a:ahLst/>
              <a:cxnLst/>
              <a:rect l="l" t="t" r="r" b="b"/>
              <a:pathLst>
                <a:path w="328" h="4170" extrusionOk="0">
                  <a:moveTo>
                    <a:pt x="123" y="0"/>
                  </a:moveTo>
                  <a:cubicBezTo>
                    <a:pt x="88" y="0"/>
                    <a:pt x="54" y="0"/>
                    <a:pt x="19" y="2"/>
                  </a:cubicBezTo>
                  <a:lnTo>
                    <a:pt x="0" y="2"/>
                  </a:lnTo>
                  <a:lnTo>
                    <a:pt x="0" y="3336"/>
                  </a:lnTo>
                  <a:lnTo>
                    <a:pt x="155" y="4170"/>
                  </a:lnTo>
                  <a:lnTo>
                    <a:pt x="327" y="3111"/>
                  </a:lnTo>
                  <a:lnTo>
                    <a:pt x="327" y="2"/>
                  </a:lnTo>
                  <a:cubicBezTo>
                    <a:pt x="260" y="2"/>
                    <a:pt x="192" y="0"/>
                    <a:pt x="123" y="0"/>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9"/>
            <p:cNvSpPr/>
            <p:nvPr/>
          </p:nvSpPr>
          <p:spPr>
            <a:xfrm>
              <a:off x="7079502" y="1363436"/>
              <a:ext cx="31766" cy="140799"/>
            </a:xfrm>
            <a:custGeom>
              <a:avLst/>
              <a:gdLst/>
              <a:ahLst/>
              <a:cxnLst/>
              <a:rect l="l" t="t" r="r" b="b"/>
              <a:pathLst>
                <a:path w="999" h="4428" extrusionOk="0">
                  <a:moveTo>
                    <a:pt x="943" y="0"/>
                  </a:moveTo>
                  <a:lnTo>
                    <a:pt x="501" y="1312"/>
                  </a:lnTo>
                  <a:lnTo>
                    <a:pt x="1" y="4378"/>
                  </a:lnTo>
                  <a:cubicBezTo>
                    <a:pt x="109" y="4400"/>
                    <a:pt x="211" y="4412"/>
                    <a:pt x="325" y="4428"/>
                  </a:cubicBezTo>
                  <a:lnTo>
                    <a:pt x="825" y="1365"/>
                  </a:lnTo>
                  <a:lnTo>
                    <a:pt x="998" y="300"/>
                  </a:lnTo>
                  <a:lnTo>
                    <a:pt x="943"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9"/>
            <p:cNvSpPr/>
            <p:nvPr/>
          </p:nvSpPr>
          <p:spPr>
            <a:xfrm>
              <a:off x="7110631" y="1180124"/>
              <a:ext cx="32052" cy="141721"/>
            </a:xfrm>
            <a:custGeom>
              <a:avLst/>
              <a:gdLst/>
              <a:ahLst/>
              <a:cxnLst/>
              <a:rect l="l" t="t" r="r" b="b"/>
              <a:pathLst>
                <a:path w="1008" h="4457" extrusionOk="0">
                  <a:moveTo>
                    <a:pt x="680" y="1"/>
                  </a:moveTo>
                  <a:lnTo>
                    <a:pt x="173" y="3085"/>
                  </a:lnTo>
                  <a:lnTo>
                    <a:pt x="1" y="4154"/>
                  </a:lnTo>
                  <a:lnTo>
                    <a:pt x="59" y="4456"/>
                  </a:lnTo>
                  <a:lnTo>
                    <a:pt x="498" y="3144"/>
                  </a:lnTo>
                  <a:lnTo>
                    <a:pt x="1007" y="41"/>
                  </a:lnTo>
                  <a:cubicBezTo>
                    <a:pt x="899" y="26"/>
                    <a:pt x="791" y="13"/>
                    <a:pt x="680" y="1"/>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9"/>
            <p:cNvSpPr/>
            <p:nvPr/>
          </p:nvSpPr>
          <p:spPr>
            <a:xfrm>
              <a:off x="7112412" y="1184766"/>
              <a:ext cx="56282" cy="142167"/>
            </a:xfrm>
            <a:custGeom>
              <a:avLst/>
              <a:gdLst/>
              <a:ahLst/>
              <a:cxnLst/>
              <a:rect l="l" t="t" r="r" b="b"/>
              <a:pathLst>
                <a:path w="1770" h="4471" extrusionOk="0">
                  <a:moveTo>
                    <a:pt x="1454" y="0"/>
                  </a:moveTo>
                  <a:lnTo>
                    <a:pt x="442" y="3001"/>
                  </a:lnTo>
                  <a:lnTo>
                    <a:pt x="0" y="4313"/>
                  </a:lnTo>
                  <a:lnTo>
                    <a:pt x="31" y="4471"/>
                  </a:lnTo>
                  <a:lnTo>
                    <a:pt x="750" y="3106"/>
                  </a:lnTo>
                  <a:lnTo>
                    <a:pt x="1769" y="83"/>
                  </a:lnTo>
                  <a:cubicBezTo>
                    <a:pt x="1667" y="49"/>
                    <a:pt x="1559" y="25"/>
                    <a:pt x="1454" y="0"/>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9"/>
            <p:cNvSpPr/>
            <p:nvPr/>
          </p:nvSpPr>
          <p:spPr>
            <a:xfrm>
              <a:off x="7053778" y="1358221"/>
              <a:ext cx="55709" cy="140895"/>
            </a:xfrm>
            <a:custGeom>
              <a:avLst/>
              <a:gdLst/>
              <a:ahLst/>
              <a:cxnLst/>
              <a:rect l="l" t="t" r="r" b="b"/>
              <a:pathLst>
                <a:path w="1752" h="4431" extrusionOk="0">
                  <a:moveTo>
                    <a:pt x="1721" y="1"/>
                  </a:moveTo>
                  <a:lnTo>
                    <a:pt x="998" y="1368"/>
                  </a:lnTo>
                  <a:lnTo>
                    <a:pt x="1" y="4332"/>
                  </a:lnTo>
                  <a:cubicBezTo>
                    <a:pt x="103" y="4366"/>
                    <a:pt x="208" y="4400"/>
                    <a:pt x="316" y="4431"/>
                  </a:cubicBezTo>
                  <a:lnTo>
                    <a:pt x="1310" y="1476"/>
                  </a:lnTo>
                  <a:lnTo>
                    <a:pt x="1752" y="158"/>
                  </a:lnTo>
                  <a:lnTo>
                    <a:pt x="1721"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9"/>
            <p:cNvSpPr/>
            <p:nvPr/>
          </p:nvSpPr>
          <p:spPr>
            <a:xfrm>
              <a:off x="7113398" y="1193288"/>
              <a:ext cx="80130" cy="136793"/>
            </a:xfrm>
            <a:custGeom>
              <a:avLst/>
              <a:gdLst/>
              <a:ahLst/>
              <a:cxnLst/>
              <a:rect l="l" t="t" r="r" b="b"/>
              <a:pathLst>
                <a:path w="2520" h="4302" extrusionOk="0">
                  <a:moveTo>
                    <a:pt x="2226" y="1"/>
                  </a:moveTo>
                  <a:lnTo>
                    <a:pt x="726" y="2838"/>
                  </a:lnTo>
                  <a:lnTo>
                    <a:pt x="0" y="4203"/>
                  </a:lnTo>
                  <a:lnTo>
                    <a:pt x="19" y="4301"/>
                  </a:lnTo>
                  <a:lnTo>
                    <a:pt x="1013" y="2992"/>
                  </a:lnTo>
                  <a:lnTo>
                    <a:pt x="2519" y="149"/>
                  </a:lnTo>
                  <a:cubicBezTo>
                    <a:pt x="2424" y="96"/>
                    <a:pt x="2325" y="47"/>
                    <a:pt x="2226" y="1"/>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9"/>
            <p:cNvSpPr/>
            <p:nvPr/>
          </p:nvSpPr>
          <p:spPr>
            <a:xfrm>
              <a:off x="7029548" y="1355169"/>
              <a:ext cx="79049" cy="134535"/>
            </a:xfrm>
            <a:custGeom>
              <a:avLst/>
              <a:gdLst/>
              <a:ahLst/>
              <a:cxnLst/>
              <a:rect l="l" t="t" r="r" b="b"/>
              <a:pathLst>
                <a:path w="2486" h="4231" extrusionOk="0">
                  <a:moveTo>
                    <a:pt x="2467" y="1"/>
                  </a:moveTo>
                  <a:lnTo>
                    <a:pt x="1470" y="1310"/>
                  </a:lnTo>
                  <a:lnTo>
                    <a:pt x="0" y="4082"/>
                  </a:lnTo>
                  <a:cubicBezTo>
                    <a:pt x="93" y="4138"/>
                    <a:pt x="192" y="4184"/>
                    <a:pt x="294" y="4231"/>
                  </a:cubicBezTo>
                  <a:lnTo>
                    <a:pt x="1760" y="1464"/>
                  </a:lnTo>
                  <a:lnTo>
                    <a:pt x="2486" y="97"/>
                  </a:lnTo>
                  <a:lnTo>
                    <a:pt x="2467"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9"/>
            <p:cNvSpPr/>
            <p:nvPr/>
          </p:nvSpPr>
          <p:spPr>
            <a:xfrm>
              <a:off x="7007639" y="1352911"/>
              <a:ext cx="100385" cy="123438"/>
            </a:xfrm>
            <a:custGeom>
              <a:avLst/>
              <a:gdLst/>
              <a:ahLst/>
              <a:cxnLst/>
              <a:rect l="l" t="t" r="r" b="b"/>
              <a:pathLst>
                <a:path w="3157" h="3882" extrusionOk="0">
                  <a:moveTo>
                    <a:pt x="3144" y="1"/>
                  </a:moveTo>
                  <a:lnTo>
                    <a:pt x="1900" y="1183"/>
                  </a:lnTo>
                  <a:lnTo>
                    <a:pt x="1" y="3681"/>
                  </a:lnTo>
                  <a:cubicBezTo>
                    <a:pt x="87" y="3749"/>
                    <a:pt x="171" y="3814"/>
                    <a:pt x="260" y="3882"/>
                  </a:cubicBezTo>
                  <a:lnTo>
                    <a:pt x="2159" y="1381"/>
                  </a:lnTo>
                  <a:lnTo>
                    <a:pt x="3156" y="72"/>
                  </a:lnTo>
                  <a:lnTo>
                    <a:pt x="3144"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9"/>
            <p:cNvSpPr/>
            <p:nvPr/>
          </p:nvSpPr>
          <p:spPr>
            <a:xfrm>
              <a:off x="7113970" y="1206452"/>
              <a:ext cx="102038" cy="125791"/>
            </a:xfrm>
            <a:custGeom>
              <a:avLst/>
              <a:gdLst/>
              <a:ahLst/>
              <a:cxnLst/>
              <a:rect l="l" t="t" r="r" b="b"/>
              <a:pathLst>
                <a:path w="3209" h="3956" extrusionOk="0">
                  <a:moveTo>
                    <a:pt x="2949" y="0"/>
                  </a:moveTo>
                  <a:lnTo>
                    <a:pt x="992" y="2575"/>
                  </a:lnTo>
                  <a:lnTo>
                    <a:pt x="1" y="3887"/>
                  </a:lnTo>
                  <a:lnTo>
                    <a:pt x="13" y="3955"/>
                  </a:lnTo>
                  <a:lnTo>
                    <a:pt x="1254" y="2776"/>
                  </a:lnTo>
                  <a:lnTo>
                    <a:pt x="3208" y="201"/>
                  </a:lnTo>
                  <a:cubicBezTo>
                    <a:pt x="3122" y="130"/>
                    <a:pt x="3039" y="62"/>
                    <a:pt x="2949" y="0"/>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9"/>
            <p:cNvSpPr/>
            <p:nvPr/>
          </p:nvSpPr>
          <p:spPr>
            <a:xfrm>
              <a:off x="6989006" y="1351353"/>
              <a:ext cx="118605" cy="107635"/>
            </a:xfrm>
            <a:custGeom>
              <a:avLst/>
              <a:gdLst/>
              <a:ahLst/>
              <a:cxnLst/>
              <a:rect l="l" t="t" r="r" b="b"/>
              <a:pathLst>
                <a:path w="3730" h="3385" extrusionOk="0">
                  <a:moveTo>
                    <a:pt x="3721" y="0"/>
                  </a:moveTo>
                  <a:lnTo>
                    <a:pt x="2263" y="991"/>
                  </a:lnTo>
                  <a:lnTo>
                    <a:pt x="0" y="3137"/>
                  </a:lnTo>
                  <a:cubicBezTo>
                    <a:pt x="71" y="3224"/>
                    <a:pt x="142" y="3304"/>
                    <a:pt x="216" y="3384"/>
                  </a:cubicBezTo>
                  <a:lnTo>
                    <a:pt x="2486" y="1232"/>
                  </a:lnTo>
                  <a:lnTo>
                    <a:pt x="3730" y="50"/>
                  </a:lnTo>
                  <a:lnTo>
                    <a:pt x="3721"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9"/>
            <p:cNvSpPr/>
            <p:nvPr/>
          </p:nvSpPr>
          <p:spPr>
            <a:xfrm>
              <a:off x="7114352" y="1224036"/>
              <a:ext cx="120894" cy="109765"/>
            </a:xfrm>
            <a:custGeom>
              <a:avLst/>
              <a:gdLst/>
              <a:ahLst/>
              <a:cxnLst/>
              <a:rect l="l" t="t" r="r" b="b"/>
              <a:pathLst>
                <a:path w="3802" h="3452" extrusionOk="0">
                  <a:moveTo>
                    <a:pt x="3585" y="0"/>
                  </a:moveTo>
                  <a:lnTo>
                    <a:pt x="1242" y="2217"/>
                  </a:lnTo>
                  <a:lnTo>
                    <a:pt x="1" y="3402"/>
                  </a:lnTo>
                  <a:lnTo>
                    <a:pt x="7" y="3452"/>
                  </a:lnTo>
                  <a:lnTo>
                    <a:pt x="1467" y="2461"/>
                  </a:lnTo>
                  <a:lnTo>
                    <a:pt x="3802" y="247"/>
                  </a:lnTo>
                  <a:cubicBezTo>
                    <a:pt x="3731" y="161"/>
                    <a:pt x="3660" y="80"/>
                    <a:pt x="3585" y="0"/>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9"/>
            <p:cNvSpPr/>
            <p:nvPr/>
          </p:nvSpPr>
          <p:spPr>
            <a:xfrm>
              <a:off x="6973680" y="1350177"/>
              <a:ext cx="133645" cy="88174"/>
            </a:xfrm>
            <a:custGeom>
              <a:avLst/>
              <a:gdLst/>
              <a:ahLst/>
              <a:cxnLst/>
              <a:rect l="l" t="t" r="r" b="b"/>
              <a:pathLst>
                <a:path w="4203" h="2773" extrusionOk="0">
                  <a:moveTo>
                    <a:pt x="4196" y="0"/>
                  </a:moveTo>
                  <a:lnTo>
                    <a:pt x="2560" y="760"/>
                  </a:lnTo>
                  <a:lnTo>
                    <a:pt x="1" y="2495"/>
                  </a:lnTo>
                  <a:cubicBezTo>
                    <a:pt x="56" y="2588"/>
                    <a:pt x="118" y="2680"/>
                    <a:pt x="180" y="2773"/>
                  </a:cubicBezTo>
                  <a:lnTo>
                    <a:pt x="2745" y="1035"/>
                  </a:lnTo>
                  <a:lnTo>
                    <a:pt x="4203" y="37"/>
                  </a:lnTo>
                  <a:lnTo>
                    <a:pt x="4196"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9"/>
            <p:cNvSpPr/>
            <p:nvPr/>
          </p:nvSpPr>
          <p:spPr>
            <a:xfrm>
              <a:off x="7114574" y="1245118"/>
              <a:ext cx="135903" cy="89955"/>
            </a:xfrm>
            <a:custGeom>
              <a:avLst/>
              <a:gdLst/>
              <a:ahLst/>
              <a:cxnLst/>
              <a:rect l="l" t="t" r="r" b="b"/>
              <a:pathLst>
                <a:path w="4274" h="2829" extrusionOk="0">
                  <a:moveTo>
                    <a:pt x="4103" y="1"/>
                  </a:moveTo>
                  <a:lnTo>
                    <a:pt x="1464" y="1795"/>
                  </a:lnTo>
                  <a:lnTo>
                    <a:pt x="0" y="2789"/>
                  </a:lnTo>
                  <a:lnTo>
                    <a:pt x="9" y="2829"/>
                  </a:lnTo>
                  <a:lnTo>
                    <a:pt x="1643" y="2069"/>
                  </a:lnTo>
                  <a:lnTo>
                    <a:pt x="4273" y="282"/>
                  </a:lnTo>
                  <a:cubicBezTo>
                    <a:pt x="4218" y="186"/>
                    <a:pt x="4162" y="93"/>
                    <a:pt x="4103" y="1"/>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9"/>
            <p:cNvSpPr/>
            <p:nvPr/>
          </p:nvSpPr>
          <p:spPr>
            <a:xfrm>
              <a:off x="6962201" y="1349191"/>
              <a:ext cx="144933" cy="66202"/>
            </a:xfrm>
            <a:custGeom>
              <a:avLst/>
              <a:gdLst/>
              <a:ahLst/>
              <a:cxnLst/>
              <a:rect l="l" t="t" r="r" b="b"/>
              <a:pathLst>
                <a:path w="4558" h="2082" extrusionOk="0">
                  <a:moveTo>
                    <a:pt x="4548" y="0"/>
                  </a:moveTo>
                  <a:lnTo>
                    <a:pt x="2782" y="494"/>
                  </a:lnTo>
                  <a:lnTo>
                    <a:pt x="0" y="1782"/>
                  </a:lnTo>
                  <a:cubicBezTo>
                    <a:pt x="37" y="1884"/>
                    <a:pt x="84" y="1983"/>
                    <a:pt x="130" y="2081"/>
                  </a:cubicBezTo>
                  <a:lnTo>
                    <a:pt x="2921" y="791"/>
                  </a:lnTo>
                  <a:lnTo>
                    <a:pt x="4557" y="31"/>
                  </a:lnTo>
                  <a:lnTo>
                    <a:pt x="4548"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9"/>
            <p:cNvSpPr/>
            <p:nvPr/>
          </p:nvSpPr>
          <p:spPr>
            <a:xfrm>
              <a:off x="7114861" y="1268775"/>
              <a:ext cx="146491" cy="67284"/>
            </a:xfrm>
            <a:custGeom>
              <a:avLst/>
              <a:gdLst/>
              <a:ahLst/>
              <a:cxnLst/>
              <a:rect l="l" t="t" r="r" b="b"/>
              <a:pathLst>
                <a:path w="4607" h="2116" extrusionOk="0">
                  <a:moveTo>
                    <a:pt x="4493" y="1"/>
                  </a:moveTo>
                  <a:lnTo>
                    <a:pt x="1640" y="1325"/>
                  </a:lnTo>
                  <a:lnTo>
                    <a:pt x="0" y="2085"/>
                  </a:lnTo>
                  <a:lnTo>
                    <a:pt x="7" y="2116"/>
                  </a:lnTo>
                  <a:lnTo>
                    <a:pt x="1776" y="1622"/>
                  </a:lnTo>
                  <a:lnTo>
                    <a:pt x="4607" y="310"/>
                  </a:lnTo>
                  <a:cubicBezTo>
                    <a:pt x="4573" y="205"/>
                    <a:pt x="4530" y="100"/>
                    <a:pt x="4493" y="1"/>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9"/>
            <p:cNvSpPr/>
            <p:nvPr/>
          </p:nvSpPr>
          <p:spPr>
            <a:xfrm>
              <a:off x="7115051" y="1294022"/>
              <a:ext cx="153073" cy="42927"/>
            </a:xfrm>
            <a:custGeom>
              <a:avLst/>
              <a:gdLst/>
              <a:ahLst/>
              <a:cxnLst/>
              <a:rect l="l" t="t" r="r" b="b"/>
              <a:pathLst>
                <a:path w="4814" h="1350" extrusionOk="0">
                  <a:moveTo>
                    <a:pt x="4743" y="0"/>
                  </a:moveTo>
                  <a:lnTo>
                    <a:pt x="1773" y="831"/>
                  </a:lnTo>
                  <a:lnTo>
                    <a:pt x="1" y="1322"/>
                  </a:lnTo>
                  <a:lnTo>
                    <a:pt x="4" y="1350"/>
                  </a:lnTo>
                  <a:lnTo>
                    <a:pt x="1856" y="1143"/>
                  </a:lnTo>
                  <a:lnTo>
                    <a:pt x="4814" y="321"/>
                  </a:lnTo>
                  <a:cubicBezTo>
                    <a:pt x="4795" y="213"/>
                    <a:pt x="4771" y="105"/>
                    <a:pt x="4743" y="0"/>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9"/>
            <p:cNvSpPr/>
            <p:nvPr/>
          </p:nvSpPr>
          <p:spPr>
            <a:xfrm>
              <a:off x="6954442" y="1348301"/>
              <a:ext cx="152405" cy="42640"/>
            </a:xfrm>
            <a:custGeom>
              <a:avLst/>
              <a:gdLst/>
              <a:ahLst/>
              <a:cxnLst/>
              <a:rect l="l" t="t" r="r" b="b"/>
              <a:pathLst>
                <a:path w="4793" h="1341" extrusionOk="0">
                  <a:moveTo>
                    <a:pt x="4789" y="1"/>
                  </a:moveTo>
                  <a:lnTo>
                    <a:pt x="2937" y="204"/>
                  </a:lnTo>
                  <a:lnTo>
                    <a:pt x="1" y="1023"/>
                  </a:lnTo>
                  <a:cubicBezTo>
                    <a:pt x="22" y="1128"/>
                    <a:pt x="50" y="1236"/>
                    <a:pt x="81" y="1341"/>
                  </a:cubicBezTo>
                  <a:lnTo>
                    <a:pt x="3026" y="516"/>
                  </a:lnTo>
                  <a:lnTo>
                    <a:pt x="4792" y="28"/>
                  </a:lnTo>
                  <a:lnTo>
                    <a:pt x="4789"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9"/>
            <p:cNvSpPr/>
            <p:nvPr/>
          </p:nvSpPr>
          <p:spPr>
            <a:xfrm>
              <a:off x="6950626" y="1344389"/>
              <a:ext cx="156126" cy="21018"/>
            </a:xfrm>
            <a:custGeom>
              <a:avLst/>
              <a:gdLst/>
              <a:ahLst/>
              <a:cxnLst/>
              <a:rect l="l" t="t" r="r" b="b"/>
              <a:pathLst>
                <a:path w="4910" h="661" extrusionOk="0">
                  <a:moveTo>
                    <a:pt x="3023" y="0"/>
                  </a:moveTo>
                  <a:lnTo>
                    <a:pt x="0" y="331"/>
                  </a:lnTo>
                  <a:cubicBezTo>
                    <a:pt x="6" y="439"/>
                    <a:pt x="19" y="547"/>
                    <a:pt x="34" y="661"/>
                  </a:cubicBezTo>
                  <a:lnTo>
                    <a:pt x="3060" y="327"/>
                  </a:lnTo>
                  <a:lnTo>
                    <a:pt x="4909" y="124"/>
                  </a:lnTo>
                  <a:lnTo>
                    <a:pt x="4906" y="99"/>
                  </a:lnTo>
                  <a:lnTo>
                    <a:pt x="3023"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9"/>
            <p:cNvSpPr/>
            <p:nvPr/>
          </p:nvSpPr>
          <p:spPr>
            <a:xfrm>
              <a:off x="7115147" y="1319842"/>
              <a:ext cx="156126" cy="21050"/>
            </a:xfrm>
            <a:custGeom>
              <a:avLst/>
              <a:gdLst/>
              <a:ahLst/>
              <a:cxnLst/>
              <a:rect l="l" t="t" r="r" b="b"/>
              <a:pathLst>
                <a:path w="4910" h="662" extrusionOk="0">
                  <a:moveTo>
                    <a:pt x="4885" y="0"/>
                  </a:moveTo>
                  <a:lnTo>
                    <a:pt x="1853" y="331"/>
                  </a:lnTo>
                  <a:lnTo>
                    <a:pt x="1" y="538"/>
                  </a:lnTo>
                  <a:lnTo>
                    <a:pt x="7" y="559"/>
                  </a:lnTo>
                  <a:lnTo>
                    <a:pt x="1890" y="661"/>
                  </a:lnTo>
                  <a:lnTo>
                    <a:pt x="4910" y="328"/>
                  </a:lnTo>
                  <a:cubicBezTo>
                    <a:pt x="4903" y="216"/>
                    <a:pt x="4894" y="108"/>
                    <a:pt x="4885" y="0"/>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9"/>
            <p:cNvSpPr/>
            <p:nvPr/>
          </p:nvSpPr>
          <p:spPr>
            <a:xfrm>
              <a:off x="7115337" y="1337617"/>
              <a:ext cx="156444" cy="18761"/>
            </a:xfrm>
            <a:custGeom>
              <a:avLst/>
              <a:gdLst/>
              <a:ahLst/>
              <a:cxnLst/>
              <a:rect l="l" t="t" r="r" b="b"/>
              <a:pathLst>
                <a:path w="4920" h="590" extrusionOk="0">
                  <a:moveTo>
                    <a:pt x="1" y="0"/>
                  </a:moveTo>
                  <a:lnTo>
                    <a:pt x="4" y="19"/>
                  </a:lnTo>
                  <a:lnTo>
                    <a:pt x="1869" y="429"/>
                  </a:lnTo>
                  <a:lnTo>
                    <a:pt x="4916" y="590"/>
                  </a:lnTo>
                  <a:cubicBezTo>
                    <a:pt x="4919" y="482"/>
                    <a:pt x="4919" y="371"/>
                    <a:pt x="4919" y="263"/>
                  </a:cubicBezTo>
                  <a:lnTo>
                    <a:pt x="1884" y="102"/>
                  </a:lnTo>
                  <a:lnTo>
                    <a:pt x="1"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9"/>
            <p:cNvSpPr/>
            <p:nvPr/>
          </p:nvSpPr>
          <p:spPr>
            <a:xfrm>
              <a:off x="6950118" y="1328777"/>
              <a:ext cx="156539" cy="18761"/>
            </a:xfrm>
            <a:custGeom>
              <a:avLst/>
              <a:gdLst/>
              <a:ahLst/>
              <a:cxnLst/>
              <a:rect l="l" t="t" r="r" b="b"/>
              <a:pathLst>
                <a:path w="4923" h="590" extrusionOk="0">
                  <a:moveTo>
                    <a:pt x="19" y="0"/>
                  </a:moveTo>
                  <a:cubicBezTo>
                    <a:pt x="13" y="74"/>
                    <a:pt x="4" y="149"/>
                    <a:pt x="1" y="220"/>
                  </a:cubicBezTo>
                  <a:lnTo>
                    <a:pt x="1" y="328"/>
                  </a:lnTo>
                  <a:lnTo>
                    <a:pt x="3039" y="491"/>
                  </a:lnTo>
                  <a:lnTo>
                    <a:pt x="4922" y="590"/>
                  </a:lnTo>
                  <a:lnTo>
                    <a:pt x="4916" y="571"/>
                  </a:lnTo>
                  <a:lnTo>
                    <a:pt x="3054" y="164"/>
                  </a:lnTo>
                  <a:lnTo>
                    <a:pt x="19"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9"/>
            <p:cNvSpPr/>
            <p:nvPr/>
          </p:nvSpPr>
          <p:spPr>
            <a:xfrm>
              <a:off x="6952566" y="1303053"/>
              <a:ext cx="153963" cy="43912"/>
            </a:xfrm>
            <a:custGeom>
              <a:avLst/>
              <a:gdLst/>
              <a:ahLst/>
              <a:cxnLst/>
              <a:rect l="l" t="t" r="r" b="b"/>
              <a:pathLst>
                <a:path w="4842" h="1381" extrusionOk="0">
                  <a:moveTo>
                    <a:pt x="60" y="0"/>
                  </a:moveTo>
                  <a:cubicBezTo>
                    <a:pt x="35" y="102"/>
                    <a:pt x="19" y="217"/>
                    <a:pt x="1" y="325"/>
                  </a:cubicBezTo>
                  <a:lnTo>
                    <a:pt x="2977" y="976"/>
                  </a:lnTo>
                  <a:lnTo>
                    <a:pt x="4842" y="1380"/>
                  </a:lnTo>
                  <a:lnTo>
                    <a:pt x="4836" y="1362"/>
                  </a:lnTo>
                  <a:lnTo>
                    <a:pt x="3045" y="652"/>
                  </a:lnTo>
                  <a:lnTo>
                    <a:pt x="60"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9"/>
            <p:cNvSpPr/>
            <p:nvPr/>
          </p:nvSpPr>
          <p:spPr>
            <a:xfrm>
              <a:off x="7115433" y="1338189"/>
              <a:ext cx="154854" cy="44230"/>
            </a:xfrm>
            <a:custGeom>
              <a:avLst/>
              <a:gdLst/>
              <a:ahLst/>
              <a:cxnLst/>
              <a:rect l="l" t="t" r="r" b="b"/>
              <a:pathLst>
                <a:path w="4870" h="1391" extrusionOk="0">
                  <a:moveTo>
                    <a:pt x="1" y="1"/>
                  </a:moveTo>
                  <a:lnTo>
                    <a:pt x="4" y="22"/>
                  </a:lnTo>
                  <a:lnTo>
                    <a:pt x="1795" y="729"/>
                  </a:lnTo>
                  <a:lnTo>
                    <a:pt x="4814" y="1390"/>
                  </a:lnTo>
                  <a:cubicBezTo>
                    <a:pt x="4833" y="1282"/>
                    <a:pt x="4854" y="1180"/>
                    <a:pt x="4870" y="1066"/>
                  </a:cubicBezTo>
                  <a:lnTo>
                    <a:pt x="1866" y="411"/>
                  </a:lnTo>
                  <a:lnTo>
                    <a:pt x="1"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9"/>
            <p:cNvSpPr/>
            <p:nvPr/>
          </p:nvSpPr>
          <p:spPr>
            <a:xfrm>
              <a:off x="7115528" y="1338889"/>
              <a:ext cx="149162" cy="69128"/>
            </a:xfrm>
            <a:custGeom>
              <a:avLst/>
              <a:gdLst/>
              <a:ahLst/>
              <a:cxnLst/>
              <a:rect l="l" t="t" r="r" b="b"/>
              <a:pathLst>
                <a:path w="4691" h="2174" extrusionOk="0">
                  <a:moveTo>
                    <a:pt x="1" y="0"/>
                  </a:moveTo>
                  <a:lnTo>
                    <a:pt x="4" y="13"/>
                  </a:lnTo>
                  <a:lnTo>
                    <a:pt x="1668" y="1013"/>
                  </a:lnTo>
                  <a:lnTo>
                    <a:pt x="4595" y="2174"/>
                  </a:lnTo>
                  <a:cubicBezTo>
                    <a:pt x="4629" y="2072"/>
                    <a:pt x="4660" y="1967"/>
                    <a:pt x="4691" y="1862"/>
                  </a:cubicBezTo>
                  <a:lnTo>
                    <a:pt x="1789" y="714"/>
                  </a:lnTo>
                  <a:lnTo>
                    <a:pt x="1"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9"/>
            <p:cNvSpPr/>
            <p:nvPr/>
          </p:nvSpPr>
          <p:spPr>
            <a:xfrm>
              <a:off x="6958480" y="1277806"/>
              <a:ext cx="147858" cy="68555"/>
            </a:xfrm>
            <a:custGeom>
              <a:avLst/>
              <a:gdLst/>
              <a:ahLst/>
              <a:cxnLst/>
              <a:rect l="l" t="t" r="r" b="b"/>
              <a:pathLst>
                <a:path w="4650" h="2156" extrusionOk="0">
                  <a:moveTo>
                    <a:pt x="111" y="1"/>
                  </a:moveTo>
                  <a:cubicBezTo>
                    <a:pt x="74" y="103"/>
                    <a:pt x="34" y="208"/>
                    <a:pt x="0" y="310"/>
                  </a:cubicBezTo>
                  <a:lnTo>
                    <a:pt x="2859" y="1446"/>
                  </a:lnTo>
                  <a:lnTo>
                    <a:pt x="4650" y="2156"/>
                  </a:lnTo>
                  <a:lnTo>
                    <a:pt x="4650" y="2156"/>
                  </a:lnTo>
                  <a:lnTo>
                    <a:pt x="4647" y="2141"/>
                  </a:lnTo>
                  <a:lnTo>
                    <a:pt x="2983" y="1140"/>
                  </a:lnTo>
                  <a:lnTo>
                    <a:pt x="111"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9"/>
            <p:cNvSpPr/>
            <p:nvPr/>
          </p:nvSpPr>
          <p:spPr>
            <a:xfrm>
              <a:off x="7115655" y="1339365"/>
              <a:ext cx="139814" cy="93103"/>
            </a:xfrm>
            <a:custGeom>
              <a:avLst/>
              <a:gdLst/>
              <a:ahLst/>
              <a:cxnLst/>
              <a:rect l="l" t="t" r="r" b="b"/>
              <a:pathLst>
                <a:path w="4397" h="2928" extrusionOk="0">
                  <a:moveTo>
                    <a:pt x="0" y="1"/>
                  </a:moveTo>
                  <a:lnTo>
                    <a:pt x="6" y="16"/>
                  </a:lnTo>
                  <a:lnTo>
                    <a:pt x="1497" y="1282"/>
                  </a:lnTo>
                  <a:lnTo>
                    <a:pt x="4245" y="2928"/>
                  </a:lnTo>
                  <a:cubicBezTo>
                    <a:pt x="4301" y="2832"/>
                    <a:pt x="4350" y="2736"/>
                    <a:pt x="4397" y="2634"/>
                  </a:cubicBezTo>
                  <a:lnTo>
                    <a:pt x="1667" y="998"/>
                  </a:lnTo>
                  <a:lnTo>
                    <a:pt x="0"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9"/>
            <p:cNvSpPr/>
            <p:nvPr/>
          </p:nvSpPr>
          <p:spPr>
            <a:xfrm>
              <a:off x="6968369" y="1254053"/>
              <a:ext cx="137874" cy="91831"/>
            </a:xfrm>
            <a:custGeom>
              <a:avLst/>
              <a:gdLst/>
              <a:ahLst/>
              <a:cxnLst/>
              <a:rect l="l" t="t" r="r" b="b"/>
              <a:pathLst>
                <a:path w="4336" h="2888" extrusionOk="0">
                  <a:moveTo>
                    <a:pt x="161" y="1"/>
                  </a:moveTo>
                  <a:cubicBezTo>
                    <a:pt x="106" y="93"/>
                    <a:pt x="53" y="189"/>
                    <a:pt x="1" y="291"/>
                  </a:cubicBezTo>
                  <a:lnTo>
                    <a:pt x="2668" y="1887"/>
                  </a:lnTo>
                  <a:lnTo>
                    <a:pt x="4336" y="2888"/>
                  </a:lnTo>
                  <a:lnTo>
                    <a:pt x="4333" y="2872"/>
                  </a:lnTo>
                  <a:lnTo>
                    <a:pt x="2838" y="1606"/>
                  </a:lnTo>
                  <a:lnTo>
                    <a:pt x="161"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9"/>
            <p:cNvSpPr/>
            <p:nvPr/>
          </p:nvSpPr>
          <p:spPr>
            <a:xfrm>
              <a:off x="7115655" y="1339874"/>
              <a:ext cx="125886" cy="114694"/>
            </a:xfrm>
            <a:custGeom>
              <a:avLst/>
              <a:gdLst/>
              <a:ahLst/>
              <a:cxnLst/>
              <a:rect l="l" t="t" r="r" b="b"/>
              <a:pathLst>
                <a:path w="3959" h="3607" extrusionOk="0">
                  <a:moveTo>
                    <a:pt x="0" y="0"/>
                  </a:moveTo>
                  <a:lnTo>
                    <a:pt x="6" y="16"/>
                  </a:lnTo>
                  <a:lnTo>
                    <a:pt x="1281" y="1516"/>
                  </a:lnTo>
                  <a:lnTo>
                    <a:pt x="3751" y="3606"/>
                  </a:lnTo>
                  <a:cubicBezTo>
                    <a:pt x="3822" y="3523"/>
                    <a:pt x="3896" y="3443"/>
                    <a:pt x="3958" y="3353"/>
                  </a:cubicBezTo>
                  <a:lnTo>
                    <a:pt x="1491" y="1263"/>
                  </a:lnTo>
                  <a:lnTo>
                    <a:pt x="0"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9"/>
            <p:cNvSpPr/>
            <p:nvPr/>
          </p:nvSpPr>
          <p:spPr>
            <a:xfrm>
              <a:off x="6982424" y="1232462"/>
              <a:ext cx="123724" cy="112945"/>
            </a:xfrm>
            <a:custGeom>
              <a:avLst/>
              <a:gdLst/>
              <a:ahLst/>
              <a:cxnLst/>
              <a:rect l="l" t="t" r="r" b="b"/>
              <a:pathLst>
                <a:path w="3891" h="3552" extrusionOk="0">
                  <a:moveTo>
                    <a:pt x="204" y="1"/>
                  </a:moveTo>
                  <a:cubicBezTo>
                    <a:pt x="130" y="81"/>
                    <a:pt x="65" y="170"/>
                    <a:pt x="0" y="254"/>
                  </a:cubicBezTo>
                  <a:lnTo>
                    <a:pt x="2396" y="2285"/>
                  </a:lnTo>
                  <a:lnTo>
                    <a:pt x="3891" y="3551"/>
                  </a:lnTo>
                  <a:lnTo>
                    <a:pt x="3887" y="3536"/>
                  </a:lnTo>
                  <a:lnTo>
                    <a:pt x="2609" y="2035"/>
                  </a:lnTo>
                  <a:lnTo>
                    <a:pt x="204"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9"/>
            <p:cNvSpPr/>
            <p:nvPr/>
          </p:nvSpPr>
          <p:spPr>
            <a:xfrm>
              <a:off x="7115846" y="1340351"/>
              <a:ext cx="107730" cy="133168"/>
            </a:xfrm>
            <a:custGeom>
              <a:avLst/>
              <a:gdLst/>
              <a:ahLst/>
              <a:cxnLst/>
              <a:rect l="l" t="t" r="r" b="b"/>
              <a:pathLst>
                <a:path w="3388" h="4188" extrusionOk="0">
                  <a:moveTo>
                    <a:pt x="0" y="1"/>
                  </a:moveTo>
                  <a:lnTo>
                    <a:pt x="3" y="16"/>
                  </a:lnTo>
                  <a:lnTo>
                    <a:pt x="1028" y="1714"/>
                  </a:lnTo>
                  <a:lnTo>
                    <a:pt x="3137" y="4187"/>
                  </a:lnTo>
                  <a:cubicBezTo>
                    <a:pt x="3220" y="4116"/>
                    <a:pt x="3307" y="4048"/>
                    <a:pt x="3387" y="3974"/>
                  </a:cubicBezTo>
                  <a:lnTo>
                    <a:pt x="1282" y="1504"/>
                  </a:lnTo>
                  <a:lnTo>
                    <a:pt x="0"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9"/>
            <p:cNvSpPr/>
            <p:nvPr/>
          </p:nvSpPr>
          <p:spPr>
            <a:xfrm>
              <a:off x="7000294" y="1213924"/>
              <a:ext cx="105854" cy="130974"/>
            </a:xfrm>
            <a:custGeom>
              <a:avLst/>
              <a:gdLst/>
              <a:ahLst/>
              <a:cxnLst/>
              <a:rect l="l" t="t" r="r" b="b"/>
              <a:pathLst>
                <a:path w="3329" h="4119" extrusionOk="0">
                  <a:moveTo>
                    <a:pt x="247" y="0"/>
                  </a:moveTo>
                  <a:cubicBezTo>
                    <a:pt x="164" y="71"/>
                    <a:pt x="81" y="142"/>
                    <a:pt x="0" y="216"/>
                  </a:cubicBezTo>
                  <a:lnTo>
                    <a:pt x="2047" y="2618"/>
                  </a:lnTo>
                  <a:lnTo>
                    <a:pt x="3329" y="4119"/>
                  </a:lnTo>
                  <a:lnTo>
                    <a:pt x="3325" y="4103"/>
                  </a:lnTo>
                  <a:lnTo>
                    <a:pt x="2297" y="2405"/>
                  </a:lnTo>
                  <a:lnTo>
                    <a:pt x="247"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9"/>
            <p:cNvSpPr/>
            <p:nvPr/>
          </p:nvSpPr>
          <p:spPr>
            <a:xfrm>
              <a:off x="7115942" y="1340637"/>
              <a:ext cx="85917" cy="147413"/>
            </a:xfrm>
            <a:custGeom>
              <a:avLst/>
              <a:gdLst/>
              <a:ahLst/>
              <a:cxnLst/>
              <a:rect l="l" t="t" r="r" b="b"/>
              <a:pathLst>
                <a:path w="2702" h="4636" extrusionOk="0">
                  <a:moveTo>
                    <a:pt x="0" y="1"/>
                  </a:moveTo>
                  <a:lnTo>
                    <a:pt x="3" y="16"/>
                  </a:lnTo>
                  <a:lnTo>
                    <a:pt x="593" y="1616"/>
                  </a:lnTo>
                  <a:lnTo>
                    <a:pt x="2421" y="4635"/>
                  </a:lnTo>
                  <a:cubicBezTo>
                    <a:pt x="2520" y="4586"/>
                    <a:pt x="2609" y="4527"/>
                    <a:pt x="2702" y="4471"/>
                  </a:cubicBezTo>
                  <a:lnTo>
                    <a:pt x="1025" y="1699"/>
                  </a:lnTo>
                  <a:lnTo>
                    <a:pt x="0"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9"/>
            <p:cNvSpPr/>
            <p:nvPr/>
          </p:nvSpPr>
          <p:spPr>
            <a:xfrm>
              <a:off x="7021503" y="1199584"/>
              <a:ext cx="84550" cy="144933"/>
            </a:xfrm>
            <a:custGeom>
              <a:avLst/>
              <a:gdLst/>
              <a:ahLst/>
              <a:cxnLst/>
              <a:rect l="l" t="t" r="r" b="b"/>
              <a:pathLst>
                <a:path w="2659" h="4558" extrusionOk="0">
                  <a:moveTo>
                    <a:pt x="284" y="0"/>
                  </a:moveTo>
                  <a:cubicBezTo>
                    <a:pt x="185" y="50"/>
                    <a:pt x="93" y="108"/>
                    <a:pt x="0" y="167"/>
                  </a:cubicBezTo>
                  <a:lnTo>
                    <a:pt x="1630" y="2859"/>
                  </a:lnTo>
                  <a:lnTo>
                    <a:pt x="2658" y="4557"/>
                  </a:lnTo>
                  <a:lnTo>
                    <a:pt x="2652" y="4542"/>
                  </a:lnTo>
                  <a:lnTo>
                    <a:pt x="2063" y="2946"/>
                  </a:lnTo>
                  <a:lnTo>
                    <a:pt x="284"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9"/>
            <p:cNvSpPr/>
            <p:nvPr/>
          </p:nvSpPr>
          <p:spPr>
            <a:xfrm>
              <a:off x="7049389" y="1187501"/>
              <a:ext cx="56472" cy="156507"/>
            </a:xfrm>
            <a:custGeom>
              <a:avLst/>
              <a:gdLst/>
              <a:ahLst/>
              <a:cxnLst/>
              <a:rect l="l" t="t" r="r" b="b"/>
              <a:pathLst>
                <a:path w="1776" h="4922" extrusionOk="0">
                  <a:moveTo>
                    <a:pt x="309" y="1"/>
                  </a:moveTo>
                  <a:cubicBezTo>
                    <a:pt x="207" y="31"/>
                    <a:pt x="102" y="72"/>
                    <a:pt x="0" y="109"/>
                  </a:cubicBezTo>
                  <a:lnTo>
                    <a:pt x="1186" y="3319"/>
                  </a:lnTo>
                  <a:lnTo>
                    <a:pt x="1775" y="4922"/>
                  </a:lnTo>
                  <a:lnTo>
                    <a:pt x="1420" y="3017"/>
                  </a:lnTo>
                  <a:lnTo>
                    <a:pt x="309"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9"/>
            <p:cNvSpPr/>
            <p:nvPr/>
          </p:nvSpPr>
          <p:spPr>
            <a:xfrm>
              <a:off x="7116037" y="1341146"/>
              <a:ext cx="57267" cy="158288"/>
            </a:xfrm>
            <a:custGeom>
              <a:avLst/>
              <a:gdLst/>
              <a:ahLst/>
              <a:cxnLst/>
              <a:rect l="l" t="t" r="r" b="b"/>
              <a:pathLst>
                <a:path w="1801" h="4978" extrusionOk="0">
                  <a:moveTo>
                    <a:pt x="0" y="0"/>
                  </a:moveTo>
                  <a:lnTo>
                    <a:pt x="355" y="1908"/>
                  </a:lnTo>
                  <a:lnTo>
                    <a:pt x="1485" y="4977"/>
                  </a:lnTo>
                  <a:cubicBezTo>
                    <a:pt x="1594" y="4946"/>
                    <a:pt x="1695" y="4909"/>
                    <a:pt x="1800" y="4875"/>
                  </a:cubicBezTo>
                  <a:lnTo>
                    <a:pt x="590" y="1600"/>
                  </a:lnTo>
                  <a:lnTo>
                    <a:pt x="0"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9"/>
            <p:cNvSpPr/>
            <p:nvPr/>
          </p:nvSpPr>
          <p:spPr>
            <a:xfrm>
              <a:off x="7075877" y="1181618"/>
              <a:ext cx="70431" cy="322808"/>
            </a:xfrm>
            <a:custGeom>
              <a:avLst/>
              <a:gdLst/>
              <a:ahLst/>
              <a:cxnLst/>
              <a:rect l="l" t="t" r="r" b="b"/>
              <a:pathLst>
                <a:path w="2215" h="10152" extrusionOk="0">
                  <a:moveTo>
                    <a:pt x="325" y="0"/>
                  </a:moveTo>
                  <a:cubicBezTo>
                    <a:pt x="217" y="16"/>
                    <a:pt x="109" y="37"/>
                    <a:pt x="1" y="56"/>
                  </a:cubicBezTo>
                  <a:lnTo>
                    <a:pt x="584" y="3202"/>
                  </a:lnTo>
                  <a:lnTo>
                    <a:pt x="939" y="5107"/>
                  </a:lnTo>
                  <a:lnTo>
                    <a:pt x="942" y="5122"/>
                  </a:lnTo>
                  <a:lnTo>
                    <a:pt x="945" y="5138"/>
                  </a:lnTo>
                  <a:lnTo>
                    <a:pt x="952" y="5153"/>
                  </a:lnTo>
                  <a:lnTo>
                    <a:pt x="955" y="5169"/>
                  </a:lnTo>
                  <a:lnTo>
                    <a:pt x="958" y="5184"/>
                  </a:lnTo>
                  <a:lnTo>
                    <a:pt x="964" y="5203"/>
                  </a:lnTo>
                  <a:lnTo>
                    <a:pt x="967" y="5221"/>
                  </a:lnTo>
                  <a:lnTo>
                    <a:pt x="970" y="5246"/>
                  </a:lnTo>
                  <a:lnTo>
                    <a:pt x="973" y="5274"/>
                  </a:lnTo>
                  <a:lnTo>
                    <a:pt x="982" y="5304"/>
                  </a:lnTo>
                  <a:lnTo>
                    <a:pt x="989" y="5342"/>
                  </a:lnTo>
                  <a:lnTo>
                    <a:pt x="998" y="5391"/>
                  </a:lnTo>
                  <a:lnTo>
                    <a:pt x="1010" y="5462"/>
                  </a:lnTo>
                  <a:lnTo>
                    <a:pt x="1029" y="5558"/>
                  </a:lnTo>
                  <a:lnTo>
                    <a:pt x="1060" y="5718"/>
                  </a:lnTo>
                  <a:lnTo>
                    <a:pt x="1118" y="6018"/>
                  </a:lnTo>
                  <a:lnTo>
                    <a:pt x="1273" y="6848"/>
                  </a:lnTo>
                  <a:lnTo>
                    <a:pt x="1884" y="10152"/>
                  </a:lnTo>
                  <a:cubicBezTo>
                    <a:pt x="1992" y="10139"/>
                    <a:pt x="2106" y="10127"/>
                    <a:pt x="2214" y="10112"/>
                  </a:cubicBezTo>
                  <a:lnTo>
                    <a:pt x="1622" y="6925"/>
                  </a:lnTo>
                  <a:lnTo>
                    <a:pt x="1263" y="5017"/>
                  </a:lnTo>
                  <a:lnTo>
                    <a:pt x="1260" y="5002"/>
                  </a:lnTo>
                  <a:lnTo>
                    <a:pt x="1257" y="4986"/>
                  </a:lnTo>
                  <a:lnTo>
                    <a:pt x="1251" y="4971"/>
                  </a:lnTo>
                  <a:lnTo>
                    <a:pt x="1248" y="4956"/>
                  </a:lnTo>
                  <a:lnTo>
                    <a:pt x="1245" y="4940"/>
                  </a:lnTo>
                  <a:lnTo>
                    <a:pt x="1239" y="4922"/>
                  </a:lnTo>
                  <a:lnTo>
                    <a:pt x="1236" y="4903"/>
                  </a:lnTo>
                  <a:lnTo>
                    <a:pt x="1233" y="4878"/>
                  </a:lnTo>
                  <a:lnTo>
                    <a:pt x="1229" y="4854"/>
                  </a:lnTo>
                  <a:lnTo>
                    <a:pt x="1220" y="4823"/>
                  </a:lnTo>
                  <a:lnTo>
                    <a:pt x="1214" y="4783"/>
                  </a:lnTo>
                  <a:lnTo>
                    <a:pt x="1205" y="4733"/>
                  </a:lnTo>
                  <a:lnTo>
                    <a:pt x="1192" y="4662"/>
                  </a:lnTo>
                  <a:lnTo>
                    <a:pt x="1174" y="4567"/>
                  </a:lnTo>
                  <a:lnTo>
                    <a:pt x="1143" y="4409"/>
                  </a:lnTo>
                  <a:lnTo>
                    <a:pt x="1084" y="4107"/>
                  </a:lnTo>
                  <a:lnTo>
                    <a:pt x="930" y="3279"/>
                  </a:lnTo>
                  <a:lnTo>
                    <a:pt x="325"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9"/>
            <p:cNvSpPr/>
            <p:nvPr/>
          </p:nvSpPr>
          <p:spPr>
            <a:xfrm>
              <a:off x="6962996" y="1195673"/>
              <a:ext cx="302362" cy="300518"/>
            </a:xfrm>
            <a:custGeom>
              <a:avLst/>
              <a:gdLst/>
              <a:ahLst/>
              <a:cxnLst/>
              <a:rect l="l" t="t" r="r" b="b"/>
              <a:pathLst>
                <a:path w="9509" h="9451" extrusionOk="0">
                  <a:moveTo>
                    <a:pt x="4887" y="1"/>
                  </a:moveTo>
                  <a:cubicBezTo>
                    <a:pt x="4811" y="1"/>
                    <a:pt x="4735" y="3"/>
                    <a:pt x="4659" y="6"/>
                  </a:cubicBezTo>
                  <a:cubicBezTo>
                    <a:pt x="2059" y="126"/>
                    <a:pt x="238" y="1834"/>
                    <a:pt x="102" y="4566"/>
                  </a:cubicBezTo>
                  <a:cubicBezTo>
                    <a:pt x="0" y="6561"/>
                    <a:pt x="1251" y="9419"/>
                    <a:pt x="4613" y="9450"/>
                  </a:cubicBezTo>
                  <a:cubicBezTo>
                    <a:pt x="4629" y="9451"/>
                    <a:pt x="4644" y="9451"/>
                    <a:pt x="4660" y="9451"/>
                  </a:cubicBezTo>
                  <a:cubicBezTo>
                    <a:pt x="7081" y="9451"/>
                    <a:pt x="9509" y="7575"/>
                    <a:pt x="9445" y="4569"/>
                  </a:cubicBezTo>
                  <a:cubicBezTo>
                    <a:pt x="9382" y="1804"/>
                    <a:pt x="7362" y="1"/>
                    <a:pt x="4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9"/>
            <p:cNvSpPr/>
            <p:nvPr/>
          </p:nvSpPr>
          <p:spPr>
            <a:xfrm>
              <a:off x="6932152" y="1192620"/>
              <a:ext cx="344240" cy="298992"/>
            </a:xfrm>
            <a:custGeom>
              <a:avLst/>
              <a:gdLst/>
              <a:ahLst/>
              <a:cxnLst/>
              <a:rect l="l" t="t" r="r" b="b"/>
              <a:pathLst>
                <a:path w="10826" h="9403" extrusionOk="0">
                  <a:moveTo>
                    <a:pt x="5891" y="1"/>
                  </a:moveTo>
                  <a:cubicBezTo>
                    <a:pt x="5133" y="1"/>
                    <a:pt x="4327" y="193"/>
                    <a:pt x="3508" y="580"/>
                  </a:cubicBezTo>
                  <a:cubicBezTo>
                    <a:pt x="1739" y="1420"/>
                    <a:pt x="1" y="3785"/>
                    <a:pt x="1455" y="6740"/>
                  </a:cubicBezTo>
                  <a:cubicBezTo>
                    <a:pt x="2342" y="8550"/>
                    <a:pt x="3886" y="9403"/>
                    <a:pt x="5500" y="9403"/>
                  </a:cubicBezTo>
                  <a:cubicBezTo>
                    <a:pt x="6340" y="9403"/>
                    <a:pt x="7199" y="9172"/>
                    <a:pt x="7994" y="8725"/>
                  </a:cubicBezTo>
                  <a:cubicBezTo>
                    <a:pt x="10430" y="7357"/>
                    <a:pt x="10825" y="4353"/>
                    <a:pt x="9532" y="2183"/>
                  </a:cubicBezTo>
                  <a:cubicBezTo>
                    <a:pt x="8668" y="734"/>
                    <a:pt x="7370" y="1"/>
                    <a:pt x="58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9"/>
            <p:cNvSpPr/>
            <p:nvPr/>
          </p:nvSpPr>
          <p:spPr>
            <a:xfrm>
              <a:off x="6948273" y="1179647"/>
              <a:ext cx="277338" cy="279341"/>
            </a:xfrm>
            <a:custGeom>
              <a:avLst/>
              <a:gdLst/>
              <a:ahLst/>
              <a:cxnLst/>
              <a:rect l="l" t="t" r="r" b="b"/>
              <a:pathLst>
                <a:path w="8722" h="8785" extrusionOk="0">
                  <a:moveTo>
                    <a:pt x="5258" y="0"/>
                  </a:moveTo>
                  <a:cubicBezTo>
                    <a:pt x="5165" y="0"/>
                    <a:pt x="5071" y="2"/>
                    <a:pt x="4977" y="7"/>
                  </a:cubicBezTo>
                  <a:cubicBezTo>
                    <a:pt x="2170" y="133"/>
                    <a:pt x="210" y="1973"/>
                    <a:pt x="62" y="4919"/>
                  </a:cubicBezTo>
                  <a:cubicBezTo>
                    <a:pt x="0" y="6160"/>
                    <a:pt x="423" y="7719"/>
                    <a:pt x="1504" y="8784"/>
                  </a:cubicBezTo>
                  <a:cubicBezTo>
                    <a:pt x="506" y="7722"/>
                    <a:pt x="120" y="6234"/>
                    <a:pt x="182" y="5039"/>
                  </a:cubicBezTo>
                  <a:cubicBezTo>
                    <a:pt x="330" y="2094"/>
                    <a:pt x="2291" y="254"/>
                    <a:pt x="5094" y="124"/>
                  </a:cubicBezTo>
                  <a:cubicBezTo>
                    <a:pt x="5186" y="120"/>
                    <a:pt x="5278" y="118"/>
                    <a:pt x="5370" y="118"/>
                  </a:cubicBezTo>
                  <a:cubicBezTo>
                    <a:pt x="6650" y="118"/>
                    <a:pt x="7866" y="520"/>
                    <a:pt x="8722" y="1313"/>
                  </a:cubicBezTo>
                  <a:cubicBezTo>
                    <a:pt x="7856" y="453"/>
                    <a:pt x="6594" y="0"/>
                    <a:pt x="5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9"/>
            <p:cNvSpPr/>
            <p:nvPr/>
          </p:nvSpPr>
          <p:spPr>
            <a:xfrm>
              <a:off x="6932152" y="1192620"/>
              <a:ext cx="344240" cy="298992"/>
            </a:xfrm>
            <a:custGeom>
              <a:avLst/>
              <a:gdLst/>
              <a:ahLst/>
              <a:cxnLst/>
              <a:rect l="l" t="t" r="r" b="b"/>
              <a:pathLst>
                <a:path w="10826" h="9403" extrusionOk="0">
                  <a:moveTo>
                    <a:pt x="5883" y="178"/>
                  </a:moveTo>
                  <a:cubicBezTo>
                    <a:pt x="7309" y="178"/>
                    <a:pt x="8558" y="883"/>
                    <a:pt x="9390" y="2275"/>
                  </a:cubicBezTo>
                  <a:cubicBezTo>
                    <a:pt x="10631" y="4363"/>
                    <a:pt x="10248" y="7259"/>
                    <a:pt x="7908" y="8574"/>
                  </a:cubicBezTo>
                  <a:cubicBezTo>
                    <a:pt x="7142" y="9005"/>
                    <a:pt x="6315" y="9227"/>
                    <a:pt x="5507" y="9227"/>
                  </a:cubicBezTo>
                  <a:cubicBezTo>
                    <a:pt x="3953" y="9227"/>
                    <a:pt x="2467" y="8405"/>
                    <a:pt x="1612" y="6663"/>
                  </a:cubicBezTo>
                  <a:cubicBezTo>
                    <a:pt x="214" y="3819"/>
                    <a:pt x="1887" y="1538"/>
                    <a:pt x="3588" y="735"/>
                  </a:cubicBezTo>
                  <a:cubicBezTo>
                    <a:pt x="4378" y="363"/>
                    <a:pt x="5154" y="178"/>
                    <a:pt x="5883" y="178"/>
                  </a:cubicBezTo>
                  <a:close/>
                  <a:moveTo>
                    <a:pt x="5891" y="1"/>
                  </a:moveTo>
                  <a:cubicBezTo>
                    <a:pt x="5133" y="1"/>
                    <a:pt x="4327" y="193"/>
                    <a:pt x="3508" y="580"/>
                  </a:cubicBezTo>
                  <a:cubicBezTo>
                    <a:pt x="1739" y="1420"/>
                    <a:pt x="1" y="3785"/>
                    <a:pt x="1455" y="6740"/>
                  </a:cubicBezTo>
                  <a:cubicBezTo>
                    <a:pt x="2342" y="8550"/>
                    <a:pt x="3886" y="9403"/>
                    <a:pt x="5500" y="9403"/>
                  </a:cubicBezTo>
                  <a:cubicBezTo>
                    <a:pt x="6340" y="9403"/>
                    <a:pt x="7199" y="9172"/>
                    <a:pt x="7994" y="8725"/>
                  </a:cubicBezTo>
                  <a:cubicBezTo>
                    <a:pt x="10430" y="7357"/>
                    <a:pt x="10825" y="4353"/>
                    <a:pt x="9532" y="2183"/>
                  </a:cubicBezTo>
                  <a:cubicBezTo>
                    <a:pt x="8668" y="734"/>
                    <a:pt x="7370" y="1"/>
                    <a:pt x="5891"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9"/>
            <p:cNvSpPr/>
            <p:nvPr/>
          </p:nvSpPr>
          <p:spPr>
            <a:xfrm>
              <a:off x="7055558" y="1401402"/>
              <a:ext cx="24198" cy="69160"/>
            </a:xfrm>
            <a:custGeom>
              <a:avLst/>
              <a:gdLst/>
              <a:ahLst/>
              <a:cxnLst/>
              <a:rect l="l" t="t" r="r" b="b"/>
              <a:pathLst>
                <a:path w="761" h="2175" extrusionOk="0">
                  <a:moveTo>
                    <a:pt x="1" y="1"/>
                  </a:moveTo>
                  <a:lnTo>
                    <a:pt x="1" y="4"/>
                  </a:lnTo>
                  <a:lnTo>
                    <a:pt x="383" y="165"/>
                  </a:lnTo>
                  <a:cubicBezTo>
                    <a:pt x="383" y="165"/>
                    <a:pt x="482" y="618"/>
                    <a:pt x="513" y="974"/>
                  </a:cubicBezTo>
                  <a:cubicBezTo>
                    <a:pt x="547" y="1332"/>
                    <a:pt x="383" y="2175"/>
                    <a:pt x="383" y="2175"/>
                  </a:cubicBezTo>
                  <a:cubicBezTo>
                    <a:pt x="383" y="2175"/>
                    <a:pt x="516" y="2156"/>
                    <a:pt x="726" y="2104"/>
                  </a:cubicBezTo>
                  <a:cubicBezTo>
                    <a:pt x="732" y="1823"/>
                    <a:pt x="559" y="1162"/>
                    <a:pt x="671" y="974"/>
                  </a:cubicBezTo>
                  <a:cubicBezTo>
                    <a:pt x="738" y="862"/>
                    <a:pt x="760" y="615"/>
                    <a:pt x="649" y="390"/>
                  </a:cubicBezTo>
                  <a:cubicBezTo>
                    <a:pt x="538" y="168"/>
                    <a:pt x="325" y="112"/>
                    <a:pt x="1" y="1"/>
                  </a:cubicBezTo>
                  <a:close/>
                </a:path>
              </a:pathLst>
            </a:custGeom>
            <a:solidFill>
              <a:srgbClr val="FFD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9"/>
            <p:cNvSpPr/>
            <p:nvPr/>
          </p:nvSpPr>
          <p:spPr>
            <a:xfrm>
              <a:off x="7029739" y="1235165"/>
              <a:ext cx="173201" cy="242074"/>
            </a:xfrm>
            <a:custGeom>
              <a:avLst/>
              <a:gdLst/>
              <a:ahLst/>
              <a:cxnLst/>
              <a:rect l="l" t="t" r="r" b="b"/>
              <a:pathLst>
                <a:path w="5447" h="7613" extrusionOk="0">
                  <a:moveTo>
                    <a:pt x="2484" y="1"/>
                  </a:moveTo>
                  <a:cubicBezTo>
                    <a:pt x="2446" y="1"/>
                    <a:pt x="2409" y="5"/>
                    <a:pt x="2372" y="14"/>
                  </a:cubicBezTo>
                  <a:cubicBezTo>
                    <a:pt x="2060" y="98"/>
                    <a:pt x="2014" y="342"/>
                    <a:pt x="2014" y="342"/>
                  </a:cubicBezTo>
                  <a:cubicBezTo>
                    <a:pt x="2014" y="342"/>
                    <a:pt x="1912" y="317"/>
                    <a:pt x="1774" y="317"/>
                  </a:cubicBezTo>
                  <a:cubicBezTo>
                    <a:pt x="1594" y="317"/>
                    <a:pt x="1352" y="358"/>
                    <a:pt x="1186" y="548"/>
                  </a:cubicBezTo>
                  <a:cubicBezTo>
                    <a:pt x="1063" y="690"/>
                    <a:pt x="1026" y="934"/>
                    <a:pt x="1016" y="1058"/>
                  </a:cubicBezTo>
                  <a:cubicBezTo>
                    <a:pt x="735" y="1218"/>
                    <a:pt x="834" y="1663"/>
                    <a:pt x="1140" y="1669"/>
                  </a:cubicBezTo>
                  <a:cubicBezTo>
                    <a:pt x="1140" y="1669"/>
                    <a:pt x="797" y="2049"/>
                    <a:pt x="766" y="2160"/>
                  </a:cubicBezTo>
                  <a:cubicBezTo>
                    <a:pt x="735" y="2271"/>
                    <a:pt x="723" y="2453"/>
                    <a:pt x="704" y="2555"/>
                  </a:cubicBezTo>
                  <a:cubicBezTo>
                    <a:pt x="686" y="2654"/>
                    <a:pt x="16" y="3327"/>
                    <a:pt x="10" y="3411"/>
                  </a:cubicBezTo>
                  <a:cubicBezTo>
                    <a:pt x="1" y="3500"/>
                    <a:pt x="13" y="3500"/>
                    <a:pt x="68" y="3562"/>
                  </a:cubicBezTo>
                  <a:cubicBezTo>
                    <a:pt x="88" y="3583"/>
                    <a:pt x="137" y="3587"/>
                    <a:pt x="189" y="3587"/>
                  </a:cubicBezTo>
                  <a:cubicBezTo>
                    <a:pt x="217" y="3587"/>
                    <a:pt x="246" y="3586"/>
                    <a:pt x="272" y="3586"/>
                  </a:cubicBezTo>
                  <a:cubicBezTo>
                    <a:pt x="315" y="3586"/>
                    <a:pt x="349" y="3589"/>
                    <a:pt x="356" y="3605"/>
                  </a:cubicBezTo>
                  <a:cubicBezTo>
                    <a:pt x="399" y="3688"/>
                    <a:pt x="319" y="3883"/>
                    <a:pt x="319" y="4006"/>
                  </a:cubicBezTo>
                  <a:cubicBezTo>
                    <a:pt x="319" y="4053"/>
                    <a:pt x="362" y="4087"/>
                    <a:pt x="371" y="4133"/>
                  </a:cubicBezTo>
                  <a:cubicBezTo>
                    <a:pt x="380" y="4170"/>
                    <a:pt x="340" y="4238"/>
                    <a:pt x="353" y="4275"/>
                  </a:cubicBezTo>
                  <a:cubicBezTo>
                    <a:pt x="393" y="4408"/>
                    <a:pt x="491" y="4503"/>
                    <a:pt x="491" y="4503"/>
                  </a:cubicBezTo>
                  <a:cubicBezTo>
                    <a:pt x="491" y="4612"/>
                    <a:pt x="414" y="4664"/>
                    <a:pt x="408" y="4763"/>
                  </a:cubicBezTo>
                  <a:cubicBezTo>
                    <a:pt x="394" y="4976"/>
                    <a:pt x="534" y="4988"/>
                    <a:pt x="565" y="4988"/>
                  </a:cubicBezTo>
                  <a:cubicBezTo>
                    <a:pt x="569" y="4988"/>
                    <a:pt x="572" y="4988"/>
                    <a:pt x="572" y="4988"/>
                  </a:cubicBezTo>
                  <a:lnTo>
                    <a:pt x="1334" y="5229"/>
                  </a:lnTo>
                  <a:lnTo>
                    <a:pt x="1334" y="6300"/>
                  </a:lnTo>
                  <a:cubicBezTo>
                    <a:pt x="1334" y="6665"/>
                    <a:pt x="1124" y="7612"/>
                    <a:pt x="1124" y="7612"/>
                  </a:cubicBezTo>
                  <a:cubicBezTo>
                    <a:pt x="1124" y="7612"/>
                    <a:pt x="3036" y="7347"/>
                    <a:pt x="4437" y="6285"/>
                  </a:cubicBezTo>
                  <a:cubicBezTo>
                    <a:pt x="4437" y="6285"/>
                    <a:pt x="4178" y="5433"/>
                    <a:pt x="4258" y="4556"/>
                  </a:cubicBezTo>
                  <a:cubicBezTo>
                    <a:pt x="4258" y="4556"/>
                    <a:pt x="4610" y="4448"/>
                    <a:pt x="4644" y="3969"/>
                  </a:cubicBezTo>
                  <a:cubicBezTo>
                    <a:pt x="4644" y="3969"/>
                    <a:pt x="5061" y="3790"/>
                    <a:pt x="5255" y="3281"/>
                  </a:cubicBezTo>
                  <a:cubicBezTo>
                    <a:pt x="5447" y="2771"/>
                    <a:pt x="5292" y="2308"/>
                    <a:pt x="5292" y="2308"/>
                  </a:cubicBezTo>
                  <a:cubicBezTo>
                    <a:pt x="5150" y="910"/>
                    <a:pt x="4116" y="88"/>
                    <a:pt x="3415" y="88"/>
                  </a:cubicBezTo>
                  <a:cubicBezTo>
                    <a:pt x="3153" y="88"/>
                    <a:pt x="3017" y="230"/>
                    <a:pt x="3017" y="230"/>
                  </a:cubicBezTo>
                  <a:cubicBezTo>
                    <a:pt x="3017" y="230"/>
                    <a:pt x="2758" y="1"/>
                    <a:pt x="2484"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9"/>
            <p:cNvSpPr/>
            <p:nvPr/>
          </p:nvSpPr>
          <p:spPr>
            <a:xfrm>
              <a:off x="7026018" y="1235165"/>
              <a:ext cx="170435" cy="235301"/>
            </a:xfrm>
            <a:custGeom>
              <a:avLst/>
              <a:gdLst/>
              <a:ahLst/>
              <a:cxnLst/>
              <a:rect l="l" t="t" r="r" b="b"/>
              <a:pathLst>
                <a:path w="5360" h="7400" extrusionOk="0">
                  <a:moveTo>
                    <a:pt x="2557" y="0"/>
                  </a:moveTo>
                  <a:cubicBezTo>
                    <a:pt x="2521" y="0"/>
                    <a:pt x="2485" y="5"/>
                    <a:pt x="2449" y="14"/>
                  </a:cubicBezTo>
                  <a:cubicBezTo>
                    <a:pt x="2152" y="98"/>
                    <a:pt x="1924" y="339"/>
                    <a:pt x="1924" y="339"/>
                  </a:cubicBezTo>
                  <a:cubicBezTo>
                    <a:pt x="1924" y="339"/>
                    <a:pt x="1828" y="314"/>
                    <a:pt x="1697" y="314"/>
                  </a:cubicBezTo>
                  <a:cubicBezTo>
                    <a:pt x="1528" y="314"/>
                    <a:pt x="1299" y="355"/>
                    <a:pt x="1143" y="539"/>
                  </a:cubicBezTo>
                  <a:cubicBezTo>
                    <a:pt x="1025" y="678"/>
                    <a:pt x="991" y="922"/>
                    <a:pt x="982" y="1042"/>
                  </a:cubicBezTo>
                  <a:cubicBezTo>
                    <a:pt x="717" y="1200"/>
                    <a:pt x="812" y="1635"/>
                    <a:pt x="1102" y="1645"/>
                  </a:cubicBezTo>
                  <a:cubicBezTo>
                    <a:pt x="1102" y="1645"/>
                    <a:pt x="778" y="2015"/>
                    <a:pt x="750" y="2126"/>
                  </a:cubicBezTo>
                  <a:cubicBezTo>
                    <a:pt x="726" y="2237"/>
                    <a:pt x="713" y="2416"/>
                    <a:pt x="695" y="2515"/>
                  </a:cubicBezTo>
                  <a:cubicBezTo>
                    <a:pt x="679" y="2617"/>
                    <a:pt x="19" y="3287"/>
                    <a:pt x="6" y="3373"/>
                  </a:cubicBezTo>
                  <a:cubicBezTo>
                    <a:pt x="0" y="3457"/>
                    <a:pt x="22" y="3494"/>
                    <a:pt x="71" y="3556"/>
                  </a:cubicBezTo>
                  <a:cubicBezTo>
                    <a:pt x="114" y="3608"/>
                    <a:pt x="343" y="3565"/>
                    <a:pt x="361" y="3608"/>
                  </a:cubicBezTo>
                  <a:cubicBezTo>
                    <a:pt x="402" y="3695"/>
                    <a:pt x="328" y="3824"/>
                    <a:pt x="328" y="3948"/>
                  </a:cubicBezTo>
                  <a:cubicBezTo>
                    <a:pt x="328" y="3994"/>
                    <a:pt x="371" y="4025"/>
                    <a:pt x="377" y="4071"/>
                  </a:cubicBezTo>
                  <a:cubicBezTo>
                    <a:pt x="386" y="4111"/>
                    <a:pt x="349" y="4173"/>
                    <a:pt x="361" y="4210"/>
                  </a:cubicBezTo>
                  <a:cubicBezTo>
                    <a:pt x="402" y="4337"/>
                    <a:pt x="494" y="4436"/>
                    <a:pt x="494" y="4436"/>
                  </a:cubicBezTo>
                  <a:cubicBezTo>
                    <a:pt x="494" y="4537"/>
                    <a:pt x="420" y="4593"/>
                    <a:pt x="411" y="4689"/>
                  </a:cubicBezTo>
                  <a:cubicBezTo>
                    <a:pt x="395" y="4930"/>
                    <a:pt x="494" y="5047"/>
                    <a:pt x="494" y="5047"/>
                  </a:cubicBezTo>
                  <a:lnTo>
                    <a:pt x="1315" y="5386"/>
                  </a:lnTo>
                  <a:cubicBezTo>
                    <a:pt x="1315" y="5386"/>
                    <a:pt x="1414" y="5843"/>
                    <a:pt x="1445" y="6198"/>
                  </a:cubicBezTo>
                  <a:cubicBezTo>
                    <a:pt x="1482" y="6557"/>
                    <a:pt x="1315" y="7399"/>
                    <a:pt x="1315" y="7399"/>
                  </a:cubicBezTo>
                  <a:cubicBezTo>
                    <a:pt x="1315" y="7399"/>
                    <a:pt x="3109" y="7069"/>
                    <a:pt x="4323" y="6186"/>
                  </a:cubicBezTo>
                  <a:cubicBezTo>
                    <a:pt x="4323" y="6186"/>
                    <a:pt x="4097" y="5340"/>
                    <a:pt x="4174" y="4476"/>
                  </a:cubicBezTo>
                  <a:cubicBezTo>
                    <a:pt x="4174" y="4476"/>
                    <a:pt x="4570" y="4380"/>
                    <a:pt x="4604" y="3911"/>
                  </a:cubicBezTo>
                  <a:cubicBezTo>
                    <a:pt x="4604" y="3911"/>
                    <a:pt x="4996" y="3732"/>
                    <a:pt x="5178" y="3225"/>
                  </a:cubicBezTo>
                  <a:cubicBezTo>
                    <a:pt x="5360" y="2728"/>
                    <a:pt x="5212" y="2274"/>
                    <a:pt x="5212" y="2274"/>
                  </a:cubicBezTo>
                  <a:cubicBezTo>
                    <a:pt x="5212" y="2274"/>
                    <a:pt x="5132" y="1444"/>
                    <a:pt x="4755" y="993"/>
                  </a:cubicBezTo>
                  <a:cubicBezTo>
                    <a:pt x="4375" y="536"/>
                    <a:pt x="3721" y="132"/>
                    <a:pt x="3474" y="116"/>
                  </a:cubicBezTo>
                  <a:cubicBezTo>
                    <a:pt x="3459" y="115"/>
                    <a:pt x="3445" y="115"/>
                    <a:pt x="3432" y="115"/>
                  </a:cubicBezTo>
                  <a:cubicBezTo>
                    <a:pt x="3208" y="115"/>
                    <a:pt x="3060" y="227"/>
                    <a:pt x="3060" y="227"/>
                  </a:cubicBezTo>
                  <a:cubicBezTo>
                    <a:pt x="3060" y="227"/>
                    <a:pt x="2819" y="0"/>
                    <a:pt x="25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9"/>
            <p:cNvSpPr/>
            <p:nvPr/>
          </p:nvSpPr>
          <p:spPr>
            <a:xfrm>
              <a:off x="7138709" y="1361560"/>
              <a:ext cx="24770" cy="82896"/>
            </a:xfrm>
            <a:custGeom>
              <a:avLst/>
              <a:gdLst/>
              <a:ahLst/>
              <a:cxnLst/>
              <a:rect l="l" t="t" r="r" b="b"/>
              <a:pathLst>
                <a:path w="779" h="2607" extrusionOk="0">
                  <a:moveTo>
                    <a:pt x="136" y="1"/>
                  </a:moveTo>
                  <a:cubicBezTo>
                    <a:pt x="136" y="1"/>
                    <a:pt x="44" y="575"/>
                    <a:pt x="16" y="1331"/>
                  </a:cubicBezTo>
                  <a:cubicBezTo>
                    <a:pt x="1" y="1742"/>
                    <a:pt x="62" y="2254"/>
                    <a:pt x="149" y="2606"/>
                  </a:cubicBezTo>
                  <a:cubicBezTo>
                    <a:pt x="365" y="2489"/>
                    <a:pt x="581" y="2362"/>
                    <a:pt x="779" y="2220"/>
                  </a:cubicBezTo>
                  <a:cubicBezTo>
                    <a:pt x="779" y="2220"/>
                    <a:pt x="553" y="1374"/>
                    <a:pt x="630" y="510"/>
                  </a:cubicBezTo>
                  <a:lnTo>
                    <a:pt x="630" y="510"/>
                  </a:lnTo>
                  <a:cubicBezTo>
                    <a:pt x="630" y="510"/>
                    <a:pt x="617" y="512"/>
                    <a:pt x="595" y="512"/>
                  </a:cubicBezTo>
                  <a:cubicBezTo>
                    <a:pt x="491" y="512"/>
                    <a:pt x="195" y="470"/>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9"/>
            <p:cNvSpPr/>
            <p:nvPr/>
          </p:nvSpPr>
          <p:spPr>
            <a:xfrm>
              <a:off x="7025700" y="1263179"/>
              <a:ext cx="73198" cy="121371"/>
            </a:xfrm>
            <a:custGeom>
              <a:avLst/>
              <a:gdLst/>
              <a:ahLst/>
              <a:cxnLst/>
              <a:rect l="l" t="t" r="r" b="b"/>
              <a:pathLst>
                <a:path w="2302" h="3817" extrusionOk="0">
                  <a:moveTo>
                    <a:pt x="2110" y="1"/>
                  </a:moveTo>
                  <a:cubicBezTo>
                    <a:pt x="2110" y="1"/>
                    <a:pt x="1921" y="220"/>
                    <a:pt x="1542" y="285"/>
                  </a:cubicBezTo>
                  <a:cubicBezTo>
                    <a:pt x="1542" y="285"/>
                    <a:pt x="1563" y="677"/>
                    <a:pt x="1106" y="760"/>
                  </a:cubicBezTo>
                  <a:cubicBezTo>
                    <a:pt x="1106" y="760"/>
                    <a:pt x="782" y="1131"/>
                    <a:pt x="754" y="1242"/>
                  </a:cubicBezTo>
                  <a:cubicBezTo>
                    <a:pt x="727" y="1353"/>
                    <a:pt x="714" y="1532"/>
                    <a:pt x="696" y="1631"/>
                  </a:cubicBezTo>
                  <a:cubicBezTo>
                    <a:pt x="680" y="1733"/>
                    <a:pt x="20" y="2403"/>
                    <a:pt x="7" y="2489"/>
                  </a:cubicBezTo>
                  <a:cubicBezTo>
                    <a:pt x="1" y="2573"/>
                    <a:pt x="23" y="2607"/>
                    <a:pt x="75" y="2668"/>
                  </a:cubicBezTo>
                  <a:cubicBezTo>
                    <a:pt x="115" y="2724"/>
                    <a:pt x="344" y="2681"/>
                    <a:pt x="362" y="2724"/>
                  </a:cubicBezTo>
                  <a:cubicBezTo>
                    <a:pt x="402" y="2807"/>
                    <a:pt x="328" y="2940"/>
                    <a:pt x="328" y="3064"/>
                  </a:cubicBezTo>
                  <a:cubicBezTo>
                    <a:pt x="328" y="3110"/>
                    <a:pt x="371" y="3141"/>
                    <a:pt x="378" y="3187"/>
                  </a:cubicBezTo>
                  <a:cubicBezTo>
                    <a:pt x="387" y="3224"/>
                    <a:pt x="353" y="3286"/>
                    <a:pt x="365" y="3326"/>
                  </a:cubicBezTo>
                  <a:cubicBezTo>
                    <a:pt x="402" y="3453"/>
                    <a:pt x="495" y="3548"/>
                    <a:pt x="495" y="3548"/>
                  </a:cubicBezTo>
                  <a:cubicBezTo>
                    <a:pt x="495" y="3653"/>
                    <a:pt x="421" y="3709"/>
                    <a:pt x="415" y="3805"/>
                  </a:cubicBezTo>
                  <a:lnTo>
                    <a:pt x="415" y="3817"/>
                  </a:lnTo>
                  <a:cubicBezTo>
                    <a:pt x="739" y="3764"/>
                    <a:pt x="974" y="3406"/>
                    <a:pt x="952" y="3172"/>
                  </a:cubicBezTo>
                  <a:cubicBezTo>
                    <a:pt x="927" y="2934"/>
                    <a:pt x="875" y="2792"/>
                    <a:pt x="927" y="2601"/>
                  </a:cubicBezTo>
                  <a:cubicBezTo>
                    <a:pt x="1017" y="2298"/>
                    <a:pt x="1708" y="2119"/>
                    <a:pt x="1755" y="1986"/>
                  </a:cubicBezTo>
                  <a:cubicBezTo>
                    <a:pt x="1801" y="1863"/>
                    <a:pt x="1563" y="1739"/>
                    <a:pt x="1477" y="1650"/>
                  </a:cubicBezTo>
                  <a:cubicBezTo>
                    <a:pt x="1387" y="1563"/>
                    <a:pt x="1251" y="1381"/>
                    <a:pt x="1251" y="1381"/>
                  </a:cubicBezTo>
                  <a:cubicBezTo>
                    <a:pt x="1298" y="1270"/>
                    <a:pt x="1742" y="868"/>
                    <a:pt x="1742" y="868"/>
                  </a:cubicBezTo>
                  <a:cubicBezTo>
                    <a:pt x="1742" y="868"/>
                    <a:pt x="1689" y="398"/>
                    <a:pt x="2262" y="398"/>
                  </a:cubicBezTo>
                  <a:cubicBezTo>
                    <a:pt x="2275" y="398"/>
                    <a:pt x="2288" y="399"/>
                    <a:pt x="2301" y="399"/>
                  </a:cubicBezTo>
                  <a:cubicBezTo>
                    <a:pt x="2301" y="399"/>
                    <a:pt x="2073" y="276"/>
                    <a:pt x="2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9"/>
            <p:cNvSpPr/>
            <p:nvPr/>
          </p:nvSpPr>
          <p:spPr>
            <a:xfrm>
              <a:off x="7049676" y="1306264"/>
              <a:ext cx="32115" cy="17934"/>
            </a:xfrm>
            <a:custGeom>
              <a:avLst/>
              <a:gdLst/>
              <a:ahLst/>
              <a:cxnLst/>
              <a:rect l="l" t="t" r="r" b="b"/>
              <a:pathLst>
                <a:path w="1010" h="564" extrusionOk="0">
                  <a:moveTo>
                    <a:pt x="189" y="0"/>
                  </a:moveTo>
                  <a:cubicBezTo>
                    <a:pt x="72" y="0"/>
                    <a:pt x="0" y="14"/>
                    <a:pt x="0" y="14"/>
                  </a:cubicBezTo>
                  <a:cubicBezTo>
                    <a:pt x="0" y="14"/>
                    <a:pt x="186" y="153"/>
                    <a:pt x="207" y="211"/>
                  </a:cubicBezTo>
                  <a:cubicBezTo>
                    <a:pt x="232" y="267"/>
                    <a:pt x="210" y="523"/>
                    <a:pt x="210" y="523"/>
                  </a:cubicBezTo>
                  <a:cubicBezTo>
                    <a:pt x="292" y="552"/>
                    <a:pt x="382" y="564"/>
                    <a:pt x="478" y="564"/>
                  </a:cubicBezTo>
                  <a:cubicBezTo>
                    <a:pt x="573" y="564"/>
                    <a:pt x="673" y="552"/>
                    <a:pt x="775" y="535"/>
                  </a:cubicBezTo>
                  <a:cubicBezTo>
                    <a:pt x="775" y="535"/>
                    <a:pt x="738" y="400"/>
                    <a:pt x="531" y="319"/>
                  </a:cubicBezTo>
                  <a:cubicBezTo>
                    <a:pt x="429" y="242"/>
                    <a:pt x="362" y="109"/>
                    <a:pt x="362" y="109"/>
                  </a:cubicBezTo>
                  <a:cubicBezTo>
                    <a:pt x="366" y="109"/>
                    <a:pt x="371" y="109"/>
                    <a:pt x="376" y="109"/>
                  </a:cubicBezTo>
                  <a:cubicBezTo>
                    <a:pt x="736" y="109"/>
                    <a:pt x="1010" y="224"/>
                    <a:pt x="1010" y="224"/>
                  </a:cubicBezTo>
                  <a:cubicBezTo>
                    <a:pt x="692" y="36"/>
                    <a:pt x="380" y="0"/>
                    <a:pt x="1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9"/>
            <p:cNvSpPr/>
            <p:nvPr/>
          </p:nvSpPr>
          <p:spPr>
            <a:xfrm>
              <a:off x="7114161" y="1335454"/>
              <a:ext cx="16249" cy="14023"/>
            </a:xfrm>
            <a:custGeom>
              <a:avLst/>
              <a:gdLst/>
              <a:ahLst/>
              <a:cxnLst/>
              <a:rect l="l" t="t" r="r" b="b"/>
              <a:pathLst>
                <a:path w="511" h="441" extrusionOk="0">
                  <a:moveTo>
                    <a:pt x="319" y="0"/>
                  </a:moveTo>
                  <a:cubicBezTo>
                    <a:pt x="319" y="0"/>
                    <a:pt x="208" y="68"/>
                    <a:pt x="183" y="130"/>
                  </a:cubicBezTo>
                  <a:cubicBezTo>
                    <a:pt x="161" y="192"/>
                    <a:pt x="211" y="281"/>
                    <a:pt x="130" y="312"/>
                  </a:cubicBezTo>
                  <a:cubicBezTo>
                    <a:pt x="47" y="343"/>
                    <a:pt x="1" y="392"/>
                    <a:pt x="10" y="423"/>
                  </a:cubicBezTo>
                  <a:cubicBezTo>
                    <a:pt x="13" y="436"/>
                    <a:pt x="28" y="440"/>
                    <a:pt x="48" y="440"/>
                  </a:cubicBezTo>
                  <a:cubicBezTo>
                    <a:pt x="79" y="440"/>
                    <a:pt x="121" y="431"/>
                    <a:pt x="152" y="423"/>
                  </a:cubicBezTo>
                  <a:cubicBezTo>
                    <a:pt x="157" y="422"/>
                    <a:pt x="164" y="421"/>
                    <a:pt x="171" y="421"/>
                  </a:cubicBezTo>
                  <a:cubicBezTo>
                    <a:pt x="199" y="421"/>
                    <a:pt x="240" y="431"/>
                    <a:pt x="283" y="431"/>
                  </a:cubicBezTo>
                  <a:cubicBezTo>
                    <a:pt x="340" y="431"/>
                    <a:pt x="401" y="414"/>
                    <a:pt x="439" y="334"/>
                  </a:cubicBezTo>
                  <a:cubicBezTo>
                    <a:pt x="510" y="179"/>
                    <a:pt x="319" y="0"/>
                    <a:pt x="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9"/>
            <p:cNvSpPr/>
            <p:nvPr/>
          </p:nvSpPr>
          <p:spPr>
            <a:xfrm>
              <a:off x="7072061" y="1262670"/>
              <a:ext cx="70495" cy="100575"/>
            </a:xfrm>
            <a:custGeom>
              <a:avLst/>
              <a:gdLst/>
              <a:ahLst/>
              <a:cxnLst/>
              <a:rect l="l" t="t" r="r" b="b"/>
              <a:pathLst>
                <a:path w="2217" h="3163" extrusionOk="0">
                  <a:moveTo>
                    <a:pt x="646" y="0"/>
                  </a:moveTo>
                  <a:cubicBezTo>
                    <a:pt x="635" y="0"/>
                    <a:pt x="625" y="4"/>
                    <a:pt x="618" y="14"/>
                  </a:cubicBezTo>
                  <a:cubicBezTo>
                    <a:pt x="618" y="17"/>
                    <a:pt x="460" y="239"/>
                    <a:pt x="28" y="270"/>
                  </a:cubicBezTo>
                  <a:cubicBezTo>
                    <a:pt x="13" y="270"/>
                    <a:pt x="0" y="286"/>
                    <a:pt x="0" y="301"/>
                  </a:cubicBezTo>
                  <a:cubicBezTo>
                    <a:pt x="0" y="316"/>
                    <a:pt x="16" y="326"/>
                    <a:pt x="31" y="326"/>
                  </a:cubicBezTo>
                  <a:lnTo>
                    <a:pt x="37" y="326"/>
                  </a:lnTo>
                  <a:cubicBezTo>
                    <a:pt x="355" y="304"/>
                    <a:pt x="537" y="184"/>
                    <a:pt x="618" y="106"/>
                  </a:cubicBezTo>
                  <a:cubicBezTo>
                    <a:pt x="627" y="184"/>
                    <a:pt x="649" y="292"/>
                    <a:pt x="732" y="381"/>
                  </a:cubicBezTo>
                  <a:cubicBezTo>
                    <a:pt x="664" y="381"/>
                    <a:pt x="565" y="403"/>
                    <a:pt x="439" y="465"/>
                  </a:cubicBezTo>
                  <a:cubicBezTo>
                    <a:pt x="303" y="526"/>
                    <a:pt x="226" y="687"/>
                    <a:pt x="229" y="872"/>
                  </a:cubicBezTo>
                  <a:cubicBezTo>
                    <a:pt x="232" y="1082"/>
                    <a:pt x="343" y="1264"/>
                    <a:pt x="503" y="1351"/>
                  </a:cubicBezTo>
                  <a:cubicBezTo>
                    <a:pt x="488" y="1403"/>
                    <a:pt x="460" y="1530"/>
                    <a:pt x="519" y="1644"/>
                  </a:cubicBezTo>
                  <a:cubicBezTo>
                    <a:pt x="556" y="1721"/>
                    <a:pt x="630" y="1774"/>
                    <a:pt x="735" y="1801"/>
                  </a:cubicBezTo>
                  <a:cubicBezTo>
                    <a:pt x="710" y="1897"/>
                    <a:pt x="673" y="2206"/>
                    <a:pt x="967" y="2326"/>
                  </a:cubicBezTo>
                  <a:cubicBezTo>
                    <a:pt x="1020" y="2348"/>
                    <a:pt x="1071" y="2357"/>
                    <a:pt x="1120" y="2357"/>
                  </a:cubicBezTo>
                  <a:cubicBezTo>
                    <a:pt x="1353" y="2357"/>
                    <a:pt x="1528" y="2154"/>
                    <a:pt x="1538" y="2144"/>
                  </a:cubicBezTo>
                  <a:cubicBezTo>
                    <a:pt x="1541" y="2144"/>
                    <a:pt x="1684" y="1980"/>
                    <a:pt x="1850" y="1980"/>
                  </a:cubicBezTo>
                  <a:cubicBezTo>
                    <a:pt x="1853" y="1980"/>
                    <a:pt x="1856" y="1980"/>
                    <a:pt x="1859" y="1981"/>
                  </a:cubicBezTo>
                  <a:cubicBezTo>
                    <a:pt x="1939" y="1981"/>
                    <a:pt x="2016" y="2021"/>
                    <a:pt x="2084" y="2101"/>
                  </a:cubicBezTo>
                  <a:cubicBezTo>
                    <a:pt x="2137" y="2166"/>
                    <a:pt x="2158" y="2243"/>
                    <a:pt x="2149" y="2339"/>
                  </a:cubicBezTo>
                  <a:cubicBezTo>
                    <a:pt x="2124" y="2558"/>
                    <a:pt x="1945" y="2793"/>
                    <a:pt x="1834" y="2882"/>
                  </a:cubicBezTo>
                  <a:cubicBezTo>
                    <a:pt x="1572" y="3086"/>
                    <a:pt x="1368" y="3107"/>
                    <a:pt x="1365" y="3107"/>
                  </a:cubicBezTo>
                  <a:cubicBezTo>
                    <a:pt x="1349" y="3107"/>
                    <a:pt x="1337" y="3123"/>
                    <a:pt x="1337" y="3138"/>
                  </a:cubicBezTo>
                  <a:cubicBezTo>
                    <a:pt x="1340" y="3154"/>
                    <a:pt x="1353" y="3163"/>
                    <a:pt x="1368" y="3163"/>
                  </a:cubicBezTo>
                  <a:cubicBezTo>
                    <a:pt x="1380" y="3160"/>
                    <a:pt x="1596" y="3141"/>
                    <a:pt x="1868" y="2941"/>
                  </a:cubicBezTo>
                  <a:cubicBezTo>
                    <a:pt x="1989" y="2845"/>
                    <a:pt x="2183" y="2592"/>
                    <a:pt x="2205" y="2354"/>
                  </a:cubicBezTo>
                  <a:cubicBezTo>
                    <a:pt x="2217" y="2243"/>
                    <a:pt x="2189" y="2144"/>
                    <a:pt x="2127" y="2073"/>
                  </a:cubicBezTo>
                  <a:cubicBezTo>
                    <a:pt x="2047" y="1974"/>
                    <a:pt x="1955" y="1925"/>
                    <a:pt x="1853" y="1925"/>
                  </a:cubicBezTo>
                  <a:lnTo>
                    <a:pt x="1850" y="1925"/>
                  </a:lnTo>
                  <a:cubicBezTo>
                    <a:pt x="1652" y="1925"/>
                    <a:pt x="1495" y="2107"/>
                    <a:pt x="1488" y="2113"/>
                  </a:cubicBezTo>
                  <a:cubicBezTo>
                    <a:pt x="1483" y="2118"/>
                    <a:pt x="1320" y="2306"/>
                    <a:pt x="1113" y="2306"/>
                  </a:cubicBezTo>
                  <a:cubicBezTo>
                    <a:pt x="1072" y="2306"/>
                    <a:pt x="1029" y="2298"/>
                    <a:pt x="985" y="2280"/>
                  </a:cubicBezTo>
                  <a:cubicBezTo>
                    <a:pt x="689" y="2156"/>
                    <a:pt x="794" y="1814"/>
                    <a:pt x="797" y="1798"/>
                  </a:cubicBezTo>
                  <a:cubicBezTo>
                    <a:pt x="797" y="1789"/>
                    <a:pt x="797" y="1783"/>
                    <a:pt x="794" y="1774"/>
                  </a:cubicBezTo>
                  <a:cubicBezTo>
                    <a:pt x="788" y="1767"/>
                    <a:pt x="781" y="1758"/>
                    <a:pt x="772" y="1758"/>
                  </a:cubicBezTo>
                  <a:cubicBezTo>
                    <a:pt x="670" y="1737"/>
                    <a:pt x="599" y="1693"/>
                    <a:pt x="565" y="1625"/>
                  </a:cubicBezTo>
                  <a:cubicBezTo>
                    <a:pt x="500" y="1505"/>
                    <a:pt x="562" y="1354"/>
                    <a:pt x="562" y="1354"/>
                  </a:cubicBezTo>
                  <a:cubicBezTo>
                    <a:pt x="568" y="1338"/>
                    <a:pt x="562" y="1323"/>
                    <a:pt x="547" y="1317"/>
                  </a:cubicBezTo>
                  <a:cubicBezTo>
                    <a:pt x="355" y="1233"/>
                    <a:pt x="287" y="1030"/>
                    <a:pt x="284" y="878"/>
                  </a:cubicBezTo>
                  <a:cubicBezTo>
                    <a:pt x="278" y="718"/>
                    <a:pt x="346" y="582"/>
                    <a:pt x="457" y="526"/>
                  </a:cubicBezTo>
                  <a:cubicBezTo>
                    <a:pt x="590" y="461"/>
                    <a:pt x="683" y="444"/>
                    <a:pt x="741" y="444"/>
                  </a:cubicBezTo>
                  <a:cubicBezTo>
                    <a:pt x="787" y="444"/>
                    <a:pt x="812" y="454"/>
                    <a:pt x="818" y="458"/>
                  </a:cubicBezTo>
                  <a:lnTo>
                    <a:pt x="825" y="458"/>
                  </a:lnTo>
                  <a:cubicBezTo>
                    <a:pt x="828" y="460"/>
                    <a:pt x="832" y="461"/>
                    <a:pt x="836" y="461"/>
                  </a:cubicBezTo>
                  <a:cubicBezTo>
                    <a:pt x="846" y="461"/>
                    <a:pt x="857" y="457"/>
                    <a:pt x="862" y="446"/>
                  </a:cubicBezTo>
                  <a:cubicBezTo>
                    <a:pt x="871" y="431"/>
                    <a:pt x="865" y="412"/>
                    <a:pt x="849" y="403"/>
                  </a:cubicBezTo>
                  <a:cubicBezTo>
                    <a:pt x="849" y="403"/>
                    <a:pt x="849" y="400"/>
                    <a:pt x="846" y="400"/>
                  </a:cubicBezTo>
                  <a:cubicBezTo>
                    <a:pt x="646" y="292"/>
                    <a:pt x="673" y="45"/>
                    <a:pt x="673" y="32"/>
                  </a:cubicBezTo>
                  <a:cubicBezTo>
                    <a:pt x="673" y="23"/>
                    <a:pt x="664" y="8"/>
                    <a:pt x="655" y="1"/>
                  </a:cubicBezTo>
                  <a:cubicBezTo>
                    <a:pt x="652" y="1"/>
                    <a:pt x="649"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9"/>
            <p:cNvSpPr/>
            <p:nvPr/>
          </p:nvSpPr>
          <p:spPr>
            <a:xfrm>
              <a:off x="7130855" y="1354406"/>
              <a:ext cx="28999" cy="24452"/>
            </a:xfrm>
            <a:custGeom>
              <a:avLst/>
              <a:gdLst/>
              <a:ahLst/>
              <a:cxnLst/>
              <a:rect l="l" t="t" r="r" b="b"/>
              <a:pathLst>
                <a:path w="912" h="769" extrusionOk="0">
                  <a:moveTo>
                    <a:pt x="31" y="0"/>
                  </a:moveTo>
                  <a:cubicBezTo>
                    <a:pt x="13" y="6"/>
                    <a:pt x="1" y="22"/>
                    <a:pt x="7" y="37"/>
                  </a:cubicBezTo>
                  <a:cubicBezTo>
                    <a:pt x="7" y="40"/>
                    <a:pt x="16" y="139"/>
                    <a:pt x="109" y="201"/>
                  </a:cubicBezTo>
                  <a:cubicBezTo>
                    <a:pt x="156" y="231"/>
                    <a:pt x="213" y="246"/>
                    <a:pt x="280" y="246"/>
                  </a:cubicBezTo>
                  <a:cubicBezTo>
                    <a:pt x="308" y="246"/>
                    <a:pt x="339" y="243"/>
                    <a:pt x="371" y="238"/>
                  </a:cubicBezTo>
                  <a:cubicBezTo>
                    <a:pt x="371" y="318"/>
                    <a:pt x="387" y="503"/>
                    <a:pt x="507" y="630"/>
                  </a:cubicBezTo>
                  <a:cubicBezTo>
                    <a:pt x="593" y="716"/>
                    <a:pt x="708" y="763"/>
                    <a:pt x="856" y="763"/>
                  </a:cubicBezTo>
                  <a:cubicBezTo>
                    <a:pt x="862" y="763"/>
                    <a:pt x="871" y="763"/>
                    <a:pt x="881" y="769"/>
                  </a:cubicBezTo>
                  <a:cubicBezTo>
                    <a:pt x="902" y="769"/>
                    <a:pt x="911" y="753"/>
                    <a:pt x="911" y="738"/>
                  </a:cubicBezTo>
                  <a:cubicBezTo>
                    <a:pt x="911" y="721"/>
                    <a:pt x="899" y="707"/>
                    <a:pt x="885" y="707"/>
                  </a:cubicBezTo>
                  <a:cubicBezTo>
                    <a:pt x="883" y="707"/>
                    <a:pt x="882" y="707"/>
                    <a:pt x="881" y="707"/>
                  </a:cubicBezTo>
                  <a:cubicBezTo>
                    <a:pt x="875" y="707"/>
                    <a:pt x="869" y="707"/>
                    <a:pt x="863" y="707"/>
                  </a:cubicBezTo>
                  <a:cubicBezTo>
                    <a:pt x="730" y="707"/>
                    <a:pt x="627" y="673"/>
                    <a:pt x="553" y="596"/>
                  </a:cubicBezTo>
                  <a:cubicBezTo>
                    <a:pt x="417" y="448"/>
                    <a:pt x="439" y="210"/>
                    <a:pt x="439" y="207"/>
                  </a:cubicBezTo>
                  <a:cubicBezTo>
                    <a:pt x="439" y="195"/>
                    <a:pt x="433" y="185"/>
                    <a:pt x="427" y="179"/>
                  </a:cubicBezTo>
                  <a:cubicBezTo>
                    <a:pt x="420" y="172"/>
                    <a:pt x="415" y="169"/>
                    <a:pt x="407" y="169"/>
                  </a:cubicBezTo>
                  <a:cubicBezTo>
                    <a:pt x="405" y="169"/>
                    <a:pt x="402" y="169"/>
                    <a:pt x="399" y="170"/>
                  </a:cubicBezTo>
                  <a:cubicBezTo>
                    <a:pt x="355" y="181"/>
                    <a:pt x="315" y="187"/>
                    <a:pt x="279" y="187"/>
                  </a:cubicBezTo>
                  <a:cubicBezTo>
                    <a:pt x="227" y="187"/>
                    <a:pt x="183" y="175"/>
                    <a:pt x="149" y="151"/>
                  </a:cubicBezTo>
                  <a:cubicBezTo>
                    <a:pt x="78" y="105"/>
                    <a:pt x="69" y="28"/>
                    <a:pt x="69" y="28"/>
                  </a:cubicBezTo>
                  <a:cubicBezTo>
                    <a:pt x="62" y="9"/>
                    <a:pt x="47" y="0"/>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9"/>
            <p:cNvSpPr/>
            <p:nvPr/>
          </p:nvSpPr>
          <p:spPr>
            <a:xfrm>
              <a:off x="7039373" y="1361942"/>
              <a:ext cx="78572" cy="58158"/>
            </a:xfrm>
            <a:custGeom>
              <a:avLst/>
              <a:gdLst/>
              <a:ahLst/>
              <a:cxnLst/>
              <a:rect l="l" t="t" r="r" b="b"/>
              <a:pathLst>
                <a:path w="2471" h="1829" extrusionOk="0">
                  <a:moveTo>
                    <a:pt x="2359" y="1"/>
                  </a:moveTo>
                  <a:cubicBezTo>
                    <a:pt x="2068" y="715"/>
                    <a:pt x="1134" y="949"/>
                    <a:pt x="715" y="949"/>
                  </a:cubicBezTo>
                  <a:cubicBezTo>
                    <a:pt x="644" y="949"/>
                    <a:pt x="589" y="942"/>
                    <a:pt x="553" y="930"/>
                  </a:cubicBezTo>
                  <a:cubicBezTo>
                    <a:pt x="451" y="969"/>
                    <a:pt x="354" y="987"/>
                    <a:pt x="270" y="987"/>
                  </a:cubicBezTo>
                  <a:cubicBezTo>
                    <a:pt x="145" y="987"/>
                    <a:pt x="48" y="947"/>
                    <a:pt x="0" y="872"/>
                  </a:cubicBezTo>
                  <a:lnTo>
                    <a:pt x="0" y="872"/>
                  </a:lnTo>
                  <a:cubicBezTo>
                    <a:pt x="6" y="943"/>
                    <a:pt x="19" y="998"/>
                    <a:pt x="71" y="1060"/>
                  </a:cubicBezTo>
                  <a:cubicBezTo>
                    <a:pt x="158" y="1162"/>
                    <a:pt x="895" y="1399"/>
                    <a:pt x="895" y="1399"/>
                  </a:cubicBezTo>
                  <a:lnTo>
                    <a:pt x="973" y="1829"/>
                  </a:lnTo>
                  <a:cubicBezTo>
                    <a:pt x="2427" y="1591"/>
                    <a:pt x="2470" y="32"/>
                    <a:pt x="2470" y="32"/>
                  </a:cubicBezTo>
                  <a:lnTo>
                    <a:pt x="2359"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9"/>
            <p:cNvSpPr/>
            <p:nvPr/>
          </p:nvSpPr>
          <p:spPr>
            <a:xfrm>
              <a:off x="7130282" y="1329922"/>
              <a:ext cx="7282" cy="14881"/>
            </a:xfrm>
            <a:custGeom>
              <a:avLst/>
              <a:gdLst/>
              <a:ahLst/>
              <a:cxnLst/>
              <a:rect l="l" t="t" r="r" b="b"/>
              <a:pathLst>
                <a:path w="229" h="468" extrusionOk="0">
                  <a:moveTo>
                    <a:pt x="25" y="1"/>
                  </a:moveTo>
                  <a:cubicBezTo>
                    <a:pt x="18" y="1"/>
                    <a:pt x="14" y="2"/>
                    <a:pt x="12" y="4"/>
                  </a:cubicBezTo>
                  <a:cubicBezTo>
                    <a:pt x="0" y="35"/>
                    <a:pt x="59" y="113"/>
                    <a:pt x="77" y="236"/>
                  </a:cubicBezTo>
                  <a:cubicBezTo>
                    <a:pt x="96" y="338"/>
                    <a:pt x="87" y="461"/>
                    <a:pt x="102" y="468"/>
                  </a:cubicBezTo>
                  <a:cubicBezTo>
                    <a:pt x="102" y="468"/>
                    <a:pt x="102" y="468"/>
                    <a:pt x="102" y="468"/>
                  </a:cubicBezTo>
                  <a:cubicBezTo>
                    <a:pt x="119" y="468"/>
                    <a:pt x="228" y="284"/>
                    <a:pt x="173" y="137"/>
                  </a:cubicBezTo>
                  <a:cubicBezTo>
                    <a:pt x="133" y="29"/>
                    <a:pt x="55" y="1"/>
                    <a:pt x="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9"/>
            <p:cNvSpPr/>
            <p:nvPr/>
          </p:nvSpPr>
          <p:spPr>
            <a:xfrm>
              <a:off x="7090122" y="1293609"/>
              <a:ext cx="23975" cy="11638"/>
            </a:xfrm>
            <a:custGeom>
              <a:avLst/>
              <a:gdLst/>
              <a:ahLst/>
              <a:cxnLst/>
              <a:rect l="l" t="t" r="r" b="b"/>
              <a:pathLst>
                <a:path w="754" h="366" extrusionOk="0">
                  <a:moveTo>
                    <a:pt x="38" y="0"/>
                  </a:moveTo>
                  <a:cubicBezTo>
                    <a:pt x="34" y="0"/>
                    <a:pt x="29" y="2"/>
                    <a:pt x="25" y="4"/>
                  </a:cubicBezTo>
                  <a:cubicBezTo>
                    <a:pt x="10" y="7"/>
                    <a:pt x="0" y="26"/>
                    <a:pt x="10" y="41"/>
                  </a:cubicBezTo>
                  <a:cubicBezTo>
                    <a:pt x="102" y="242"/>
                    <a:pt x="321" y="365"/>
                    <a:pt x="538" y="365"/>
                  </a:cubicBezTo>
                  <a:cubicBezTo>
                    <a:pt x="602" y="365"/>
                    <a:pt x="670" y="353"/>
                    <a:pt x="732" y="328"/>
                  </a:cubicBezTo>
                  <a:cubicBezTo>
                    <a:pt x="744" y="322"/>
                    <a:pt x="754" y="304"/>
                    <a:pt x="744" y="288"/>
                  </a:cubicBezTo>
                  <a:cubicBezTo>
                    <a:pt x="742" y="276"/>
                    <a:pt x="730" y="272"/>
                    <a:pt x="718" y="272"/>
                  </a:cubicBezTo>
                  <a:cubicBezTo>
                    <a:pt x="714" y="272"/>
                    <a:pt x="711" y="272"/>
                    <a:pt x="707" y="273"/>
                  </a:cubicBezTo>
                  <a:cubicBezTo>
                    <a:pt x="652" y="295"/>
                    <a:pt x="593" y="305"/>
                    <a:pt x="533" y="305"/>
                  </a:cubicBezTo>
                  <a:cubicBezTo>
                    <a:pt x="341" y="305"/>
                    <a:pt x="145" y="196"/>
                    <a:pt x="62" y="20"/>
                  </a:cubicBezTo>
                  <a:cubicBezTo>
                    <a:pt x="60" y="8"/>
                    <a:pt x="49" y="0"/>
                    <a:pt x="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9"/>
            <p:cNvSpPr/>
            <p:nvPr/>
          </p:nvSpPr>
          <p:spPr>
            <a:xfrm>
              <a:off x="7109932" y="1292051"/>
              <a:ext cx="14086" cy="4452"/>
            </a:xfrm>
            <a:custGeom>
              <a:avLst/>
              <a:gdLst/>
              <a:ahLst/>
              <a:cxnLst/>
              <a:rect l="l" t="t" r="r" b="b"/>
              <a:pathLst>
                <a:path w="443" h="140" extrusionOk="0">
                  <a:moveTo>
                    <a:pt x="35" y="1"/>
                  </a:moveTo>
                  <a:cubicBezTo>
                    <a:pt x="28" y="1"/>
                    <a:pt x="21" y="4"/>
                    <a:pt x="16" y="10"/>
                  </a:cubicBezTo>
                  <a:cubicBezTo>
                    <a:pt x="1" y="19"/>
                    <a:pt x="1" y="41"/>
                    <a:pt x="10" y="53"/>
                  </a:cubicBezTo>
                  <a:cubicBezTo>
                    <a:pt x="63" y="106"/>
                    <a:pt x="140" y="140"/>
                    <a:pt x="223" y="140"/>
                  </a:cubicBezTo>
                  <a:cubicBezTo>
                    <a:pt x="310" y="140"/>
                    <a:pt x="381" y="109"/>
                    <a:pt x="436" y="53"/>
                  </a:cubicBezTo>
                  <a:cubicBezTo>
                    <a:pt x="442" y="41"/>
                    <a:pt x="442" y="19"/>
                    <a:pt x="433" y="10"/>
                  </a:cubicBezTo>
                  <a:cubicBezTo>
                    <a:pt x="427" y="6"/>
                    <a:pt x="420" y="3"/>
                    <a:pt x="413" y="3"/>
                  </a:cubicBezTo>
                  <a:cubicBezTo>
                    <a:pt x="405" y="3"/>
                    <a:pt x="397" y="6"/>
                    <a:pt x="390" y="13"/>
                  </a:cubicBezTo>
                  <a:cubicBezTo>
                    <a:pt x="350" y="59"/>
                    <a:pt x="288" y="84"/>
                    <a:pt x="223" y="84"/>
                  </a:cubicBezTo>
                  <a:cubicBezTo>
                    <a:pt x="158" y="84"/>
                    <a:pt x="97" y="56"/>
                    <a:pt x="57" y="13"/>
                  </a:cubicBezTo>
                  <a:cubicBezTo>
                    <a:pt x="52" y="5"/>
                    <a:pt x="43"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9"/>
            <p:cNvSpPr/>
            <p:nvPr/>
          </p:nvSpPr>
          <p:spPr>
            <a:xfrm>
              <a:off x="7105735" y="1306137"/>
              <a:ext cx="25438" cy="10016"/>
            </a:xfrm>
            <a:custGeom>
              <a:avLst/>
              <a:gdLst/>
              <a:ahLst/>
              <a:cxnLst/>
              <a:rect l="l" t="t" r="r" b="b"/>
              <a:pathLst>
                <a:path w="800" h="315" extrusionOk="0">
                  <a:moveTo>
                    <a:pt x="761" y="0"/>
                  </a:moveTo>
                  <a:cubicBezTo>
                    <a:pt x="751" y="0"/>
                    <a:pt x="742" y="5"/>
                    <a:pt x="738" y="15"/>
                  </a:cubicBezTo>
                  <a:cubicBezTo>
                    <a:pt x="640" y="169"/>
                    <a:pt x="458" y="257"/>
                    <a:pt x="278" y="257"/>
                  </a:cubicBezTo>
                  <a:cubicBezTo>
                    <a:pt x="198" y="257"/>
                    <a:pt x="119" y="240"/>
                    <a:pt x="47" y="203"/>
                  </a:cubicBezTo>
                  <a:cubicBezTo>
                    <a:pt x="43" y="200"/>
                    <a:pt x="38" y="199"/>
                    <a:pt x="33" y="199"/>
                  </a:cubicBezTo>
                  <a:cubicBezTo>
                    <a:pt x="24" y="199"/>
                    <a:pt x="14" y="205"/>
                    <a:pt x="9" y="215"/>
                  </a:cubicBezTo>
                  <a:cubicBezTo>
                    <a:pt x="0" y="228"/>
                    <a:pt x="3" y="246"/>
                    <a:pt x="19" y="252"/>
                  </a:cubicBezTo>
                  <a:cubicBezTo>
                    <a:pt x="99" y="296"/>
                    <a:pt x="189" y="314"/>
                    <a:pt x="278" y="314"/>
                  </a:cubicBezTo>
                  <a:cubicBezTo>
                    <a:pt x="479" y="314"/>
                    <a:pt x="679" y="215"/>
                    <a:pt x="788" y="49"/>
                  </a:cubicBezTo>
                  <a:cubicBezTo>
                    <a:pt x="800" y="33"/>
                    <a:pt x="794" y="15"/>
                    <a:pt x="781" y="5"/>
                  </a:cubicBezTo>
                  <a:cubicBezTo>
                    <a:pt x="774" y="2"/>
                    <a:pt x="767"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9"/>
            <p:cNvSpPr/>
            <p:nvPr/>
          </p:nvSpPr>
          <p:spPr>
            <a:xfrm>
              <a:off x="7104749" y="1322131"/>
              <a:ext cx="9857" cy="5692"/>
            </a:xfrm>
            <a:custGeom>
              <a:avLst/>
              <a:gdLst/>
              <a:ahLst/>
              <a:cxnLst/>
              <a:rect l="l" t="t" r="r" b="b"/>
              <a:pathLst>
                <a:path w="310" h="179" extrusionOk="0">
                  <a:moveTo>
                    <a:pt x="38" y="1"/>
                  </a:moveTo>
                  <a:cubicBezTo>
                    <a:pt x="35" y="1"/>
                    <a:pt x="31" y="1"/>
                    <a:pt x="28" y="2"/>
                  </a:cubicBezTo>
                  <a:cubicBezTo>
                    <a:pt x="13" y="6"/>
                    <a:pt x="0" y="21"/>
                    <a:pt x="3" y="36"/>
                  </a:cubicBezTo>
                  <a:cubicBezTo>
                    <a:pt x="13" y="98"/>
                    <a:pt x="59" y="148"/>
                    <a:pt x="124" y="166"/>
                  </a:cubicBezTo>
                  <a:cubicBezTo>
                    <a:pt x="142" y="175"/>
                    <a:pt x="167" y="178"/>
                    <a:pt x="186" y="178"/>
                  </a:cubicBezTo>
                  <a:cubicBezTo>
                    <a:pt x="232" y="178"/>
                    <a:pt x="272" y="163"/>
                    <a:pt x="297" y="129"/>
                  </a:cubicBezTo>
                  <a:cubicBezTo>
                    <a:pt x="309" y="117"/>
                    <a:pt x="309" y="98"/>
                    <a:pt x="297" y="86"/>
                  </a:cubicBezTo>
                  <a:cubicBezTo>
                    <a:pt x="291" y="80"/>
                    <a:pt x="283" y="77"/>
                    <a:pt x="275" y="77"/>
                  </a:cubicBezTo>
                  <a:cubicBezTo>
                    <a:pt x="267" y="77"/>
                    <a:pt x="260" y="80"/>
                    <a:pt x="254" y="86"/>
                  </a:cubicBezTo>
                  <a:cubicBezTo>
                    <a:pt x="237" y="105"/>
                    <a:pt x="211" y="112"/>
                    <a:pt x="187" y="112"/>
                  </a:cubicBezTo>
                  <a:cubicBezTo>
                    <a:pt x="171" y="112"/>
                    <a:pt x="156" y="109"/>
                    <a:pt x="142" y="104"/>
                  </a:cubicBezTo>
                  <a:cubicBezTo>
                    <a:pt x="108" y="98"/>
                    <a:pt x="68" y="67"/>
                    <a:pt x="62" y="24"/>
                  </a:cubicBezTo>
                  <a:cubicBezTo>
                    <a:pt x="60" y="11"/>
                    <a:pt x="51" y="1"/>
                    <a:pt x="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9"/>
            <p:cNvSpPr/>
            <p:nvPr/>
          </p:nvSpPr>
          <p:spPr>
            <a:xfrm>
              <a:off x="7107007" y="1265563"/>
              <a:ext cx="23308" cy="19365"/>
            </a:xfrm>
            <a:custGeom>
              <a:avLst/>
              <a:gdLst/>
              <a:ahLst/>
              <a:cxnLst/>
              <a:rect l="l" t="t" r="r" b="b"/>
              <a:pathLst>
                <a:path w="733" h="609" extrusionOk="0">
                  <a:moveTo>
                    <a:pt x="41" y="0"/>
                  </a:moveTo>
                  <a:cubicBezTo>
                    <a:pt x="25" y="0"/>
                    <a:pt x="10" y="12"/>
                    <a:pt x="10" y="28"/>
                  </a:cubicBezTo>
                  <a:cubicBezTo>
                    <a:pt x="0" y="201"/>
                    <a:pt x="81" y="380"/>
                    <a:pt x="216" y="488"/>
                  </a:cubicBezTo>
                  <a:cubicBezTo>
                    <a:pt x="312" y="565"/>
                    <a:pt x="439" y="608"/>
                    <a:pt x="562" y="608"/>
                  </a:cubicBezTo>
                  <a:cubicBezTo>
                    <a:pt x="609" y="608"/>
                    <a:pt x="658" y="599"/>
                    <a:pt x="710" y="587"/>
                  </a:cubicBezTo>
                  <a:cubicBezTo>
                    <a:pt x="723" y="580"/>
                    <a:pt x="732" y="565"/>
                    <a:pt x="729" y="550"/>
                  </a:cubicBezTo>
                  <a:cubicBezTo>
                    <a:pt x="722" y="537"/>
                    <a:pt x="711" y="529"/>
                    <a:pt x="699" y="529"/>
                  </a:cubicBezTo>
                  <a:cubicBezTo>
                    <a:pt x="695" y="529"/>
                    <a:pt x="692" y="530"/>
                    <a:pt x="689" y="531"/>
                  </a:cubicBezTo>
                  <a:cubicBezTo>
                    <a:pt x="648" y="542"/>
                    <a:pt x="605" y="548"/>
                    <a:pt x="562" y="548"/>
                  </a:cubicBezTo>
                  <a:cubicBezTo>
                    <a:pt x="450" y="548"/>
                    <a:pt x="337" y="511"/>
                    <a:pt x="250" y="442"/>
                  </a:cubicBezTo>
                  <a:cubicBezTo>
                    <a:pt x="130" y="346"/>
                    <a:pt x="62" y="185"/>
                    <a:pt x="68" y="31"/>
                  </a:cubicBezTo>
                  <a:cubicBezTo>
                    <a:pt x="71" y="15"/>
                    <a:pt x="56" y="0"/>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9"/>
            <p:cNvSpPr/>
            <p:nvPr/>
          </p:nvSpPr>
          <p:spPr>
            <a:xfrm>
              <a:off x="7114574" y="1250714"/>
              <a:ext cx="6487" cy="14881"/>
            </a:xfrm>
            <a:custGeom>
              <a:avLst/>
              <a:gdLst/>
              <a:ahLst/>
              <a:cxnLst/>
              <a:rect l="l" t="t" r="r" b="b"/>
              <a:pathLst>
                <a:path w="204" h="468" extrusionOk="0">
                  <a:moveTo>
                    <a:pt x="151" y="1"/>
                  </a:moveTo>
                  <a:lnTo>
                    <a:pt x="93" y="7"/>
                  </a:lnTo>
                  <a:cubicBezTo>
                    <a:pt x="87" y="7"/>
                    <a:pt x="77" y="13"/>
                    <a:pt x="74" y="19"/>
                  </a:cubicBezTo>
                  <a:cubicBezTo>
                    <a:pt x="19" y="81"/>
                    <a:pt x="0" y="171"/>
                    <a:pt x="16" y="260"/>
                  </a:cubicBezTo>
                  <a:cubicBezTo>
                    <a:pt x="31" y="350"/>
                    <a:pt x="80" y="421"/>
                    <a:pt x="154" y="464"/>
                  </a:cubicBezTo>
                  <a:cubicBezTo>
                    <a:pt x="158" y="467"/>
                    <a:pt x="167" y="467"/>
                    <a:pt x="170" y="467"/>
                  </a:cubicBezTo>
                  <a:cubicBezTo>
                    <a:pt x="179" y="467"/>
                    <a:pt x="188" y="464"/>
                    <a:pt x="198" y="452"/>
                  </a:cubicBezTo>
                  <a:cubicBezTo>
                    <a:pt x="204" y="436"/>
                    <a:pt x="201" y="418"/>
                    <a:pt x="185" y="408"/>
                  </a:cubicBezTo>
                  <a:cubicBezTo>
                    <a:pt x="133" y="377"/>
                    <a:pt x="90" y="322"/>
                    <a:pt x="77" y="248"/>
                  </a:cubicBezTo>
                  <a:cubicBezTo>
                    <a:pt x="62" y="183"/>
                    <a:pt x="77" y="118"/>
                    <a:pt x="111" y="66"/>
                  </a:cubicBezTo>
                  <a:lnTo>
                    <a:pt x="158" y="63"/>
                  </a:lnTo>
                  <a:cubicBezTo>
                    <a:pt x="179" y="59"/>
                    <a:pt x="188" y="44"/>
                    <a:pt x="185" y="29"/>
                  </a:cubicBezTo>
                  <a:cubicBezTo>
                    <a:pt x="182" y="7"/>
                    <a:pt x="170"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9"/>
            <p:cNvSpPr/>
            <p:nvPr/>
          </p:nvSpPr>
          <p:spPr>
            <a:xfrm>
              <a:off x="7133208" y="1270524"/>
              <a:ext cx="33896" cy="36694"/>
            </a:xfrm>
            <a:custGeom>
              <a:avLst/>
              <a:gdLst/>
              <a:ahLst/>
              <a:cxnLst/>
              <a:rect l="l" t="t" r="r" b="b"/>
              <a:pathLst>
                <a:path w="1066" h="1154" extrusionOk="0">
                  <a:moveTo>
                    <a:pt x="36" y="1"/>
                  </a:moveTo>
                  <a:cubicBezTo>
                    <a:pt x="31" y="1"/>
                    <a:pt x="27" y="2"/>
                    <a:pt x="22" y="5"/>
                  </a:cubicBezTo>
                  <a:cubicBezTo>
                    <a:pt x="7" y="8"/>
                    <a:pt x="1" y="26"/>
                    <a:pt x="7" y="42"/>
                  </a:cubicBezTo>
                  <a:cubicBezTo>
                    <a:pt x="81" y="221"/>
                    <a:pt x="248" y="332"/>
                    <a:pt x="387" y="409"/>
                  </a:cubicBezTo>
                  <a:cubicBezTo>
                    <a:pt x="418" y="424"/>
                    <a:pt x="451" y="443"/>
                    <a:pt x="482" y="458"/>
                  </a:cubicBezTo>
                  <a:cubicBezTo>
                    <a:pt x="603" y="520"/>
                    <a:pt x="723" y="585"/>
                    <a:pt x="816" y="678"/>
                  </a:cubicBezTo>
                  <a:cubicBezTo>
                    <a:pt x="924" y="783"/>
                    <a:pt x="1004" y="962"/>
                    <a:pt x="936" y="1110"/>
                  </a:cubicBezTo>
                  <a:cubicBezTo>
                    <a:pt x="927" y="1125"/>
                    <a:pt x="936" y="1141"/>
                    <a:pt x="952" y="1150"/>
                  </a:cubicBezTo>
                  <a:cubicBezTo>
                    <a:pt x="955" y="1153"/>
                    <a:pt x="958" y="1153"/>
                    <a:pt x="961" y="1153"/>
                  </a:cubicBezTo>
                  <a:cubicBezTo>
                    <a:pt x="973" y="1153"/>
                    <a:pt x="986" y="1147"/>
                    <a:pt x="986" y="1135"/>
                  </a:cubicBezTo>
                  <a:cubicBezTo>
                    <a:pt x="1066" y="955"/>
                    <a:pt x="976" y="755"/>
                    <a:pt x="853" y="631"/>
                  </a:cubicBezTo>
                  <a:cubicBezTo>
                    <a:pt x="757" y="536"/>
                    <a:pt x="631" y="471"/>
                    <a:pt x="510" y="406"/>
                  </a:cubicBezTo>
                  <a:cubicBezTo>
                    <a:pt x="476" y="387"/>
                    <a:pt x="445" y="375"/>
                    <a:pt x="414" y="353"/>
                  </a:cubicBezTo>
                  <a:cubicBezTo>
                    <a:pt x="285" y="282"/>
                    <a:pt x="127" y="181"/>
                    <a:pt x="62" y="20"/>
                  </a:cubicBezTo>
                  <a:cubicBezTo>
                    <a:pt x="60" y="9"/>
                    <a:pt x="48"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9"/>
            <p:cNvSpPr/>
            <p:nvPr/>
          </p:nvSpPr>
          <p:spPr>
            <a:xfrm>
              <a:off x="7168566" y="1285946"/>
              <a:ext cx="8172" cy="19587"/>
            </a:xfrm>
            <a:custGeom>
              <a:avLst/>
              <a:gdLst/>
              <a:ahLst/>
              <a:cxnLst/>
              <a:rect l="l" t="t" r="r" b="b"/>
              <a:pathLst>
                <a:path w="257" h="616" extrusionOk="0">
                  <a:moveTo>
                    <a:pt x="37" y="1"/>
                  </a:moveTo>
                  <a:cubicBezTo>
                    <a:pt x="27" y="1"/>
                    <a:pt x="16" y="7"/>
                    <a:pt x="13" y="17"/>
                  </a:cubicBezTo>
                  <a:cubicBezTo>
                    <a:pt x="0" y="32"/>
                    <a:pt x="3" y="51"/>
                    <a:pt x="19" y="57"/>
                  </a:cubicBezTo>
                  <a:cubicBezTo>
                    <a:pt x="96" y="109"/>
                    <a:pt x="151" y="193"/>
                    <a:pt x="170" y="294"/>
                  </a:cubicBezTo>
                  <a:cubicBezTo>
                    <a:pt x="189" y="390"/>
                    <a:pt x="170" y="489"/>
                    <a:pt x="121" y="566"/>
                  </a:cubicBezTo>
                  <a:cubicBezTo>
                    <a:pt x="108" y="585"/>
                    <a:pt x="111" y="603"/>
                    <a:pt x="127" y="609"/>
                  </a:cubicBezTo>
                  <a:cubicBezTo>
                    <a:pt x="133" y="616"/>
                    <a:pt x="136" y="616"/>
                    <a:pt x="142" y="616"/>
                  </a:cubicBezTo>
                  <a:cubicBezTo>
                    <a:pt x="151" y="616"/>
                    <a:pt x="164" y="609"/>
                    <a:pt x="173" y="603"/>
                  </a:cubicBezTo>
                  <a:cubicBezTo>
                    <a:pt x="232" y="514"/>
                    <a:pt x="256" y="396"/>
                    <a:pt x="232" y="282"/>
                  </a:cubicBezTo>
                  <a:cubicBezTo>
                    <a:pt x="210" y="165"/>
                    <a:pt x="142" y="66"/>
                    <a:pt x="56" y="7"/>
                  </a:cubicBezTo>
                  <a:cubicBezTo>
                    <a:pt x="50" y="3"/>
                    <a:pt x="44"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9"/>
            <p:cNvSpPr/>
            <p:nvPr/>
          </p:nvSpPr>
          <p:spPr>
            <a:xfrm>
              <a:off x="7138613" y="1297107"/>
              <a:ext cx="14468" cy="17266"/>
            </a:xfrm>
            <a:custGeom>
              <a:avLst/>
              <a:gdLst/>
              <a:ahLst/>
              <a:cxnLst/>
              <a:rect l="l" t="t" r="r" b="b"/>
              <a:pathLst>
                <a:path w="455" h="543" extrusionOk="0">
                  <a:moveTo>
                    <a:pt x="31" y="1"/>
                  </a:moveTo>
                  <a:cubicBezTo>
                    <a:pt x="20" y="1"/>
                    <a:pt x="9" y="11"/>
                    <a:pt x="4" y="24"/>
                  </a:cubicBezTo>
                  <a:cubicBezTo>
                    <a:pt x="1" y="39"/>
                    <a:pt x="13" y="55"/>
                    <a:pt x="28" y="58"/>
                  </a:cubicBezTo>
                  <a:cubicBezTo>
                    <a:pt x="229" y="89"/>
                    <a:pt x="390" y="305"/>
                    <a:pt x="365" y="505"/>
                  </a:cubicBezTo>
                  <a:cubicBezTo>
                    <a:pt x="365" y="521"/>
                    <a:pt x="374" y="536"/>
                    <a:pt x="396" y="542"/>
                  </a:cubicBezTo>
                  <a:cubicBezTo>
                    <a:pt x="411" y="542"/>
                    <a:pt x="420" y="530"/>
                    <a:pt x="423" y="518"/>
                  </a:cubicBezTo>
                  <a:cubicBezTo>
                    <a:pt x="454" y="280"/>
                    <a:pt x="275" y="39"/>
                    <a:pt x="38" y="2"/>
                  </a:cubicBezTo>
                  <a:cubicBezTo>
                    <a:pt x="35" y="1"/>
                    <a:pt x="33" y="1"/>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9"/>
            <p:cNvSpPr/>
            <p:nvPr/>
          </p:nvSpPr>
          <p:spPr>
            <a:xfrm>
              <a:off x="7131650" y="1314595"/>
              <a:ext cx="16503" cy="15772"/>
            </a:xfrm>
            <a:custGeom>
              <a:avLst/>
              <a:gdLst/>
              <a:ahLst/>
              <a:cxnLst/>
              <a:rect l="l" t="t" r="r" b="b"/>
              <a:pathLst>
                <a:path w="519" h="496" extrusionOk="0">
                  <a:moveTo>
                    <a:pt x="58" y="1"/>
                  </a:moveTo>
                  <a:cubicBezTo>
                    <a:pt x="48" y="1"/>
                    <a:pt x="38" y="1"/>
                    <a:pt x="28" y="2"/>
                  </a:cubicBezTo>
                  <a:cubicBezTo>
                    <a:pt x="13" y="8"/>
                    <a:pt x="0" y="23"/>
                    <a:pt x="0" y="39"/>
                  </a:cubicBezTo>
                  <a:cubicBezTo>
                    <a:pt x="3" y="54"/>
                    <a:pt x="16" y="63"/>
                    <a:pt x="34" y="63"/>
                  </a:cubicBezTo>
                  <a:cubicBezTo>
                    <a:pt x="42" y="63"/>
                    <a:pt x="49" y="63"/>
                    <a:pt x="57" y="63"/>
                  </a:cubicBezTo>
                  <a:cubicBezTo>
                    <a:pt x="155" y="63"/>
                    <a:pt x="253" y="100"/>
                    <a:pt x="331" y="178"/>
                  </a:cubicBezTo>
                  <a:cubicBezTo>
                    <a:pt x="417" y="255"/>
                    <a:pt x="463" y="363"/>
                    <a:pt x="460" y="465"/>
                  </a:cubicBezTo>
                  <a:cubicBezTo>
                    <a:pt x="460" y="480"/>
                    <a:pt x="470" y="496"/>
                    <a:pt x="491" y="496"/>
                  </a:cubicBezTo>
                  <a:cubicBezTo>
                    <a:pt x="507" y="496"/>
                    <a:pt x="516" y="480"/>
                    <a:pt x="513" y="465"/>
                  </a:cubicBezTo>
                  <a:cubicBezTo>
                    <a:pt x="519" y="348"/>
                    <a:pt x="467" y="224"/>
                    <a:pt x="371" y="131"/>
                  </a:cubicBezTo>
                  <a:cubicBezTo>
                    <a:pt x="283" y="47"/>
                    <a:pt x="167"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9"/>
            <p:cNvSpPr/>
            <p:nvPr/>
          </p:nvSpPr>
          <p:spPr>
            <a:xfrm>
              <a:off x="7155402" y="1344453"/>
              <a:ext cx="13101" cy="24389"/>
            </a:xfrm>
            <a:custGeom>
              <a:avLst/>
              <a:gdLst/>
              <a:ahLst/>
              <a:cxnLst/>
              <a:rect l="l" t="t" r="r" b="b"/>
              <a:pathLst>
                <a:path w="412" h="767" extrusionOk="0">
                  <a:moveTo>
                    <a:pt x="221" y="0"/>
                  </a:moveTo>
                  <a:cubicBezTo>
                    <a:pt x="212" y="0"/>
                    <a:pt x="202" y="3"/>
                    <a:pt x="195" y="11"/>
                  </a:cubicBezTo>
                  <a:cubicBezTo>
                    <a:pt x="186" y="20"/>
                    <a:pt x="186" y="41"/>
                    <a:pt x="198" y="51"/>
                  </a:cubicBezTo>
                  <a:cubicBezTo>
                    <a:pt x="303" y="143"/>
                    <a:pt x="349" y="295"/>
                    <a:pt x="315" y="430"/>
                  </a:cubicBezTo>
                  <a:cubicBezTo>
                    <a:pt x="278" y="566"/>
                    <a:pt x="164" y="677"/>
                    <a:pt x="28" y="708"/>
                  </a:cubicBezTo>
                  <a:cubicBezTo>
                    <a:pt x="13" y="711"/>
                    <a:pt x="0" y="727"/>
                    <a:pt x="7" y="742"/>
                  </a:cubicBezTo>
                  <a:cubicBezTo>
                    <a:pt x="10" y="758"/>
                    <a:pt x="22" y="767"/>
                    <a:pt x="38" y="767"/>
                  </a:cubicBezTo>
                  <a:lnTo>
                    <a:pt x="44" y="764"/>
                  </a:lnTo>
                  <a:cubicBezTo>
                    <a:pt x="198" y="730"/>
                    <a:pt x="334" y="600"/>
                    <a:pt x="371" y="446"/>
                  </a:cubicBezTo>
                  <a:cubicBezTo>
                    <a:pt x="411" y="292"/>
                    <a:pt x="356" y="112"/>
                    <a:pt x="238" y="4"/>
                  </a:cubicBezTo>
                  <a:cubicBezTo>
                    <a:pt x="233" y="2"/>
                    <a:pt x="227"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9"/>
            <p:cNvSpPr/>
            <p:nvPr/>
          </p:nvSpPr>
          <p:spPr>
            <a:xfrm>
              <a:off x="7147548" y="1343722"/>
              <a:ext cx="8172" cy="15326"/>
            </a:xfrm>
            <a:custGeom>
              <a:avLst/>
              <a:gdLst/>
              <a:ahLst/>
              <a:cxnLst/>
              <a:rect l="l" t="t" r="r" b="b"/>
              <a:pathLst>
                <a:path w="257" h="482" extrusionOk="0">
                  <a:moveTo>
                    <a:pt x="34" y="1"/>
                  </a:moveTo>
                  <a:cubicBezTo>
                    <a:pt x="21" y="1"/>
                    <a:pt x="9" y="9"/>
                    <a:pt x="7" y="21"/>
                  </a:cubicBezTo>
                  <a:cubicBezTo>
                    <a:pt x="0" y="37"/>
                    <a:pt x="10" y="55"/>
                    <a:pt x="25" y="58"/>
                  </a:cubicBezTo>
                  <a:cubicBezTo>
                    <a:pt x="90" y="83"/>
                    <a:pt x="146" y="142"/>
                    <a:pt x="167" y="219"/>
                  </a:cubicBezTo>
                  <a:cubicBezTo>
                    <a:pt x="195" y="296"/>
                    <a:pt x="183" y="373"/>
                    <a:pt x="139" y="429"/>
                  </a:cubicBezTo>
                  <a:cubicBezTo>
                    <a:pt x="133" y="444"/>
                    <a:pt x="136" y="460"/>
                    <a:pt x="149" y="472"/>
                  </a:cubicBezTo>
                  <a:cubicBezTo>
                    <a:pt x="155" y="481"/>
                    <a:pt x="161" y="481"/>
                    <a:pt x="167" y="481"/>
                  </a:cubicBezTo>
                  <a:cubicBezTo>
                    <a:pt x="180" y="481"/>
                    <a:pt x="186" y="475"/>
                    <a:pt x="186" y="466"/>
                  </a:cubicBezTo>
                  <a:cubicBezTo>
                    <a:pt x="241" y="392"/>
                    <a:pt x="257" y="296"/>
                    <a:pt x="226" y="197"/>
                  </a:cubicBezTo>
                  <a:cubicBezTo>
                    <a:pt x="195" y="105"/>
                    <a:pt x="130" y="34"/>
                    <a:pt x="44" y="3"/>
                  </a:cubicBezTo>
                  <a:cubicBezTo>
                    <a:pt x="40" y="1"/>
                    <a:pt x="37"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9"/>
            <p:cNvSpPr/>
            <p:nvPr/>
          </p:nvSpPr>
          <p:spPr>
            <a:xfrm>
              <a:off x="7168662" y="1314341"/>
              <a:ext cx="7790" cy="25152"/>
            </a:xfrm>
            <a:custGeom>
              <a:avLst/>
              <a:gdLst/>
              <a:ahLst/>
              <a:cxnLst/>
              <a:rect l="l" t="t" r="r" b="b"/>
              <a:pathLst>
                <a:path w="245" h="791" extrusionOk="0">
                  <a:moveTo>
                    <a:pt x="36" y="1"/>
                  </a:moveTo>
                  <a:cubicBezTo>
                    <a:pt x="29" y="1"/>
                    <a:pt x="22" y="4"/>
                    <a:pt x="16" y="10"/>
                  </a:cubicBezTo>
                  <a:cubicBezTo>
                    <a:pt x="0" y="22"/>
                    <a:pt x="0" y="41"/>
                    <a:pt x="13" y="53"/>
                  </a:cubicBezTo>
                  <a:cubicBezTo>
                    <a:pt x="179" y="238"/>
                    <a:pt x="179" y="553"/>
                    <a:pt x="13" y="741"/>
                  </a:cubicBezTo>
                  <a:cubicBezTo>
                    <a:pt x="0" y="751"/>
                    <a:pt x="6" y="772"/>
                    <a:pt x="16" y="782"/>
                  </a:cubicBezTo>
                  <a:cubicBezTo>
                    <a:pt x="22" y="785"/>
                    <a:pt x="28" y="791"/>
                    <a:pt x="37" y="791"/>
                  </a:cubicBezTo>
                  <a:cubicBezTo>
                    <a:pt x="43" y="791"/>
                    <a:pt x="56" y="788"/>
                    <a:pt x="59" y="782"/>
                  </a:cubicBezTo>
                  <a:cubicBezTo>
                    <a:pt x="244" y="575"/>
                    <a:pt x="244" y="223"/>
                    <a:pt x="59" y="13"/>
                  </a:cubicBezTo>
                  <a:cubicBezTo>
                    <a:pt x="52" y="5"/>
                    <a:pt x="44"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9"/>
            <p:cNvSpPr/>
            <p:nvPr/>
          </p:nvSpPr>
          <p:spPr>
            <a:xfrm>
              <a:off x="7181317" y="1313578"/>
              <a:ext cx="4070" cy="13260"/>
            </a:xfrm>
            <a:custGeom>
              <a:avLst/>
              <a:gdLst/>
              <a:ahLst/>
              <a:cxnLst/>
              <a:rect l="l" t="t" r="r" b="b"/>
              <a:pathLst>
                <a:path w="128" h="417" extrusionOk="0">
                  <a:moveTo>
                    <a:pt x="32" y="0"/>
                  </a:moveTo>
                  <a:cubicBezTo>
                    <a:pt x="28" y="0"/>
                    <a:pt x="23" y="1"/>
                    <a:pt x="19" y="3"/>
                  </a:cubicBezTo>
                  <a:cubicBezTo>
                    <a:pt x="10" y="12"/>
                    <a:pt x="1" y="31"/>
                    <a:pt x="10" y="46"/>
                  </a:cubicBezTo>
                  <a:cubicBezTo>
                    <a:pt x="59" y="148"/>
                    <a:pt x="62" y="271"/>
                    <a:pt x="25" y="373"/>
                  </a:cubicBezTo>
                  <a:cubicBezTo>
                    <a:pt x="19" y="389"/>
                    <a:pt x="28" y="404"/>
                    <a:pt x="44" y="413"/>
                  </a:cubicBezTo>
                  <a:cubicBezTo>
                    <a:pt x="47" y="417"/>
                    <a:pt x="50" y="417"/>
                    <a:pt x="56" y="417"/>
                  </a:cubicBezTo>
                  <a:cubicBezTo>
                    <a:pt x="65" y="417"/>
                    <a:pt x="78" y="410"/>
                    <a:pt x="81" y="395"/>
                  </a:cubicBezTo>
                  <a:cubicBezTo>
                    <a:pt x="127" y="275"/>
                    <a:pt x="121" y="133"/>
                    <a:pt x="62" y="15"/>
                  </a:cubicBezTo>
                  <a:cubicBezTo>
                    <a:pt x="58" y="6"/>
                    <a:pt x="45"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9"/>
            <p:cNvSpPr/>
            <p:nvPr/>
          </p:nvSpPr>
          <p:spPr>
            <a:xfrm>
              <a:off x="7173749" y="1341687"/>
              <a:ext cx="5628" cy="4897"/>
            </a:xfrm>
            <a:custGeom>
              <a:avLst/>
              <a:gdLst/>
              <a:ahLst/>
              <a:cxnLst/>
              <a:rect l="l" t="t" r="r" b="b"/>
              <a:pathLst>
                <a:path w="177" h="154" extrusionOk="0">
                  <a:moveTo>
                    <a:pt x="142" y="0"/>
                  </a:moveTo>
                  <a:cubicBezTo>
                    <a:pt x="135" y="0"/>
                    <a:pt x="128" y="3"/>
                    <a:pt x="124" y="8"/>
                  </a:cubicBezTo>
                  <a:lnTo>
                    <a:pt x="16" y="101"/>
                  </a:lnTo>
                  <a:cubicBezTo>
                    <a:pt x="4" y="113"/>
                    <a:pt x="1" y="132"/>
                    <a:pt x="10" y="144"/>
                  </a:cubicBezTo>
                  <a:cubicBezTo>
                    <a:pt x="19" y="150"/>
                    <a:pt x="26" y="153"/>
                    <a:pt x="35" y="153"/>
                  </a:cubicBezTo>
                  <a:cubicBezTo>
                    <a:pt x="41" y="153"/>
                    <a:pt x="50" y="153"/>
                    <a:pt x="53" y="147"/>
                  </a:cubicBezTo>
                  <a:lnTo>
                    <a:pt x="161" y="54"/>
                  </a:lnTo>
                  <a:cubicBezTo>
                    <a:pt x="174" y="42"/>
                    <a:pt x="177" y="23"/>
                    <a:pt x="164" y="11"/>
                  </a:cubicBezTo>
                  <a:cubicBezTo>
                    <a:pt x="159" y="4"/>
                    <a:pt x="150"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9"/>
            <p:cNvSpPr/>
            <p:nvPr/>
          </p:nvSpPr>
          <p:spPr>
            <a:xfrm>
              <a:off x="7155975" y="1323594"/>
              <a:ext cx="3180" cy="9539"/>
            </a:xfrm>
            <a:custGeom>
              <a:avLst/>
              <a:gdLst/>
              <a:ahLst/>
              <a:cxnLst/>
              <a:rect l="l" t="t" r="r" b="b"/>
              <a:pathLst>
                <a:path w="100" h="300" extrusionOk="0">
                  <a:moveTo>
                    <a:pt x="36" y="1"/>
                  </a:moveTo>
                  <a:cubicBezTo>
                    <a:pt x="32" y="1"/>
                    <a:pt x="29" y="1"/>
                    <a:pt x="26" y="3"/>
                  </a:cubicBezTo>
                  <a:cubicBezTo>
                    <a:pt x="10" y="6"/>
                    <a:pt x="1" y="24"/>
                    <a:pt x="7" y="40"/>
                  </a:cubicBezTo>
                  <a:cubicBezTo>
                    <a:pt x="29" y="111"/>
                    <a:pt x="32" y="191"/>
                    <a:pt x="20" y="265"/>
                  </a:cubicBezTo>
                  <a:cubicBezTo>
                    <a:pt x="13" y="281"/>
                    <a:pt x="26" y="296"/>
                    <a:pt x="41" y="299"/>
                  </a:cubicBezTo>
                  <a:lnTo>
                    <a:pt x="50" y="299"/>
                  </a:lnTo>
                  <a:cubicBezTo>
                    <a:pt x="66" y="299"/>
                    <a:pt x="75" y="290"/>
                    <a:pt x="75" y="281"/>
                  </a:cubicBezTo>
                  <a:cubicBezTo>
                    <a:pt x="100" y="194"/>
                    <a:pt x="91" y="102"/>
                    <a:pt x="63" y="21"/>
                  </a:cubicBezTo>
                  <a:cubicBezTo>
                    <a:pt x="60" y="9"/>
                    <a:pt x="48"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9"/>
            <p:cNvSpPr/>
            <p:nvPr/>
          </p:nvSpPr>
          <p:spPr>
            <a:xfrm>
              <a:off x="7138899" y="1252081"/>
              <a:ext cx="40287" cy="32338"/>
            </a:xfrm>
            <a:custGeom>
              <a:avLst/>
              <a:gdLst/>
              <a:ahLst/>
              <a:cxnLst/>
              <a:rect l="l" t="t" r="r" b="b"/>
              <a:pathLst>
                <a:path w="1267" h="1017" extrusionOk="0">
                  <a:moveTo>
                    <a:pt x="33" y="0"/>
                  </a:moveTo>
                  <a:cubicBezTo>
                    <a:pt x="31" y="0"/>
                    <a:pt x="28" y="1"/>
                    <a:pt x="25" y="1"/>
                  </a:cubicBezTo>
                  <a:cubicBezTo>
                    <a:pt x="10" y="4"/>
                    <a:pt x="1" y="20"/>
                    <a:pt x="4" y="35"/>
                  </a:cubicBezTo>
                  <a:cubicBezTo>
                    <a:pt x="41" y="254"/>
                    <a:pt x="235" y="390"/>
                    <a:pt x="347" y="452"/>
                  </a:cubicBezTo>
                  <a:cubicBezTo>
                    <a:pt x="439" y="501"/>
                    <a:pt x="535" y="541"/>
                    <a:pt x="634" y="575"/>
                  </a:cubicBezTo>
                  <a:cubicBezTo>
                    <a:pt x="699" y="603"/>
                    <a:pt x="773" y="631"/>
                    <a:pt x="837" y="662"/>
                  </a:cubicBezTo>
                  <a:cubicBezTo>
                    <a:pt x="1026" y="748"/>
                    <a:pt x="1149" y="862"/>
                    <a:pt x="1199" y="995"/>
                  </a:cubicBezTo>
                  <a:cubicBezTo>
                    <a:pt x="1205" y="1008"/>
                    <a:pt x="1214" y="1017"/>
                    <a:pt x="1226" y="1017"/>
                  </a:cubicBezTo>
                  <a:cubicBezTo>
                    <a:pt x="1230" y="1017"/>
                    <a:pt x="1236" y="1017"/>
                    <a:pt x="1239" y="1011"/>
                  </a:cubicBezTo>
                  <a:cubicBezTo>
                    <a:pt x="1257" y="1008"/>
                    <a:pt x="1267" y="989"/>
                    <a:pt x="1257" y="974"/>
                  </a:cubicBezTo>
                  <a:cubicBezTo>
                    <a:pt x="1199" y="822"/>
                    <a:pt x="1069" y="699"/>
                    <a:pt x="865" y="603"/>
                  </a:cubicBezTo>
                  <a:cubicBezTo>
                    <a:pt x="794" y="572"/>
                    <a:pt x="720" y="544"/>
                    <a:pt x="652" y="517"/>
                  </a:cubicBezTo>
                  <a:cubicBezTo>
                    <a:pt x="560" y="483"/>
                    <a:pt x="464" y="446"/>
                    <a:pt x="374" y="399"/>
                  </a:cubicBezTo>
                  <a:cubicBezTo>
                    <a:pt x="201" y="301"/>
                    <a:pt x="84" y="168"/>
                    <a:pt x="63" y="23"/>
                  </a:cubicBezTo>
                  <a:cubicBezTo>
                    <a:pt x="57" y="9"/>
                    <a:pt x="49"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9"/>
            <p:cNvSpPr/>
            <p:nvPr/>
          </p:nvSpPr>
          <p:spPr>
            <a:xfrm>
              <a:off x="7151173" y="1254212"/>
              <a:ext cx="10557" cy="6169"/>
            </a:xfrm>
            <a:custGeom>
              <a:avLst/>
              <a:gdLst/>
              <a:ahLst/>
              <a:cxnLst/>
              <a:rect l="l" t="t" r="r" b="b"/>
              <a:pathLst>
                <a:path w="332" h="194" extrusionOk="0">
                  <a:moveTo>
                    <a:pt x="33" y="0"/>
                  </a:moveTo>
                  <a:cubicBezTo>
                    <a:pt x="27" y="0"/>
                    <a:pt x="20" y="3"/>
                    <a:pt x="16" y="8"/>
                  </a:cubicBezTo>
                  <a:cubicBezTo>
                    <a:pt x="4" y="17"/>
                    <a:pt x="1" y="39"/>
                    <a:pt x="10" y="48"/>
                  </a:cubicBezTo>
                  <a:cubicBezTo>
                    <a:pt x="81" y="138"/>
                    <a:pt x="189" y="193"/>
                    <a:pt x="300" y="193"/>
                  </a:cubicBezTo>
                  <a:cubicBezTo>
                    <a:pt x="316" y="193"/>
                    <a:pt x="331" y="178"/>
                    <a:pt x="331" y="163"/>
                  </a:cubicBezTo>
                  <a:cubicBezTo>
                    <a:pt x="331" y="147"/>
                    <a:pt x="316" y="132"/>
                    <a:pt x="300" y="132"/>
                  </a:cubicBezTo>
                  <a:cubicBezTo>
                    <a:pt x="208" y="132"/>
                    <a:pt x="115" y="85"/>
                    <a:pt x="56" y="11"/>
                  </a:cubicBezTo>
                  <a:cubicBezTo>
                    <a:pt x="51" y="4"/>
                    <a:pt x="42"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9"/>
            <p:cNvSpPr/>
            <p:nvPr/>
          </p:nvSpPr>
          <p:spPr>
            <a:xfrm>
              <a:off x="7099248" y="1241334"/>
              <a:ext cx="13291" cy="19842"/>
            </a:xfrm>
            <a:custGeom>
              <a:avLst/>
              <a:gdLst/>
              <a:ahLst/>
              <a:cxnLst/>
              <a:rect l="l" t="t" r="r" b="b"/>
              <a:pathLst>
                <a:path w="418" h="624" extrusionOk="0">
                  <a:moveTo>
                    <a:pt x="300" y="0"/>
                  </a:moveTo>
                  <a:cubicBezTo>
                    <a:pt x="236" y="0"/>
                    <a:pt x="168" y="25"/>
                    <a:pt x="118" y="74"/>
                  </a:cubicBezTo>
                  <a:cubicBezTo>
                    <a:pt x="59" y="129"/>
                    <a:pt x="16" y="222"/>
                    <a:pt x="7" y="327"/>
                  </a:cubicBezTo>
                  <a:cubicBezTo>
                    <a:pt x="0" y="419"/>
                    <a:pt x="13" y="509"/>
                    <a:pt x="28" y="598"/>
                  </a:cubicBezTo>
                  <a:cubicBezTo>
                    <a:pt x="31" y="614"/>
                    <a:pt x="44" y="623"/>
                    <a:pt x="59" y="623"/>
                  </a:cubicBezTo>
                  <a:cubicBezTo>
                    <a:pt x="62" y="623"/>
                    <a:pt x="62" y="623"/>
                    <a:pt x="65" y="617"/>
                  </a:cubicBezTo>
                  <a:cubicBezTo>
                    <a:pt x="81" y="614"/>
                    <a:pt x="93" y="598"/>
                    <a:pt x="90" y="583"/>
                  </a:cubicBezTo>
                  <a:cubicBezTo>
                    <a:pt x="78" y="496"/>
                    <a:pt x="62" y="413"/>
                    <a:pt x="68" y="327"/>
                  </a:cubicBezTo>
                  <a:cubicBezTo>
                    <a:pt x="78" y="237"/>
                    <a:pt x="109" y="160"/>
                    <a:pt x="161" y="111"/>
                  </a:cubicBezTo>
                  <a:cubicBezTo>
                    <a:pt x="199" y="76"/>
                    <a:pt x="251" y="58"/>
                    <a:pt x="299" y="58"/>
                  </a:cubicBezTo>
                  <a:cubicBezTo>
                    <a:pt x="325" y="58"/>
                    <a:pt x="350" y="63"/>
                    <a:pt x="371" y="74"/>
                  </a:cubicBezTo>
                  <a:cubicBezTo>
                    <a:pt x="374" y="75"/>
                    <a:pt x="378" y="76"/>
                    <a:pt x="383" y="76"/>
                  </a:cubicBezTo>
                  <a:cubicBezTo>
                    <a:pt x="392" y="76"/>
                    <a:pt x="404" y="72"/>
                    <a:pt x="408" y="61"/>
                  </a:cubicBezTo>
                  <a:cubicBezTo>
                    <a:pt x="417" y="49"/>
                    <a:pt x="411" y="30"/>
                    <a:pt x="396" y="21"/>
                  </a:cubicBezTo>
                  <a:cubicBezTo>
                    <a:pt x="367" y="7"/>
                    <a:pt x="33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9"/>
            <p:cNvSpPr/>
            <p:nvPr/>
          </p:nvSpPr>
          <p:spPr>
            <a:xfrm>
              <a:off x="7089041" y="1245817"/>
              <a:ext cx="3943" cy="10716"/>
            </a:xfrm>
            <a:custGeom>
              <a:avLst/>
              <a:gdLst/>
              <a:ahLst/>
              <a:cxnLst/>
              <a:rect l="l" t="t" r="r" b="b"/>
              <a:pathLst>
                <a:path w="124" h="337" extrusionOk="0">
                  <a:moveTo>
                    <a:pt x="90" y="1"/>
                  </a:moveTo>
                  <a:cubicBezTo>
                    <a:pt x="79" y="1"/>
                    <a:pt x="68" y="5"/>
                    <a:pt x="62" y="16"/>
                  </a:cubicBezTo>
                  <a:cubicBezTo>
                    <a:pt x="10" y="108"/>
                    <a:pt x="0" y="220"/>
                    <a:pt x="34" y="318"/>
                  </a:cubicBezTo>
                  <a:cubicBezTo>
                    <a:pt x="41" y="328"/>
                    <a:pt x="50" y="337"/>
                    <a:pt x="62" y="337"/>
                  </a:cubicBezTo>
                  <a:lnTo>
                    <a:pt x="74" y="337"/>
                  </a:lnTo>
                  <a:cubicBezTo>
                    <a:pt x="90" y="334"/>
                    <a:pt x="96" y="312"/>
                    <a:pt x="93" y="297"/>
                  </a:cubicBezTo>
                  <a:cubicBezTo>
                    <a:pt x="65" y="217"/>
                    <a:pt x="74" y="121"/>
                    <a:pt x="118" y="47"/>
                  </a:cubicBezTo>
                  <a:cubicBezTo>
                    <a:pt x="124" y="31"/>
                    <a:pt x="121" y="13"/>
                    <a:pt x="105" y="4"/>
                  </a:cubicBezTo>
                  <a:cubicBezTo>
                    <a:pt x="100" y="2"/>
                    <a:pt x="95"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9"/>
            <p:cNvSpPr/>
            <p:nvPr/>
          </p:nvSpPr>
          <p:spPr>
            <a:xfrm>
              <a:off x="7064875" y="1251636"/>
              <a:ext cx="19396" cy="12369"/>
            </a:xfrm>
            <a:custGeom>
              <a:avLst/>
              <a:gdLst/>
              <a:ahLst/>
              <a:cxnLst/>
              <a:rect l="l" t="t" r="r" b="b"/>
              <a:pathLst>
                <a:path w="610" h="389" extrusionOk="0">
                  <a:moveTo>
                    <a:pt x="90" y="0"/>
                  </a:moveTo>
                  <a:cubicBezTo>
                    <a:pt x="84" y="0"/>
                    <a:pt x="79" y="2"/>
                    <a:pt x="75" y="6"/>
                  </a:cubicBezTo>
                  <a:cubicBezTo>
                    <a:pt x="35" y="37"/>
                    <a:pt x="13" y="80"/>
                    <a:pt x="7" y="129"/>
                  </a:cubicBezTo>
                  <a:cubicBezTo>
                    <a:pt x="1" y="188"/>
                    <a:pt x="19" y="250"/>
                    <a:pt x="53" y="293"/>
                  </a:cubicBezTo>
                  <a:cubicBezTo>
                    <a:pt x="106" y="355"/>
                    <a:pt x="189" y="389"/>
                    <a:pt x="282" y="389"/>
                  </a:cubicBezTo>
                  <a:cubicBezTo>
                    <a:pt x="297" y="389"/>
                    <a:pt x="310" y="389"/>
                    <a:pt x="331" y="382"/>
                  </a:cubicBezTo>
                  <a:cubicBezTo>
                    <a:pt x="424" y="370"/>
                    <a:pt x="510" y="327"/>
                    <a:pt x="591" y="284"/>
                  </a:cubicBezTo>
                  <a:cubicBezTo>
                    <a:pt x="606" y="277"/>
                    <a:pt x="609" y="259"/>
                    <a:pt x="603" y="244"/>
                  </a:cubicBezTo>
                  <a:cubicBezTo>
                    <a:pt x="597" y="233"/>
                    <a:pt x="586" y="227"/>
                    <a:pt x="575" y="227"/>
                  </a:cubicBezTo>
                  <a:cubicBezTo>
                    <a:pt x="570" y="227"/>
                    <a:pt x="565" y="228"/>
                    <a:pt x="560" y="231"/>
                  </a:cubicBezTo>
                  <a:cubicBezTo>
                    <a:pt x="486" y="268"/>
                    <a:pt x="405" y="308"/>
                    <a:pt x="322" y="321"/>
                  </a:cubicBezTo>
                  <a:cubicBezTo>
                    <a:pt x="312" y="322"/>
                    <a:pt x="301" y="322"/>
                    <a:pt x="290" y="322"/>
                  </a:cubicBezTo>
                  <a:cubicBezTo>
                    <a:pt x="227" y="322"/>
                    <a:pt x="151" y="305"/>
                    <a:pt x="106" y="250"/>
                  </a:cubicBezTo>
                  <a:cubicBezTo>
                    <a:pt x="78" y="219"/>
                    <a:pt x="66" y="176"/>
                    <a:pt x="69" y="135"/>
                  </a:cubicBezTo>
                  <a:cubicBezTo>
                    <a:pt x="75" y="98"/>
                    <a:pt x="90" y="74"/>
                    <a:pt x="112" y="52"/>
                  </a:cubicBezTo>
                  <a:cubicBezTo>
                    <a:pt x="124" y="43"/>
                    <a:pt x="127" y="21"/>
                    <a:pt x="115" y="12"/>
                  </a:cubicBezTo>
                  <a:cubicBezTo>
                    <a:pt x="109" y="4"/>
                    <a:pt x="99"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9"/>
            <p:cNvSpPr/>
            <p:nvPr/>
          </p:nvSpPr>
          <p:spPr>
            <a:xfrm>
              <a:off x="7075400" y="1249442"/>
              <a:ext cx="5215" cy="5056"/>
            </a:xfrm>
            <a:custGeom>
              <a:avLst/>
              <a:gdLst/>
              <a:ahLst/>
              <a:cxnLst/>
              <a:rect l="l" t="t" r="r" b="b"/>
              <a:pathLst>
                <a:path w="164" h="159" extrusionOk="0">
                  <a:moveTo>
                    <a:pt x="43" y="0"/>
                  </a:moveTo>
                  <a:cubicBezTo>
                    <a:pt x="32" y="0"/>
                    <a:pt x="22" y="8"/>
                    <a:pt x="16" y="19"/>
                  </a:cubicBezTo>
                  <a:cubicBezTo>
                    <a:pt x="0" y="53"/>
                    <a:pt x="9" y="90"/>
                    <a:pt x="37" y="121"/>
                  </a:cubicBezTo>
                  <a:cubicBezTo>
                    <a:pt x="59" y="146"/>
                    <a:pt x="87" y="158"/>
                    <a:pt x="114" y="158"/>
                  </a:cubicBezTo>
                  <a:cubicBezTo>
                    <a:pt x="121" y="158"/>
                    <a:pt x="133" y="158"/>
                    <a:pt x="139" y="152"/>
                  </a:cubicBezTo>
                  <a:cubicBezTo>
                    <a:pt x="155" y="146"/>
                    <a:pt x="164" y="130"/>
                    <a:pt x="161" y="115"/>
                  </a:cubicBezTo>
                  <a:cubicBezTo>
                    <a:pt x="153" y="103"/>
                    <a:pt x="142" y="94"/>
                    <a:pt x="130" y="94"/>
                  </a:cubicBezTo>
                  <a:cubicBezTo>
                    <a:pt x="127" y="94"/>
                    <a:pt x="124" y="95"/>
                    <a:pt x="121" y="96"/>
                  </a:cubicBezTo>
                  <a:cubicBezTo>
                    <a:pt x="119" y="97"/>
                    <a:pt x="116" y="97"/>
                    <a:pt x="114" y="97"/>
                  </a:cubicBezTo>
                  <a:cubicBezTo>
                    <a:pt x="101" y="97"/>
                    <a:pt x="89" y="89"/>
                    <a:pt x="84" y="81"/>
                  </a:cubicBezTo>
                  <a:cubicBezTo>
                    <a:pt x="71" y="72"/>
                    <a:pt x="62" y="56"/>
                    <a:pt x="71" y="41"/>
                  </a:cubicBezTo>
                  <a:cubicBezTo>
                    <a:pt x="77" y="25"/>
                    <a:pt x="71" y="10"/>
                    <a:pt x="56" y="4"/>
                  </a:cubicBezTo>
                  <a:cubicBezTo>
                    <a:pt x="52" y="1"/>
                    <a:pt x="47"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9"/>
            <p:cNvSpPr/>
            <p:nvPr/>
          </p:nvSpPr>
          <p:spPr>
            <a:xfrm>
              <a:off x="7055558" y="1271510"/>
              <a:ext cx="16630" cy="10557"/>
            </a:xfrm>
            <a:custGeom>
              <a:avLst/>
              <a:gdLst/>
              <a:ahLst/>
              <a:cxnLst/>
              <a:rect l="l" t="t" r="r" b="b"/>
              <a:pathLst>
                <a:path w="523" h="332" extrusionOk="0">
                  <a:moveTo>
                    <a:pt x="102" y="1"/>
                  </a:moveTo>
                  <a:cubicBezTo>
                    <a:pt x="98" y="1"/>
                    <a:pt x="93" y="2"/>
                    <a:pt x="90" y="4"/>
                  </a:cubicBezTo>
                  <a:cubicBezTo>
                    <a:pt x="53" y="20"/>
                    <a:pt x="22" y="54"/>
                    <a:pt x="13" y="97"/>
                  </a:cubicBezTo>
                  <a:cubicBezTo>
                    <a:pt x="1" y="146"/>
                    <a:pt x="7" y="199"/>
                    <a:pt x="35" y="239"/>
                  </a:cubicBezTo>
                  <a:cubicBezTo>
                    <a:pt x="75" y="298"/>
                    <a:pt x="146" y="332"/>
                    <a:pt x="232" y="332"/>
                  </a:cubicBezTo>
                  <a:cubicBezTo>
                    <a:pt x="235" y="332"/>
                    <a:pt x="235" y="332"/>
                    <a:pt x="235" y="329"/>
                  </a:cubicBezTo>
                  <a:cubicBezTo>
                    <a:pt x="346" y="322"/>
                    <a:pt x="454" y="270"/>
                    <a:pt x="510" y="184"/>
                  </a:cubicBezTo>
                  <a:cubicBezTo>
                    <a:pt x="522" y="168"/>
                    <a:pt x="516" y="150"/>
                    <a:pt x="501" y="143"/>
                  </a:cubicBezTo>
                  <a:cubicBezTo>
                    <a:pt x="494" y="138"/>
                    <a:pt x="487" y="136"/>
                    <a:pt x="481" y="136"/>
                  </a:cubicBezTo>
                  <a:cubicBezTo>
                    <a:pt x="472" y="136"/>
                    <a:pt x="464" y="141"/>
                    <a:pt x="461" y="150"/>
                  </a:cubicBezTo>
                  <a:cubicBezTo>
                    <a:pt x="417" y="221"/>
                    <a:pt x="325" y="267"/>
                    <a:pt x="235" y="267"/>
                  </a:cubicBezTo>
                  <a:cubicBezTo>
                    <a:pt x="232" y="267"/>
                    <a:pt x="228" y="267"/>
                    <a:pt x="224" y="267"/>
                  </a:cubicBezTo>
                  <a:cubicBezTo>
                    <a:pt x="185" y="267"/>
                    <a:pt x="120" y="252"/>
                    <a:pt x="81" y="199"/>
                  </a:cubicBezTo>
                  <a:cubicBezTo>
                    <a:pt x="65" y="177"/>
                    <a:pt x="62" y="143"/>
                    <a:pt x="68" y="112"/>
                  </a:cubicBezTo>
                  <a:cubicBezTo>
                    <a:pt x="75" y="97"/>
                    <a:pt x="84" y="69"/>
                    <a:pt x="112" y="57"/>
                  </a:cubicBezTo>
                  <a:cubicBezTo>
                    <a:pt x="127" y="54"/>
                    <a:pt x="133" y="35"/>
                    <a:pt x="127" y="20"/>
                  </a:cubicBezTo>
                  <a:cubicBezTo>
                    <a:pt x="125" y="9"/>
                    <a:pt x="113" y="1"/>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9"/>
            <p:cNvSpPr/>
            <p:nvPr/>
          </p:nvSpPr>
          <p:spPr>
            <a:xfrm>
              <a:off x="7155402" y="1306550"/>
              <a:ext cx="40955" cy="125346"/>
            </a:xfrm>
            <a:custGeom>
              <a:avLst/>
              <a:gdLst/>
              <a:ahLst/>
              <a:cxnLst/>
              <a:rect l="l" t="t" r="r" b="b"/>
              <a:pathLst>
                <a:path w="1288" h="3942" extrusionOk="0">
                  <a:moveTo>
                    <a:pt x="1143" y="1"/>
                  </a:moveTo>
                  <a:cubicBezTo>
                    <a:pt x="1141" y="1"/>
                    <a:pt x="1139" y="1"/>
                    <a:pt x="1137" y="2"/>
                  </a:cubicBezTo>
                  <a:cubicBezTo>
                    <a:pt x="1121" y="5"/>
                    <a:pt x="1109" y="20"/>
                    <a:pt x="1112" y="36"/>
                  </a:cubicBezTo>
                  <a:cubicBezTo>
                    <a:pt x="1112" y="39"/>
                    <a:pt x="1226" y="499"/>
                    <a:pt x="1047" y="990"/>
                  </a:cubicBezTo>
                  <a:cubicBezTo>
                    <a:pt x="874" y="1471"/>
                    <a:pt x="525" y="1641"/>
                    <a:pt x="522" y="1641"/>
                  </a:cubicBezTo>
                  <a:cubicBezTo>
                    <a:pt x="510" y="1650"/>
                    <a:pt x="504" y="1656"/>
                    <a:pt x="504" y="1669"/>
                  </a:cubicBezTo>
                  <a:cubicBezTo>
                    <a:pt x="473" y="2107"/>
                    <a:pt x="115" y="2206"/>
                    <a:pt x="99" y="2209"/>
                  </a:cubicBezTo>
                  <a:cubicBezTo>
                    <a:pt x="87" y="2212"/>
                    <a:pt x="75" y="2224"/>
                    <a:pt x="75" y="2237"/>
                  </a:cubicBezTo>
                  <a:cubicBezTo>
                    <a:pt x="0" y="3095"/>
                    <a:pt x="213" y="3907"/>
                    <a:pt x="217" y="3913"/>
                  </a:cubicBezTo>
                  <a:cubicBezTo>
                    <a:pt x="223" y="3929"/>
                    <a:pt x="238" y="3938"/>
                    <a:pt x="247" y="3938"/>
                  </a:cubicBezTo>
                  <a:cubicBezTo>
                    <a:pt x="247" y="3938"/>
                    <a:pt x="254" y="3938"/>
                    <a:pt x="254" y="3941"/>
                  </a:cubicBezTo>
                  <a:cubicBezTo>
                    <a:pt x="272" y="3935"/>
                    <a:pt x="278" y="3919"/>
                    <a:pt x="275" y="3904"/>
                  </a:cubicBezTo>
                  <a:cubicBezTo>
                    <a:pt x="272" y="3895"/>
                    <a:pt x="62" y="3104"/>
                    <a:pt x="133" y="2262"/>
                  </a:cubicBezTo>
                  <a:cubicBezTo>
                    <a:pt x="217" y="2237"/>
                    <a:pt x="525" y="2101"/>
                    <a:pt x="562" y="1690"/>
                  </a:cubicBezTo>
                  <a:cubicBezTo>
                    <a:pt x="633" y="1653"/>
                    <a:pt x="939" y="1468"/>
                    <a:pt x="1103" y="1011"/>
                  </a:cubicBezTo>
                  <a:cubicBezTo>
                    <a:pt x="1288" y="508"/>
                    <a:pt x="1174" y="45"/>
                    <a:pt x="1171" y="23"/>
                  </a:cubicBezTo>
                  <a:cubicBezTo>
                    <a:pt x="1168" y="10"/>
                    <a:pt x="1156" y="1"/>
                    <a:pt x="1143" y="1"/>
                  </a:cubicBezTo>
                  <a:close/>
                </a:path>
              </a:pathLst>
            </a:custGeom>
            <a:solidFill>
              <a:srgbClr val="FFD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9"/>
            <p:cNvSpPr/>
            <p:nvPr/>
          </p:nvSpPr>
          <p:spPr>
            <a:xfrm>
              <a:off x="7026591" y="1329222"/>
              <a:ext cx="22036" cy="26964"/>
            </a:xfrm>
            <a:custGeom>
              <a:avLst/>
              <a:gdLst/>
              <a:ahLst/>
              <a:cxnLst/>
              <a:rect l="l" t="t" r="r" b="b"/>
              <a:pathLst>
                <a:path w="693" h="848" extrusionOk="0">
                  <a:moveTo>
                    <a:pt x="631" y="1"/>
                  </a:moveTo>
                  <a:cubicBezTo>
                    <a:pt x="587" y="1"/>
                    <a:pt x="449" y="126"/>
                    <a:pt x="331" y="202"/>
                  </a:cubicBezTo>
                  <a:cubicBezTo>
                    <a:pt x="208" y="283"/>
                    <a:pt x="177" y="344"/>
                    <a:pt x="201" y="375"/>
                  </a:cubicBezTo>
                  <a:cubicBezTo>
                    <a:pt x="206" y="381"/>
                    <a:pt x="210" y="384"/>
                    <a:pt x="214" y="384"/>
                  </a:cubicBezTo>
                  <a:cubicBezTo>
                    <a:pt x="234" y="384"/>
                    <a:pt x="259" y="337"/>
                    <a:pt x="294" y="307"/>
                  </a:cubicBezTo>
                  <a:cubicBezTo>
                    <a:pt x="327" y="277"/>
                    <a:pt x="378" y="257"/>
                    <a:pt x="430" y="257"/>
                  </a:cubicBezTo>
                  <a:cubicBezTo>
                    <a:pt x="447" y="257"/>
                    <a:pt x="463" y="260"/>
                    <a:pt x="479" y="264"/>
                  </a:cubicBezTo>
                  <a:cubicBezTo>
                    <a:pt x="547" y="283"/>
                    <a:pt x="652" y="517"/>
                    <a:pt x="547" y="548"/>
                  </a:cubicBezTo>
                  <a:cubicBezTo>
                    <a:pt x="527" y="554"/>
                    <a:pt x="510" y="557"/>
                    <a:pt x="495" y="557"/>
                  </a:cubicBezTo>
                  <a:cubicBezTo>
                    <a:pt x="434" y="557"/>
                    <a:pt x="408" y="516"/>
                    <a:pt x="343" y="511"/>
                  </a:cubicBezTo>
                  <a:cubicBezTo>
                    <a:pt x="335" y="510"/>
                    <a:pt x="327" y="510"/>
                    <a:pt x="318" y="510"/>
                  </a:cubicBezTo>
                  <a:cubicBezTo>
                    <a:pt x="269" y="510"/>
                    <a:pt x="228" y="526"/>
                    <a:pt x="179" y="526"/>
                  </a:cubicBezTo>
                  <a:cubicBezTo>
                    <a:pt x="161" y="526"/>
                    <a:pt x="142" y="523"/>
                    <a:pt x="121" y="517"/>
                  </a:cubicBezTo>
                  <a:cubicBezTo>
                    <a:pt x="66" y="502"/>
                    <a:pt x="22" y="456"/>
                    <a:pt x="13" y="409"/>
                  </a:cubicBezTo>
                  <a:lnTo>
                    <a:pt x="13" y="409"/>
                  </a:lnTo>
                  <a:cubicBezTo>
                    <a:pt x="4" y="453"/>
                    <a:pt x="1" y="517"/>
                    <a:pt x="63" y="564"/>
                  </a:cubicBezTo>
                  <a:cubicBezTo>
                    <a:pt x="96" y="589"/>
                    <a:pt x="143" y="594"/>
                    <a:pt x="189" y="594"/>
                  </a:cubicBezTo>
                  <a:cubicBezTo>
                    <a:pt x="227" y="594"/>
                    <a:pt x="264" y="591"/>
                    <a:pt x="293" y="591"/>
                  </a:cubicBezTo>
                  <a:cubicBezTo>
                    <a:pt x="315" y="591"/>
                    <a:pt x="332" y="593"/>
                    <a:pt x="340" y="601"/>
                  </a:cubicBezTo>
                  <a:cubicBezTo>
                    <a:pt x="433" y="650"/>
                    <a:pt x="553" y="653"/>
                    <a:pt x="553" y="653"/>
                  </a:cubicBezTo>
                  <a:cubicBezTo>
                    <a:pt x="594" y="693"/>
                    <a:pt x="692" y="848"/>
                    <a:pt x="692" y="848"/>
                  </a:cubicBezTo>
                  <a:cubicBezTo>
                    <a:pt x="692" y="848"/>
                    <a:pt x="683" y="693"/>
                    <a:pt x="661" y="573"/>
                  </a:cubicBezTo>
                  <a:cubicBezTo>
                    <a:pt x="637" y="453"/>
                    <a:pt x="618" y="381"/>
                    <a:pt x="618" y="298"/>
                  </a:cubicBezTo>
                  <a:cubicBezTo>
                    <a:pt x="618" y="218"/>
                    <a:pt x="671" y="14"/>
                    <a:pt x="637" y="2"/>
                  </a:cubicBezTo>
                  <a:cubicBezTo>
                    <a:pt x="635" y="1"/>
                    <a:pt x="633" y="1"/>
                    <a:pt x="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9"/>
            <p:cNvSpPr/>
            <p:nvPr/>
          </p:nvSpPr>
          <p:spPr>
            <a:xfrm>
              <a:off x="7035430" y="1359271"/>
              <a:ext cx="18602" cy="7822"/>
            </a:xfrm>
            <a:custGeom>
              <a:avLst/>
              <a:gdLst/>
              <a:ahLst/>
              <a:cxnLst/>
              <a:rect l="l" t="t" r="r" b="b"/>
              <a:pathLst>
                <a:path w="585" h="246" extrusionOk="0">
                  <a:moveTo>
                    <a:pt x="169" y="1"/>
                  </a:moveTo>
                  <a:cubicBezTo>
                    <a:pt x="165" y="1"/>
                    <a:pt x="161" y="1"/>
                    <a:pt x="158" y="1"/>
                  </a:cubicBezTo>
                  <a:cubicBezTo>
                    <a:pt x="84" y="14"/>
                    <a:pt x="38" y="60"/>
                    <a:pt x="1" y="60"/>
                  </a:cubicBezTo>
                  <a:cubicBezTo>
                    <a:pt x="1" y="106"/>
                    <a:pt x="44" y="137"/>
                    <a:pt x="50" y="184"/>
                  </a:cubicBezTo>
                  <a:cubicBezTo>
                    <a:pt x="57" y="184"/>
                    <a:pt x="64" y="184"/>
                    <a:pt x="71" y="184"/>
                  </a:cubicBezTo>
                  <a:cubicBezTo>
                    <a:pt x="149" y="184"/>
                    <a:pt x="168" y="153"/>
                    <a:pt x="251" y="153"/>
                  </a:cubicBezTo>
                  <a:cubicBezTo>
                    <a:pt x="337" y="153"/>
                    <a:pt x="476" y="208"/>
                    <a:pt x="476" y="208"/>
                  </a:cubicBezTo>
                  <a:cubicBezTo>
                    <a:pt x="476" y="208"/>
                    <a:pt x="544" y="245"/>
                    <a:pt x="563" y="245"/>
                  </a:cubicBezTo>
                  <a:cubicBezTo>
                    <a:pt x="584" y="245"/>
                    <a:pt x="492" y="73"/>
                    <a:pt x="451" y="73"/>
                  </a:cubicBezTo>
                  <a:cubicBezTo>
                    <a:pt x="414" y="73"/>
                    <a:pt x="445" y="125"/>
                    <a:pt x="445" y="125"/>
                  </a:cubicBezTo>
                  <a:cubicBezTo>
                    <a:pt x="445" y="125"/>
                    <a:pt x="250"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9"/>
            <p:cNvSpPr/>
            <p:nvPr/>
          </p:nvSpPr>
          <p:spPr>
            <a:xfrm>
              <a:off x="7036416" y="1369033"/>
              <a:ext cx="10048" cy="7663"/>
            </a:xfrm>
            <a:custGeom>
              <a:avLst/>
              <a:gdLst/>
              <a:ahLst/>
              <a:cxnLst/>
              <a:rect l="l" t="t" r="r" b="b"/>
              <a:pathLst>
                <a:path w="316" h="241" extrusionOk="0">
                  <a:moveTo>
                    <a:pt x="306" y="0"/>
                  </a:moveTo>
                  <a:lnTo>
                    <a:pt x="306" y="0"/>
                  </a:lnTo>
                  <a:cubicBezTo>
                    <a:pt x="242" y="7"/>
                    <a:pt x="140" y="40"/>
                    <a:pt x="70" y="40"/>
                  </a:cubicBezTo>
                  <a:cubicBezTo>
                    <a:pt x="39" y="40"/>
                    <a:pt x="14" y="33"/>
                    <a:pt x="1" y="16"/>
                  </a:cubicBezTo>
                  <a:lnTo>
                    <a:pt x="1" y="16"/>
                  </a:lnTo>
                  <a:cubicBezTo>
                    <a:pt x="38" y="142"/>
                    <a:pt x="130" y="241"/>
                    <a:pt x="130" y="241"/>
                  </a:cubicBezTo>
                  <a:cubicBezTo>
                    <a:pt x="315" y="195"/>
                    <a:pt x="306" y="0"/>
                    <a:pt x="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9"/>
            <p:cNvSpPr/>
            <p:nvPr/>
          </p:nvSpPr>
          <p:spPr>
            <a:xfrm>
              <a:off x="7024746" y="1234434"/>
              <a:ext cx="112818" cy="235842"/>
            </a:xfrm>
            <a:custGeom>
              <a:avLst/>
              <a:gdLst/>
              <a:ahLst/>
              <a:cxnLst/>
              <a:rect l="l" t="t" r="r" b="b"/>
              <a:pathLst>
                <a:path w="3548" h="7417" extrusionOk="0">
                  <a:moveTo>
                    <a:pt x="2606" y="0"/>
                  </a:moveTo>
                  <a:cubicBezTo>
                    <a:pt x="2567" y="0"/>
                    <a:pt x="2528" y="5"/>
                    <a:pt x="2489" y="16"/>
                  </a:cubicBezTo>
                  <a:cubicBezTo>
                    <a:pt x="2223" y="90"/>
                    <a:pt x="2016" y="284"/>
                    <a:pt x="1961" y="337"/>
                  </a:cubicBezTo>
                  <a:cubicBezTo>
                    <a:pt x="1927" y="329"/>
                    <a:pt x="1845" y="314"/>
                    <a:pt x="1743" y="314"/>
                  </a:cubicBezTo>
                  <a:cubicBezTo>
                    <a:pt x="1567" y="314"/>
                    <a:pt x="1329" y="358"/>
                    <a:pt x="1167" y="553"/>
                  </a:cubicBezTo>
                  <a:cubicBezTo>
                    <a:pt x="1037" y="701"/>
                    <a:pt x="1007" y="957"/>
                    <a:pt x="1000" y="1053"/>
                  </a:cubicBezTo>
                  <a:cubicBezTo>
                    <a:pt x="849" y="1149"/>
                    <a:pt x="818" y="1325"/>
                    <a:pt x="852" y="1454"/>
                  </a:cubicBezTo>
                  <a:cubicBezTo>
                    <a:pt x="883" y="1578"/>
                    <a:pt x="973" y="1668"/>
                    <a:pt x="1084" y="1695"/>
                  </a:cubicBezTo>
                  <a:cubicBezTo>
                    <a:pt x="991" y="1797"/>
                    <a:pt x="784" y="2050"/>
                    <a:pt x="760" y="2146"/>
                  </a:cubicBezTo>
                  <a:cubicBezTo>
                    <a:pt x="744" y="2220"/>
                    <a:pt x="735" y="2316"/>
                    <a:pt x="723" y="2399"/>
                  </a:cubicBezTo>
                  <a:cubicBezTo>
                    <a:pt x="713" y="2452"/>
                    <a:pt x="710" y="2498"/>
                    <a:pt x="704" y="2535"/>
                  </a:cubicBezTo>
                  <a:cubicBezTo>
                    <a:pt x="698" y="2575"/>
                    <a:pt x="525" y="2767"/>
                    <a:pt x="398" y="2909"/>
                  </a:cubicBezTo>
                  <a:cubicBezTo>
                    <a:pt x="179" y="3156"/>
                    <a:pt x="34" y="3322"/>
                    <a:pt x="19" y="3393"/>
                  </a:cubicBezTo>
                  <a:cubicBezTo>
                    <a:pt x="0" y="3486"/>
                    <a:pt x="28" y="3554"/>
                    <a:pt x="102" y="3603"/>
                  </a:cubicBezTo>
                  <a:cubicBezTo>
                    <a:pt x="154" y="3640"/>
                    <a:pt x="225" y="3640"/>
                    <a:pt x="290" y="3640"/>
                  </a:cubicBezTo>
                  <a:cubicBezTo>
                    <a:pt x="321" y="3640"/>
                    <a:pt x="374" y="3640"/>
                    <a:pt x="383" y="3650"/>
                  </a:cubicBezTo>
                  <a:cubicBezTo>
                    <a:pt x="405" y="3687"/>
                    <a:pt x="389" y="3748"/>
                    <a:pt x="371" y="3813"/>
                  </a:cubicBezTo>
                  <a:cubicBezTo>
                    <a:pt x="355" y="3866"/>
                    <a:pt x="340" y="3921"/>
                    <a:pt x="340" y="3974"/>
                  </a:cubicBezTo>
                  <a:cubicBezTo>
                    <a:pt x="340" y="4011"/>
                    <a:pt x="355" y="4036"/>
                    <a:pt x="371" y="4060"/>
                  </a:cubicBezTo>
                  <a:cubicBezTo>
                    <a:pt x="377" y="4076"/>
                    <a:pt x="386" y="4091"/>
                    <a:pt x="389" y="4107"/>
                  </a:cubicBezTo>
                  <a:cubicBezTo>
                    <a:pt x="395" y="4113"/>
                    <a:pt x="386" y="4137"/>
                    <a:pt x="383" y="4156"/>
                  </a:cubicBezTo>
                  <a:cubicBezTo>
                    <a:pt x="374" y="4187"/>
                    <a:pt x="368" y="4221"/>
                    <a:pt x="374" y="4249"/>
                  </a:cubicBezTo>
                  <a:cubicBezTo>
                    <a:pt x="405" y="4360"/>
                    <a:pt x="479" y="4449"/>
                    <a:pt x="506" y="4477"/>
                  </a:cubicBezTo>
                  <a:cubicBezTo>
                    <a:pt x="500" y="4520"/>
                    <a:pt x="485" y="4554"/>
                    <a:pt x="466" y="4588"/>
                  </a:cubicBezTo>
                  <a:cubicBezTo>
                    <a:pt x="448" y="4628"/>
                    <a:pt x="429" y="4665"/>
                    <a:pt x="423" y="4715"/>
                  </a:cubicBezTo>
                  <a:cubicBezTo>
                    <a:pt x="408" y="4959"/>
                    <a:pt x="451" y="5030"/>
                    <a:pt x="513" y="5098"/>
                  </a:cubicBezTo>
                  <a:cubicBezTo>
                    <a:pt x="540" y="5125"/>
                    <a:pt x="639" y="5162"/>
                    <a:pt x="828" y="5230"/>
                  </a:cubicBezTo>
                  <a:cubicBezTo>
                    <a:pt x="1016" y="5298"/>
                    <a:pt x="1275" y="5391"/>
                    <a:pt x="1322" y="5450"/>
                  </a:cubicBezTo>
                  <a:cubicBezTo>
                    <a:pt x="1393" y="5542"/>
                    <a:pt x="1420" y="5851"/>
                    <a:pt x="1451" y="6175"/>
                  </a:cubicBezTo>
                  <a:lnTo>
                    <a:pt x="1454" y="6234"/>
                  </a:lnTo>
                  <a:cubicBezTo>
                    <a:pt x="1488" y="6580"/>
                    <a:pt x="1328" y="7376"/>
                    <a:pt x="1328" y="7382"/>
                  </a:cubicBezTo>
                  <a:cubicBezTo>
                    <a:pt x="1325" y="7398"/>
                    <a:pt x="1337" y="7413"/>
                    <a:pt x="1352" y="7416"/>
                  </a:cubicBezTo>
                  <a:lnTo>
                    <a:pt x="1359" y="7416"/>
                  </a:lnTo>
                  <a:cubicBezTo>
                    <a:pt x="1371" y="7416"/>
                    <a:pt x="1383" y="7407"/>
                    <a:pt x="1380" y="7385"/>
                  </a:cubicBezTo>
                  <a:cubicBezTo>
                    <a:pt x="1389" y="7351"/>
                    <a:pt x="1547" y="6577"/>
                    <a:pt x="1513" y="6218"/>
                  </a:cubicBezTo>
                  <a:lnTo>
                    <a:pt x="1510" y="6160"/>
                  </a:lnTo>
                  <a:cubicBezTo>
                    <a:pt x="1479" y="5811"/>
                    <a:pt x="1451" y="5511"/>
                    <a:pt x="1365" y="5403"/>
                  </a:cubicBezTo>
                  <a:cubicBezTo>
                    <a:pt x="1312" y="5332"/>
                    <a:pt x="1115" y="5261"/>
                    <a:pt x="846" y="5162"/>
                  </a:cubicBezTo>
                  <a:cubicBezTo>
                    <a:pt x="726" y="5122"/>
                    <a:pt x="574" y="5067"/>
                    <a:pt x="556" y="5048"/>
                  </a:cubicBezTo>
                  <a:cubicBezTo>
                    <a:pt x="510" y="4993"/>
                    <a:pt x="466" y="4946"/>
                    <a:pt x="482" y="4712"/>
                  </a:cubicBezTo>
                  <a:cubicBezTo>
                    <a:pt x="482" y="4675"/>
                    <a:pt x="500" y="4644"/>
                    <a:pt x="516" y="4607"/>
                  </a:cubicBezTo>
                  <a:cubicBezTo>
                    <a:pt x="537" y="4567"/>
                    <a:pt x="559" y="4520"/>
                    <a:pt x="559" y="4459"/>
                  </a:cubicBezTo>
                  <a:cubicBezTo>
                    <a:pt x="559" y="4449"/>
                    <a:pt x="556" y="4443"/>
                    <a:pt x="553" y="4437"/>
                  </a:cubicBezTo>
                  <a:cubicBezTo>
                    <a:pt x="547" y="4437"/>
                    <a:pt x="460" y="4344"/>
                    <a:pt x="423" y="4227"/>
                  </a:cubicBezTo>
                  <a:cubicBezTo>
                    <a:pt x="420" y="4215"/>
                    <a:pt x="429" y="4190"/>
                    <a:pt x="432" y="4168"/>
                  </a:cubicBezTo>
                  <a:cubicBezTo>
                    <a:pt x="435" y="4141"/>
                    <a:pt x="445" y="4113"/>
                    <a:pt x="439" y="4091"/>
                  </a:cubicBezTo>
                  <a:cubicBezTo>
                    <a:pt x="435" y="4063"/>
                    <a:pt x="423" y="4045"/>
                    <a:pt x="414" y="4026"/>
                  </a:cubicBezTo>
                  <a:cubicBezTo>
                    <a:pt x="401" y="4005"/>
                    <a:pt x="392" y="3989"/>
                    <a:pt x="392" y="3971"/>
                  </a:cubicBezTo>
                  <a:cubicBezTo>
                    <a:pt x="392" y="3927"/>
                    <a:pt x="405" y="3878"/>
                    <a:pt x="420" y="3829"/>
                  </a:cubicBezTo>
                  <a:cubicBezTo>
                    <a:pt x="445" y="3748"/>
                    <a:pt x="466" y="3674"/>
                    <a:pt x="423" y="3616"/>
                  </a:cubicBezTo>
                  <a:cubicBezTo>
                    <a:pt x="398" y="3582"/>
                    <a:pt x="343" y="3582"/>
                    <a:pt x="281" y="3582"/>
                  </a:cubicBezTo>
                  <a:cubicBezTo>
                    <a:pt x="229" y="3582"/>
                    <a:pt x="167" y="3582"/>
                    <a:pt x="127" y="3557"/>
                  </a:cubicBezTo>
                  <a:cubicBezTo>
                    <a:pt x="74" y="3523"/>
                    <a:pt x="59" y="3477"/>
                    <a:pt x="74" y="3409"/>
                  </a:cubicBezTo>
                  <a:cubicBezTo>
                    <a:pt x="90" y="3347"/>
                    <a:pt x="281" y="3125"/>
                    <a:pt x="442" y="2952"/>
                  </a:cubicBezTo>
                  <a:cubicBezTo>
                    <a:pt x="636" y="2730"/>
                    <a:pt x="753" y="2600"/>
                    <a:pt x="760" y="2547"/>
                  </a:cubicBezTo>
                  <a:cubicBezTo>
                    <a:pt x="769" y="2507"/>
                    <a:pt x="772" y="2461"/>
                    <a:pt x="781" y="2408"/>
                  </a:cubicBezTo>
                  <a:cubicBezTo>
                    <a:pt x="790" y="2322"/>
                    <a:pt x="803" y="2229"/>
                    <a:pt x="818" y="2161"/>
                  </a:cubicBezTo>
                  <a:cubicBezTo>
                    <a:pt x="843" y="2075"/>
                    <a:pt x="1078" y="1791"/>
                    <a:pt x="1167" y="1689"/>
                  </a:cubicBezTo>
                  <a:cubicBezTo>
                    <a:pt x="1173" y="1683"/>
                    <a:pt x="1173" y="1671"/>
                    <a:pt x="1170" y="1658"/>
                  </a:cubicBezTo>
                  <a:cubicBezTo>
                    <a:pt x="1167" y="1649"/>
                    <a:pt x="1155" y="1640"/>
                    <a:pt x="1142" y="1640"/>
                  </a:cubicBezTo>
                  <a:cubicBezTo>
                    <a:pt x="1007" y="1640"/>
                    <a:pt x="936" y="1535"/>
                    <a:pt x="908" y="1439"/>
                  </a:cubicBezTo>
                  <a:cubicBezTo>
                    <a:pt x="877" y="1328"/>
                    <a:pt x="908" y="1177"/>
                    <a:pt x="1037" y="1096"/>
                  </a:cubicBezTo>
                  <a:cubicBezTo>
                    <a:pt x="1047" y="1093"/>
                    <a:pt x="1053" y="1084"/>
                    <a:pt x="1053" y="1072"/>
                  </a:cubicBezTo>
                  <a:cubicBezTo>
                    <a:pt x="1065" y="914"/>
                    <a:pt x="1112" y="707"/>
                    <a:pt x="1207" y="590"/>
                  </a:cubicBezTo>
                  <a:cubicBezTo>
                    <a:pt x="1355" y="414"/>
                    <a:pt x="1575" y="376"/>
                    <a:pt x="1739" y="376"/>
                  </a:cubicBezTo>
                  <a:cubicBezTo>
                    <a:pt x="1866" y="376"/>
                    <a:pt x="1959" y="399"/>
                    <a:pt x="1961" y="399"/>
                  </a:cubicBezTo>
                  <a:cubicBezTo>
                    <a:pt x="1964" y="399"/>
                    <a:pt x="1967" y="400"/>
                    <a:pt x="1970" y="400"/>
                  </a:cubicBezTo>
                  <a:cubicBezTo>
                    <a:pt x="1979" y="400"/>
                    <a:pt x="1987" y="396"/>
                    <a:pt x="1991" y="389"/>
                  </a:cubicBezTo>
                  <a:cubicBezTo>
                    <a:pt x="1995" y="386"/>
                    <a:pt x="2220" y="152"/>
                    <a:pt x="2504" y="74"/>
                  </a:cubicBezTo>
                  <a:cubicBezTo>
                    <a:pt x="2537" y="66"/>
                    <a:pt x="2570" y="62"/>
                    <a:pt x="2603" y="62"/>
                  </a:cubicBezTo>
                  <a:cubicBezTo>
                    <a:pt x="2848" y="62"/>
                    <a:pt x="3079" y="275"/>
                    <a:pt x="3084" y="278"/>
                  </a:cubicBezTo>
                  <a:cubicBezTo>
                    <a:pt x="3091" y="281"/>
                    <a:pt x="3097" y="283"/>
                    <a:pt x="3103" y="283"/>
                  </a:cubicBezTo>
                  <a:cubicBezTo>
                    <a:pt x="3109" y="283"/>
                    <a:pt x="3115" y="281"/>
                    <a:pt x="3121" y="278"/>
                  </a:cubicBezTo>
                  <a:cubicBezTo>
                    <a:pt x="3121" y="275"/>
                    <a:pt x="3258" y="169"/>
                    <a:pt x="3472" y="169"/>
                  </a:cubicBezTo>
                  <a:cubicBezTo>
                    <a:pt x="3485" y="169"/>
                    <a:pt x="3499" y="169"/>
                    <a:pt x="3514" y="170"/>
                  </a:cubicBezTo>
                  <a:cubicBezTo>
                    <a:pt x="3515" y="170"/>
                    <a:pt x="3516" y="171"/>
                    <a:pt x="3518" y="171"/>
                  </a:cubicBezTo>
                  <a:cubicBezTo>
                    <a:pt x="3532" y="171"/>
                    <a:pt x="3544" y="156"/>
                    <a:pt x="3544" y="142"/>
                  </a:cubicBezTo>
                  <a:cubicBezTo>
                    <a:pt x="3548" y="127"/>
                    <a:pt x="3532" y="111"/>
                    <a:pt x="3517" y="111"/>
                  </a:cubicBezTo>
                  <a:cubicBezTo>
                    <a:pt x="3500" y="110"/>
                    <a:pt x="3485" y="110"/>
                    <a:pt x="3469" y="110"/>
                  </a:cubicBezTo>
                  <a:cubicBezTo>
                    <a:pt x="3292" y="110"/>
                    <a:pt x="3157" y="185"/>
                    <a:pt x="3106" y="216"/>
                  </a:cubicBezTo>
                  <a:cubicBezTo>
                    <a:pt x="3045" y="164"/>
                    <a:pt x="2836" y="0"/>
                    <a:pt x="2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9"/>
            <p:cNvSpPr/>
            <p:nvPr/>
          </p:nvSpPr>
          <p:spPr>
            <a:xfrm>
              <a:off x="7032505" y="1440482"/>
              <a:ext cx="11002" cy="11765"/>
            </a:xfrm>
            <a:custGeom>
              <a:avLst/>
              <a:gdLst/>
              <a:ahLst/>
              <a:cxnLst/>
              <a:rect l="l" t="t" r="r" b="b"/>
              <a:pathLst>
                <a:path w="346" h="370" extrusionOk="0">
                  <a:moveTo>
                    <a:pt x="198" y="1"/>
                  </a:moveTo>
                  <a:cubicBezTo>
                    <a:pt x="201" y="4"/>
                    <a:pt x="204" y="7"/>
                    <a:pt x="207" y="16"/>
                  </a:cubicBezTo>
                  <a:cubicBezTo>
                    <a:pt x="259" y="100"/>
                    <a:pt x="244" y="220"/>
                    <a:pt x="145" y="279"/>
                  </a:cubicBezTo>
                  <a:cubicBezTo>
                    <a:pt x="114" y="295"/>
                    <a:pt x="81" y="305"/>
                    <a:pt x="48" y="305"/>
                  </a:cubicBezTo>
                  <a:cubicBezTo>
                    <a:pt x="32" y="305"/>
                    <a:pt x="15" y="302"/>
                    <a:pt x="0" y="297"/>
                  </a:cubicBezTo>
                  <a:lnTo>
                    <a:pt x="0" y="297"/>
                  </a:lnTo>
                  <a:cubicBezTo>
                    <a:pt x="37" y="345"/>
                    <a:pt x="88" y="370"/>
                    <a:pt x="141" y="370"/>
                  </a:cubicBezTo>
                  <a:cubicBezTo>
                    <a:pt x="172" y="370"/>
                    <a:pt x="205" y="361"/>
                    <a:pt x="235" y="343"/>
                  </a:cubicBezTo>
                  <a:cubicBezTo>
                    <a:pt x="330" y="288"/>
                    <a:pt x="346" y="171"/>
                    <a:pt x="296" y="81"/>
                  </a:cubicBezTo>
                  <a:cubicBezTo>
                    <a:pt x="275" y="35"/>
                    <a:pt x="238" y="7"/>
                    <a:pt x="198"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9"/>
            <p:cNvSpPr/>
            <p:nvPr/>
          </p:nvSpPr>
          <p:spPr>
            <a:xfrm>
              <a:off x="7190252" y="1440482"/>
              <a:ext cx="11129" cy="11860"/>
            </a:xfrm>
            <a:custGeom>
              <a:avLst/>
              <a:gdLst/>
              <a:ahLst/>
              <a:cxnLst/>
              <a:rect l="l" t="t" r="r" b="b"/>
              <a:pathLst>
                <a:path w="350" h="373" extrusionOk="0">
                  <a:moveTo>
                    <a:pt x="198" y="1"/>
                  </a:moveTo>
                  <a:lnTo>
                    <a:pt x="198" y="1"/>
                  </a:lnTo>
                  <a:cubicBezTo>
                    <a:pt x="201" y="4"/>
                    <a:pt x="207" y="7"/>
                    <a:pt x="210" y="16"/>
                  </a:cubicBezTo>
                  <a:cubicBezTo>
                    <a:pt x="260" y="100"/>
                    <a:pt x="244" y="220"/>
                    <a:pt x="149" y="279"/>
                  </a:cubicBezTo>
                  <a:cubicBezTo>
                    <a:pt x="116" y="295"/>
                    <a:pt x="80" y="303"/>
                    <a:pt x="45" y="303"/>
                  </a:cubicBezTo>
                  <a:cubicBezTo>
                    <a:pt x="34" y="303"/>
                    <a:pt x="23" y="302"/>
                    <a:pt x="13" y="300"/>
                  </a:cubicBezTo>
                  <a:lnTo>
                    <a:pt x="0" y="300"/>
                  </a:lnTo>
                  <a:cubicBezTo>
                    <a:pt x="37" y="349"/>
                    <a:pt x="88" y="373"/>
                    <a:pt x="142" y="373"/>
                  </a:cubicBezTo>
                  <a:cubicBezTo>
                    <a:pt x="174" y="373"/>
                    <a:pt x="207" y="364"/>
                    <a:pt x="238" y="347"/>
                  </a:cubicBezTo>
                  <a:cubicBezTo>
                    <a:pt x="334" y="294"/>
                    <a:pt x="349" y="174"/>
                    <a:pt x="300" y="84"/>
                  </a:cubicBezTo>
                  <a:cubicBezTo>
                    <a:pt x="272" y="35"/>
                    <a:pt x="238" y="7"/>
                    <a:pt x="198"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9"/>
            <p:cNvSpPr/>
            <p:nvPr/>
          </p:nvSpPr>
          <p:spPr>
            <a:xfrm>
              <a:off x="7098453" y="1219203"/>
              <a:ext cx="13673" cy="4070"/>
            </a:xfrm>
            <a:custGeom>
              <a:avLst/>
              <a:gdLst/>
              <a:ahLst/>
              <a:cxnLst/>
              <a:rect l="l" t="t" r="r" b="b"/>
              <a:pathLst>
                <a:path w="430" h="128" extrusionOk="0">
                  <a:moveTo>
                    <a:pt x="430" y="1"/>
                  </a:moveTo>
                  <a:lnTo>
                    <a:pt x="430" y="1"/>
                  </a:lnTo>
                  <a:cubicBezTo>
                    <a:pt x="291" y="7"/>
                    <a:pt x="149" y="22"/>
                    <a:pt x="1" y="47"/>
                  </a:cubicBezTo>
                  <a:lnTo>
                    <a:pt x="13" y="127"/>
                  </a:lnTo>
                  <a:cubicBezTo>
                    <a:pt x="152" y="106"/>
                    <a:pt x="291" y="84"/>
                    <a:pt x="427" y="75"/>
                  </a:cubicBezTo>
                  <a:lnTo>
                    <a:pt x="430"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9"/>
            <p:cNvSpPr/>
            <p:nvPr/>
          </p:nvSpPr>
          <p:spPr>
            <a:xfrm>
              <a:off x="6987512" y="1318379"/>
              <a:ext cx="4865" cy="13768"/>
            </a:xfrm>
            <a:custGeom>
              <a:avLst/>
              <a:gdLst/>
              <a:ahLst/>
              <a:cxnLst/>
              <a:rect l="l" t="t" r="r" b="b"/>
              <a:pathLst>
                <a:path w="153" h="433" extrusionOk="0">
                  <a:moveTo>
                    <a:pt x="50" y="0"/>
                  </a:moveTo>
                  <a:cubicBezTo>
                    <a:pt x="26" y="133"/>
                    <a:pt x="10" y="278"/>
                    <a:pt x="1" y="423"/>
                  </a:cubicBezTo>
                  <a:lnTo>
                    <a:pt x="100" y="432"/>
                  </a:lnTo>
                  <a:cubicBezTo>
                    <a:pt x="109" y="290"/>
                    <a:pt x="124" y="154"/>
                    <a:pt x="152" y="22"/>
                  </a:cubicBezTo>
                  <a:lnTo>
                    <a:pt x="50" y="0"/>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9"/>
            <p:cNvSpPr/>
            <p:nvPr/>
          </p:nvSpPr>
          <p:spPr>
            <a:xfrm>
              <a:off x="6998513" y="1277615"/>
              <a:ext cx="10461" cy="14372"/>
            </a:xfrm>
            <a:custGeom>
              <a:avLst/>
              <a:gdLst/>
              <a:ahLst/>
              <a:cxnLst/>
              <a:rect l="l" t="t" r="r" b="b"/>
              <a:pathLst>
                <a:path w="329" h="452" extrusionOk="0">
                  <a:moveTo>
                    <a:pt x="235" y="1"/>
                  </a:moveTo>
                  <a:cubicBezTo>
                    <a:pt x="155" y="121"/>
                    <a:pt x="78" y="257"/>
                    <a:pt x="1" y="408"/>
                  </a:cubicBezTo>
                  <a:lnTo>
                    <a:pt x="103" y="452"/>
                  </a:lnTo>
                  <a:cubicBezTo>
                    <a:pt x="177" y="310"/>
                    <a:pt x="254" y="177"/>
                    <a:pt x="328" y="63"/>
                  </a:cubicBezTo>
                  <a:lnTo>
                    <a:pt x="235"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9"/>
            <p:cNvSpPr/>
            <p:nvPr/>
          </p:nvSpPr>
          <p:spPr>
            <a:xfrm>
              <a:off x="7078230" y="1222255"/>
              <a:ext cx="13101" cy="6010"/>
            </a:xfrm>
            <a:custGeom>
              <a:avLst/>
              <a:gdLst/>
              <a:ahLst/>
              <a:cxnLst/>
              <a:rect l="l" t="t" r="r" b="b"/>
              <a:pathLst>
                <a:path w="412" h="189" extrusionOk="0">
                  <a:moveTo>
                    <a:pt x="399" y="0"/>
                  </a:moveTo>
                  <a:cubicBezTo>
                    <a:pt x="266" y="28"/>
                    <a:pt x="134" y="59"/>
                    <a:pt x="1" y="102"/>
                  </a:cubicBezTo>
                  <a:lnTo>
                    <a:pt x="29" y="189"/>
                  </a:lnTo>
                  <a:cubicBezTo>
                    <a:pt x="155" y="149"/>
                    <a:pt x="282" y="118"/>
                    <a:pt x="411" y="87"/>
                  </a:cubicBezTo>
                  <a:lnTo>
                    <a:pt x="399" y="0"/>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9"/>
            <p:cNvSpPr/>
            <p:nvPr/>
          </p:nvSpPr>
          <p:spPr>
            <a:xfrm>
              <a:off x="7217725" y="1269952"/>
              <a:ext cx="11225" cy="13482"/>
            </a:xfrm>
            <a:custGeom>
              <a:avLst/>
              <a:gdLst/>
              <a:ahLst/>
              <a:cxnLst/>
              <a:rect l="l" t="t" r="r" b="b"/>
              <a:pathLst>
                <a:path w="353" h="424" extrusionOk="0">
                  <a:moveTo>
                    <a:pt x="208" y="1"/>
                  </a:moveTo>
                  <a:lnTo>
                    <a:pt x="177" y="26"/>
                  </a:lnTo>
                  <a:lnTo>
                    <a:pt x="214" y="90"/>
                  </a:lnTo>
                  <a:cubicBezTo>
                    <a:pt x="270" y="171"/>
                    <a:pt x="239" y="285"/>
                    <a:pt x="149" y="331"/>
                  </a:cubicBezTo>
                  <a:cubicBezTo>
                    <a:pt x="121" y="347"/>
                    <a:pt x="94" y="350"/>
                    <a:pt x="69" y="353"/>
                  </a:cubicBezTo>
                  <a:cubicBezTo>
                    <a:pt x="63" y="353"/>
                    <a:pt x="63" y="356"/>
                    <a:pt x="60" y="356"/>
                  </a:cubicBezTo>
                  <a:cubicBezTo>
                    <a:pt x="41" y="356"/>
                    <a:pt x="23" y="350"/>
                    <a:pt x="1" y="341"/>
                  </a:cubicBezTo>
                  <a:lnTo>
                    <a:pt x="1" y="341"/>
                  </a:lnTo>
                  <a:cubicBezTo>
                    <a:pt x="38" y="393"/>
                    <a:pt x="91" y="424"/>
                    <a:pt x="149" y="424"/>
                  </a:cubicBezTo>
                  <a:cubicBezTo>
                    <a:pt x="180" y="424"/>
                    <a:pt x="211" y="415"/>
                    <a:pt x="239" y="399"/>
                  </a:cubicBezTo>
                  <a:cubicBezTo>
                    <a:pt x="322" y="350"/>
                    <a:pt x="353" y="242"/>
                    <a:pt x="304" y="155"/>
                  </a:cubicBezTo>
                  <a:lnTo>
                    <a:pt x="257" y="75"/>
                  </a:lnTo>
                  <a:cubicBezTo>
                    <a:pt x="242" y="47"/>
                    <a:pt x="223" y="26"/>
                    <a:pt x="208"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9"/>
            <p:cNvSpPr/>
            <p:nvPr/>
          </p:nvSpPr>
          <p:spPr>
            <a:xfrm>
              <a:off x="7241605" y="1352816"/>
              <a:ext cx="4642" cy="16344"/>
            </a:xfrm>
            <a:custGeom>
              <a:avLst/>
              <a:gdLst/>
              <a:ahLst/>
              <a:cxnLst/>
              <a:rect l="l" t="t" r="r" b="b"/>
              <a:pathLst>
                <a:path w="146" h="514" extrusionOk="0">
                  <a:moveTo>
                    <a:pt x="53" y="1"/>
                  </a:moveTo>
                  <a:cubicBezTo>
                    <a:pt x="47" y="167"/>
                    <a:pt x="28" y="334"/>
                    <a:pt x="0" y="492"/>
                  </a:cubicBezTo>
                  <a:lnTo>
                    <a:pt x="96" y="513"/>
                  </a:lnTo>
                  <a:cubicBezTo>
                    <a:pt x="124" y="350"/>
                    <a:pt x="142" y="180"/>
                    <a:pt x="145" y="4"/>
                  </a:cubicBezTo>
                  <a:lnTo>
                    <a:pt x="53"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9"/>
            <p:cNvSpPr/>
            <p:nvPr/>
          </p:nvSpPr>
          <p:spPr>
            <a:xfrm>
              <a:off x="7224403" y="1398763"/>
              <a:ext cx="11320" cy="17330"/>
            </a:xfrm>
            <a:custGeom>
              <a:avLst/>
              <a:gdLst/>
              <a:ahLst/>
              <a:cxnLst/>
              <a:rect l="l" t="t" r="r" b="b"/>
              <a:pathLst>
                <a:path w="356" h="545" extrusionOk="0">
                  <a:moveTo>
                    <a:pt x="254" y="1"/>
                  </a:moveTo>
                  <a:cubicBezTo>
                    <a:pt x="183" y="161"/>
                    <a:pt x="97" y="325"/>
                    <a:pt x="1" y="482"/>
                  </a:cubicBezTo>
                  <a:lnTo>
                    <a:pt x="94" y="544"/>
                  </a:lnTo>
                  <a:cubicBezTo>
                    <a:pt x="192" y="380"/>
                    <a:pt x="279" y="217"/>
                    <a:pt x="356" y="41"/>
                  </a:cubicBezTo>
                  <a:lnTo>
                    <a:pt x="254"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9"/>
            <p:cNvSpPr/>
            <p:nvPr/>
          </p:nvSpPr>
          <p:spPr>
            <a:xfrm>
              <a:off x="7004110" y="1399272"/>
              <a:ext cx="7504" cy="11892"/>
            </a:xfrm>
            <a:custGeom>
              <a:avLst/>
              <a:gdLst/>
              <a:ahLst/>
              <a:cxnLst/>
              <a:rect l="l" t="t" r="r" b="b"/>
              <a:pathLst>
                <a:path w="236" h="374" extrusionOk="0">
                  <a:moveTo>
                    <a:pt x="41" y="0"/>
                  </a:moveTo>
                  <a:lnTo>
                    <a:pt x="1" y="19"/>
                  </a:lnTo>
                  <a:cubicBezTo>
                    <a:pt x="66" y="139"/>
                    <a:pt x="127" y="263"/>
                    <a:pt x="201" y="374"/>
                  </a:cubicBezTo>
                  <a:lnTo>
                    <a:pt x="235" y="346"/>
                  </a:lnTo>
                  <a:cubicBezTo>
                    <a:pt x="167" y="235"/>
                    <a:pt x="103" y="117"/>
                    <a:pt x="41"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9"/>
            <p:cNvSpPr/>
            <p:nvPr/>
          </p:nvSpPr>
          <p:spPr>
            <a:xfrm>
              <a:off x="7242782" y="1329572"/>
              <a:ext cx="3847" cy="15708"/>
            </a:xfrm>
            <a:custGeom>
              <a:avLst/>
              <a:gdLst/>
              <a:ahLst/>
              <a:cxnLst/>
              <a:rect l="l" t="t" r="r" b="b"/>
              <a:pathLst>
                <a:path w="121" h="494" extrusionOk="0">
                  <a:moveTo>
                    <a:pt x="87" y="0"/>
                  </a:moveTo>
                  <a:lnTo>
                    <a:pt x="0" y="9"/>
                  </a:lnTo>
                  <a:cubicBezTo>
                    <a:pt x="16" y="173"/>
                    <a:pt x="28" y="330"/>
                    <a:pt x="28" y="488"/>
                  </a:cubicBezTo>
                  <a:lnTo>
                    <a:pt x="121" y="494"/>
                  </a:lnTo>
                  <a:cubicBezTo>
                    <a:pt x="118" y="330"/>
                    <a:pt x="105" y="164"/>
                    <a:pt x="87"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9"/>
            <p:cNvSpPr/>
            <p:nvPr/>
          </p:nvSpPr>
          <p:spPr>
            <a:xfrm>
              <a:off x="7238171" y="1306010"/>
              <a:ext cx="6010" cy="16026"/>
            </a:xfrm>
            <a:custGeom>
              <a:avLst/>
              <a:gdLst/>
              <a:ahLst/>
              <a:cxnLst/>
              <a:rect l="l" t="t" r="r" b="b"/>
              <a:pathLst>
                <a:path w="189" h="504" extrusionOk="0">
                  <a:moveTo>
                    <a:pt x="0" y="0"/>
                  </a:moveTo>
                  <a:lnTo>
                    <a:pt x="0" y="0"/>
                  </a:lnTo>
                  <a:cubicBezTo>
                    <a:pt x="13" y="12"/>
                    <a:pt x="19" y="34"/>
                    <a:pt x="28" y="53"/>
                  </a:cubicBezTo>
                  <a:cubicBezTo>
                    <a:pt x="65" y="204"/>
                    <a:pt x="93" y="355"/>
                    <a:pt x="114" y="503"/>
                  </a:cubicBezTo>
                  <a:lnTo>
                    <a:pt x="188" y="497"/>
                  </a:lnTo>
                  <a:cubicBezTo>
                    <a:pt x="167" y="371"/>
                    <a:pt x="145" y="247"/>
                    <a:pt x="114" y="117"/>
                  </a:cubicBezTo>
                  <a:cubicBezTo>
                    <a:pt x="99" y="62"/>
                    <a:pt x="53" y="19"/>
                    <a:pt x="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9"/>
            <p:cNvSpPr/>
            <p:nvPr/>
          </p:nvSpPr>
          <p:spPr>
            <a:xfrm>
              <a:off x="7235596" y="1376282"/>
              <a:ext cx="7886" cy="16630"/>
            </a:xfrm>
            <a:custGeom>
              <a:avLst/>
              <a:gdLst/>
              <a:ahLst/>
              <a:cxnLst/>
              <a:rect l="l" t="t" r="r" b="b"/>
              <a:pathLst>
                <a:path w="248" h="523" extrusionOk="0">
                  <a:moveTo>
                    <a:pt x="146" y="1"/>
                  </a:moveTo>
                  <a:cubicBezTo>
                    <a:pt x="103" y="161"/>
                    <a:pt x="56" y="322"/>
                    <a:pt x="1" y="479"/>
                  </a:cubicBezTo>
                  <a:lnTo>
                    <a:pt x="100" y="522"/>
                  </a:lnTo>
                  <a:cubicBezTo>
                    <a:pt x="158" y="359"/>
                    <a:pt x="208" y="192"/>
                    <a:pt x="248" y="22"/>
                  </a:cubicBezTo>
                  <a:lnTo>
                    <a:pt x="146"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9"/>
            <p:cNvSpPr/>
            <p:nvPr/>
          </p:nvSpPr>
          <p:spPr>
            <a:xfrm>
              <a:off x="7205165" y="1420576"/>
              <a:ext cx="17902" cy="15517"/>
            </a:xfrm>
            <a:custGeom>
              <a:avLst/>
              <a:gdLst/>
              <a:ahLst/>
              <a:cxnLst/>
              <a:rect l="l" t="t" r="r" b="b"/>
              <a:pathLst>
                <a:path w="563" h="488" extrusionOk="0">
                  <a:moveTo>
                    <a:pt x="470" y="0"/>
                  </a:moveTo>
                  <a:cubicBezTo>
                    <a:pt x="387" y="127"/>
                    <a:pt x="288" y="247"/>
                    <a:pt x="186" y="364"/>
                  </a:cubicBezTo>
                  <a:cubicBezTo>
                    <a:pt x="149" y="401"/>
                    <a:pt x="100" y="420"/>
                    <a:pt x="53" y="420"/>
                  </a:cubicBezTo>
                  <a:cubicBezTo>
                    <a:pt x="35" y="420"/>
                    <a:pt x="19" y="417"/>
                    <a:pt x="1" y="411"/>
                  </a:cubicBezTo>
                  <a:lnTo>
                    <a:pt x="1" y="411"/>
                  </a:lnTo>
                  <a:cubicBezTo>
                    <a:pt x="7" y="420"/>
                    <a:pt x="10" y="432"/>
                    <a:pt x="22" y="442"/>
                  </a:cubicBezTo>
                  <a:cubicBezTo>
                    <a:pt x="56" y="469"/>
                    <a:pt x="100" y="488"/>
                    <a:pt x="143" y="488"/>
                  </a:cubicBezTo>
                  <a:cubicBezTo>
                    <a:pt x="192" y="488"/>
                    <a:pt x="239" y="466"/>
                    <a:pt x="272" y="429"/>
                  </a:cubicBezTo>
                  <a:cubicBezTo>
                    <a:pt x="377" y="312"/>
                    <a:pt x="473" y="188"/>
                    <a:pt x="563" y="62"/>
                  </a:cubicBezTo>
                  <a:lnTo>
                    <a:pt x="470" y="0"/>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9"/>
            <p:cNvSpPr/>
            <p:nvPr/>
          </p:nvSpPr>
          <p:spPr>
            <a:xfrm>
              <a:off x="6989769" y="1360288"/>
              <a:ext cx="5151" cy="12973"/>
            </a:xfrm>
            <a:custGeom>
              <a:avLst/>
              <a:gdLst/>
              <a:ahLst/>
              <a:cxnLst/>
              <a:rect l="l" t="t" r="r" b="b"/>
              <a:pathLst>
                <a:path w="162" h="408" extrusionOk="0">
                  <a:moveTo>
                    <a:pt x="78" y="0"/>
                  </a:moveTo>
                  <a:lnTo>
                    <a:pt x="1" y="10"/>
                  </a:lnTo>
                  <a:cubicBezTo>
                    <a:pt x="23" y="139"/>
                    <a:pt x="53" y="272"/>
                    <a:pt x="97" y="408"/>
                  </a:cubicBezTo>
                  <a:lnTo>
                    <a:pt x="162" y="386"/>
                  </a:lnTo>
                  <a:cubicBezTo>
                    <a:pt x="124" y="257"/>
                    <a:pt x="97" y="130"/>
                    <a:pt x="78"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9"/>
            <p:cNvSpPr/>
            <p:nvPr/>
          </p:nvSpPr>
          <p:spPr>
            <a:xfrm>
              <a:off x="6987416" y="1339683"/>
              <a:ext cx="3593" cy="13164"/>
            </a:xfrm>
            <a:custGeom>
              <a:avLst/>
              <a:gdLst/>
              <a:ahLst/>
              <a:cxnLst/>
              <a:rect l="l" t="t" r="r" b="b"/>
              <a:pathLst>
                <a:path w="113" h="414" extrusionOk="0">
                  <a:moveTo>
                    <a:pt x="1" y="0"/>
                  </a:moveTo>
                  <a:cubicBezTo>
                    <a:pt x="1" y="136"/>
                    <a:pt x="13" y="275"/>
                    <a:pt x="32" y="414"/>
                  </a:cubicBezTo>
                  <a:lnTo>
                    <a:pt x="112" y="408"/>
                  </a:lnTo>
                  <a:cubicBezTo>
                    <a:pt x="97" y="272"/>
                    <a:pt x="90" y="136"/>
                    <a:pt x="90" y="6"/>
                  </a:cubicBezTo>
                  <a:lnTo>
                    <a:pt x="1" y="0"/>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9"/>
            <p:cNvSpPr/>
            <p:nvPr/>
          </p:nvSpPr>
          <p:spPr>
            <a:xfrm>
              <a:off x="6995366" y="1380130"/>
              <a:ext cx="6709" cy="12878"/>
            </a:xfrm>
            <a:custGeom>
              <a:avLst/>
              <a:gdLst/>
              <a:ahLst/>
              <a:cxnLst/>
              <a:rect l="l" t="t" r="r" b="b"/>
              <a:pathLst>
                <a:path w="211" h="405" extrusionOk="0">
                  <a:moveTo>
                    <a:pt x="60" y="0"/>
                  </a:moveTo>
                  <a:lnTo>
                    <a:pt x="1" y="19"/>
                  </a:lnTo>
                  <a:cubicBezTo>
                    <a:pt x="47" y="145"/>
                    <a:pt x="103" y="272"/>
                    <a:pt x="165" y="404"/>
                  </a:cubicBezTo>
                  <a:lnTo>
                    <a:pt x="211" y="377"/>
                  </a:lnTo>
                  <a:cubicBezTo>
                    <a:pt x="152" y="250"/>
                    <a:pt x="103" y="124"/>
                    <a:pt x="6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9"/>
            <p:cNvSpPr/>
            <p:nvPr/>
          </p:nvSpPr>
          <p:spPr>
            <a:xfrm>
              <a:off x="6990850" y="1297743"/>
              <a:ext cx="7695" cy="13768"/>
            </a:xfrm>
            <a:custGeom>
              <a:avLst/>
              <a:gdLst/>
              <a:ahLst/>
              <a:cxnLst/>
              <a:rect l="l" t="t" r="r" b="b"/>
              <a:pathLst>
                <a:path w="242" h="433" extrusionOk="0">
                  <a:moveTo>
                    <a:pt x="140" y="1"/>
                  </a:moveTo>
                  <a:cubicBezTo>
                    <a:pt x="87" y="127"/>
                    <a:pt x="41" y="266"/>
                    <a:pt x="1" y="408"/>
                  </a:cubicBezTo>
                  <a:lnTo>
                    <a:pt x="106" y="433"/>
                  </a:lnTo>
                  <a:cubicBezTo>
                    <a:pt x="143" y="294"/>
                    <a:pt x="189" y="161"/>
                    <a:pt x="242" y="44"/>
                  </a:cubicBezTo>
                  <a:lnTo>
                    <a:pt x="140"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9"/>
            <p:cNvSpPr/>
            <p:nvPr/>
          </p:nvSpPr>
          <p:spPr>
            <a:xfrm>
              <a:off x="7010501" y="1262988"/>
              <a:ext cx="6010" cy="10239"/>
            </a:xfrm>
            <a:custGeom>
              <a:avLst/>
              <a:gdLst/>
              <a:ahLst/>
              <a:cxnLst/>
              <a:rect l="l" t="t" r="r" b="b"/>
              <a:pathLst>
                <a:path w="189" h="322" extrusionOk="0">
                  <a:moveTo>
                    <a:pt x="41" y="1"/>
                  </a:moveTo>
                  <a:cubicBezTo>
                    <a:pt x="87" y="59"/>
                    <a:pt x="87" y="143"/>
                    <a:pt x="34" y="211"/>
                  </a:cubicBezTo>
                  <a:cubicBezTo>
                    <a:pt x="25" y="226"/>
                    <a:pt x="13" y="245"/>
                    <a:pt x="0" y="260"/>
                  </a:cubicBezTo>
                  <a:lnTo>
                    <a:pt x="93" y="322"/>
                  </a:lnTo>
                  <a:cubicBezTo>
                    <a:pt x="105" y="306"/>
                    <a:pt x="118" y="291"/>
                    <a:pt x="127" y="279"/>
                  </a:cubicBezTo>
                  <a:cubicBezTo>
                    <a:pt x="189" y="201"/>
                    <a:pt x="173" y="90"/>
                    <a:pt x="96" y="29"/>
                  </a:cubicBezTo>
                  <a:cubicBezTo>
                    <a:pt x="81" y="16"/>
                    <a:pt x="62" y="4"/>
                    <a:pt x="41"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9"/>
            <p:cNvSpPr/>
            <p:nvPr/>
          </p:nvSpPr>
          <p:spPr>
            <a:xfrm>
              <a:off x="7193400" y="1234625"/>
              <a:ext cx="11606" cy="10843"/>
            </a:xfrm>
            <a:custGeom>
              <a:avLst/>
              <a:gdLst/>
              <a:ahLst/>
              <a:cxnLst/>
              <a:rect l="l" t="t" r="r" b="b"/>
              <a:pathLst>
                <a:path w="365" h="341" extrusionOk="0">
                  <a:moveTo>
                    <a:pt x="0" y="0"/>
                  </a:moveTo>
                  <a:cubicBezTo>
                    <a:pt x="124" y="105"/>
                    <a:pt x="241" y="217"/>
                    <a:pt x="355" y="340"/>
                  </a:cubicBezTo>
                  <a:lnTo>
                    <a:pt x="365" y="331"/>
                  </a:lnTo>
                  <a:cubicBezTo>
                    <a:pt x="250" y="210"/>
                    <a:pt x="127" y="102"/>
                    <a:pt x="0" y="0"/>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9"/>
            <p:cNvSpPr/>
            <p:nvPr/>
          </p:nvSpPr>
          <p:spPr>
            <a:xfrm>
              <a:off x="7177788" y="1237264"/>
              <a:ext cx="2576" cy="1812"/>
            </a:xfrm>
            <a:custGeom>
              <a:avLst/>
              <a:gdLst/>
              <a:ahLst/>
              <a:cxnLst/>
              <a:rect l="l" t="t" r="r" b="b"/>
              <a:pathLst>
                <a:path w="81" h="57" extrusionOk="0">
                  <a:moveTo>
                    <a:pt x="0" y="1"/>
                  </a:moveTo>
                  <a:cubicBezTo>
                    <a:pt x="1" y="1"/>
                    <a:pt x="2" y="2"/>
                    <a:pt x="3" y="2"/>
                  </a:cubicBezTo>
                  <a:lnTo>
                    <a:pt x="3" y="2"/>
                  </a:lnTo>
                  <a:cubicBezTo>
                    <a:pt x="3" y="1"/>
                    <a:pt x="2" y="1"/>
                    <a:pt x="0" y="1"/>
                  </a:cubicBezTo>
                  <a:close/>
                  <a:moveTo>
                    <a:pt x="3" y="2"/>
                  </a:moveTo>
                  <a:lnTo>
                    <a:pt x="3" y="2"/>
                  </a:lnTo>
                  <a:cubicBezTo>
                    <a:pt x="4" y="3"/>
                    <a:pt x="5" y="4"/>
                    <a:pt x="7" y="4"/>
                  </a:cubicBezTo>
                  <a:cubicBezTo>
                    <a:pt x="17" y="10"/>
                    <a:pt x="26" y="16"/>
                    <a:pt x="36" y="23"/>
                  </a:cubicBezTo>
                  <a:lnTo>
                    <a:pt x="36" y="23"/>
                  </a:lnTo>
                  <a:cubicBezTo>
                    <a:pt x="25" y="15"/>
                    <a:pt x="14" y="7"/>
                    <a:pt x="3" y="2"/>
                  </a:cubicBezTo>
                  <a:close/>
                  <a:moveTo>
                    <a:pt x="36" y="23"/>
                  </a:moveTo>
                  <a:cubicBezTo>
                    <a:pt x="50" y="34"/>
                    <a:pt x="65" y="46"/>
                    <a:pt x="81" y="56"/>
                  </a:cubicBezTo>
                  <a:cubicBezTo>
                    <a:pt x="67" y="47"/>
                    <a:pt x="52" y="34"/>
                    <a:pt x="36" y="23"/>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9"/>
            <p:cNvSpPr/>
            <p:nvPr/>
          </p:nvSpPr>
          <p:spPr>
            <a:xfrm>
              <a:off x="7058197" y="1228042"/>
              <a:ext cx="13482" cy="5819"/>
            </a:xfrm>
            <a:custGeom>
              <a:avLst/>
              <a:gdLst/>
              <a:ahLst/>
              <a:cxnLst/>
              <a:rect l="l" t="t" r="r" b="b"/>
              <a:pathLst>
                <a:path w="424" h="183" extrusionOk="0">
                  <a:moveTo>
                    <a:pt x="396" y="1"/>
                  </a:moveTo>
                  <a:cubicBezTo>
                    <a:pt x="307" y="35"/>
                    <a:pt x="214" y="62"/>
                    <a:pt x="124" y="99"/>
                  </a:cubicBezTo>
                  <a:cubicBezTo>
                    <a:pt x="106" y="109"/>
                    <a:pt x="87" y="112"/>
                    <a:pt x="63" y="115"/>
                  </a:cubicBezTo>
                  <a:lnTo>
                    <a:pt x="56" y="115"/>
                  </a:lnTo>
                  <a:cubicBezTo>
                    <a:pt x="38" y="115"/>
                    <a:pt x="23" y="106"/>
                    <a:pt x="1" y="99"/>
                  </a:cubicBezTo>
                  <a:lnTo>
                    <a:pt x="1" y="99"/>
                  </a:lnTo>
                  <a:cubicBezTo>
                    <a:pt x="38" y="152"/>
                    <a:pt x="87" y="183"/>
                    <a:pt x="146" y="183"/>
                  </a:cubicBezTo>
                  <a:cubicBezTo>
                    <a:pt x="168" y="183"/>
                    <a:pt x="192" y="177"/>
                    <a:pt x="214" y="167"/>
                  </a:cubicBezTo>
                  <a:cubicBezTo>
                    <a:pt x="285" y="136"/>
                    <a:pt x="353" y="115"/>
                    <a:pt x="424" y="90"/>
                  </a:cubicBezTo>
                  <a:lnTo>
                    <a:pt x="396"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9"/>
            <p:cNvSpPr/>
            <p:nvPr/>
          </p:nvSpPr>
          <p:spPr>
            <a:xfrm>
              <a:off x="7119853" y="1210363"/>
              <a:ext cx="14754" cy="10970"/>
            </a:xfrm>
            <a:custGeom>
              <a:avLst/>
              <a:gdLst/>
              <a:ahLst/>
              <a:cxnLst/>
              <a:rect l="l" t="t" r="r" b="b"/>
              <a:pathLst>
                <a:path w="464" h="345" extrusionOk="0">
                  <a:moveTo>
                    <a:pt x="337" y="1"/>
                  </a:moveTo>
                  <a:lnTo>
                    <a:pt x="337" y="1"/>
                  </a:lnTo>
                  <a:cubicBezTo>
                    <a:pt x="359" y="32"/>
                    <a:pt x="371" y="69"/>
                    <a:pt x="371" y="112"/>
                  </a:cubicBezTo>
                  <a:cubicBezTo>
                    <a:pt x="362" y="210"/>
                    <a:pt x="285" y="279"/>
                    <a:pt x="195" y="279"/>
                  </a:cubicBezTo>
                  <a:cubicBezTo>
                    <a:pt x="191" y="279"/>
                    <a:pt x="187" y="279"/>
                    <a:pt x="183" y="279"/>
                  </a:cubicBezTo>
                  <a:cubicBezTo>
                    <a:pt x="163" y="277"/>
                    <a:pt x="144" y="276"/>
                    <a:pt x="124" y="276"/>
                  </a:cubicBezTo>
                  <a:cubicBezTo>
                    <a:pt x="83" y="276"/>
                    <a:pt x="43" y="279"/>
                    <a:pt x="4" y="279"/>
                  </a:cubicBezTo>
                  <a:lnTo>
                    <a:pt x="1" y="344"/>
                  </a:lnTo>
                  <a:cubicBezTo>
                    <a:pt x="61" y="344"/>
                    <a:pt x="122" y="341"/>
                    <a:pt x="181" y="341"/>
                  </a:cubicBezTo>
                  <a:cubicBezTo>
                    <a:pt x="211" y="341"/>
                    <a:pt x="241" y="342"/>
                    <a:pt x="269" y="344"/>
                  </a:cubicBezTo>
                  <a:cubicBezTo>
                    <a:pt x="275" y="344"/>
                    <a:pt x="281" y="344"/>
                    <a:pt x="286" y="344"/>
                  </a:cubicBezTo>
                  <a:cubicBezTo>
                    <a:pt x="380" y="344"/>
                    <a:pt x="452" y="270"/>
                    <a:pt x="461" y="177"/>
                  </a:cubicBezTo>
                  <a:cubicBezTo>
                    <a:pt x="464" y="97"/>
                    <a:pt x="415" y="22"/>
                    <a:pt x="337"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9"/>
            <p:cNvSpPr/>
            <p:nvPr/>
          </p:nvSpPr>
          <p:spPr>
            <a:xfrm>
              <a:off x="7209681" y="1250714"/>
              <a:ext cx="10461" cy="13291"/>
            </a:xfrm>
            <a:custGeom>
              <a:avLst/>
              <a:gdLst/>
              <a:ahLst/>
              <a:cxnLst/>
              <a:rect l="l" t="t" r="r" b="b"/>
              <a:pathLst>
                <a:path w="329" h="418" extrusionOk="0">
                  <a:moveTo>
                    <a:pt x="19" y="1"/>
                  </a:moveTo>
                  <a:lnTo>
                    <a:pt x="1" y="19"/>
                  </a:lnTo>
                  <a:cubicBezTo>
                    <a:pt x="106" y="143"/>
                    <a:pt x="201" y="279"/>
                    <a:pt x="294" y="418"/>
                  </a:cubicBezTo>
                  <a:lnTo>
                    <a:pt x="328" y="399"/>
                  </a:lnTo>
                  <a:cubicBezTo>
                    <a:pt x="232" y="260"/>
                    <a:pt x="127" y="124"/>
                    <a:pt x="19" y="1"/>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9"/>
            <p:cNvSpPr/>
            <p:nvPr/>
          </p:nvSpPr>
          <p:spPr>
            <a:xfrm>
              <a:off x="7015207" y="1416920"/>
              <a:ext cx="11129" cy="20668"/>
            </a:xfrm>
            <a:custGeom>
              <a:avLst/>
              <a:gdLst/>
              <a:ahLst/>
              <a:cxnLst/>
              <a:rect l="l" t="t" r="r" b="b"/>
              <a:pathLst>
                <a:path w="350" h="650" extrusionOk="0">
                  <a:moveTo>
                    <a:pt x="22" y="1"/>
                  </a:moveTo>
                  <a:lnTo>
                    <a:pt x="1" y="19"/>
                  </a:lnTo>
                  <a:cubicBezTo>
                    <a:pt x="65" y="106"/>
                    <a:pt x="130" y="205"/>
                    <a:pt x="201" y="285"/>
                  </a:cubicBezTo>
                  <a:cubicBezTo>
                    <a:pt x="266" y="359"/>
                    <a:pt x="257" y="473"/>
                    <a:pt x="180" y="535"/>
                  </a:cubicBezTo>
                  <a:cubicBezTo>
                    <a:pt x="146" y="566"/>
                    <a:pt x="103" y="578"/>
                    <a:pt x="65" y="578"/>
                  </a:cubicBezTo>
                  <a:cubicBezTo>
                    <a:pt x="47" y="578"/>
                    <a:pt x="25" y="569"/>
                    <a:pt x="7" y="566"/>
                  </a:cubicBezTo>
                  <a:lnTo>
                    <a:pt x="7" y="566"/>
                  </a:lnTo>
                  <a:cubicBezTo>
                    <a:pt x="10" y="572"/>
                    <a:pt x="13" y="578"/>
                    <a:pt x="19" y="587"/>
                  </a:cubicBezTo>
                  <a:cubicBezTo>
                    <a:pt x="53" y="628"/>
                    <a:pt x="103" y="649"/>
                    <a:pt x="155" y="649"/>
                  </a:cubicBezTo>
                  <a:cubicBezTo>
                    <a:pt x="195" y="649"/>
                    <a:pt x="238" y="634"/>
                    <a:pt x="269" y="606"/>
                  </a:cubicBezTo>
                  <a:cubicBezTo>
                    <a:pt x="343" y="541"/>
                    <a:pt x="350" y="427"/>
                    <a:pt x="288" y="356"/>
                  </a:cubicBezTo>
                  <a:cubicBezTo>
                    <a:pt x="192" y="242"/>
                    <a:pt x="109" y="118"/>
                    <a:pt x="22"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9"/>
            <p:cNvSpPr/>
            <p:nvPr/>
          </p:nvSpPr>
          <p:spPr>
            <a:xfrm>
              <a:off x="7028944" y="1439114"/>
              <a:ext cx="11829" cy="10875"/>
            </a:xfrm>
            <a:custGeom>
              <a:avLst/>
              <a:gdLst/>
              <a:ahLst/>
              <a:cxnLst/>
              <a:rect l="l" t="t" r="r" b="b"/>
              <a:pathLst>
                <a:path w="372" h="342" extrusionOk="0">
                  <a:moveTo>
                    <a:pt x="235" y="1"/>
                  </a:moveTo>
                  <a:cubicBezTo>
                    <a:pt x="205" y="1"/>
                    <a:pt x="173" y="7"/>
                    <a:pt x="140" y="22"/>
                  </a:cubicBezTo>
                  <a:cubicBezTo>
                    <a:pt x="69" y="59"/>
                    <a:pt x="1" y="152"/>
                    <a:pt x="56" y="269"/>
                  </a:cubicBezTo>
                  <a:cubicBezTo>
                    <a:pt x="69" y="297"/>
                    <a:pt x="87" y="315"/>
                    <a:pt x="109" y="331"/>
                  </a:cubicBezTo>
                  <a:cubicBezTo>
                    <a:pt x="109" y="331"/>
                    <a:pt x="112" y="331"/>
                    <a:pt x="112" y="337"/>
                  </a:cubicBezTo>
                  <a:cubicBezTo>
                    <a:pt x="126" y="340"/>
                    <a:pt x="141" y="341"/>
                    <a:pt x="155" y="341"/>
                  </a:cubicBezTo>
                  <a:cubicBezTo>
                    <a:pt x="190" y="341"/>
                    <a:pt x="224" y="333"/>
                    <a:pt x="257" y="315"/>
                  </a:cubicBezTo>
                  <a:cubicBezTo>
                    <a:pt x="356" y="263"/>
                    <a:pt x="371" y="143"/>
                    <a:pt x="319" y="53"/>
                  </a:cubicBezTo>
                  <a:cubicBezTo>
                    <a:pt x="316" y="50"/>
                    <a:pt x="313" y="47"/>
                    <a:pt x="310" y="38"/>
                  </a:cubicBezTo>
                  <a:cubicBezTo>
                    <a:pt x="297" y="22"/>
                    <a:pt x="285" y="16"/>
                    <a:pt x="269" y="4"/>
                  </a:cubicBezTo>
                  <a:cubicBezTo>
                    <a:pt x="259" y="2"/>
                    <a:pt x="247" y="1"/>
                    <a:pt x="235"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9"/>
            <p:cNvSpPr/>
            <p:nvPr/>
          </p:nvSpPr>
          <p:spPr>
            <a:xfrm>
              <a:off x="7035144" y="1438224"/>
              <a:ext cx="2385" cy="1018"/>
            </a:xfrm>
            <a:custGeom>
              <a:avLst/>
              <a:gdLst/>
              <a:ahLst/>
              <a:cxnLst/>
              <a:rect l="l" t="t" r="r" b="b"/>
              <a:pathLst>
                <a:path w="75" h="32" extrusionOk="0">
                  <a:moveTo>
                    <a:pt x="0" y="1"/>
                  </a:moveTo>
                  <a:cubicBezTo>
                    <a:pt x="28" y="4"/>
                    <a:pt x="53" y="16"/>
                    <a:pt x="74" y="32"/>
                  </a:cubicBezTo>
                  <a:cubicBezTo>
                    <a:pt x="53" y="13"/>
                    <a:pt x="28" y="1"/>
                    <a:pt x="0"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9"/>
            <p:cNvSpPr/>
            <p:nvPr/>
          </p:nvSpPr>
          <p:spPr>
            <a:xfrm>
              <a:off x="7192892" y="1438224"/>
              <a:ext cx="2194" cy="1018"/>
            </a:xfrm>
            <a:custGeom>
              <a:avLst/>
              <a:gdLst/>
              <a:ahLst/>
              <a:cxnLst/>
              <a:rect l="l" t="t" r="r" b="b"/>
              <a:pathLst>
                <a:path w="69" h="32" extrusionOk="0">
                  <a:moveTo>
                    <a:pt x="1" y="1"/>
                  </a:moveTo>
                  <a:cubicBezTo>
                    <a:pt x="26" y="4"/>
                    <a:pt x="50" y="16"/>
                    <a:pt x="69" y="32"/>
                  </a:cubicBezTo>
                  <a:cubicBezTo>
                    <a:pt x="50" y="13"/>
                    <a:pt x="26" y="1"/>
                    <a:pt x="1"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9"/>
            <p:cNvSpPr/>
            <p:nvPr/>
          </p:nvSpPr>
          <p:spPr>
            <a:xfrm>
              <a:off x="7187104" y="1439114"/>
              <a:ext cx="11415" cy="10811"/>
            </a:xfrm>
            <a:custGeom>
              <a:avLst/>
              <a:gdLst/>
              <a:ahLst/>
              <a:cxnLst/>
              <a:rect l="l" t="t" r="r" b="b"/>
              <a:pathLst>
                <a:path w="359" h="340" extrusionOk="0">
                  <a:moveTo>
                    <a:pt x="260" y="1"/>
                  </a:moveTo>
                  <a:cubicBezTo>
                    <a:pt x="220" y="1"/>
                    <a:pt x="183" y="4"/>
                    <a:pt x="140" y="22"/>
                  </a:cubicBezTo>
                  <a:cubicBezTo>
                    <a:pt x="69" y="59"/>
                    <a:pt x="1" y="152"/>
                    <a:pt x="59" y="269"/>
                  </a:cubicBezTo>
                  <a:cubicBezTo>
                    <a:pt x="75" y="297"/>
                    <a:pt x="90" y="322"/>
                    <a:pt x="112" y="337"/>
                  </a:cubicBezTo>
                  <a:cubicBezTo>
                    <a:pt x="124" y="339"/>
                    <a:pt x="136" y="340"/>
                    <a:pt x="148" y="340"/>
                  </a:cubicBezTo>
                  <a:cubicBezTo>
                    <a:pt x="181" y="340"/>
                    <a:pt x="216" y="333"/>
                    <a:pt x="248" y="312"/>
                  </a:cubicBezTo>
                  <a:cubicBezTo>
                    <a:pt x="343" y="260"/>
                    <a:pt x="359" y="140"/>
                    <a:pt x="309" y="50"/>
                  </a:cubicBezTo>
                  <a:cubicBezTo>
                    <a:pt x="306" y="47"/>
                    <a:pt x="300" y="44"/>
                    <a:pt x="297" y="35"/>
                  </a:cubicBezTo>
                  <a:cubicBezTo>
                    <a:pt x="285" y="19"/>
                    <a:pt x="275" y="7"/>
                    <a:pt x="260"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9"/>
            <p:cNvSpPr/>
            <p:nvPr/>
          </p:nvSpPr>
          <p:spPr>
            <a:xfrm>
              <a:off x="7188472" y="1448844"/>
              <a:ext cx="2194" cy="922"/>
            </a:xfrm>
            <a:custGeom>
              <a:avLst/>
              <a:gdLst/>
              <a:ahLst/>
              <a:cxnLst/>
              <a:rect l="l" t="t" r="r" b="b"/>
              <a:pathLst>
                <a:path w="69" h="29" extrusionOk="0">
                  <a:moveTo>
                    <a:pt x="1" y="0"/>
                  </a:moveTo>
                  <a:lnTo>
                    <a:pt x="1" y="0"/>
                  </a:lnTo>
                  <a:cubicBezTo>
                    <a:pt x="10" y="7"/>
                    <a:pt x="20" y="13"/>
                    <a:pt x="31" y="17"/>
                  </a:cubicBezTo>
                  <a:lnTo>
                    <a:pt x="31" y="17"/>
                  </a:lnTo>
                  <a:cubicBezTo>
                    <a:pt x="21" y="11"/>
                    <a:pt x="11" y="5"/>
                    <a:pt x="1" y="0"/>
                  </a:cubicBezTo>
                  <a:close/>
                  <a:moveTo>
                    <a:pt x="31" y="17"/>
                  </a:moveTo>
                  <a:lnTo>
                    <a:pt x="31" y="17"/>
                  </a:lnTo>
                  <a:cubicBezTo>
                    <a:pt x="39" y="21"/>
                    <a:pt x="47" y="25"/>
                    <a:pt x="56" y="28"/>
                  </a:cubicBezTo>
                  <a:lnTo>
                    <a:pt x="69" y="28"/>
                  </a:lnTo>
                  <a:cubicBezTo>
                    <a:pt x="57" y="26"/>
                    <a:pt x="44" y="23"/>
                    <a:pt x="31" y="17"/>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9"/>
            <p:cNvSpPr/>
            <p:nvPr/>
          </p:nvSpPr>
          <p:spPr>
            <a:xfrm>
              <a:off x="7057434" y="1219711"/>
              <a:ext cx="13482" cy="11892"/>
            </a:xfrm>
            <a:custGeom>
              <a:avLst/>
              <a:gdLst/>
              <a:ahLst/>
              <a:cxnLst/>
              <a:rect l="l" t="t" r="r" b="b"/>
              <a:pathLst>
                <a:path w="424" h="374" extrusionOk="0">
                  <a:moveTo>
                    <a:pt x="343" y="0"/>
                  </a:moveTo>
                  <a:cubicBezTo>
                    <a:pt x="272" y="25"/>
                    <a:pt x="204" y="46"/>
                    <a:pt x="130" y="77"/>
                  </a:cubicBezTo>
                  <a:cubicBezTo>
                    <a:pt x="40" y="114"/>
                    <a:pt x="0" y="222"/>
                    <a:pt x="37" y="312"/>
                  </a:cubicBezTo>
                  <a:cubicBezTo>
                    <a:pt x="50" y="340"/>
                    <a:pt x="68" y="358"/>
                    <a:pt x="93" y="374"/>
                  </a:cubicBezTo>
                  <a:cubicBezTo>
                    <a:pt x="111" y="374"/>
                    <a:pt x="133" y="371"/>
                    <a:pt x="155" y="361"/>
                  </a:cubicBezTo>
                  <a:cubicBezTo>
                    <a:pt x="247" y="324"/>
                    <a:pt x="334" y="297"/>
                    <a:pt x="423" y="263"/>
                  </a:cubicBezTo>
                  <a:lnTo>
                    <a:pt x="343"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9"/>
            <p:cNvSpPr/>
            <p:nvPr/>
          </p:nvSpPr>
          <p:spPr>
            <a:xfrm>
              <a:off x="7235119" y="1329763"/>
              <a:ext cx="8458" cy="15231"/>
            </a:xfrm>
            <a:custGeom>
              <a:avLst/>
              <a:gdLst/>
              <a:ahLst/>
              <a:cxnLst/>
              <a:rect l="l" t="t" r="r" b="b"/>
              <a:pathLst>
                <a:path w="266" h="479" extrusionOk="0">
                  <a:moveTo>
                    <a:pt x="238" y="0"/>
                  </a:moveTo>
                  <a:lnTo>
                    <a:pt x="0" y="31"/>
                  </a:lnTo>
                  <a:cubicBezTo>
                    <a:pt x="16" y="179"/>
                    <a:pt x="31" y="324"/>
                    <a:pt x="31" y="466"/>
                  </a:cubicBezTo>
                  <a:lnTo>
                    <a:pt x="266" y="479"/>
                  </a:lnTo>
                  <a:cubicBezTo>
                    <a:pt x="266" y="321"/>
                    <a:pt x="254" y="158"/>
                    <a:pt x="238"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9"/>
            <p:cNvSpPr/>
            <p:nvPr/>
          </p:nvSpPr>
          <p:spPr>
            <a:xfrm>
              <a:off x="7230890" y="1305120"/>
              <a:ext cx="11129" cy="18093"/>
            </a:xfrm>
            <a:custGeom>
              <a:avLst/>
              <a:gdLst/>
              <a:ahLst/>
              <a:cxnLst/>
              <a:rect l="l" t="t" r="r" b="b"/>
              <a:pathLst>
                <a:path w="350" h="569" extrusionOk="0">
                  <a:moveTo>
                    <a:pt x="198" y="0"/>
                  </a:moveTo>
                  <a:cubicBezTo>
                    <a:pt x="183" y="0"/>
                    <a:pt x="167" y="0"/>
                    <a:pt x="155" y="3"/>
                  </a:cubicBezTo>
                  <a:cubicBezTo>
                    <a:pt x="59" y="22"/>
                    <a:pt x="1" y="124"/>
                    <a:pt x="28" y="219"/>
                  </a:cubicBezTo>
                  <a:cubicBezTo>
                    <a:pt x="59" y="337"/>
                    <a:pt x="78" y="451"/>
                    <a:pt x="96" y="568"/>
                  </a:cubicBezTo>
                  <a:lnTo>
                    <a:pt x="350" y="537"/>
                  </a:lnTo>
                  <a:cubicBezTo>
                    <a:pt x="325" y="386"/>
                    <a:pt x="294" y="235"/>
                    <a:pt x="257" y="84"/>
                  </a:cubicBezTo>
                  <a:cubicBezTo>
                    <a:pt x="251" y="65"/>
                    <a:pt x="242" y="47"/>
                    <a:pt x="229" y="31"/>
                  </a:cubicBezTo>
                  <a:cubicBezTo>
                    <a:pt x="220" y="19"/>
                    <a:pt x="211" y="6"/>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9"/>
            <p:cNvSpPr/>
            <p:nvPr/>
          </p:nvSpPr>
          <p:spPr>
            <a:xfrm>
              <a:off x="7119948" y="1209059"/>
              <a:ext cx="11829" cy="10112"/>
            </a:xfrm>
            <a:custGeom>
              <a:avLst/>
              <a:gdLst/>
              <a:ahLst/>
              <a:cxnLst/>
              <a:rect l="l" t="t" r="r" b="b"/>
              <a:pathLst>
                <a:path w="372" h="318" extrusionOk="0">
                  <a:moveTo>
                    <a:pt x="199" y="0"/>
                  </a:moveTo>
                  <a:cubicBezTo>
                    <a:pt x="137" y="0"/>
                    <a:pt x="76" y="2"/>
                    <a:pt x="16" y="2"/>
                  </a:cubicBezTo>
                  <a:lnTo>
                    <a:pt x="1" y="317"/>
                  </a:lnTo>
                  <a:cubicBezTo>
                    <a:pt x="40" y="317"/>
                    <a:pt x="80" y="314"/>
                    <a:pt x="121" y="314"/>
                  </a:cubicBezTo>
                  <a:cubicBezTo>
                    <a:pt x="141" y="314"/>
                    <a:pt x="160" y="315"/>
                    <a:pt x="180" y="317"/>
                  </a:cubicBezTo>
                  <a:cubicBezTo>
                    <a:pt x="184" y="317"/>
                    <a:pt x="187" y="317"/>
                    <a:pt x="191" y="317"/>
                  </a:cubicBezTo>
                  <a:cubicBezTo>
                    <a:pt x="282" y="317"/>
                    <a:pt x="359" y="245"/>
                    <a:pt x="368" y="150"/>
                  </a:cubicBezTo>
                  <a:cubicBezTo>
                    <a:pt x="371" y="107"/>
                    <a:pt x="356" y="73"/>
                    <a:pt x="334" y="39"/>
                  </a:cubicBezTo>
                  <a:cubicBezTo>
                    <a:pt x="322" y="23"/>
                    <a:pt x="307" y="14"/>
                    <a:pt x="291" y="2"/>
                  </a:cubicBezTo>
                  <a:cubicBezTo>
                    <a:pt x="260" y="1"/>
                    <a:pt x="229" y="0"/>
                    <a:pt x="199"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9"/>
            <p:cNvSpPr/>
            <p:nvPr/>
          </p:nvSpPr>
          <p:spPr>
            <a:xfrm>
              <a:off x="7234324" y="1352434"/>
              <a:ext cx="9158" cy="16121"/>
            </a:xfrm>
            <a:custGeom>
              <a:avLst/>
              <a:gdLst/>
              <a:ahLst/>
              <a:cxnLst/>
              <a:rect l="l" t="t" r="r" b="b"/>
              <a:pathLst>
                <a:path w="288" h="507" extrusionOk="0">
                  <a:moveTo>
                    <a:pt x="47" y="0"/>
                  </a:moveTo>
                  <a:cubicBezTo>
                    <a:pt x="41" y="152"/>
                    <a:pt x="25" y="303"/>
                    <a:pt x="1" y="454"/>
                  </a:cubicBezTo>
                  <a:lnTo>
                    <a:pt x="229" y="507"/>
                  </a:lnTo>
                  <a:cubicBezTo>
                    <a:pt x="257" y="346"/>
                    <a:pt x="276" y="183"/>
                    <a:pt x="288" y="16"/>
                  </a:cubicBezTo>
                  <a:lnTo>
                    <a:pt x="47"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9"/>
            <p:cNvSpPr/>
            <p:nvPr/>
          </p:nvSpPr>
          <p:spPr>
            <a:xfrm>
              <a:off x="7097467" y="1209504"/>
              <a:ext cx="15263" cy="11320"/>
            </a:xfrm>
            <a:custGeom>
              <a:avLst/>
              <a:gdLst/>
              <a:ahLst/>
              <a:cxnLst/>
              <a:rect l="l" t="t" r="r" b="b"/>
              <a:pathLst>
                <a:path w="480" h="356" extrusionOk="0">
                  <a:moveTo>
                    <a:pt x="479" y="0"/>
                  </a:moveTo>
                  <a:cubicBezTo>
                    <a:pt x="322" y="12"/>
                    <a:pt x="165" y="34"/>
                    <a:pt x="1" y="62"/>
                  </a:cubicBezTo>
                  <a:lnTo>
                    <a:pt x="38" y="355"/>
                  </a:lnTo>
                  <a:cubicBezTo>
                    <a:pt x="180" y="334"/>
                    <a:pt x="322" y="318"/>
                    <a:pt x="464" y="309"/>
                  </a:cubicBezTo>
                  <a:lnTo>
                    <a:pt x="479"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9"/>
            <p:cNvSpPr/>
            <p:nvPr/>
          </p:nvSpPr>
          <p:spPr>
            <a:xfrm>
              <a:off x="7215786" y="1270460"/>
              <a:ext cx="10334" cy="10620"/>
            </a:xfrm>
            <a:custGeom>
              <a:avLst/>
              <a:gdLst/>
              <a:ahLst/>
              <a:cxnLst/>
              <a:rect l="l" t="t" r="r" b="b"/>
              <a:pathLst>
                <a:path w="325" h="334" extrusionOk="0">
                  <a:moveTo>
                    <a:pt x="238" y="0"/>
                  </a:moveTo>
                  <a:lnTo>
                    <a:pt x="0" y="161"/>
                  </a:lnTo>
                  <a:cubicBezTo>
                    <a:pt x="16" y="183"/>
                    <a:pt x="31" y="198"/>
                    <a:pt x="43" y="217"/>
                  </a:cubicBezTo>
                  <a:lnTo>
                    <a:pt x="87" y="291"/>
                  </a:lnTo>
                  <a:cubicBezTo>
                    <a:pt x="99" y="309"/>
                    <a:pt x="114" y="321"/>
                    <a:pt x="130" y="334"/>
                  </a:cubicBezTo>
                  <a:cubicBezTo>
                    <a:pt x="155" y="334"/>
                    <a:pt x="182" y="325"/>
                    <a:pt x="210" y="309"/>
                  </a:cubicBezTo>
                  <a:cubicBezTo>
                    <a:pt x="294" y="260"/>
                    <a:pt x="324" y="152"/>
                    <a:pt x="275" y="68"/>
                  </a:cubicBezTo>
                  <a:lnTo>
                    <a:pt x="238"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9"/>
            <p:cNvSpPr/>
            <p:nvPr/>
          </p:nvSpPr>
          <p:spPr>
            <a:xfrm>
              <a:off x="7004205" y="1261907"/>
              <a:ext cx="9062" cy="9380"/>
            </a:xfrm>
            <a:custGeom>
              <a:avLst/>
              <a:gdLst/>
              <a:ahLst/>
              <a:cxnLst/>
              <a:rect l="l" t="t" r="r" b="b"/>
              <a:pathLst>
                <a:path w="285" h="295" extrusionOk="0">
                  <a:moveTo>
                    <a:pt x="211" y="1"/>
                  </a:moveTo>
                  <a:cubicBezTo>
                    <a:pt x="155" y="1"/>
                    <a:pt x="106" y="19"/>
                    <a:pt x="72" y="66"/>
                  </a:cubicBezTo>
                  <a:cubicBezTo>
                    <a:pt x="47" y="96"/>
                    <a:pt x="26" y="127"/>
                    <a:pt x="1" y="161"/>
                  </a:cubicBezTo>
                  <a:lnTo>
                    <a:pt x="198" y="294"/>
                  </a:lnTo>
                  <a:cubicBezTo>
                    <a:pt x="211" y="279"/>
                    <a:pt x="223" y="260"/>
                    <a:pt x="232" y="242"/>
                  </a:cubicBezTo>
                  <a:cubicBezTo>
                    <a:pt x="285" y="177"/>
                    <a:pt x="279" y="93"/>
                    <a:pt x="239" y="32"/>
                  </a:cubicBezTo>
                  <a:cubicBezTo>
                    <a:pt x="229" y="19"/>
                    <a:pt x="223" y="10"/>
                    <a:pt x="211"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9"/>
            <p:cNvSpPr/>
            <p:nvPr/>
          </p:nvSpPr>
          <p:spPr>
            <a:xfrm>
              <a:off x="7187295" y="1234529"/>
              <a:ext cx="17425" cy="17616"/>
            </a:xfrm>
            <a:custGeom>
              <a:avLst/>
              <a:gdLst/>
              <a:ahLst/>
              <a:cxnLst/>
              <a:rect l="l" t="t" r="r" b="b"/>
              <a:pathLst>
                <a:path w="548" h="554" extrusionOk="0">
                  <a:moveTo>
                    <a:pt x="192" y="0"/>
                  </a:moveTo>
                  <a:lnTo>
                    <a:pt x="1" y="260"/>
                  </a:lnTo>
                  <a:cubicBezTo>
                    <a:pt x="115" y="349"/>
                    <a:pt x="223" y="445"/>
                    <a:pt x="325" y="553"/>
                  </a:cubicBezTo>
                  <a:lnTo>
                    <a:pt x="547" y="340"/>
                  </a:lnTo>
                  <a:cubicBezTo>
                    <a:pt x="433" y="220"/>
                    <a:pt x="316" y="105"/>
                    <a:pt x="192"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9"/>
            <p:cNvSpPr/>
            <p:nvPr/>
          </p:nvSpPr>
          <p:spPr>
            <a:xfrm>
              <a:off x="7203003" y="1251509"/>
              <a:ext cx="16153" cy="17711"/>
            </a:xfrm>
            <a:custGeom>
              <a:avLst/>
              <a:gdLst/>
              <a:ahLst/>
              <a:cxnLst/>
              <a:rect l="l" t="t" r="r" b="b"/>
              <a:pathLst>
                <a:path w="508" h="557" extrusionOk="0">
                  <a:moveTo>
                    <a:pt x="214" y="1"/>
                  </a:moveTo>
                  <a:lnTo>
                    <a:pt x="1" y="204"/>
                  </a:lnTo>
                  <a:cubicBezTo>
                    <a:pt x="93" y="312"/>
                    <a:pt x="183" y="427"/>
                    <a:pt x="273" y="556"/>
                  </a:cubicBezTo>
                  <a:lnTo>
                    <a:pt x="507" y="396"/>
                  </a:lnTo>
                  <a:cubicBezTo>
                    <a:pt x="415" y="254"/>
                    <a:pt x="316" y="124"/>
                    <a:pt x="214"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9"/>
            <p:cNvSpPr/>
            <p:nvPr/>
          </p:nvSpPr>
          <p:spPr>
            <a:xfrm>
              <a:off x="7218234" y="1395838"/>
              <a:ext cx="14277" cy="18188"/>
            </a:xfrm>
            <a:custGeom>
              <a:avLst/>
              <a:gdLst/>
              <a:ahLst/>
              <a:cxnLst/>
              <a:rect l="l" t="t" r="r" b="b"/>
              <a:pathLst>
                <a:path w="449" h="572" extrusionOk="0">
                  <a:moveTo>
                    <a:pt x="238" y="0"/>
                  </a:moveTo>
                  <a:cubicBezTo>
                    <a:pt x="167" y="154"/>
                    <a:pt x="90" y="299"/>
                    <a:pt x="0" y="442"/>
                  </a:cubicBezTo>
                  <a:lnTo>
                    <a:pt x="195" y="571"/>
                  </a:lnTo>
                  <a:cubicBezTo>
                    <a:pt x="291" y="417"/>
                    <a:pt x="377" y="253"/>
                    <a:pt x="448" y="86"/>
                  </a:cubicBezTo>
                  <a:lnTo>
                    <a:pt x="238"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9"/>
            <p:cNvSpPr/>
            <p:nvPr/>
          </p:nvSpPr>
          <p:spPr>
            <a:xfrm>
              <a:off x="7075686" y="1213034"/>
              <a:ext cx="15263" cy="12306"/>
            </a:xfrm>
            <a:custGeom>
              <a:avLst/>
              <a:gdLst/>
              <a:ahLst/>
              <a:cxnLst/>
              <a:rect l="l" t="t" r="r" b="b"/>
              <a:pathLst>
                <a:path w="480" h="387" extrusionOk="0">
                  <a:moveTo>
                    <a:pt x="445" y="0"/>
                  </a:moveTo>
                  <a:cubicBezTo>
                    <a:pt x="297" y="34"/>
                    <a:pt x="152" y="74"/>
                    <a:pt x="0" y="124"/>
                  </a:cubicBezTo>
                  <a:lnTo>
                    <a:pt x="81" y="386"/>
                  </a:lnTo>
                  <a:cubicBezTo>
                    <a:pt x="217" y="343"/>
                    <a:pt x="346" y="315"/>
                    <a:pt x="479" y="287"/>
                  </a:cubicBezTo>
                  <a:lnTo>
                    <a:pt x="445"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9"/>
            <p:cNvSpPr/>
            <p:nvPr/>
          </p:nvSpPr>
          <p:spPr>
            <a:xfrm>
              <a:off x="7007862" y="1417524"/>
              <a:ext cx="15740" cy="17807"/>
            </a:xfrm>
            <a:custGeom>
              <a:avLst/>
              <a:gdLst/>
              <a:ahLst/>
              <a:cxnLst/>
              <a:rect l="l" t="t" r="r" b="b"/>
              <a:pathLst>
                <a:path w="495" h="560" extrusionOk="0">
                  <a:moveTo>
                    <a:pt x="232" y="0"/>
                  </a:moveTo>
                  <a:lnTo>
                    <a:pt x="0" y="173"/>
                  </a:lnTo>
                  <a:cubicBezTo>
                    <a:pt x="87" y="300"/>
                    <a:pt x="179" y="433"/>
                    <a:pt x="281" y="547"/>
                  </a:cubicBezTo>
                  <a:cubicBezTo>
                    <a:pt x="284" y="550"/>
                    <a:pt x="293" y="556"/>
                    <a:pt x="300" y="559"/>
                  </a:cubicBezTo>
                  <a:lnTo>
                    <a:pt x="300" y="559"/>
                  </a:lnTo>
                  <a:cubicBezTo>
                    <a:pt x="342" y="558"/>
                    <a:pt x="381" y="543"/>
                    <a:pt x="411" y="516"/>
                  </a:cubicBezTo>
                  <a:cubicBezTo>
                    <a:pt x="485" y="451"/>
                    <a:pt x="494" y="340"/>
                    <a:pt x="432" y="266"/>
                  </a:cubicBezTo>
                  <a:cubicBezTo>
                    <a:pt x="358" y="186"/>
                    <a:pt x="296" y="87"/>
                    <a:pt x="232" y="0"/>
                  </a:cubicBezTo>
                  <a:close/>
                  <a:moveTo>
                    <a:pt x="300" y="559"/>
                  </a:moveTo>
                  <a:cubicBezTo>
                    <a:pt x="298" y="559"/>
                    <a:pt x="297" y="559"/>
                    <a:pt x="296" y="559"/>
                  </a:cubicBezTo>
                  <a:lnTo>
                    <a:pt x="300" y="559"/>
                  </a:lnTo>
                  <a:cubicBezTo>
                    <a:pt x="300" y="559"/>
                    <a:pt x="300" y="559"/>
                    <a:pt x="300" y="559"/>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9"/>
            <p:cNvSpPr/>
            <p:nvPr/>
          </p:nvSpPr>
          <p:spPr>
            <a:xfrm>
              <a:off x="6980166" y="1316789"/>
              <a:ext cx="9158" cy="15263"/>
            </a:xfrm>
            <a:custGeom>
              <a:avLst/>
              <a:gdLst/>
              <a:ahLst/>
              <a:cxnLst/>
              <a:rect l="l" t="t" r="r" b="b"/>
              <a:pathLst>
                <a:path w="288" h="480" extrusionOk="0">
                  <a:moveTo>
                    <a:pt x="59" y="1"/>
                  </a:moveTo>
                  <a:cubicBezTo>
                    <a:pt x="28" y="146"/>
                    <a:pt x="10" y="303"/>
                    <a:pt x="0" y="467"/>
                  </a:cubicBezTo>
                  <a:lnTo>
                    <a:pt x="238" y="479"/>
                  </a:lnTo>
                  <a:cubicBezTo>
                    <a:pt x="244" y="331"/>
                    <a:pt x="263" y="189"/>
                    <a:pt x="288" y="53"/>
                  </a:cubicBezTo>
                  <a:lnTo>
                    <a:pt x="59"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9"/>
            <p:cNvSpPr/>
            <p:nvPr/>
          </p:nvSpPr>
          <p:spPr>
            <a:xfrm>
              <a:off x="6979658" y="1339461"/>
              <a:ext cx="8776" cy="14468"/>
            </a:xfrm>
            <a:custGeom>
              <a:avLst/>
              <a:gdLst/>
              <a:ahLst/>
              <a:cxnLst/>
              <a:rect l="l" t="t" r="r" b="b"/>
              <a:pathLst>
                <a:path w="276" h="455" extrusionOk="0">
                  <a:moveTo>
                    <a:pt x="1" y="1"/>
                  </a:moveTo>
                  <a:cubicBezTo>
                    <a:pt x="1" y="146"/>
                    <a:pt x="13" y="300"/>
                    <a:pt x="29" y="455"/>
                  </a:cubicBezTo>
                  <a:lnTo>
                    <a:pt x="276" y="424"/>
                  </a:lnTo>
                  <a:cubicBezTo>
                    <a:pt x="257" y="282"/>
                    <a:pt x="245" y="143"/>
                    <a:pt x="245" y="13"/>
                  </a:cubicBezTo>
                  <a:lnTo>
                    <a:pt x="1"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9"/>
            <p:cNvSpPr/>
            <p:nvPr/>
          </p:nvSpPr>
          <p:spPr>
            <a:xfrm>
              <a:off x="6981820" y="1360670"/>
              <a:ext cx="10938" cy="15072"/>
            </a:xfrm>
            <a:custGeom>
              <a:avLst/>
              <a:gdLst/>
              <a:ahLst/>
              <a:cxnLst/>
              <a:rect l="l" t="t" r="r" b="b"/>
              <a:pathLst>
                <a:path w="344" h="474" extrusionOk="0">
                  <a:moveTo>
                    <a:pt x="248" y="1"/>
                  </a:moveTo>
                  <a:lnTo>
                    <a:pt x="1" y="32"/>
                  </a:lnTo>
                  <a:cubicBezTo>
                    <a:pt x="26" y="174"/>
                    <a:pt x="56" y="322"/>
                    <a:pt x="100" y="473"/>
                  </a:cubicBezTo>
                  <a:lnTo>
                    <a:pt x="344" y="399"/>
                  </a:lnTo>
                  <a:cubicBezTo>
                    <a:pt x="300" y="263"/>
                    <a:pt x="273" y="133"/>
                    <a:pt x="248"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9"/>
            <p:cNvSpPr/>
            <p:nvPr/>
          </p:nvSpPr>
          <p:spPr>
            <a:xfrm>
              <a:off x="6983887" y="1294817"/>
              <a:ext cx="11511" cy="15931"/>
            </a:xfrm>
            <a:custGeom>
              <a:avLst/>
              <a:gdLst/>
              <a:ahLst/>
              <a:cxnLst/>
              <a:rect l="l" t="t" r="r" b="b"/>
              <a:pathLst>
                <a:path w="362" h="501" extrusionOk="0">
                  <a:moveTo>
                    <a:pt x="152" y="0"/>
                  </a:moveTo>
                  <a:cubicBezTo>
                    <a:pt x="93" y="139"/>
                    <a:pt x="44" y="290"/>
                    <a:pt x="1" y="448"/>
                  </a:cubicBezTo>
                  <a:lnTo>
                    <a:pt x="223" y="500"/>
                  </a:lnTo>
                  <a:cubicBezTo>
                    <a:pt x="263" y="355"/>
                    <a:pt x="309" y="219"/>
                    <a:pt x="362" y="93"/>
                  </a:cubicBezTo>
                  <a:lnTo>
                    <a:pt x="152"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9"/>
            <p:cNvSpPr/>
            <p:nvPr/>
          </p:nvSpPr>
          <p:spPr>
            <a:xfrm>
              <a:off x="7228823" y="1374534"/>
              <a:ext cx="11320" cy="17012"/>
            </a:xfrm>
            <a:custGeom>
              <a:avLst/>
              <a:gdLst/>
              <a:ahLst/>
              <a:cxnLst/>
              <a:rect l="l" t="t" r="r" b="b"/>
              <a:pathLst>
                <a:path w="356" h="535" extrusionOk="0">
                  <a:moveTo>
                    <a:pt x="131" y="0"/>
                  </a:moveTo>
                  <a:cubicBezTo>
                    <a:pt x="97" y="151"/>
                    <a:pt x="53" y="300"/>
                    <a:pt x="1" y="445"/>
                  </a:cubicBezTo>
                  <a:lnTo>
                    <a:pt x="214" y="534"/>
                  </a:lnTo>
                  <a:cubicBezTo>
                    <a:pt x="269" y="377"/>
                    <a:pt x="316" y="216"/>
                    <a:pt x="356" y="56"/>
                  </a:cubicBezTo>
                  <a:lnTo>
                    <a:pt x="131"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9"/>
            <p:cNvSpPr/>
            <p:nvPr/>
          </p:nvSpPr>
          <p:spPr>
            <a:xfrm>
              <a:off x="6987321" y="1380702"/>
              <a:ext cx="13196" cy="16121"/>
            </a:xfrm>
            <a:custGeom>
              <a:avLst/>
              <a:gdLst/>
              <a:ahLst/>
              <a:cxnLst/>
              <a:rect l="l" t="t" r="r" b="b"/>
              <a:pathLst>
                <a:path w="415" h="507" extrusionOk="0">
                  <a:moveTo>
                    <a:pt x="251" y="1"/>
                  </a:moveTo>
                  <a:lnTo>
                    <a:pt x="1" y="75"/>
                  </a:lnTo>
                  <a:cubicBezTo>
                    <a:pt x="50" y="214"/>
                    <a:pt x="106" y="359"/>
                    <a:pt x="174" y="507"/>
                  </a:cubicBezTo>
                  <a:lnTo>
                    <a:pt x="415" y="386"/>
                  </a:lnTo>
                  <a:cubicBezTo>
                    <a:pt x="353" y="254"/>
                    <a:pt x="297" y="124"/>
                    <a:pt x="251"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9"/>
            <p:cNvSpPr/>
            <p:nvPr/>
          </p:nvSpPr>
          <p:spPr>
            <a:xfrm>
              <a:off x="6996256" y="1399844"/>
              <a:ext cx="14277" cy="16630"/>
            </a:xfrm>
            <a:custGeom>
              <a:avLst/>
              <a:gdLst/>
              <a:ahLst/>
              <a:cxnLst/>
              <a:rect l="l" t="t" r="r" b="b"/>
              <a:pathLst>
                <a:path w="449" h="523" extrusionOk="0">
                  <a:moveTo>
                    <a:pt x="248" y="1"/>
                  </a:moveTo>
                  <a:lnTo>
                    <a:pt x="1" y="124"/>
                  </a:lnTo>
                  <a:cubicBezTo>
                    <a:pt x="72" y="263"/>
                    <a:pt x="149" y="393"/>
                    <a:pt x="226" y="522"/>
                  </a:cubicBezTo>
                  <a:lnTo>
                    <a:pt x="448" y="356"/>
                  </a:lnTo>
                  <a:cubicBezTo>
                    <a:pt x="374" y="245"/>
                    <a:pt x="309" y="124"/>
                    <a:pt x="248"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9"/>
            <p:cNvSpPr/>
            <p:nvPr/>
          </p:nvSpPr>
          <p:spPr>
            <a:xfrm>
              <a:off x="6991931" y="1273417"/>
              <a:ext cx="14182" cy="17202"/>
            </a:xfrm>
            <a:custGeom>
              <a:avLst/>
              <a:gdLst/>
              <a:ahLst/>
              <a:cxnLst/>
              <a:rect l="l" t="t" r="r" b="b"/>
              <a:pathLst>
                <a:path w="446" h="541" extrusionOk="0">
                  <a:moveTo>
                    <a:pt x="254" y="0"/>
                  </a:moveTo>
                  <a:cubicBezTo>
                    <a:pt x="168" y="136"/>
                    <a:pt x="78" y="284"/>
                    <a:pt x="1" y="448"/>
                  </a:cubicBezTo>
                  <a:lnTo>
                    <a:pt x="211" y="540"/>
                  </a:lnTo>
                  <a:cubicBezTo>
                    <a:pt x="282" y="392"/>
                    <a:pt x="365" y="253"/>
                    <a:pt x="445" y="133"/>
                  </a:cubicBezTo>
                  <a:lnTo>
                    <a:pt x="254"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9"/>
            <p:cNvSpPr/>
            <p:nvPr/>
          </p:nvSpPr>
          <p:spPr>
            <a:xfrm>
              <a:off x="7204307" y="1416443"/>
              <a:ext cx="15931" cy="17393"/>
            </a:xfrm>
            <a:custGeom>
              <a:avLst/>
              <a:gdLst/>
              <a:ahLst/>
              <a:cxnLst/>
              <a:rect l="l" t="t" r="r" b="b"/>
              <a:pathLst>
                <a:path w="501" h="547" extrusionOk="0">
                  <a:moveTo>
                    <a:pt x="306" y="0"/>
                  </a:moveTo>
                  <a:cubicBezTo>
                    <a:pt x="232" y="99"/>
                    <a:pt x="154" y="201"/>
                    <a:pt x="68" y="297"/>
                  </a:cubicBezTo>
                  <a:cubicBezTo>
                    <a:pt x="0" y="371"/>
                    <a:pt x="6" y="482"/>
                    <a:pt x="80" y="547"/>
                  </a:cubicBezTo>
                  <a:cubicBezTo>
                    <a:pt x="130" y="547"/>
                    <a:pt x="182" y="528"/>
                    <a:pt x="216" y="488"/>
                  </a:cubicBezTo>
                  <a:cubicBezTo>
                    <a:pt x="321" y="374"/>
                    <a:pt x="414" y="254"/>
                    <a:pt x="500" y="130"/>
                  </a:cubicBezTo>
                  <a:lnTo>
                    <a:pt x="306"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9"/>
            <p:cNvSpPr/>
            <p:nvPr/>
          </p:nvSpPr>
          <p:spPr>
            <a:xfrm>
              <a:off x="7175530" y="1226294"/>
              <a:ext cx="11511" cy="11988"/>
            </a:xfrm>
            <a:custGeom>
              <a:avLst/>
              <a:gdLst/>
              <a:ahLst/>
              <a:cxnLst/>
              <a:rect l="l" t="t" r="r" b="b"/>
              <a:pathLst>
                <a:path w="362" h="377" extrusionOk="0">
                  <a:moveTo>
                    <a:pt x="201" y="0"/>
                  </a:moveTo>
                  <a:cubicBezTo>
                    <a:pt x="139" y="0"/>
                    <a:pt x="81" y="25"/>
                    <a:pt x="47" y="83"/>
                  </a:cubicBezTo>
                  <a:cubicBezTo>
                    <a:pt x="0" y="164"/>
                    <a:pt x="25" y="272"/>
                    <a:pt x="105" y="324"/>
                  </a:cubicBezTo>
                  <a:cubicBezTo>
                    <a:pt x="130" y="340"/>
                    <a:pt x="149" y="361"/>
                    <a:pt x="170" y="377"/>
                  </a:cubicBezTo>
                  <a:lnTo>
                    <a:pt x="362" y="117"/>
                  </a:lnTo>
                  <a:cubicBezTo>
                    <a:pt x="306" y="77"/>
                    <a:pt x="257" y="37"/>
                    <a:pt x="201"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9"/>
            <p:cNvSpPr/>
            <p:nvPr/>
          </p:nvSpPr>
          <p:spPr>
            <a:xfrm>
              <a:off x="6979976" y="1293227"/>
              <a:ext cx="8776" cy="15835"/>
            </a:xfrm>
            <a:custGeom>
              <a:avLst/>
              <a:gdLst/>
              <a:ahLst/>
              <a:cxnLst/>
              <a:rect l="l" t="t" r="r" b="b"/>
              <a:pathLst>
                <a:path w="276" h="498" extrusionOk="0">
                  <a:moveTo>
                    <a:pt x="158" y="1"/>
                  </a:moveTo>
                  <a:cubicBezTo>
                    <a:pt x="96" y="146"/>
                    <a:pt x="43" y="303"/>
                    <a:pt x="0" y="470"/>
                  </a:cubicBezTo>
                  <a:lnTo>
                    <a:pt x="124" y="498"/>
                  </a:lnTo>
                  <a:cubicBezTo>
                    <a:pt x="161" y="343"/>
                    <a:pt x="216" y="192"/>
                    <a:pt x="275" y="50"/>
                  </a:cubicBez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9"/>
            <p:cNvSpPr/>
            <p:nvPr/>
          </p:nvSpPr>
          <p:spPr>
            <a:xfrm>
              <a:off x="7000962" y="1260412"/>
              <a:ext cx="9953" cy="6646"/>
            </a:xfrm>
            <a:custGeom>
              <a:avLst/>
              <a:gdLst/>
              <a:ahLst/>
              <a:cxnLst/>
              <a:rect l="l" t="t" r="r" b="b"/>
              <a:pathLst>
                <a:path w="313" h="209" extrusionOk="0">
                  <a:moveTo>
                    <a:pt x="195" y="0"/>
                  </a:moveTo>
                  <a:cubicBezTo>
                    <a:pt x="142" y="0"/>
                    <a:pt x="89" y="24"/>
                    <a:pt x="53" y="69"/>
                  </a:cubicBezTo>
                  <a:cubicBezTo>
                    <a:pt x="38" y="94"/>
                    <a:pt x="19" y="116"/>
                    <a:pt x="1" y="140"/>
                  </a:cubicBezTo>
                  <a:lnTo>
                    <a:pt x="100" y="208"/>
                  </a:lnTo>
                  <a:cubicBezTo>
                    <a:pt x="128" y="174"/>
                    <a:pt x="149" y="143"/>
                    <a:pt x="174" y="113"/>
                  </a:cubicBezTo>
                  <a:cubicBezTo>
                    <a:pt x="208" y="66"/>
                    <a:pt x="263" y="48"/>
                    <a:pt x="313" y="48"/>
                  </a:cubicBezTo>
                  <a:cubicBezTo>
                    <a:pt x="310" y="45"/>
                    <a:pt x="310" y="39"/>
                    <a:pt x="304" y="39"/>
                  </a:cubicBezTo>
                  <a:cubicBezTo>
                    <a:pt x="271" y="13"/>
                    <a:pt x="233"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9"/>
            <p:cNvSpPr/>
            <p:nvPr/>
          </p:nvSpPr>
          <p:spPr>
            <a:xfrm>
              <a:off x="6993903" y="1403787"/>
              <a:ext cx="9571" cy="14245"/>
            </a:xfrm>
            <a:custGeom>
              <a:avLst/>
              <a:gdLst/>
              <a:ahLst/>
              <a:cxnLst/>
              <a:rect l="l" t="t" r="r" b="b"/>
              <a:pathLst>
                <a:path w="301" h="448" extrusionOk="0">
                  <a:moveTo>
                    <a:pt x="75" y="0"/>
                  </a:moveTo>
                  <a:lnTo>
                    <a:pt x="1" y="37"/>
                  </a:lnTo>
                  <a:cubicBezTo>
                    <a:pt x="75" y="176"/>
                    <a:pt x="149" y="315"/>
                    <a:pt x="232" y="448"/>
                  </a:cubicBezTo>
                  <a:lnTo>
                    <a:pt x="300" y="398"/>
                  </a:lnTo>
                  <a:cubicBezTo>
                    <a:pt x="217" y="269"/>
                    <a:pt x="146" y="139"/>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9"/>
            <p:cNvSpPr/>
            <p:nvPr/>
          </p:nvSpPr>
          <p:spPr>
            <a:xfrm>
              <a:off x="6976128" y="1315899"/>
              <a:ext cx="5819" cy="15835"/>
            </a:xfrm>
            <a:custGeom>
              <a:avLst/>
              <a:gdLst/>
              <a:ahLst/>
              <a:cxnLst/>
              <a:rect l="l" t="t" r="r" b="b"/>
              <a:pathLst>
                <a:path w="183" h="498" extrusionOk="0">
                  <a:moveTo>
                    <a:pt x="59" y="1"/>
                  </a:moveTo>
                  <a:cubicBezTo>
                    <a:pt x="29" y="155"/>
                    <a:pt x="10" y="322"/>
                    <a:pt x="1" y="492"/>
                  </a:cubicBezTo>
                  <a:lnTo>
                    <a:pt x="124" y="498"/>
                  </a:lnTo>
                  <a:cubicBezTo>
                    <a:pt x="137" y="331"/>
                    <a:pt x="155" y="174"/>
                    <a:pt x="183" y="29"/>
                  </a:cubicBezTo>
                  <a:lnTo>
                    <a:pt x="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9"/>
            <p:cNvSpPr/>
            <p:nvPr/>
          </p:nvSpPr>
          <p:spPr>
            <a:xfrm>
              <a:off x="6984491" y="1382864"/>
              <a:ext cx="8458" cy="15136"/>
            </a:xfrm>
            <a:custGeom>
              <a:avLst/>
              <a:gdLst/>
              <a:ahLst/>
              <a:cxnLst/>
              <a:rect l="l" t="t" r="r" b="b"/>
              <a:pathLst>
                <a:path w="266" h="476" extrusionOk="0">
                  <a:moveTo>
                    <a:pt x="93" y="0"/>
                  </a:moveTo>
                  <a:lnTo>
                    <a:pt x="0" y="31"/>
                  </a:lnTo>
                  <a:cubicBezTo>
                    <a:pt x="53" y="180"/>
                    <a:pt x="111" y="325"/>
                    <a:pt x="186" y="476"/>
                  </a:cubicBezTo>
                  <a:lnTo>
                    <a:pt x="266" y="433"/>
                  </a:lnTo>
                  <a:cubicBezTo>
                    <a:pt x="201" y="288"/>
                    <a:pt x="142" y="146"/>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9"/>
            <p:cNvSpPr/>
            <p:nvPr/>
          </p:nvSpPr>
          <p:spPr>
            <a:xfrm>
              <a:off x="6978386" y="1361560"/>
              <a:ext cx="6709" cy="14945"/>
            </a:xfrm>
            <a:custGeom>
              <a:avLst/>
              <a:gdLst/>
              <a:ahLst/>
              <a:cxnLst/>
              <a:rect l="l" t="t" r="r" b="b"/>
              <a:pathLst>
                <a:path w="211" h="470" extrusionOk="0">
                  <a:moveTo>
                    <a:pt x="112" y="1"/>
                  </a:moveTo>
                  <a:lnTo>
                    <a:pt x="1" y="16"/>
                  </a:lnTo>
                  <a:cubicBezTo>
                    <a:pt x="26" y="161"/>
                    <a:pt x="63" y="315"/>
                    <a:pt x="112" y="470"/>
                  </a:cubicBezTo>
                  <a:lnTo>
                    <a:pt x="211" y="439"/>
                  </a:lnTo>
                  <a:cubicBezTo>
                    <a:pt x="168" y="291"/>
                    <a:pt x="140" y="143"/>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9"/>
            <p:cNvSpPr/>
            <p:nvPr/>
          </p:nvSpPr>
          <p:spPr>
            <a:xfrm>
              <a:off x="6976033" y="1339079"/>
              <a:ext cx="4642" cy="15136"/>
            </a:xfrm>
            <a:custGeom>
              <a:avLst/>
              <a:gdLst/>
              <a:ahLst/>
              <a:cxnLst/>
              <a:rect l="l" t="t" r="r" b="b"/>
              <a:pathLst>
                <a:path w="146" h="476" extrusionOk="0">
                  <a:moveTo>
                    <a:pt x="1" y="0"/>
                  </a:moveTo>
                  <a:cubicBezTo>
                    <a:pt x="1" y="155"/>
                    <a:pt x="13" y="312"/>
                    <a:pt x="35" y="476"/>
                  </a:cubicBezTo>
                  <a:lnTo>
                    <a:pt x="146" y="461"/>
                  </a:lnTo>
                  <a:cubicBezTo>
                    <a:pt x="127" y="309"/>
                    <a:pt x="121" y="158"/>
                    <a:pt x="121" y="10"/>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9"/>
            <p:cNvSpPr/>
            <p:nvPr/>
          </p:nvSpPr>
          <p:spPr>
            <a:xfrm>
              <a:off x="7005986" y="1422929"/>
              <a:ext cx="11415" cy="12496"/>
            </a:xfrm>
            <a:custGeom>
              <a:avLst/>
              <a:gdLst/>
              <a:ahLst/>
              <a:cxnLst/>
              <a:rect l="l" t="t" r="r" b="b"/>
              <a:pathLst>
                <a:path w="359" h="393" extrusionOk="0">
                  <a:moveTo>
                    <a:pt x="53" y="0"/>
                  </a:moveTo>
                  <a:lnTo>
                    <a:pt x="0" y="43"/>
                  </a:lnTo>
                  <a:cubicBezTo>
                    <a:pt x="68" y="139"/>
                    <a:pt x="139" y="238"/>
                    <a:pt x="217" y="330"/>
                  </a:cubicBezTo>
                  <a:cubicBezTo>
                    <a:pt x="235" y="355"/>
                    <a:pt x="263" y="371"/>
                    <a:pt x="294" y="380"/>
                  </a:cubicBezTo>
                  <a:cubicBezTo>
                    <a:pt x="312" y="389"/>
                    <a:pt x="331" y="392"/>
                    <a:pt x="352" y="392"/>
                  </a:cubicBezTo>
                  <a:cubicBezTo>
                    <a:pt x="355" y="389"/>
                    <a:pt x="355" y="389"/>
                    <a:pt x="359" y="389"/>
                  </a:cubicBezTo>
                  <a:cubicBezTo>
                    <a:pt x="352" y="380"/>
                    <a:pt x="343" y="380"/>
                    <a:pt x="337" y="374"/>
                  </a:cubicBezTo>
                  <a:cubicBezTo>
                    <a:pt x="235" y="259"/>
                    <a:pt x="142" y="13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9"/>
            <p:cNvSpPr/>
            <p:nvPr/>
          </p:nvSpPr>
          <p:spPr>
            <a:xfrm>
              <a:off x="6988020" y="1271255"/>
              <a:ext cx="11797" cy="16408"/>
            </a:xfrm>
            <a:custGeom>
              <a:avLst/>
              <a:gdLst/>
              <a:ahLst/>
              <a:cxnLst/>
              <a:rect l="l" t="t" r="r" b="b"/>
              <a:pathLst>
                <a:path w="371" h="516" extrusionOk="0">
                  <a:moveTo>
                    <a:pt x="269" y="0"/>
                  </a:moveTo>
                  <a:cubicBezTo>
                    <a:pt x="176" y="139"/>
                    <a:pt x="87" y="293"/>
                    <a:pt x="0" y="466"/>
                  </a:cubicBezTo>
                  <a:lnTo>
                    <a:pt x="118" y="516"/>
                  </a:lnTo>
                  <a:cubicBezTo>
                    <a:pt x="198" y="352"/>
                    <a:pt x="284" y="201"/>
                    <a:pt x="371" y="68"/>
                  </a:cubicBezTo>
                  <a:lnTo>
                    <a:pt x="2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9"/>
            <p:cNvSpPr/>
            <p:nvPr/>
          </p:nvSpPr>
          <p:spPr>
            <a:xfrm>
              <a:off x="7200459" y="1414280"/>
              <a:ext cx="13387" cy="19651"/>
            </a:xfrm>
            <a:custGeom>
              <a:avLst/>
              <a:gdLst/>
              <a:ahLst/>
              <a:cxnLst/>
              <a:rect l="l" t="t" r="r" b="b"/>
              <a:pathLst>
                <a:path w="421" h="618" extrusionOk="0">
                  <a:moveTo>
                    <a:pt x="322" y="0"/>
                  </a:moveTo>
                  <a:cubicBezTo>
                    <a:pt x="244" y="112"/>
                    <a:pt x="158" y="217"/>
                    <a:pt x="65" y="322"/>
                  </a:cubicBezTo>
                  <a:cubicBezTo>
                    <a:pt x="1" y="396"/>
                    <a:pt x="4" y="507"/>
                    <a:pt x="78" y="572"/>
                  </a:cubicBezTo>
                  <a:cubicBezTo>
                    <a:pt x="96" y="590"/>
                    <a:pt x="121" y="602"/>
                    <a:pt x="143" y="612"/>
                  </a:cubicBezTo>
                  <a:cubicBezTo>
                    <a:pt x="167" y="615"/>
                    <a:pt x="183" y="618"/>
                    <a:pt x="201" y="618"/>
                  </a:cubicBezTo>
                  <a:cubicBezTo>
                    <a:pt x="124" y="550"/>
                    <a:pt x="121" y="436"/>
                    <a:pt x="186" y="365"/>
                  </a:cubicBezTo>
                  <a:cubicBezTo>
                    <a:pt x="272" y="272"/>
                    <a:pt x="349" y="170"/>
                    <a:pt x="420" y="65"/>
                  </a:cubicBezTo>
                  <a:lnTo>
                    <a:pt x="3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9"/>
            <p:cNvSpPr/>
            <p:nvPr/>
          </p:nvSpPr>
          <p:spPr>
            <a:xfrm>
              <a:off x="7214991" y="1394153"/>
              <a:ext cx="10843" cy="15740"/>
            </a:xfrm>
            <a:custGeom>
              <a:avLst/>
              <a:gdLst/>
              <a:ahLst/>
              <a:cxnLst/>
              <a:rect l="l" t="t" r="r" b="b"/>
              <a:pathLst>
                <a:path w="341" h="495" extrusionOk="0">
                  <a:moveTo>
                    <a:pt x="223" y="1"/>
                  </a:moveTo>
                  <a:cubicBezTo>
                    <a:pt x="158" y="149"/>
                    <a:pt x="84" y="291"/>
                    <a:pt x="1" y="427"/>
                  </a:cubicBezTo>
                  <a:lnTo>
                    <a:pt x="102" y="495"/>
                  </a:lnTo>
                  <a:cubicBezTo>
                    <a:pt x="192" y="352"/>
                    <a:pt x="269" y="207"/>
                    <a:pt x="340" y="53"/>
                  </a:cubicBezTo>
                  <a:lnTo>
                    <a:pt x="2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9"/>
            <p:cNvSpPr/>
            <p:nvPr/>
          </p:nvSpPr>
          <p:spPr>
            <a:xfrm>
              <a:off x="7225102" y="1373548"/>
              <a:ext cx="7886" cy="15040"/>
            </a:xfrm>
            <a:custGeom>
              <a:avLst/>
              <a:gdLst/>
              <a:ahLst/>
              <a:cxnLst/>
              <a:rect l="l" t="t" r="r" b="b"/>
              <a:pathLst>
                <a:path w="248" h="473" extrusionOk="0">
                  <a:moveTo>
                    <a:pt x="124" y="0"/>
                  </a:moveTo>
                  <a:cubicBezTo>
                    <a:pt x="90" y="145"/>
                    <a:pt x="53" y="287"/>
                    <a:pt x="1" y="423"/>
                  </a:cubicBezTo>
                  <a:lnTo>
                    <a:pt x="118" y="473"/>
                  </a:lnTo>
                  <a:cubicBezTo>
                    <a:pt x="170" y="331"/>
                    <a:pt x="214" y="179"/>
                    <a:pt x="248" y="28"/>
                  </a:cubicBezTo>
                  <a:lnTo>
                    <a:pt x="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9"/>
            <p:cNvSpPr/>
            <p:nvPr/>
          </p:nvSpPr>
          <p:spPr>
            <a:xfrm>
              <a:off x="7230413" y="1352339"/>
              <a:ext cx="5437" cy="14563"/>
            </a:xfrm>
            <a:custGeom>
              <a:avLst/>
              <a:gdLst/>
              <a:ahLst/>
              <a:cxnLst/>
              <a:rect l="l" t="t" r="r" b="b"/>
              <a:pathLst>
                <a:path w="171" h="458" extrusionOk="0">
                  <a:moveTo>
                    <a:pt x="50" y="0"/>
                  </a:moveTo>
                  <a:cubicBezTo>
                    <a:pt x="43" y="148"/>
                    <a:pt x="25" y="284"/>
                    <a:pt x="0" y="429"/>
                  </a:cubicBezTo>
                  <a:lnTo>
                    <a:pt x="124" y="457"/>
                  </a:lnTo>
                  <a:cubicBezTo>
                    <a:pt x="148" y="309"/>
                    <a:pt x="164" y="158"/>
                    <a:pt x="170" y="3"/>
                  </a:cubicBezTo>
                  <a:lnTo>
                    <a:pt x="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9"/>
            <p:cNvSpPr/>
            <p:nvPr/>
          </p:nvSpPr>
          <p:spPr>
            <a:xfrm>
              <a:off x="7231494" y="1330844"/>
              <a:ext cx="4738" cy="13959"/>
            </a:xfrm>
            <a:custGeom>
              <a:avLst/>
              <a:gdLst/>
              <a:ahLst/>
              <a:cxnLst/>
              <a:rect l="l" t="t" r="r" b="b"/>
              <a:pathLst>
                <a:path w="149" h="439" extrusionOk="0">
                  <a:moveTo>
                    <a:pt x="118" y="0"/>
                  </a:moveTo>
                  <a:lnTo>
                    <a:pt x="0" y="12"/>
                  </a:lnTo>
                  <a:cubicBezTo>
                    <a:pt x="16" y="151"/>
                    <a:pt x="28" y="290"/>
                    <a:pt x="28" y="429"/>
                  </a:cubicBezTo>
                  <a:lnTo>
                    <a:pt x="148" y="439"/>
                  </a:lnTo>
                  <a:cubicBezTo>
                    <a:pt x="148" y="290"/>
                    <a:pt x="133" y="148"/>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9"/>
            <p:cNvSpPr/>
            <p:nvPr/>
          </p:nvSpPr>
          <p:spPr>
            <a:xfrm>
              <a:off x="7227074" y="1303403"/>
              <a:ext cx="10143" cy="20096"/>
            </a:xfrm>
            <a:custGeom>
              <a:avLst/>
              <a:gdLst/>
              <a:ahLst/>
              <a:cxnLst/>
              <a:rect l="l" t="t" r="r" b="b"/>
              <a:pathLst>
                <a:path w="319" h="632" extrusionOk="0">
                  <a:moveTo>
                    <a:pt x="199" y="1"/>
                  </a:moveTo>
                  <a:cubicBezTo>
                    <a:pt x="185" y="1"/>
                    <a:pt x="170" y="3"/>
                    <a:pt x="155" y="8"/>
                  </a:cubicBezTo>
                  <a:cubicBezTo>
                    <a:pt x="59" y="36"/>
                    <a:pt x="0" y="131"/>
                    <a:pt x="28" y="227"/>
                  </a:cubicBezTo>
                  <a:cubicBezTo>
                    <a:pt x="62" y="363"/>
                    <a:pt x="87" y="499"/>
                    <a:pt x="105" y="632"/>
                  </a:cubicBezTo>
                  <a:lnTo>
                    <a:pt x="213" y="622"/>
                  </a:lnTo>
                  <a:cubicBezTo>
                    <a:pt x="195" y="502"/>
                    <a:pt x="176" y="385"/>
                    <a:pt x="148" y="273"/>
                  </a:cubicBezTo>
                  <a:cubicBezTo>
                    <a:pt x="121" y="178"/>
                    <a:pt x="179" y="82"/>
                    <a:pt x="275" y="54"/>
                  </a:cubicBezTo>
                  <a:cubicBezTo>
                    <a:pt x="290" y="51"/>
                    <a:pt x="306" y="51"/>
                    <a:pt x="318" y="51"/>
                  </a:cubicBezTo>
                  <a:cubicBezTo>
                    <a:pt x="300" y="30"/>
                    <a:pt x="275" y="20"/>
                    <a:pt x="247" y="11"/>
                  </a:cubicBezTo>
                  <a:cubicBezTo>
                    <a:pt x="244" y="11"/>
                    <a:pt x="244" y="8"/>
                    <a:pt x="241" y="8"/>
                  </a:cubicBezTo>
                  <a:cubicBezTo>
                    <a:pt x="227" y="3"/>
                    <a:pt x="213"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9"/>
            <p:cNvSpPr/>
            <p:nvPr/>
          </p:nvSpPr>
          <p:spPr>
            <a:xfrm>
              <a:off x="7214101" y="1275675"/>
              <a:ext cx="5914" cy="5596"/>
            </a:xfrm>
            <a:custGeom>
              <a:avLst/>
              <a:gdLst/>
              <a:ahLst/>
              <a:cxnLst/>
              <a:rect l="l" t="t" r="r" b="b"/>
              <a:pathLst>
                <a:path w="186" h="176" extrusionOk="0">
                  <a:moveTo>
                    <a:pt x="62" y="0"/>
                  </a:moveTo>
                  <a:lnTo>
                    <a:pt x="1" y="43"/>
                  </a:lnTo>
                  <a:lnTo>
                    <a:pt x="25" y="83"/>
                  </a:lnTo>
                  <a:cubicBezTo>
                    <a:pt x="50" y="124"/>
                    <a:pt x="84" y="145"/>
                    <a:pt x="124" y="161"/>
                  </a:cubicBezTo>
                  <a:cubicBezTo>
                    <a:pt x="143" y="170"/>
                    <a:pt x="161" y="176"/>
                    <a:pt x="180" y="176"/>
                  </a:cubicBezTo>
                  <a:cubicBezTo>
                    <a:pt x="177" y="173"/>
                    <a:pt x="183" y="173"/>
                    <a:pt x="186" y="173"/>
                  </a:cubicBezTo>
                  <a:cubicBezTo>
                    <a:pt x="171" y="161"/>
                    <a:pt x="152" y="148"/>
                    <a:pt x="143" y="130"/>
                  </a:cubicBezTo>
                  <a:lnTo>
                    <a:pt x="100" y="59"/>
                  </a:lnTo>
                  <a:cubicBezTo>
                    <a:pt x="87" y="37"/>
                    <a:pt x="75" y="19"/>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9"/>
            <p:cNvSpPr/>
            <p:nvPr/>
          </p:nvSpPr>
          <p:spPr>
            <a:xfrm>
              <a:off x="7186627" y="1242860"/>
              <a:ext cx="11034" cy="10461"/>
            </a:xfrm>
            <a:custGeom>
              <a:avLst/>
              <a:gdLst/>
              <a:ahLst/>
              <a:cxnLst/>
              <a:rect l="l" t="t" r="r" b="b"/>
              <a:pathLst>
                <a:path w="347" h="329" extrusionOk="0">
                  <a:moveTo>
                    <a:pt x="22" y="1"/>
                  </a:moveTo>
                  <a:lnTo>
                    <a:pt x="0" y="32"/>
                  </a:lnTo>
                  <a:cubicBezTo>
                    <a:pt x="108" y="121"/>
                    <a:pt x="213" y="220"/>
                    <a:pt x="309" y="328"/>
                  </a:cubicBezTo>
                  <a:lnTo>
                    <a:pt x="346" y="294"/>
                  </a:lnTo>
                  <a:cubicBezTo>
                    <a:pt x="244" y="189"/>
                    <a:pt x="136" y="93"/>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9"/>
            <p:cNvSpPr/>
            <p:nvPr/>
          </p:nvSpPr>
          <p:spPr>
            <a:xfrm>
              <a:off x="7201445" y="1257996"/>
              <a:ext cx="10143" cy="12496"/>
            </a:xfrm>
            <a:custGeom>
              <a:avLst/>
              <a:gdLst/>
              <a:ahLst/>
              <a:cxnLst/>
              <a:rect l="l" t="t" r="r" b="b"/>
              <a:pathLst>
                <a:path w="319" h="393" extrusionOk="0">
                  <a:moveTo>
                    <a:pt x="44" y="0"/>
                  </a:moveTo>
                  <a:lnTo>
                    <a:pt x="0" y="44"/>
                  </a:lnTo>
                  <a:cubicBezTo>
                    <a:pt x="90" y="152"/>
                    <a:pt x="173" y="269"/>
                    <a:pt x="257" y="392"/>
                  </a:cubicBezTo>
                  <a:lnTo>
                    <a:pt x="318" y="352"/>
                  </a:lnTo>
                  <a:cubicBezTo>
                    <a:pt x="232" y="229"/>
                    <a:pt x="139" y="108"/>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9"/>
            <p:cNvSpPr/>
            <p:nvPr/>
          </p:nvSpPr>
          <p:spPr>
            <a:xfrm>
              <a:off x="7171810" y="1224640"/>
              <a:ext cx="10430" cy="14436"/>
            </a:xfrm>
            <a:custGeom>
              <a:avLst/>
              <a:gdLst/>
              <a:ahLst/>
              <a:cxnLst/>
              <a:rect l="l" t="t" r="r" b="b"/>
              <a:pathLst>
                <a:path w="328" h="454" extrusionOk="0">
                  <a:moveTo>
                    <a:pt x="202" y="1"/>
                  </a:moveTo>
                  <a:cubicBezTo>
                    <a:pt x="144" y="1"/>
                    <a:pt x="88" y="30"/>
                    <a:pt x="53" y="83"/>
                  </a:cubicBezTo>
                  <a:cubicBezTo>
                    <a:pt x="0" y="169"/>
                    <a:pt x="22" y="281"/>
                    <a:pt x="108" y="336"/>
                  </a:cubicBezTo>
                  <a:cubicBezTo>
                    <a:pt x="139" y="355"/>
                    <a:pt x="161" y="376"/>
                    <a:pt x="191" y="398"/>
                  </a:cubicBezTo>
                  <a:lnTo>
                    <a:pt x="272" y="453"/>
                  </a:lnTo>
                  <a:lnTo>
                    <a:pt x="293" y="429"/>
                  </a:lnTo>
                  <a:cubicBezTo>
                    <a:pt x="269" y="413"/>
                    <a:pt x="250" y="392"/>
                    <a:pt x="225" y="376"/>
                  </a:cubicBezTo>
                  <a:cubicBezTo>
                    <a:pt x="142" y="324"/>
                    <a:pt x="117" y="213"/>
                    <a:pt x="173" y="129"/>
                  </a:cubicBezTo>
                  <a:cubicBezTo>
                    <a:pt x="207" y="77"/>
                    <a:pt x="266" y="49"/>
                    <a:pt x="327" y="49"/>
                  </a:cubicBezTo>
                  <a:cubicBezTo>
                    <a:pt x="318" y="43"/>
                    <a:pt x="312" y="34"/>
                    <a:pt x="300" y="30"/>
                  </a:cubicBezTo>
                  <a:cubicBezTo>
                    <a:pt x="269" y="10"/>
                    <a:pt x="236"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9"/>
            <p:cNvSpPr/>
            <p:nvPr/>
          </p:nvSpPr>
          <p:spPr>
            <a:xfrm>
              <a:off x="7053682" y="1217231"/>
              <a:ext cx="14754" cy="14468"/>
            </a:xfrm>
            <a:custGeom>
              <a:avLst/>
              <a:gdLst/>
              <a:ahLst/>
              <a:cxnLst/>
              <a:rect l="l" t="t" r="r" b="b"/>
              <a:pathLst>
                <a:path w="464" h="455" extrusionOk="0">
                  <a:moveTo>
                    <a:pt x="442" y="1"/>
                  </a:moveTo>
                  <a:cubicBezTo>
                    <a:pt x="341" y="38"/>
                    <a:pt x="236" y="69"/>
                    <a:pt x="137" y="112"/>
                  </a:cubicBezTo>
                  <a:cubicBezTo>
                    <a:pt x="44" y="149"/>
                    <a:pt x="1" y="254"/>
                    <a:pt x="41" y="347"/>
                  </a:cubicBezTo>
                  <a:cubicBezTo>
                    <a:pt x="56" y="399"/>
                    <a:pt x="97" y="424"/>
                    <a:pt x="149" y="439"/>
                  </a:cubicBezTo>
                  <a:cubicBezTo>
                    <a:pt x="168" y="449"/>
                    <a:pt x="183" y="455"/>
                    <a:pt x="202" y="455"/>
                  </a:cubicBezTo>
                  <a:lnTo>
                    <a:pt x="211" y="455"/>
                  </a:lnTo>
                  <a:cubicBezTo>
                    <a:pt x="189" y="436"/>
                    <a:pt x="168" y="421"/>
                    <a:pt x="155" y="393"/>
                  </a:cubicBezTo>
                  <a:cubicBezTo>
                    <a:pt x="118" y="300"/>
                    <a:pt x="158" y="196"/>
                    <a:pt x="251" y="158"/>
                  </a:cubicBezTo>
                  <a:cubicBezTo>
                    <a:pt x="322" y="128"/>
                    <a:pt x="390" y="109"/>
                    <a:pt x="464" y="81"/>
                  </a:cubicBezTo>
                  <a:lnTo>
                    <a:pt x="4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9"/>
            <p:cNvSpPr/>
            <p:nvPr/>
          </p:nvSpPr>
          <p:spPr>
            <a:xfrm>
              <a:off x="7074891" y="1210872"/>
              <a:ext cx="14977" cy="6296"/>
            </a:xfrm>
            <a:custGeom>
              <a:avLst/>
              <a:gdLst/>
              <a:ahLst/>
              <a:cxnLst/>
              <a:rect l="l" t="t" r="r" b="b"/>
              <a:pathLst>
                <a:path w="471" h="198" extrusionOk="0">
                  <a:moveTo>
                    <a:pt x="461" y="0"/>
                  </a:moveTo>
                  <a:cubicBezTo>
                    <a:pt x="310" y="31"/>
                    <a:pt x="155" y="68"/>
                    <a:pt x="1" y="115"/>
                  </a:cubicBezTo>
                  <a:lnTo>
                    <a:pt x="25" y="198"/>
                  </a:lnTo>
                  <a:cubicBezTo>
                    <a:pt x="171" y="145"/>
                    <a:pt x="322" y="108"/>
                    <a:pt x="470" y="74"/>
                  </a:cubicBezTo>
                  <a:lnTo>
                    <a:pt x="4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9"/>
            <p:cNvSpPr/>
            <p:nvPr/>
          </p:nvSpPr>
          <p:spPr>
            <a:xfrm>
              <a:off x="7120361" y="1207724"/>
              <a:ext cx="9253" cy="1590"/>
            </a:xfrm>
            <a:custGeom>
              <a:avLst/>
              <a:gdLst/>
              <a:ahLst/>
              <a:cxnLst/>
              <a:rect l="l" t="t" r="r" b="b"/>
              <a:pathLst>
                <a:path w="291" h="50" extrusionOk="0">
                  <a:moveTo>
                    <a:pt x="126" y="1"/>
                  </a:moveTo>
                  <a:cubicBezTo>
                    <a:pt x="86" y="1"/>
                    <a:pt x="45" y="4"/>
                    <a:pt x="3" y="4"/>
                  </a:cubicBezTo>
                  <a:lnTo>
                    <a:pt x="0" y="50"/>
                  </a:lnTo>
                  <a:cubicBezTo>
                    <a:pt x="62" y="50"/>
                    <a:pt x="124" y="46"/>
                    <a:pt x="185" y="46"/>
                  </a:cubicBezTo>
                  <a:cubicBezTo>
                    <a:pt x="215" y="46"/>
                    <a:pt x="245" y="47"/>
                    <a:pt x="275" y="50"/>
                  </a:cubicBezTo>
                  <a:lnTo>
                    <a:pt x="290" y="50"/>
                  </a:lnTo>
                  <a:cubicBezTo>
                    <a:pt x="275" y="38"/>
                    <a:pt x="263" y="25"/>
                    <a:pt x="244" y="19"/>
                  </a:cubicBezTo>
                  <a:cubicBezTo>
                    <a:pt x="223" y="10"/>
                    <a:pt x="204" y="4"/>
                    <a:pt x="186" y="4"/>
                  </a:cubicBezTo>
                  <a:cubicBezTo>
                    <a:pt x="166" y="2"/>
                    <a:pt x="146"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9"/>
            <p:cNvSpPr/>
            <p:nvPr/>
          </p:nvSpPr>
          <p:spPr>
            <a:xfrm>
              <a:off x="7097181" y="1207915"/>
              <a:ext cx="15549" cy="3561"/>
            </a:xfrm>
            <a:custGeom>
              <a:avLst/>
              <a:gdLst/>
              <a:ahLst/>
              <a:cxnLst/>
              <a:rect l="l" t="t" r="r" b="b"/>
              <a:pathLst>
                <a:path w="489" h="112" extrusionOk="0">
                  <a:moveTo>
                    <a:pt x="488" y="1"/>
                  </a:moveTo>
                  <a:lnTo>
                    <a:pt x="488" y="1"/>
                  </a:lnTo>
                  <a:cubicBezTo>
                    <a:pt x="328" y="7"/>
                    <a:pt x="164" y="22"/>
                    <a:pt x="1" y="50"/>
                  </a:cubicBezTo>
                  <a:lnTo>
                    <a:pt x="7" y="112"/>
                  </a:lnTo>
                  <a:cubicBezTo>
                    <a:pt x="170" y="81"/>
                    <a:pt x="328" y="59"/>
                    <a:pt x="485" y="47"/>
                  </a:cubicBezTo>
                  <a:lnTo>
                    <a:pt x="4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9"/>
            <p:cNvSpPr/>
            <p:nvPr/>
          </p:nvSpPr>
          <p:spPr>
            <a:xfrm>
              <a:off x="7027195" y="1438129"/>
              <a:ext cx="10716" cy="11511"/>
            </a:xfrm>
            <a:custGeom>
              <a:avLst/>
              <a:gdLst/>
              <a:ahLst/>
              <a:cxnLst/>
              <a:rect l="l" t="t" r="r" b="b"/>
              <a:pathLst>
                <a:path w="337" h="362" extrusionOk="0">
                  <a:moveTo>
                    <a:pt x="235" y="1"/>
                  </a:moveTo>
                  <a:cubicBezTo>
                    <a:pt x="204" y="1"/>
                    <a:pt x="170" y="4"/>
                    <a:pt x="139" y="19"/>
                  </a:cubicBezTo>
                  <a:cubicBezTo>
                    <a:pt x="71" y="53"/>
                    <a:pt x="0" y="146"/>
                    <a:pt x="59" y="266"/>
                  </a:cubicBezTo>
                  <a:cubicBezTo>
                    <a:pt x="71" y="294"/>
                    <a:pt x="90" y="313"/>
                    <a:pt x="108" y="328"/>
                  </a:cubicBezTo>
                  <a:cubicBezTo>
                    <a:pt x="127" y="343"/>
                    <a:pt x="148" y="356"/>
                    <a:pt x="170" y="362"/>
                  </a:cubicBezTo>
                  <a:cubicBezTo>
                    <a:pt x="152" y="346"/>
                    <a:pt x="136" y="325"/>
                    <a:pt x="121" y="300"/>
                  </a:cubicBezTo>
                  <a:cubicBezTo>
                    <a:pt x="59" y="183"/>
                    <a:pt x="127" y="90"/>
                    <a:pt x="198" y="53"/>
                  </a:cubicBezTo>
                  <a:cubicBezTo>
                    <a:pt x="231" y="38"/>
                    <a:pt x="262" y="32"/>
                    <a:pt x="292" y="32"/>
                  </a:cubicBezTo>
                  <a:cubicBezTo>
                    <a:pt x="304" y="32"/>
                    <a:pt x="316" y="33"/>
                    <a:pt x="328" y="35"/>
                  </a:cubicBezTo>
                  <a:lnTo>
                    <a:pt x="337" y="35"/>
                  </a:lnTo>
                  <a:cubicBezTo>
                    <a:pt x="331" y="32"/>
                    <a:pt x="328" y="32"/>
                    <a:pt x="324" y="32"/>
                  </a:cubicBezTo>
                  <a:cubicBezTo>
                    <a:pt x="300" y="16"/>
                    <a:pt x="278" y="4"/>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9"/>
            <p:cNvSpPr/>
            <p:nvPr/>
          </p:nvSpPr>
          <p:spPr>
            <a:xfrm>
              <a:off x="7184847" y="1438129"/>
              <a:ext cx="10748" cy="11829"/>
            </a:xfrm>
            <a:custGeom>
              <a:avLst/>
              <a:gdLst/>
              <a:ahLst/>
              <a:cxnLst/>
              <a:rect l="l" t="t" r="r" b="b"/>
              <a:pathLst>
                <a:path w="338" h="372" extrusionOk="0">
                  <a:moveTo>
                    <a:pt x="238" y="1"/>
                  </a:moveTo>
                  <a:cubicBezTo>
                    <a:pt x="208" y="1"/>
                    <a:pt x="177" y="4"/>
                    <a:pt x="140" y="19"/>
                  </a:cubicBezTo>
                  <a:cubicBezTo>
                    <a:pt x="72" y="53"/>
                    <a:pt x="1" y="146"/>
                    <a:pt x="59" y="266"/>
                  </a:cubicBezTo>
                  <a:cubicBezTo>
                    <a:pt x="75" y="297"/>
                    <a:pt x="93" y="316"/>
                    <a:pt x="115" y="337"/>
                  </a:cubicBezTo>
                  <a:cubicBezTo>
                    <a:pt x="115" y="337"/>
                    <a:pt x="118" y="337"/>
                    <a:pt x="118" y="340"/>
                  </a:cubicBezTo>
                  <a:cubicBezTo>
                    <a:pt x="137" y="356"/>
                    <a:pt x="161" y="368"/>
                    <a:pt x="183" y="371"/>
                  </a:cubicBezTo>
                  <a:cubicBezTo>
                    <a:pt x="164" y="353"/>
                    <a:pt x="146" y="328"/>
                    <a:pt x="130" y="300"/>
                  </a:cubicBezTo>
                  <a:cubicBezTo>
                    <a:pt x="72" y="183"/>
                    <a:pt x="140" y="90"/>
                    <a:pt x="211" y="53"/>
                  </a:cubicBezTo>
                  <a:cubicBezTo>
                    <a:pt x="245" y="39"/>
                    <a:pt x="275" y="34"/>
                    <a:pt x="305" y="34"/>
                  </a:cubicBezTo>
                  <a:cubicBezTo>
                    <a:pt x="314" y="34"/>
                    <a:pt x="322" y="34"/>
                    <a:pt x="331" y="35"/>
                  </a:cubicBezTo>
                  <a:lnTo>
                    <a:pt x="337" y="35"/>
                  </a:lnTo>
                  <a:cubicBezTo>
                    <a:pt x="334" y="32"/>
                    <a:pt x="331" y="32"/>
                    <a:pt x="325" y="32"/>
                  </a:cubicBezTo>
                  <a:cubicBezTo>
                    <a:pt x="303" y="16"/>
                    <a:pt x="279" y="4"/>
                    <a:pt x="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0" name="Google Shape;3260;p19"/>
          <p:cNvSpPr txBox="1">
            <a:spLocks noGrp="1"/>
          </p:cNvSpPr>
          <p:nvPr>
            <p:ph type="title"/>
          </p:nvPr>
        </p:nvSpPr>
        <p:spPr>
          <a:xfrm>
            <a:off x="1283425" y="2001675"/>
            <a:ext cx="2658900" cy="581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61" name="Google Shape;3261;p19"/>
          <p:cNvSpPr txBox="1">
            <a:spLocks noGrp="1"/>
          </p:cNvSpPr>
          <p:nvPr>
            <p:ph type="subTitle" idx="1"/>
          </p:nvPr>
        </p:nvSpPr>
        <p:spPr>
          <a:xfrm>
            <a:off x="1283425" y="2466075"/>
            <a:ext cx="2658900" cy="1167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8"/>
        <p:cNvGrpSpPr/>
        <p:nvPr/>
      </p:nvGrpSpPr>
      <p:grpSpPr>
        <a:xfrm>
          <a:off x="0" y="0"/>
          <a:ext cx="0" cy="0"/>
          <a:chOff x="0" y="0"/>
          <a:chExt cx="0" cy="0"/>
        </a:xfrm>
      </p:grpSpPr>
      <p:grpSp>
        <p:nvGrpSpPr>
          <p:cNvPr id="509" name="Google Shape;509;p6"/>
          <p:cNvGrpSpPr/>
          <p:nvPr/>
        </p:nvGrpSpPr>
        <p:grpSpPr>
          <a:xfrm flipH="1">
            <a:off x="-38407" y="4776225"/>
            <a:ext cx="9220365" cy="454890"/>
            <a:chOff x="-25" y="4138664"/>
            <a:chExt cx="9144466" cy="1004838"/>
          </a:xfrm>
        </p:grpSpPr>
        <p:sp>
          <p:nvSpPr>
            <p:cNvPr id="510" name="Google Shape;510;p6"/>
            <p:cNvSpPr/>
            <p:nvPr/>
          </p:nvSpPr>
          <p:spPr>
            <a:xfrm>
              <a:off x="-25" y="4138664"/>
              <a:ext cx="9144037" cy="1004837"/>
            </a:xfrm>
            <a:custGeom>
              <a:avLst/>
              <a:gdLst/>
              <a:ahLst/>
              <a:cxnLst/>
              <a:rect l="l" t="t" r="r" b="b"/>
              <a:pathLst>
                <a:path w="85273" h="10937" extrusionOk="0">
                  <a:moveTo>
                    <a:pt x="10981" y="1"/>
                  </a:moveTo>
                  <a:cubicBezTo>
                    <a:pt x="7898" y="1"/>
                    <a:pt x="4817" y="619"/>
                    <a:pt x="1742" y="619"/>
                  </a:cubicBezTo>
                  <a:cubicBezTo>
                    <a:pt x="1162" y="619"/>
                    <a:pt x="581" y="597"/>
                    <a:pt x="1" y="545"/>
                  </a:cubicBezTo>
                  <a:lnTo>
                    <a:pt x="1" y="545"/>
                  </a:lnTo>
                  <a:lnTo>
                    <a:pt x="84" y="10937"/>
                  </a:lnTo>
                  <a:lnTo>
                    <a:pt x="85272" y="10937"/>
                  </a:lnTo>
                  <a:lnTo>
                    <a:pt x="85272" y="193"/>
                  </a:lnTo>
                  <a:cubicBezTo>
                    <a:pt x="84449" y="164"/>
                    <a:pt x="83626" y="150"/>
                    <a:pt x="82802" y="150"/>
                  </a:cubicBezTo>
                  <a:cubicBezTo>
                    <a:pt x="71374" y="150"/>
                    <a:pt x="59958" y="2757"/>
                    <a:pt x="48585" y="2757"/>
                  </a:cubicBezTo>
                  <a:cubicBezTo>
                    <a:pt x="46126" y="2757"/>
                    <a:pt x="43669" y="2635"/>
                    <a:pt x="41215" y="2338"/>
                  </a:cubicBezTo>
                  <a:cubicBezTo>
                    <a:pt x="37525" y="1891"/>
                    <a:pt x="33876" y="1054"/>
                    <a:pt x="30165" y="847"/>
                  </a:cubicBezTo>
                  <a:cubicBezTo>
                    <a:pt x="29378" y="803"/>
                    <a:pt x="28590" y="787"/>
                    <a:pt x="27802" y="787"/>
                  </a:cubicBezTo>
                  <a:cubicBezTo>
                    <a:pt x="25772" y="787"/>
                    <a:pt x="23741" y="893"/>
                    <a:pt x="21714" y="893"/>
                  </a:cubicBezTo>
                  <a:cubicBezTo>
                    <a:pt x="20598" y="893"/>
                    <a:pt x="19484" y="861"/>
                    <a:pt x="18371" y="761"/>
                  </a:cubicBezTo>
                  <a:cubicBezTo>
                    <a:pt x="16179" y="563"/>
                    <a:pt x="14008" y="106"/>
                    <a:pt x="11810" y="17"/>
                  </a:cubicBezTo>
                  <a:cubicBezTo>
                    <a:pt x="11534" y="6"/>
                    <a:pt x="11258" y="1"/>
                    <a:pt x="10981" y="1"/>
                  </a:cubicBezTo>
                  <a:close/>
                </a:path>
              </a:pathLst>
            </a:custGeom>
            <a:solidFill>
              <a:srgbClr val="CD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404" y="4138664"/>
              <a:ext cx="9144037" cy="423462"/>
            </a:xfrm>
            <a:custGeom>
              <a:avLst/>
              <a:gdLst/>
              <a:ahLst/>
              <a:cxnLst/>
              <a:rect l="l" t="t" r="r" b="b"/>
              <a:pathLst>
                <a:path w="85273" h="3683" extrusionOk="0">
                  <a:moveTo>
                    <a:pt x="10970" y="0"/>
                  </a:moveTo>
                  <a:cubicBezTo>
                    <a:pt x="7885" y="0"/>
                    <a:pt x="4807" y="622"/>
                    <a:pt x="1734" y="622"/>
                  </a:cubicBezTo>
                  <a:cubicBezTo>
                    <a:pt x="1156" y="622"/>
                    <a:pt x="578" y="600"/>
                    <a:pt x="1" y="547"/>
                  </a:cubicBezTo>
                  <a:lnTo>
                    <a:pt x="1" y="547"/>
                  </a:lnTo>
                  <a:lnTo>
                    <a:pt x="7" y="1545"/>
                  </a:lnTo>
                  <a:cubicBezTo>
                    <a:pt x="421" y="1582"/>
                    <a:pt x="830" y="1599"/>
                    <a:pt x="1236" y="1599"/>
                  </a:cubicBezTo>
                  <a:cubicBezTo>
                    <a:pt x="4494" y="1599"/>
                    <a:pt x="7524" y="527"/>
                    <a:pt x="10823" y="527"/>
                  </a:cubicBezTo>
                  <a:cubicBezTo>
                    <a:pt x="11014" y="527"/>
                    <a:pt x="11205" y="531"/>
                    <a:pt x="11396" y="538"/>
                  </a:cubicBezTo>
                  <a:cubicBezTo>
                    <a:pt x="13598" y="628"/>
                    <a:pt x="16179" y="1560"/>
                    <a:pt x="18371" y="1758"/>
                  </a:cubicBezTo>
                  <a:cubicBezTo>
                    <a:pt x="18989" y="1813"/>
                    <a:pt x="19609" y="1836"/>
                    <a:pt x="20229" y="1836"/>
                  </a:cubicBezTo>
                  <a:cubicBezTo>
                    <a:pt x="23133" y="1836"/>
                    <a:pt x="26061" y="1336"/>
                    <a:pt x="28964" y="1336"/>
                  </a:cubicBezTo>
                  <a:cubicBezTo>
                    <a:pt x="29375" y="1336"/>
                    <a:pt x="29786" y="1346"/>
                    <a:pt x="30196" y="1369"/>
                  </a:cubicBezTo>
                  <a:cubicBezTo>
                    <a:pt x="33907" y="1576"/>
                    <a:pt x="37519" y="2885"/>
                    <a:pt x="41215" y="3332"/>
                  </a:cubicBezTo>
                  <a:cubicBezTo>
                    <a:pt x="43259" y="3579"/>
                    <a:pt x="45302" y="3682"/>
                    <a:pt x="47345" y="3682"/>
                  </a:cubicBezTo>
                  <a:cubicBezTo>
                    <a:pt x="57982" y="3682"/>
                    <a:pt x="68604" y="877"/>
                    <a:pt x="79392" y="877"/>
                  </a:cubicBezTo>
                  <a:cubicBezTo>
                    <a:pt x="81346" y="877"/>
                    <a:pt x="83306" y="969"/>
                    <a:pt x="85272" y="1187"/>
                  </a:cubicBezTo>
                  <a:lnTo>
                    <a:pt x="85272" y="186"/>
                  </a:lnTo>
                  <a:cubicBezTo>
                    <a:pt x="84463" y="158"/>
                    <a:pt x="83654" y="145"/>
                    <a:pt x="82844" y="145"/>
                  </a:cubicBezTo>
                  <a:cubicBezTo>
                    <a:pt x="71402" y="145"/>
                    <a:pt x="59969" y="2759"/>
                    <a:pt x="48583" y="2759"/>
                  </a:cubicBezTo>
                  <a:cubicBezTo>
                    <a:pt x="46125" y="2759"/>
                    <a:pt x="43668" y="2638"/>
                    <a:pt x="41215" y="2341"/>
                  </a:cubicBezTo>
                  <a:cubicBezTo>
                    <a:pt x="37525" y="1897"/>
                    <a:pt x="33876" y="1057"/>
                    <a:pt x="30165" y="847"/>
                  </a:cubicBezTo>
                  <a:cubicBezTo>
                    <a:pt x="29384" y="803"/>
                    <a:pt x="28603" y="788"/>
                    <a:pt x="27820" y="788"/>
                  </a:cubicBezTo>
                  <a:cubicBezTo>
                    <a:pt x="25784" y="788"/>
                    <a:pt x="23743" y="894"/>
                    <a:pt x="21707" y="894"/>
                  </a:cubicBezTo>
                  <a:cubicBezTo>
                    <a:pt x="20593" y="894"/>
                    <a:pt x="19481" y="862"/>
                    <a:pt x="18371" y="764"/>
                  </a:cubicBezTo>
                  <a:cubicBezTo>
                    <a:pt x="16179" y="566"/>
                    <a:pt x="14008" y="106"/>
                    <a:pt x="11810" y="16"/>
                  </a:cubicBezTo>
                  <a:cubicBezTo>
                    <a:pt x="11530" y="5"/>
                    <a:pt x="11250" y="0"/>
                    <a:pt x="10970" y="0"/>
                  </a:cubicBezTo>
                  <a:close/>
                </a:path>
              </a:pathLst>
            </a:custGeom>
            <a:solidFill>
              <a:srgbClr val="F4C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6"/>
          <p:cNvSpPr/>
          <p:nvPr/>
        </p:nvSpPr>
        <p:spPr>
          <a:xfrm rot="10800000">
            <a:off x="-75904" y="-75174"/>
            <a:ext cx="2492154" cy="747746"/>
          </a:xfrm>
          <a:custGeom>
            <a:avLst/>
            <a:gdLst/>
            <a:ahLst/>
            <a:cxnLst/>
            <a:rect l="l" t="t" r="r" b="b"/>
            <a:pathLst>
              <a:path w="52293" h="15690" extrusionOk="0">
                <a:moveTo>
                  <a:pt x="51502" y="0"/>
                </a:moveTo>
                <a:cubicBezTo>
                  <a:pt x="43934" y="0"/>
                  <a:pt x="36371" y="2138"/>
                  <a:pt x="29933" y="6112"/>
                </a:cubicBezTo>
                <a:cubicBezTo>
                  <a:pt x="28658" y="6896"/>
                  <a:pt x="27386" y="7770"/>
                  <a:pt x="25919" y="8070"/>
                </a:cubicBezTo>
                <a:cubicBezTo>
                  <a:pt x="25298" y="8196"/>
                  <a:pt x="24665" y="8215"/>
                  <a:pt x="24029" y="8215"/>
                </a:cubicBezTo>
                <a:cubicBezTo>
                  <a:pt x="23773" y="8215"/>
                  <a:pt x="23516" y="8212"/>
                  <a:pt x="23259" y="8212"/>
                </a:cubicBezTo>
                <a:cubicBezTo>
                  <a:pt x="22852" y="8212"/>
                  <a:pt x="22445" y="8219"/>
                  <a:pt x="22041" y="8258"/>
                </a:cubicBezTo>
                <a:cubicBezTo>
                  <a:pt x="19331" y="8517"/>
                  <a:pt x="16910" y="10154"/>
                  <a:pt x="14209" y="10465"/>
                </a:cubicBezTo>
                <a:cubicBezTo>
                  <a:pt x="13802" y="10513"/>
                  <a:pt x="13391" y="10530"/>
                  <a:pt x="12979" y="10530"/>
                </a:cubicBezTo>
                <a:cubicBezTo>
                  <a:pt x="11896" y="10530"/>
                  <a:pt x="10800" y="10412"/>
                  <a:pt x="9729" y="10412"/>
                </a:cubicBezTo>
                <a:cubicBezTo>
                  <a:pt x="8761" y="10412"/>
                  <a:pt x="7814" y="10508"/>
                  <a:pt x="6916" y="10876"/>
                </a:cubicBezTo>
                <a:cubicBezTo>
                  <a:pt x="4289" y="11957"/>
                  <a:pt x="2782" y="15118"/>
                  <a:pt x="0" y="15689"/>
                </a:cubicBezTo>
                <a:lnTo>
                  <a:pt x="52292" y="14717"/>
                </a:lnTo>
                <a:lnTo>
                  <a:pt x="52292" y="8"/>
                </a:lnTo>
                <a:cubicBezTo>
                  <a:pt x="52029" y="3"/>
                  <a:pt x="51765" y="0"/>
                  <a:pt x="51502" y="0"/>
                </a:cubicBezTo>
                <a:close/>
              </a:path>
            </a:pathLst>
          </a:custGeom>
          <a:solidFill>
            <a:srgbClr val="95B087">
              <a:alpha val="40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3" name="Google Shape;513;p6"/>
          <p:cNvGrpSpPr/>
          <p:nvPr/>
        </p:nvGrpSpPr>
        <p:grpSpPr>
          <a:xfrm>
            <a:off x="8367771" y="2900700"/>
            <a:ext cx="642870" cy="2044239"/>
            <a:chOff x="5686920" y="3167688"/>
            <a:chExt cx="175643" cy="558520"/>
          </a:xfrm>
        </p:grpSpPr>
        <p:sp>
          <p:nvSpPr>
            <p:cNvPr id="514" name="Google Shape;514;p6"/>
            <p:cNvSpPr/>
            <p:nvPr/>
          </p:nvSpPr>
          <p:spPr>
            <a:xfrm>
              <a:off x="5730647" y="3595058"/>
              <a:ext cx="123270" cy="122654"/>
            </a:xfrm>
            <a:custGeom>
              <a:avLst/>
              <a:gdLst/>
              <a:ahLst/>
              <a:cxnLst/>
              <a:rect l="l" t="t" r="r" b="b"/>
              <a:pathLst>
                <a:path w="5204" h="5178" extrusionOk="0">
                  <a:moveTo>
                    <a:pt x="677" y="1"/>
                  </a:moveTo>
                  <a:cubicBezTo>
                    <a:pt x="677" y="1"/>
                    <a:pt x="1" y="4900"/>
                    <a:pt x="2289" y="5166"/>
                  </a:cubicBezTo>
                  <a:cubicBezTo>
                    <a:pt x="2350" y="5174"/>
                    <a:pt x="2410" y="5177"/>
                    <a:pt x="2469" y="5177"/>
                  </a:cubicBezTo>
                  <a:cubicBezTo>
                    <a:pt x="4613" y="5177"/>
                    <a:pt x="5203" y="534"/>
                    <a:pt x="5203" y="534"/>
                  </a:cubicBezTo>
                  <a:lnTo>
                    <a:pt x="6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5784465" y="3601383"/>
              <a:ext cx="69452" cy="116377"/>
            </a:xfrm>
            <a:custGeom>
              <a:avLst/>
              <a:gdLst/>
              <a:ahLst/>
              <a:cxnLst/>
              <a:rect l="l" t="t" r="r" b="b"/>
              <a:pathLst>
                <a:path w="2932" h="4913" extrusionOk="0">
                  <a:moveTo>
                    <a:pt x="654" y="0"/>
                  </a:moveTo>
                  <a:lnTo>
                    <a:pt x="1" y="4899"/>
                  </a:lnTo>
                  <a:cubicBezTo>
                    <a:pt x="6" y="4899"/>
                    <a:pt x="12" y="4902"/>
                    <a:pt x="17" y="4902"/>
                  </a:cubicBezTo>
                  <a:cubicBezTo>
                    <a:pt x="79" y="4909"/>
                    <a:pt x="139" y="4913"/>
                    <a:pt x="199" y="4913"/>
                  </a:cubicBezTo>
                  <a:cubicBezTo>
                    <a:pt x="2341" y="4913"/>
                    <a:pt x="2931" y="272"/>
                    <a:pt x="2931" y="272"/>
                  </a:cubicBezTo>
                  <a:lnTo>
                    <a:pt x="6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
            <p:cNvSpPr/>
            <p:nvPr/>
          </p:nvSpPr>
          <p:spPr>
            <a:xfrm>
              <a:off x="5796096" y="3167688"/>
              <a:ext cx="64501" cy="412139"/>
            </a:xfrm>
            <a:custGeom>
              <a:avLst/>
              <a:gdLst/>
              <a:ahLst/>
              <a:cxnLst/>
              <a:rect l="l" t="t" r="r" b="b"/>
              <a:pathLst>
                <a:path w="2723" h="17399" extrusionOk="0">
                  <a:moveTo>
                    <a:pt x="2361" y="0"/>
                  </a:moveTo>
                  <a:cubicBezTo>
                    <a:pt x="2191" y="0"/>
                    <a:pt x="2045" y="127"/>
                    <a:pt x="2025" y="301"/>
                  </a:cubicBezTo>
                  <a:lnTo>
                    <a:pt x="0" y="17321"/>
                  </a:lnTo>
                  <a:lnTo>
                    <a:pt x="674" y="17398"/>
                  </a:lnTo>
                  <a:lnTo>
                    <a:pt x="2699" y="381"/>
                  </a:lnTo>
                  <a:cubicBezTo>
                    <a:pt x="2723" y="191"/>
                    <a:pt x="2587" y="21"/>
                    <a:pt x="2400" y="2"/>
                  </a:cubicBezTo>
                  <a:cubicBezTo>
                    <a:pt x="2387" y="1"/>
                    <a:pt x="2374" y="0"/>
                    <a:pt x="2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a:off x="5795954" y="3167712"/>
              <a:ext cx="64643" cy="411973"/>
            </a:xfrm>
            <a:custGeom>
              <a:avLst/>
              <a:gdLst/>
              <a:ahLst/>
              <a:cxnLst/>
              <a:rect l="l" t="t" r="r" b="b"/>
              <a:pathLst>
                <a:path w="2729" h="17392" extrusionOk="0">
                  <a:moveTo>
                    <a:pt x="2377" y="0"/>
                  </a:moveTo>
                  <a:cubicBezTo>
                    <a:pt x="2354" y="0"/>
                    <a:pt x="2333" y="2"/>
                    <a:pt x="2310" y="4"/>
                  </a:cubicBezTo>
                  <a:cubicBezTo>
                    <a:pt x="2425" y="71"/>
                    <a:pt x="2500" y="201"/>
                    <a:pt x="2484" y="345"/>
                  </a:cubicBezTo>
                  <a:lnTo>
                    <a:pt x="459" y="17360"/>
                  </a:lnTo>
                  <a:lnTo>
                    <a:pt x="1" y="17307"/>
                  </a:lnTo>
                  <a:lnTo>
                    <a:pt x="1" y="17317"/>
                  </a:lnTo>
                  <a:lnTo>
                    <a:pt x="677" y="17392"/>
                  </a:lnTo>
                  <a:lnTo>
                    <a:pt x="2702" y="377"/>
                  </a:lnTo>
                  <a:cubicBezTo>
                    <a:pt x="2729" y="193"/>
                    <a:pt x="2595" y="25"/>
                    <a:pt x="2406" y="1"/>
                  </a:cubicBezTo>
                  <a:cubicBezTo>
                    <a:pt x="2396" y="0"/>
                    <a:pt x="2387" y="0"/>
                    <a:pt x="2377" y="0"/>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p:nvPr/>
          </p:nvSpPr>
          <p:spPr>
            <a:xfrm>
              <a:off x="5790719" y="3565733"/>
              <a:ext cx="25322" cy="38634"/>
            </a:xfrm>
            <a:custGeom>
              <a:avLst/>
              <a:gdLst/>
              <a:ahLst/>
              <a:cxnLst/>
              <a:rect l="l" t="t" r="r" b="b"/>
              <a:pathLst>
                <a:path w="1069" h="1631" extrusionOk="0">
                  <a:moveTo>
                    <a:pt x="214" y="0"/>
                  </a:moveTo>
                  <a:lnTo>
                    <a:pt x="1" y="1532"/>
                  </a:lnTo>
                  <a:lnTo>
                    <a:pt x="856" y="1630"/>
                  </a:lnTo>
                  <a:lnTo>
                    <a:pt x="1069" y="101"/>
                  </a:lnTo>
                  <a:lnTo>
                    <a:pt x="2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
            <p:cNvSpPr/>
            <p:nvPr/>
          </p:nvSpPr>
          <p:spPr>
            <a:xfrm>
              <a:off x="5779420" y="3599985"/>
              <a:ext cx="35626" cy="56163"/>
            </a:xfrm>
            <a:custGeom>
              <a:avLst/>
              <a:gdLst/>
              <a:ahLst/>
              <a:cxnLst/>
              <a:rect l="l" t="t" r="r" b="b"/>
              <a:pathLst>
                <a:path w="1504" h="2371" extrusionOk="0">
                  <a:moveTo>
                    <a:pt x="296" y="1"/>
                  </a:moveTo>
                  <a:lnTo>
                    <a:pt x="296" y="1"/>
                  </a:lnTo>
                  <a:cubicBezTo>
                    <a:pt x="296" y="1"/>
                    <a:pt x="1" y="2297"/>
                    <a:pt x="608" y="2369"/>
                  </a:cubicBezTo>
                  <a:cubicBezTo>
                    <a:pt x="617" y="2370"/>
                    <a:pt x="626" y="2370"/>
                    <a:pt x="635" y="2370"/>
                  </a:cubicBezTo>
                  <a:cubicBezTo>
                    <a:pt x="1227" y="2370"/>
                    <a:pt x="1503" y="145"/>
                    <a:pt x="1503" y="145"/>
                  </a:cubicBezTo>
                  <a:lnTo>
                    <a:pt x="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
            <p:cNvSpPr/>
            <p:nvPr/>
          </p:nvSpPr>
          <p:spPr>
            <a:xfrm>
              <a:off x="5786171" y="3600009"/>
              <a:ext cx="24967" cy="32025"/>
            </a:xfrm>
            <a:custGeom>
              <a:avLst/>
              <a:gdLst/>
              <a:ahLst/>
              <a:cxnLst/>
              <a:rect l="l" t="t" r="r" b="b"/>
              <a:pathLst>
                <a:path w="1054" h="1352" extrusionOk="0">
                  <a:moveTo>
                    <a:pt x="444" y="0"/>
                  </a:moveTo>
                  <a:cubicBezTo>
                    <a:pt x="356" y="0"/>
                    <a:pt x="266" y="7"/>
                    <a:pt x="174" y="18"/>
                  </a:cubicBezTo>
                  <a:cubicBezTo>
                    <a:pt x="174" y="18"/>
                    <a:pt x="1" y="1302"/>
                    <a:pt x="448" y="1350"/>
                  </a:cubicBezTo>
                  <a:cubicBezTo>
                    <a:pt x="457" y="1351"/>
                    <a:pt x="466" y="1352"/>
                    <a:pt x="474" y="1352"/>
                  </a:cubicBezTo>
                  <a:cubicBezTo>
                    <a:pt x="899" y="1352"/>
                    <a:pt x="1053" y="122"/>
                    <a:pt x="1053" y="122"/>
                  </a:cubicBezTo>
                  <a:cubicBezTo>
                    <a:pt x="862" y="37"/>
                    <a:pt x="658" y="0"/>
                    <a:pt x="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
            <p:cNvSpPr/>
            <p:nvPr/>
          </p:nvSpPr>
          <p:spPr>
            <a:xfrm>
              <a:off x="5686920" y="3690772"/>
              <a:ext cx="175643" cy="35436"/>
            </a:xfrm>
            <a:custGeom>
              <a:avLst/>
              <a:gdLst/>
              <a:ahLst/>
              <a:cxnLst/>
              <a:rect l="l" t="t" r="r" b="b"/>
              <a:pathLst>
                <a:path w="7415" h="1496" extrusionOk="0">
                  <a:moveTo>
                    <a:pt x="3052" y="1"/>
                  </a:moveTo>
                  <a:cubicBezTo>
                    <a:pt x="2704" y="1"/>
                    <a:pt x="2356" y="133"/>
                    <a:pt x="2081" y="396"/>
                  </a:cubicBezTo>
                  <a:cubicBezTo>
                    <a:pt x="1815" y="648"/>
                    <a:pt x="1571" y="1033"/>
                    <a:pt x="1234" y="1033"/>
                  </a:cubicBezTo>
                  <a:cubicBezTo>
                    <a:pt x="1230" y="1033"/>
                    <a:pt x="1225" y="1033"/>
                    <a:pt x="1220" y="1032"/>
                  </a:cubicBezTo>
                  <a:cubicBezTo>
                    <a:pt x="1114" y="1030"/>
                    <a:pt x="1013" y="987"/>
                    <a:pt x="909" y="969"/>
                  </a:cubicBezTo>
                  <a:cubicBezTo>
                    <a:pt x="867" y="961"/>
                    <a:pt x="825" y="957"/>
                    <a:pt x="782" y="957"/>
                  </a:cubicBezTo>
                  <a:cubicBezTo>
                    <a:pt x="472" y="957"/>
                    <a:pt x="160" y="1165"/>
                    <a:pt x="0" y="1496"/>
                  </a:cubicBezTo>
                  <a:lnTo>
                    <a:pt x="7414" y="1496"/>
                  </a:lnTo>
                  <a:cubicBezTo>
                    <a:pt x="6956" y="1251"/>
                    <a:pt x="6487" y="902"/>
                    <a:pt x="6002" y="766"/>
                  </a:cubicBezTo>
                  <a:cubicBezTo>
                    <a:pt x="5898" y="738"/>
                    <a:pt x="5791" y="708"/>
                    <a:pt x="5684" y="708"/>
                  </a:cubicBezTo>
                  <a:cubicBezTo>
                    <a:pt x="5668" y="708"/>
                    <a:pt x="5653" y="709"/>
                    <a:pt x="5637" y="710"/>
                  </a:cubicBezTo>
                  <a:cubicBezTo>
                    <a:pt x="5374" y="729"/>
                    <a:pt x="5134" y="937"/>
                    <a:pt x="4870" y="939"/>
                  </a:cubicBezTo>
                  <a:cubicBezTo>
                    <a:pt x="4495" y="939"/>
                    <a:pt x="4212" y="537"/>
                    <a:pt x="3892" y="289"/>
                  </a:cubicBezTo>
                  <a:cubicBezTo>
                    <a:pt x="3642" y="96"/>
                    <a:pt x="3347" y="1"/>
                    <a:pt x="30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6"/>
          <p:cNvGrpSpPr/>
          <p:nvPr/>
        </p:nvGrpSpPr>
        <p:grpSpPr>
          <a:xfrm>
            <a:off x="68978" y="4897749"/>
            <a:ext cx="9048030" cy="540929"/>
            <a:chOff x="440636" y="3569310"/>
            <a:chExt cx="4745885" cy="283729"/>
          </a:xfrm>
        </p:grpSpPr>
        <p:sp>
          <p:nvSpPr>
            <p:cNvPr id="523" name="Google Shape;523;p6"/>
            <p:cNvSpPr/>
            <p:nvPr/>
          </p:nvSpPr>
          <p:spPr>
            <a:xfrm>
              <a:off x="1186532" y="3726382"/>
              <a:ext cx="62180" cy="38326"/>
            </a:xfrm>
            <a:custGeom>
              <a:avLst/>
              <a:gdLst/>
              <a:ahLst/>
              <a:cxnLst/>
              <a:rect l="l" t="t" r="r" b="b"/>
              <a:pathLst>
                <a:path w="2625" h="1618" extrusionOk="0">
                  <a:moveTo>
                    <a:pt x="1390" y="1"/>
                  </a:moveTo>
                  <a:cubicBezTo>
                    <a:pt x="1232" y="1"/>
                    <a:pt x="1074" y="21"/>
                    <a:pt x="927" y="62"/>
                  </a:cubicBezTo>
                  <a:cubicBezTo>
                    <a:pt x="11" y="315"/>
                    <a:pt x="0" y="1338"/>
                    <a:pt x="948" y="1578"/>
                  </a:cubicBezTo>
                  <a:cubicBezTo>
                    <a:pt x="1058" y="1605"/>
                    <a:pt x="1173" y="1618"/>
                    <a:pt x="1288" y="1618"/>
                  </a:cubicBezTo>
                  <a:cubicBezTo>
                    <a:pt x="1632" y="1618"/>
                    <a:pt x="1980" y="1502"/>
                    <a:pt x="2222" y="1317"/>
                  </a:cubicBezTo>
                  <a:cubicBezTo>
                    <a:pt x="2334" y="1231"/>
                    <a:pt x="2432" y="1128"/>
                    <a:pt x="2486" y="1016"/>
                  </a:cubicBezTo>
                  <a:cubicBezTo>
                    <a:pt x="2624" y="720"/>
                    <a:pt x="2464" y="371"/>
                    <a:pt x="2131" y="182"/>
                  </a:cubicBezTo>
                  <a:cubicBezTo>
                    <a:pt x="1922" y="60"/>
                    <a:pt x="1656" y="1"/>
                    <a:pt x="1390"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
            <p:cNvSpPr/>
            <p:nvPr/>
          </p:nvSpPr>
          <p:spPr>
            <a:xfrm>
              <a:off x="2662879" y="3748222"/>
              <a:ext cx="62180" cy="38374"/>
            </a:xfrm>
            <a:custGeom>
              <a:avLst/>
              <a:gdLst/>
              <a:ahLst/>
              <a:cxnLst/>
              <a:rect l="l" t="t" r="r" b="b"/>
              <a:pathLst>
                <a:path w="2625" h="1620" extrusionOk="0">
                  <a:moveTo>
                    <a:pt x="1388" y="1"/>
                  </a:moveTo>
                  <a:cubicBezTo>
                    <a:pt x="1231" y="1"/>
                    <a:pt x="1074" y="21"/>
                    <a:pt x="928" y="62"/>
                  </a:cubicBezTo>
                  <a:cubicBezTo>
                    <a:pt x="11" y="315"/>
                    <a:pt x="1" y="1338"/>
                    <a:pt x="952" y="1577"/>
                  </a:cubicBezTo>
                  <a:cubicBezTo>
                    <a:pt x="1062" y="1606"/>
                    <a:pt x="1176" y="1620"/>
                    <a:pt x="1292" y="1620"/>
                  </a:cubicBezTo>
                  <a:cubicBezTo>
                    <a:pt x="1634" y="1620"/>
                    <a:pt x="1982" y="1502"/>
                    <a:pt x="2223" y="1319"/>
                  </a:cubicBezTo>
                  <a:cubicBezTo>
                    <a:pt x="2337" y="1231"/>
                    <a:pt x="2433" y="1127"/>
                    <a:pt x="2486" y="1015"/>
                  </a:cubicBezTo>
                  <a:cubicBezTo>
                    <a:pt x="2625" y="722"/>
                    <a:pt x="2465" y="371"/>
                    <a:pt x="2132" y="182"/>
                  </a:cubicBezTo>
                  <a:cubicBezTo>
                    <a:pt x="1922" y="61"/>
                    <a:pt x="1655" y="1"/>
                    <a:pt x="1388"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4828272" y="3671427"/>
              <a:ext cx="62180" cy="38326"/>
            </a:xfrm>
            <a:custGeom>
              <a:avLst/>
              <a:gdLst/>
              <a:ahLst/>
              <a:cxnLst/>
              <a:rect l="l" t="t" r="r" b="b"/>
              <a:pathLst>
                <a:path w="2625" h="1618" extrusionOk="0">
                  <a:moveTo>
                    <a:pt x="1390" y="0"/>
                  </a:moveTo>
                  <a:cubicBezTo>
                    <a:pt x="1232" y="0"/>
                    <a:pt x="1074" y="21"/>
                    <a:pt x="928" y="62"/>
                  </a:cubicBezTo>
                  <a:cubicBezTo>
                    <a:pt x="11" y="315"/>
                    <a:pt x="0" y="1338"/>
                    <a:pt x="949" y="1575"/>
                  </a:cubicBezTo>
                  <a:cubicBezTo>
                    <a:pt x="1062" y="1604"/>
                    <a:pt x="1179" y="1618"/>
                    <a:pt x="1296" y="1618"/>
                  </a:cubicBezTo>
                  <a:cubicBezTo>
                    <a:pt x="1638" y="1618"/>
                    <a:pt x="1982" y="1501"/>
                    <a:pt x="2222" y="1316"/>
                  </a:cubicBezTo>
                  <a:cubicBezTo>
                    <a:pt x="2334" y="1231"/>
                    <a:pt x="2433" y="1127"/>
                    <a:pt x="2486" y="1013"/>
                  </a:cubicBezTo>
                  <a:cubicBezTo>
                    <a:pt x="2625" y="720"/>
                    <a:pt x="2465" y="371"/>
                    <a:pt x="2132" y="181"/>
                  </a:cubicBezTo>
                  <a:cubicBezTo>
                    <a:pt x="1923" y="59"/>
                    <a:pt x="1657" y="0"/>
                    <a:pt x="1390" y="0"/>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
            <p:cNvSpPr/>
            <p:nvPr/>
          </p:nvSpPr>
          <p:spPr>
            <a:xfrm>
              <a:off x="1109548" y="3606381"/>
              <a:ext cx="50170" cy="30912"/>
            </a:xfrm>
            <a:custGeom>
              <a:avLst/>
              <a:gdLst/>
              <a:ahLst/>
              <a:cxnLst/>
              <a:rect l="l" t="t" r="r" b="b"/>
              <a:pathLst>
                <a:path w="2118" h="1305" extrusionOk="0">
                  <a:moveTo>
                    <a:pt x="1122" y="1"/>
                  </a:moveTo>
                  <a:cubicBezTo>
                    <a:pt x="994" y="1"/>
                    <a:pt x="865" y="17"/>
                    <a:pt x="746" y="50"/>
                  </a:cubicBezTo>
                  <a:cubicBezTo>
                    <a:pt x="8" y="255"/>
                    <a:pt x="0" y="1079"/>
                    <a:pt x="762" y="1273"/>
                  </a:cubicBezTo>
                  <a:cubicBezTo>
                    <a:pt x="849" y="1295"/>
                    <a:pt x="940" y="1305"/>
                    <a:pt x="1031" y="1305"/>
                  </a:cubicBezTo>
                  <a:cubicBezTo>
                    <a:pt x="1312" y="1305"/>
                    <a:pt x="1596" y="1209"/>
                    <a:pt x="1793" y="1063"/>
                  </a:cubicBezTo>
                  <a:cubicBezTo>
                    <a:pt x="1886" y="991"/>
                    <a:pt x="1958" y="908"/>
                    <a:pt x="2006" y="820"/>
                  </a:cubicBezTo>
                  <a:cubicBezTo>
                    <a:pt x="2118" y="583"/>
                    <a:pt x="1987" y="303"/>
                    <a:pt x="1718" y="146"/>
                  </a:cubicBezTo>
                  <a:cubicBezTo>
                    <a:pt x="1550" y="48"/>
                    <a:pt x="1336" y="1"/>
                    <a:pt x="1122"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
            <p:cNvSpPr/>
            <p:nvPr/>
          </p:nvSpPr>
          <p:spPr>
            <a:xfrm>
              <a:off x="1851369" y="3607470"/>
              <a:ext cx="32144" cy="19826"/>
            </a:xfrm>
            <a:custGeom>
              <a:avLst/>
              <a:gdLst/>
              <a:ahLst/>
              <a:cxnLst/>
              <a:rect l="l" t="t" r="r" b="b"/>
              <a:pathLst>
                <a:path w="1357" h="837" extrusionOk="0">
                  <a:moveTo>
                    <a:pt x="718" y="1"/>
                  </a:moveTo>
                  <a:cubicBezTo>
                    <a:pt x="636" y="1"/>
                    <a:pt x="554" y="12"/>
                    <a:pt x="478" y="34"/>
                  </a:cubicBezTo>
                  <a:cubicBezTo>
                    <a:pt x="4" y="164"/>
                    <a:pt x="1" y="694"/>
                    <a:pt x="488" y="817"/>
                  </a:cubicBezTo>
                  <a:cubicBezTo>
                    <a:pt x="544" y="830"/>
                    <a:pt x="602" y="837"/>
                    <a:pt x="660" y="837"/>
                  </a:cubicBezTo>
                  <a:cubicBezTo>
                    <a:pt x="840" y="837"/>
                    <a:pt x="1021" y="775"/>
                    <a:pt x="1146" y="678"/>
                  </a:cubicBezTo>
                  <a:cubicBezTo>
                    <a:pt x="1208" y="636"/>
                    <a:pt x="1253" y="582"/>
                    <a:pt x="1282" y="524"/>
                  </a:cubicBezTo>
                  <a:cubicBezTo>
                    <a:pt x="1357" y="375"/>
                    <a:pt x="1274" y="193"/>
                    <a:pt x="1101" y="95"/>
                  </a:cubicBezTo>
                  <a:cubicBezTo>
                    <a:pt x="993" y="32"/>
                    <a:pt x="855" y="1"/>
                    <a:pt x="718"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
            <p:cNvSpPr/>
            <p:nvPr/>
          </p:nvSpPr>
          <p:spPr>
            <a:xfrm>
              <a:off x="4500129" y="3714348"/>
              <a:ext cx="32144" cy="19850"/>
            </a:xfrm>
            <a:custGeom>
              <a:avLst/>
              <a:gdLst/>
              <a:ahLst/>
              <a:cxnLst/>
              <a:rect l="l" t="t" r="r" b="b"/>
              <a:pathLst>
                <a:path w="1357" h="838" extrusionOk="0">
                  <a:moveTo>
                    <a:pt x="719" y="0"/>
                  </a:moveTo>
                  <a:cubicBezTo>
                    <a:pt x="636" y="0"/>
                    <a:pt x="554" y="11"/>
                    <a:pt x="478" y="34"/>
                  </a:cubicBezTo>
                  <a:cubicBezTo>
                    <a:pt x="6" y="162"/>
                    <a:pt x="1" y="692"/>
                    <a:pt x="488" y="818"/>
                  </a:cubicBezTo>
                  <a:cubicBezTo>
                    <a:pt x="544" y="831"/>
                    <a:pt x="602" y="838"/>
                    <a:pt x="660" y="838"/>
                  </a:cubicBezTo>
                  <a:cubicBezTo>
                    <a:pt x="840" y="838"/>
                    <a:pt x="1021" y="776"/>
                    <a:pt x="1146" y="679"/>
                  </a:cubicBezTo>
                  <a:cubicBezTo>
                    <a:pt x="1208" y="637"/>
                    <a:pt x="1253" y="583"/>
                    <a:pt x="1285" y="525"/>
                  </a:cubicBezTo>
                  <a:cubicBezTo>
                    <a:pt x="1357" y="373"/>
                    <a:pt x="1274" y="194"/>
                    <a:pt x="1101" y="93"/>
                  </a:cubicBezTo>
                  <a:cubicBezTo>
                    <a:pt x="993" y="32"/>
                    <a:pt x="856" y="0"/>
                    <a:pt x="719" y="0"/>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
            <p:cNvSpPr/>
            <p:nvPr/>
          </p:nvSpPr>
          <p:spPr>
            <a:xfrm>
              <a:off x="5154378" y="3575919"/>
              <a:ext cx="32144" cy="19803"/>
            </a:xfrm>
            <a:custGeom>
              <a:avLst/>
              <a:gdLst/>
              <a:ahLst/>
              <a:cxnLst/>
              <a:rect l="l" t="t" r="r" b="b"/>
              <a:pathLst>
                <a:path w="1357" h="836" extrusionOk="0">
                  <a:moveTo>
                    <a:pt x="717" y="1"/>
                  </a:moveTo>
                  <a:cubicBezTo>
                    <a:pt x="635" y="1"/>
                    <a:pt x="554" y="12"/>
                    <a:pt x="478" y="34"/>
                  </a:cubicBezTo>
                  <a:cubicBezTo>
                    <a:pt x="4" y="164"/>
                    <a:pt x="1" y="694"/>
                    <a:pt x="486" y="817"/>
                  </a:cubicBezTo>
                  <a:cubicBezTo>
                    <a:pt x="542" y="830"/>
                    <a:pt x="599" y="836"/>
                    <a:pt x="656" y="836"/>
                  </a:cubicBezTo>
                  <a:cubicBezTo>
                    <a:pt x="838" y="836"/>
                    <a:pt x="1019" y="775"/>
                    <a:pt x="1146" y="678"/>
                  </a:cubicBezTo>
                  <a:cubicBezTo>
                    <a:pt x="1205" y="636"/>
                    <a:pt x="1253" y="582"/>
                    <a:pt x="1282" y="524"/>
                  </a:cubicBezTo>
                  <a:cubicBezTo>
                    <a:pt x="1357" y="375"/>
                    <a:pt x="1272" y="193"/>
                    <a:pt x="1099" y="95"/>
                  </a:cubicBezTo>
                  <a:cubicBezTo>
                    <a:pt x="990" y="32"/>
                    <a:pt x="854" y="1"/>
                    <a:pt x="717"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
            <p:cNvSpPr/>
            <p:nvPr/>
          </p:nvSpPr>
          <p:spPr>
            <a:xfrm>
              <a:off x="1487150" y="3634616"/>
              <a:ext cx="32144" cy="19803"/>
            </a:xfrm>
            <a:custGeom>
              <a:avLst/>
              <a:gdLst/>
              <a:ahLst/>
              <a:cxnLst/>
              <a:rect l="l" t="t" r="r" b="b"/>
              <a:pathLst>
                <a:path w="1357" h="836" extrusionOk="0">
                  <a:moveTo>
                    <a:pt x="716" y="0"/>
                  </a:moveTo>
                  <a:cubicBezTo>
                    <a:pt x="634" y="0"/>
                    <a:pt x="551" y="11"/>
                    <a:pt x="474" y="33"/>
                  </a:cubicBezTo>
                  <a:cubicBezTo>
                    <a:pt x="3" y="164"/>
                    <a:pt x="0" y="694"/>
                    <a:pt x="485" y="816"/>
                  </a:cubicBezTo>
                  <a:cubicBezTo>
                    <a:pt x="541" y="829"/>
                    <a:pt x="599" y="835"/>
                    <a:pt x="656" y="835"/>
                  </a:cubicBezTo>
                  <a:cubicBezTo>
                    <a:pt x="837" y="835"/>
                    <a:pt x="1018" y="776"/>
                    <a:pt x="1146" y="681"/>
                  </a:cubicBezTo>
                  <a:cubicBezTo>
                    <a:pt x="1204" y="635"/>
                    <a:pt x="1252" y="582"/>
                    <a:pt x="1282" y="523"/>
                  </a:cubicBezTo>
                  <a:cubicBezTo>
                    <a:pt x="1356" y="374"/>
                    <a:pt x="1271" y="193"/>
                    <a:pt x="1098" y="94"/>
                  </a:cubicBezTo>
                  <a:cubicBezTo>
                    <a:pt x="990" y="31"/>
                    <a:pt x="853" y="0"/>
                    <a:pt x="716" y="0"/>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2520470" y="3639970"/>
              <a:ext cx="32144" cy="19803"/>
            </a:xfrm>
            <a:custGeom>
              <a:avLst/>
              <a:gdLst/>
              <a:ahLst/>
              <a:cxnLst/>
              <a:rect l="l" t="t" r="r" b="b"/>
              <a:pathLst>
                <a:path w="1357" h="836" extrusionOk="0">
                  <a:moveTo>
                    <a:pt x="716" y="1"/>
                  </a:moveTo>
                  <a:cubicBezTo>
                    <a:pt x="635" y="1"/>
                    <a:pt x="553" y="12"/>
                    <a:pt x="477" y="34"/>
                  </a:cubicBezTo>
                  <a:cubicBezTo>
                    <a:pt x="3" y="164"/>
                    <a:pt x="0" y="694"/>
                    <a:pt x="485" y="817"/>
                  </a:cubicBezTo>
                  <a:cubicBezTo>
                    <a:pt x="541" y="830"/>
                    <a:pt x="598" y="836"/>
                    <a:pt x="656" y="836"/>
                  </a:cubicBezTo>
                  <a:cubicBezTo>
                    <a:pt x="837" y="836"/>
                    <a:pt x="1018" y="776"/>
                    <a:pt x="1146" y="681"/>
                  </a:cubicBezTo>
                  <a:cubicBezTo>
                    <a:pt x="1204" y="636"/>
                    <a:pt x="1252" y="582"/>
                    <a:pt x="1281" y="524"/>
                  </a:cubicBezTo>
                  <a:cubicBezTo>
                    <a:pt x="1356" y="375"/>
                    <a:pt x="1271" y="193"/>
                    <a:pt x="1098" y="95"/>
                  </a:cubicBezTo>
                  <a:cubicBezTo>
                    <a:pt x="989" y="32"/>
                    <a:pt x="853" y="1"/>
                    <a:pt x="716"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6"/>
            <p:cNvSpPr/>
            <p:nvPr/>
          </p:nvSpPr>
          <p:spPr>
            <a:xfrm>
              <a:off x="3465862" y="3713875"/>
              <a:ext cx="32144" cy="19826"/>
            </a:xfrm>
            <a:custGeom>
              <a:avLst/>
              <a:gdLst/>
              <a:ahLst/>
              <a:cxnLst/>
              <a:rect l="l" t="t" r="r" b="b"/>
              <a:pathLst>
                <a:path w="1357" h="837" extrusionOk="0">
                  <a:moveTo>
                    <a:pt x="718" y="0"/>
                  </a:moveTo>
                  <a:cubicBezTo>
                    <a:pt x="636" y="0"/>
                    <a:pt x="554" y="11"/>
                    <a:pt x="478" y="33"/>
                  </a:cubicBezTo>
                  <a:cubicBezTo>
                    <a:pt x="6" y="164"/>
                    <a:pt x="1" y="694"/>
                    <a:pt x="488" y="816"/>
                  </a:cubicBezTo>
                  <a:cubicBezTo>
                    <a:pt x="544" y="830"/>
                    <a:pt x="601" y="836"/>
                    <a:pt x="659" y="836"/>
                  </a:cubicBezTo>
                  <a:cubicBezTo>
                    <a:pt x="839" y="836"/>
                    <a:pt x="1022" y="775"/>
                    <a:pt x="1147" y="680"/>
                  </a:cubicBezTo>
                  <a:cubicBezTo>
                    <a:pt x="1208" y="638"/>
                    <a:pt x="1253" y="585"/>
                    <a:pt x="1285" y="523"/>
                  </a:cubicBezTo>
                  <a:cubicBezTo>
                    <a:pt x="1357" y="374"/>
                    <a:pt x="1274" y="193"/>
                    <a:pt x="1101" y="94"/>
                  </a:cubicBezTo>
                  <a:cubicBezTo>
                    <a:pt x="993" y="31"/>
                    <a:pt x="855" y="0"/>
                    <a:pt x="718" y="0"/>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6"/>
            <p:cNvSpPr/>
            <p:nvPr/>
          </p:nvSpPr>
          <p:spPr>
            <a:xfrm>
              <a:off x="2050984" y="3766248"/>
              <a:ext cx="32073" cy="19826"/>
            </a:xfrm>
            <a:custGeom>
              <a:avLst/>
              <a:gdLst/>
              <a:ahLst/>
              <a:cxnLst/>
              <a:rect l="l" t="t" r="r" b="b"/>
              <a:pathLst>
                <a:path w="1354" h="837" extrusionOk="0">
                  <a:moveTo>
                    <a:pt x="716" y="0"/>
                  </a:moveTo>
                  <a:cubicBezTo>
                    <a:pt x="635" y="0"/>
                    <a:pt x="553" y="11"/>
                    <a:pt x="477" y="33"/>
                  </a:cubicBezTo>
                  <a:cubicBezTo>
                    <a:pt x="3" y="164"/>
                    <a:pt x="0" y="694"/>
                    <a:pt x="485" y="816"/>
                  </a:cubicBezTo>
                  <a:cubicBezTo>
                    <a:pt x="541" y="830"/>
                    <a:pt x="599" y="836"/>
                    <a:pt x="657" y="836"/>
                  </a:cubicBezTo>
                  <a:cubicBezTo>
                    <a:pt x="837" y="836"/>
                    <a:pt x="1019" y="775"/>
                    <a:pt x="1146" y="681"/>
                  </a:cubicBezTo>
                  <a:cubicBezTo>
                    <a:pt x="1204" y="635"/>
                    <a:pt x="1252" y="585"/>
                    <a:pt x="1281" y="523"/>
                  </a:cubicBezTo>
                  <a:cubicBezTo>
                    <a:pt x="1353" y="374"/>
                    <a:pt x="1271" y="193"/>
                    <a:pt x="1098" y="95"/>
                  </a:cubicBezTo>
                  <a:cubicBezTo>
                    <a:pt x="989" y="31"/>
                    <a:pt x="853" y="0"/>
                    <a:pt x="716" y="0"/>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6"/>
            <p:cNvSpPr/>
            <p:nvPr/>
          </p:nvSpPr>
          <p:spPr>
            <a:xfrm>
              <a:off x="4308497" y="3640822"/>
              <a:ext cx="32144" cy="19874"/>
            </a:xfrm>
            <a:custGeom>
              <a:avLst/>
              <a:gdLst/>
              <a:ahLst/>
              <a:cxnLst/>
              <a:rect l="l" t="t" r="r" b="b"/>
              <a:pathLst>
                <a:path w="1357" h="839" extrusionOk="0">
                  <a:moveTo>
                    <a:pt x="717" y="1"/>
                  </a:moveTo>
                  <a:cubicBezTo>
                    <a:pt x="635" y="1"/>
                    <a:pt x="553" y="12"/>
                    <a:pt x="477" y="35"/>
                  </a:cubicBezTo>
                  <a:cubicBezTo>
                    <a:pt x="3" y="165"/>
                    <a:pt x="0" y="693"/>
                    <a:pt x="485" y="818"/>
                  </a:cubicBezTo>
                  <a:cubicBezTo>
                    <a:pt x="541" y="832"/>
                    <a:pt x="599" y="838"/>
                    <a:pt x="657" y="838"/>
                  </a:cubicBezTo>
                  <a:cubicBezTo>
                    <a:pt x="838" y="838"/>
                    <a:pt x="1019" y="776"/>
                    <a:pt x="1146" y="680"/>
                  </a:cubicBezTo>
                  <a:cubicBezTo>
                    <a:pt x="1204" y="637"/>
                    <a:pt x="1252" y="584"/>
                    <a:pt x="1282" y="525"/>
                  </a:cubicBezTo>
                  <a:cubicBezTo>
                    <a:pt x="1356" y="373"/>
                    <a:pt x="1271" y="195"/>
                    <a:pt x="1098" y="94"/>
                  </a:cubicBezTo>
                  <a:cubicBezTo>
                    <a:pt x="990" y="32"/>
                    <a:pt x="853" y="1"/>
                    <a:pt x="717"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6"/>
            <p:cNvSpPr/>
            <p:nvPr/>
          </p:nvSpPr>
          <p:spPr>
            <a:xfrm>
              <a:off x="5138673" y="3774917"/>
              <a:ext cx="32144" cy="19874"/>
            </a:xfrm>
            <a:custGeom>
              <a:avLst/>
              <a:gdLst/>
              <a:ahLst/>
              <a:cxnLst/>
              <a:rect l="l" t="t" r="r" b="b"/>
              <a:pathLst>
                <a:path w="1357" h="839" extrusionOk="0">
                  <a:moveTo>
                    <a:pt x="718" y="1"/>
                  </a:moveTo>
                  <a:cubicBezTo>
                    <a:pt x="636" y="1"/>
                    <a:pt x="554" y="12"/>
                    <a:pt x="478" y="35"/>
                  </a:cubicBezTo>
                  <a:cubicBezTo>
                    <a:pt x="3" y="165"/>
                    <a:pt x="1" y="693"/>
                    <a:pt x="488" y="818"/>
                  </a:cubicBezTo>
                  <a:cubicBezTo>
                    <a:pt x="544" y="832"/>
                    <a:pt x="602" y="838"/>
                    <a:pt x="659" y="838"/>
                  </a:cubicBezTo>
                  <a:cubicBezTo>
                    <a:pt x="840" y="838"/>
                    <a:pt x="1021" y="776"/>
                    <a:pt x="1146" y="680"/>
                  </a:cubicBezTo>
                  <a:cubicBezTo>
                    <a:pt x="1207" y="637"/>
                    <a:pt x="1253" y="584"/>
                    <a:pt x="1282" y="525"/>
                  </a:cubicBezTo>
                  <a:cubicBezTo>
                    <a:pt x="1357" y="373"/>
                    <a:pt x="1274" y="195"/>
                    <a:pt x="1101" y="93"/>
                  </a:cubicBezTo>
                  <a:cubicBezTo>
                    <a:pt x="993" y="32"/>
                    <a:pt x="856" y="1"/>
                    <a:pt x="718"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
            <p:cNvSpPr/>
            <p:nvPr/>
          </p:nvSpPr>
          <p:spPr>
            <a:xfrm>
              <a:off x="850691" y="3583167"/>
              <a:ext cx="32073" cy="19826"/>
            </a:xfrm>
            <a:custGeom>
              <a:avLst/>
              <a:gdLst/>
              <a:ahLst/>
              <a:cxnLst/>
              <a:rect l="l" t="t" r="r" b="b"/>
              <a:pathLst>
                <a:path w="1354" h="837" extrusionOk="0">
                  <a:moveTo>
                    <a:pt x="716" y="1"/>
                  </a:moveTo>
                  <a:cubicBezTo>
                    <a:pt x="634" y="1"/>
                    <a:pt x="551" y="12"/>
                    <a:pt x="475" y="34"/>
                  </a:cubicBezTo>
                  <a:cubicBezTo>
                    <a:pt x="3" y="165"/>
                    <a:pt x="0" y="695"/>
                    <a:pt x="485" y="817"/>
                  </a:cubicBezTo>
                  <a:cubicBezTo>
                    <a:pt x="540" y="830"/>
                    <a:pt x="598" y="836"/>
                    <a:pt x="655" y="836"/>
                  </a:cubicBezTo>
                  <a:cubicBezTo>
                    <a:pt x="836" y="836"/>
                    <a:pt x="1018" y="776"/>
                    <a:pt x="1146" y="681"/>
                  </a:cubicBezTo>
                  <a:cubicBezTo>
                    <a:pt x="1204" y="636"/>
                    <a:pt x="1252" y="583"/>
                    <a:pt x="1282" y="524"/>
                  </a:cubicBezTo>
                  <a:cubicBezTo>
                    <a:pt x="1354" y="375"/>
                    <a:pt x="1271" y="194"/>
                    <a:pt x="1098" y="95"/>
                  </a:cubicBezTo>
                  <a:cubicBezTo>
                    <a:pt x="990" y="32"/>
                    <a:pt x="853" y="1"/>
                    <a:pt x="716"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6"/>
            <p:cNvSpPr/>
            <p:nvPr/>
          </p:nvSpPr>
          <p:spPr>
            <a:xfrm>
              <a:off x="1725991" y="3748222"/>
              <a:ext cx="50194" cy="30912"/>
            </a:xfrm>
            <a:custGeom>
              <a:avLst/>
              <a:gdLst/>
              <a:ahLst/>
              <a:cxnLst/>
              <a:rect l="l" t="t" r="r" b="b"/>
              <a:pathLst>
                <a:path w="2119" h="1305" extrusionOk="0">
                  <a:moveTo>
                    <a:pt x="1118" y="1"/>
                  </a:moveTo>
                  <a:cubicBezTo>
                    <a:pt x="991" y="1"/>
                    <a:pt x="865" y="17"/>
                    <a:pt x="746" y="48"/>
                  </a:cubicBezTo>
                  <a:cubicBezTo>
                    <a:pt x="6" y="256"/>
                    <a:pt x="1" y="1079"/>
                    <a:pt x="762" y="1271"/>
                  </a:cubicBezTo>
                  <a:cubicBezTo>
                    <a:pt x="852" y="1294"/>
                    <a:pt x="945" y="1305"/>
                    <a:pt x="1039" y="1305"/>
                  </a:cubicBezTo>
                  <a:cubicBezTo>
                    <a:pt x="1317" y="1305"/>
                    <a:pt x="1597" y="1210"/>
                    <a:pt x="1791" y="1061"/>
                  </a:cubicBezTo>
                  <a:cubicBezTo>
                    <a:pt x="1884" y="991"/>
                    <a:pt x="1959" y="909"/>
                    <a:pt x="2004" y="818"/>
                  </a:cubicBezTo>
                  <a:cubicBezTo>
                    <a:pt x="2118" y="581"/>
                    <a:pt x="1988" y="301"/>
                    <a:pt x="1719" y="147"/>
                  </a:cubicBezTo>
                  <a:cubicBezTo>
                    <a:pt x="1549" y="48"/>
                    <a:pt x="1334" y="1"/>
                    <a:pt x="1118"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6"/>
            <p:cNvSpPr/>
            <p:nvPr/>
          </p:nvSpPr>
          <p:spPr>
            <a:xfrm>
              <a:off x="440636" y="3575540"/>
              <a:ext cx="79732" cy="51402"/>
            </a:xfrm>
            <a:custGeom>
              <a:avLst/>
              <a:gdLst/>
              <a:ahLst/>
              <a:cxnLst/>
              <a:rect l="l" t="t" r="r" b="b"/>
              <a:pathLst>
                <a:path w="3366" h="2170" extrusionOk="0">
                  <a:moveTo>
                    <a:pt x="1775" y="0"/>
                  </a:moveTo>
                  <a:cubicBezTo>
                    <a:pt x="1574" y="0"/>
                    <a:pt x="1373" y="28"/>
                    <a:pt x="1186" y="82"/>
                  </a:cubicBezTo>
                  <a:cubicBezTo>
                    <a:pt x="14" y="425"/>
                    <a:pt x="1" y="1795"/>
                    <a:pt x="1216" y="2114"/>
                  </a:cubicBezTo>
                  <a:cubicBezTo>
                    <a:pt x="1358" y="2152"/>
                    <a:pt x="1506" y="2169"/>
                    <a:pt x="1654" y="2169"/>
                  </a:cubicBezTo>
                  <a:cubicBezTo>
                    <a:pt x="2094" y="2169"/>
                    <a:pt x="2538" y="2014"/>
                    <a:pt x="2849" y="1765"/>
                  </a:cubicBezTo>
                  <a:cubicBezTo>
                    <a:pt x="2995" y="1648"/>
                    <a:pt x="3115" y="1512"/>
                    <a:pt x="3184" y="1360"/>
                  </a:cubicBezTo>
                  <a:cubicBezTo>
                    <a:pt x="3365" y="969"/>
                    <a:pt x="3158" y="503"/>
                    <a:pt x="2731" y="241"/>
                  </a:cubicBezTo>
                  <a:cubicBezTo>
                    <a:pt x="2462" y="80"/>
                    <a:pt x="2119" y="0"/>
                    <a:pt x="1775" y="0"/>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
            <p:cNvSpPr/>
            <p:nvPr/>
          </p:nvSpPr>
          <p:spPr>
            <a:xfrm>
              <a:off x="3752481" y="3751325"/>
              <a:ext cx="50146" cy="30912"/>
            </a:xfrm>
            <a:custGeom>
              <a:avLst/>
              <a:gdLst/>
              <a:ahLst/>
              <a:cxnLst/>
              <a:rect l="l" t="t" r="r" b="b"/>
              <a:pathLst>
                <a:path w="2117" h="1305" extrusionOk="0">
                  <a:moveTo>
                    <a:pt x="1118" y="0"/>
                  </a:moveTo>
                  <a:cubicBezTo>
                    <a:pt x="991" y="0"/>
                    <a:pt x="864" y="16"/>
                    <a:pt x="747" y="48"/>
                  </a:cubicBezTo>
                  <a:cubicBezTo>
                    <a:pt x="6" y="256"/>
                    <a:pt x="1" y="1076"/>
                    <a:pt x="763" y="1271"/>
                  </a:cubicBezTo>
                  <a:cubicBezTo>
                    <a:pt x="852" y="1293"/>
                    <a:pt x="945" y="1304"/>
                    <a:pt x="1038" y="1304"/>
                  </a:cubicBezTo>
                  <a:cubicBezTo>
                    <a:pt x="1316" y="1304"/>
                    <a:pt x="1598" y="1210"/>
                    <a:pt x="1791" y="1060"/>
                  </a:cubicBezTo>
                  <a:cubicBezTo>
                    <a:pt x="1884" y="991"/>
                    <a:pt x="1959" y="906"/>
                    <a:pt x="2004" y="818"/>
                  </a:cubicBezTo>
                  <a:cubicBezTo>
                    <a:pt x="2116" y="581"/>
                    <a:pt x="1988" y="301"/>
                    <a:pt x="1716" y="144"/>
                  </a:cubicBezTo>
                  <a:cubicBezTo>
                    <a:pt x="1547" y="47"/>
                    <a:pt x="1333" y="0"/>
                    <a:pt x="1118" y="0"/>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
            <p:cNvSpPr/>
            <p:nvPr/>
          </p:nvSpPr>
          <p:spPr>
            <a:xfrm>
              <a:off x="2869482" y="3701984"/>
              <a:ext cx="50194" cy="30936"/>
            </a:xfrm>
            <a:custGeom>
              <a:avLst/>
              <a:gdLst/>
              <a:ahLst/>
              <a:cxnLst/>
              <a:rect l="l" t="t" r="r" b="b"/>
              <a:pathLst>
                <a:path w="2119" h="1306" extrusionOk="0">
                  <a:moveTo>
                    <a:pt x="1123" y="1"/>
                  </a:moveTo>
                  <a:cubicBezTo>
                    <a:pt x="995" y="1"/>
                    <a:pt x="866" y="17"/>
                    <a:pt x="747" y="50"/>
                  </a:cubicBezTo>
                  <a:cubicBezTo>
                    <a:pt x="9" y="255"/>
                    <a:pt x="1" y="1079"/>
                    <a:pt x="763" y="1273"/>
                  </a:cubicBezTo>
                  <a:cubicBezTo>
                    <a:pt x="852" y="1295"/>
                    <a:pt x="946" y="1305"/>
                    <a:pt x="1039" y="1305"/>
                  </a:cubicBezTo>
                  <a:cubicBezTo>
                    <a:pt x="1318" y="1305"/>
                    <a:pt x="1598" y="1212"/>
                    <a:pt x="1794" y="1063"/>
                  </a:cubicBezTo>
                  <a:cubicBezTo>
                    <a:pt x="1887" y="991"/>
                    <a:pt x="1959" y="908"/>
                    <a:pt x="2007" y="818"/>
                  </a:cubicBezTo>
                  <a:cubicBezTo>
                    <a:pt x="2119" y="583"/>
                    <a:pt x="1988" y="303"/>
                    <a:pt x="1719" y="146"/>
                  </a:cubicBezTo>
                  <a:cubicBezTo>
                    <a:pt x="1550" y="48"/>
                    <a:pt x="1337" y="1"/>
                    <a:pt x="1123"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
            <p:cNvSpPr/>
            <p:nvPr/>
          </p:nvSpPr>
          <p:spPr>
            <a:xfrm>
              <a:off x="4142969" y="3706721"/>
              <a:ext cx="62180" cy="38350"/>
            </a:xfrm>
            <a:custGeom>
              <a:avLst/>
              <a:gdLst/>
              <a:ahLst/>
              <a:cxnLst/>
              <a:rect l="l" t="t" r="r" b="b"/>
              <a:pathLst>
                <a:path w="2625" h="1619" extrusionOk="0">
                  <a:moveTo>
                    <a:pt x="1389" y="1"/>
                  </a:moveTo>
                  <a:cubicBezTo>
                    <a:pt x="1232" y="1"/>
                    <a:pt x="1074" y="22"/>
                    <a:pt x="928" y="63"/>
                  </a:cubicBezTo>
                  <a:cubicBezTo>
                    <a:pt x="11" y="316"/>
                    <a:pt x="1" y="1337"/>
                    <a:pt x="949" y="1577"/>
                  </a:cubicBezTo>
                  <a:cubicBezTo>
                    <a:pt x="1060" y="1605"/>
                    <a:pt x="1176" y="1618"/>
                    <a:pt x="1292" y="1618"/>
                  </a:cubicBezTo>
                  <a:cubicBezTo>
                    <a:pt x="1634" y="1618"/>
                    <a:pt x="1982" y="1503"/>
                    <a:pt x="2222" y="1318"/>
                  </a:cubicBezTo>
                  <a:cubicBezTo>
                    <a:pt x="2337" y="1230"/>
                    <a:pt x="2433" y="1129"/>
                    <a:pt x="2486" y="1014"/>
                  </a:cubicBezTo>
                  <a:cubicBezTo>
                    <a:pt x="2625" y="721"/>
                    <a:pt x="2465" y="372"/>
                    <a:pt x="2132" y="183"/>
                  </a:cubicBezTo>
                  <a:cubicBezTo>
                    <a:pt x="1922" y="61"/>
                    <a:pt x="1656" y="1"/>
                    <a:pt x="1389"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p:nvPr/>
          </p:nvSpPr>
          <p:spPr>
            <a:xfrm>
              <a:off x="5043591" y="3643854"/>
              <a:ext cx="46901" cy="30296"/>
            </a:xfrm>
            <a:custGeom>
              <a:avLst/>
              <a:gdLst/>
              <a:ahLst/>
              <a:cxnLst/>
              <a:rect l="l" t="t" r="r" b="b"/>
              <a:pathLst>
                <a:path w="1980" h="1279" extrusionOk="0">
                  <a:moveTo>
                    <a:pt x="1046" y="0"/>
                  </a:moveTo>
                  <a:cubicBezTo>
                    <a:pt x="927" y="0"/>
                    <a:pt x="808" y="16"/>
                    <a:pt x="698" y="48"/>
                  </a:cubicBezTo>
                  <a:cubicBezTo>
                    <a:pt x="8" y="248"/>
                    <a:pt x="0" y="1058"/>
                    <a:pt x="714" y="1244"/>
                  </a:cubicBezTo>
                  <a:cubicBezTo>
                    <a:pt x="798" y="1267"/>
                    <a:pt x="886" y="1278"/>
                    <a:pt x="975" y="1278"/>
                  </a:cubicBezTo>
                  <a:cubicBezTo>
                    <a:pt x="1232" y="1278"/>
                    <a:pt x="1493" y="1187"/>
                    <a:pt x="1673" y="1042"/>
                  </a:cubicBezTo>
                  <a:cubicBezTo>
                    <a:pt x="1761" y="972"/>
                    <a:pt x="1830" y="893"/>
                    <a:pt x="1873" y="802"/>
                  </a:cubicBezTo>
                  <a:cubicBezTo>
                    <a:pt x="1979" y="573"/>
                    <a:pt x="1859" y="296"/>
                    <a:pt x="1606" y="141"/>
                  </a:cubicBezTo>
                  <a:cubicBezTo>
                    <a:pt x="1448" y="46"/>
                    <a:pt x="1247" y="0"/>
                    <a:pt x="1046" y="0"/>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
            <p:cNvSpPr/>
            <p:nvPr/>
          </p:nvSpPr>
          <p:spPr>
            <a:xfrm>
              <a:off x="4677075" y="3605599"/>
              <a:ext cx="46972" cy="30320"/>
            </a:xfrm>
            <a:custGeom>
              <a:avLst/>
              <a:gdLst/>
              <a:ahLst/>
              <a:cxnLst/>
              <a:rect l="l" t="t" r="r" b="b"/>
              <a:pathLst>
                <a:path w="1983" h="1280" extrusionOk="0">
                  <a:moveTo>
                    <a:pt x="1050" y="1"/>
                  </a:moveTo>
                  <a:cubicBezTo>
                    <a:pt x="930" y="1"/>
                    <a:pt x="811" y="17"/>
                    <a:pt x="701" y="49"/>
                  </a:cubicBezTo>
                  <a:cubicBezTo>
                    <a:pt x="11" y="249"/>
                    <a:pt x="1" y="1058"/>
                    <a:pt x="717" y="1245"/>
                  </a:cubicBezTo>
                  <a:cubicBezTo>
                    <a:pt x="802" y="1268"/>
                    <a:pt x="891" y="1279"/>
                    <a:pt x="981" y="1279"/>
                  </a:cubicBezTo>
                  <a:cubicBezTo>
                    <a:pt x="1237" y="1279"/>
                    <a:pt x="1496" y="1189"/>
                    <a:pt x="1676" y="1042"/>
                  </a:cubicBezTo>
                  <a:cubicBezTo>
                    <a:pt x="1761" y="970"/>
                    <a:pt x="1833" y="891"/>
                    <a:pt x="1876" y="803"/>
                  </a:cubicBezTo>
                  <a:cubicBezTo>
                    <a:pt x="1983" y="574"/>
                    <a:pt x="1863" y="296"/>
                    <a:pt x="1610" y="142"/>
                  </a:cubicBezTo>
                  <a:cubicBezTo>
                    <a:pt x="1451" y="47"/>
                    <a:pt x="1250" y="1"/>
                    <a:pt x="1050"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
            <p:cNvSpPr/>
            <p:nvPr/>
          </p:nvSpPr>
          <p:spPr>
            <a:xfrm>
              <a:off x="4457350" y="3822742"/>
              <a:ext cx="46901" cy="30296"/>
            </a:xfrm>
            <a:custGeom>
              <a:avLst/>
              <a:gdLst/>
              <a:ahLst/>
              <a:cxnLst/>
              <a:rect l="l" t="t" r="r" b="b"/>
              <a:pathLst>
                <a:path w="1980" h="1279" extrusionOk="0">
                  <a:moveTo>
                    <a:pt x="1045" y="1"/>
                  </a:moveTo>
                  <a:cubicBezTo>
                    <a:pt x="927" y="1"/>
                    <a:pt x="808" y="17"/>
                    <a:pt x="699" y="49"/>
                  </a:cubicBezTo>
                  <a:cubicBezTo>
                    <a:pt x="9" y="248"/>
                    <a:pt x="1" y="1058"/>
                    <a:pt x="715" y="1245"/>
                  </a:cubicBezTo>
                  <a:cubicBezTo>
                    <a:pt x="799" y="1268"/>
                    <a:pt x="887" y="1279"/>
                    <a:pt x="975" y="1279"/>
                  </a:cubicBezTo>
                  <a:cubicBezTo>
                    <a:pt x="1233" y="1279"/>
                    <a:pt x="1493" y="1187"/>
                    <a:pt x="1674" y="1042"/>
                  </a:cubicBezTo>
                  <a:cubicBezTo>
                    <a:pt x="1761" y="973"/>
                    <a:pt x="1831" y="893"/>
                    <a:pt x="1873" y="802"/>
                  </a:cubicBezTo>
                  <a:cubicBezTo>
                    <a:pt x="1980" y="573"/>
                    <a:pt x="1860" y="296"/>
                    <a:pt x="1607" y="144"/>
                  </a:cubicBezTo>
                  <a:cubicBezTo>
                    <a:pt x="1448" y="47"/>
                    <a:pt x="1246" y="1"/>
                    <a:pt x="1045"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6"/>
            <p:cNvSpPr/>
            <p:nvPr/>
          </p:nvSpPr>
          <p:spPr>
            <a:xfrm>
              <a:off x="2173448" y="3658043"/>
              <a:ext cx="46972" cy="30296"/>
            </a:xfrm>
            <a:custGeom>
              <a:avLst/>
              <a:gdLst/>
              <a:ahLst/>
              <a:cxnLst/>
              <a:rect l="l" t="t" r="r" b="b"/>
              <a:pathLst>
                <a:path w="1983" h="1279" extrusionOk="0">
                  <a:moveTo>
                    <a:pt x="1050" y="0"/>
                  </a:moveTo>
                  <a:cubicBezTo>
                    <a:pt x="931" y="0"/>
                    <a:pt x="812" y="17"/>
                    <a:pt x="701" y="48"/>
                  </a:cubicBezTo>
                  <a:cubicBezTo>
                    <a:pt x="11" y="248"/>
                    <a:pt x="1" y="1058"/>
                    <a:pt x="717" y="1245"/>
                  </a:cubicBezTo>
                  <a:cubicBezTo>
                    <a:pt x="802" y="1268"/>
                    <a:pt x="890" y="1279"/>
                    <a:pt x="978" y="1279"/>
                  </a:cubicBezTo>
                  <a:cubicBezTo>
                    <a:pt x="1236" y="1279"/>
                    <a:pt x="1496" y="1187"/>
                    <a:pt x="1676" y="1042"/>
                  </a:cubicBezTo>
                  <a:cubicBezTo>
                    <a:pt x="1762" y="973"/>
                    <a:pt x="1834" y="893"/>
                    <a:pt x="1876" y="802"/>
                  </a:cubicBezTo>
                  <a:cubicBezTo>
                    <a:pt x="1983" y="573"/>
                    <a:pt x="1863" y="296"/>
                    <a:pt x="1610" y="142"/>
                  </a:cubicBezTo>
                  <a:cubicBezTo>
                    <a:pt x="1451" y="46"/>
                    <a:pt x="1250" y="0"/>
                    <a:pt x="1050" y="0"/>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
            <p:cNvSpPr/>
            <p:nvPr/>
          </p:nvSpPr>
          <p:spPr>
            <a:xfrm>
              <a:off x="3285150" y="3759189"/>
              <a:ext cx="46972" cy="30344"/>
            </a:xfrm>
            <a:custGeom>
              <a:avLst/>
              <a:gdLst/>
              <a:ahLst/>
              <a:cxnLst/>
              <a:rect l="l" t="t" r="r" b="b"/>
              <a:pathLst>
                <a:path w="1983" h="1281" extrusionOk="0">
                  <a:moveTo>
                    <a:pt x="1049" y="1"/>
                  </a:moveTo>
                  <a:cubicBezTo>
                    <a:pt x="930" y="1"/>
                    <a:pt x="811" y="17"/>
                    <a:pt x="701" y="49"/>
                  </a:cubicBezTo>
                  <a:cubicBezTo>
                    <a:pt x="11" y="249"/>
                    <a:pt x="0" y="1059"/>
                    <a:pt x="717" y="1245"/>
                  </a:cubicBezTo>
                  <a:cubicBezTo>
                    <a:pt x="802" y="1269"/>
                    <a:pt x="890" y="1280"/>
                    <a:pt x="979" y="1280"/>
                  </a:cubicBezTo>
                  <a:cubicBezTo>
                    <a:pt x="1236" y="1280"/>
                    <a:pt x="1496" y="1187"/>
                    <a:pt x="1676" y="1043"/>
                  </a:cubicBezTo>
                  <a:cubicBezTo>
                    <a:pt x="1764" y="971"/>
                    <a:pt x="1833" y="891"/>
                    <a:pt x="1876" y="803"/>
                  </a:cubicBezTo>
                  <a:cubicBezTo>
                    <a:pt x="1982" y="571"/>
                    <a:pt x="1862" y="297"/>
                    <a:pt x="1609" y="142"/>
                  </a:cubicBezTo>
                  <a:cubicBezTo>
                    <a:pt x="1451" y="47"/>
                    <a:pt x="1250" y="1"/>
                    <a:pt x="1049"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6"/>
            <p:cNvSpPr/>
            <p:nvPr/>
          </p:nvSpPr>
          <p:spPr>
            <a:xfrm>
              <a:off x="3844056" y="3569310"/>
              <a:ext cx="46901" cy="30296"/>
            </a:xfrm>
            <a:custGeom>
              <a:avLst/>
              <a:gdLst/>
              <a:ahLst/>
              <a:cxnLst/>
              <a:rect l="l" t="t" r="r" b="b"/>
              <a:pathLst>
                <a:path w="1980" h="1279" extrusionOk="0">
                  <a:moveTo>
                    <a:pt x="1048" y="1"/>
                  </a:moveTo>
                  <a:cubicBezTo>
                    <a:pt x="929" y="1"/>
                    <a:pt x="809" y="17"/>
                    <a:pt x="698" y="49"/>
                  </a:cubicBezTo>
                  <a:cubicBezTo>
                    <a:pt x="11" y="249"/>
                    <a:pt x="0" y="1059"/>
                    <a:pt x="714" y="1245"/>
                  </a:cubicBezTo>
                  <a:cubicBezTo>
                    <a:pt x="798" y="1268"/>
                    <a:pt x="885" y="1279"/>
                    <a:pt x="972" y="1279"/>
                  </a:cubicBezTo>
                  <a:cubicBezTo>
                    <a:pt x="1231" y="1279"/>
                    <a:pt x="1493" y="1186"/>
                    <a:pt x="1676" y="1043"/>
                  </a:cubicBezTo>
                  <a:cubicBezTo>
                    <a:pt x="1761" y="971"/>
                    <a:pt x="1830" y="891"/>
                    <a:pt x="1876" y="803"/>
                  </a:cubicBezTo>
                  <a:cubicBezTo>
                    <a:pt x="1980" y="574"/>
                    <a:pt x="1862" y="297"/>
                    <a:pt x="1609" y="142"/>
                  </a:cubicBezTo>
                  <a:cubicBezTo>
                    <a:pt x="1449" y="47"/>
                    <a:pt x="1249" y="1"/>
                    <a:pt x="1048"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49" name="Google Shape;549;p6"/>
          <p:cNvGrpSpPr/>
          <p:nvPr/>
        </p:nvGrpSpPr>
        <p:grpSpPr>
          <a:xfrm rot="2415676">
            <a:off x="-124700" y="4159629"/>
            <a:ext cx="794245" cy="897899"/>
            <a:chOff x="8757869" y="996334"/>
            <a:chExt cx="520430" cy="588349"/>
          </a:xfrm>
        </p:grpSpPr>
        <p:sp>
          <p:nvSpPr>
            <p:cNvPr id="550" name="Google Shape;550;p6"/>
            <p:cNvSpPr/>
            <p:nvPr/>
          </p:nvSpPr>
          <p:spPr>
            <a:xfrm>
              <a:off x="8757869" y="996334"/>
              <a:ext cx="520334" cy="588349"/>
            </a:xfrm>
            <a:custGeom>
              <a:avLst/>
              <a:gdLst/>
              <a:ahLst/>
              <a:cxnLst/>
              <a:rect l="l" t="t" r="r" b="b"/>
              <a:pathLst>
                <a:path w="16364" h="18503" extrusionOk="0">
                  <a:moveTo>
                    <a:pt x="3984" y="2920"/>
                  </a:moveTo>
                  <a:cubicBezTo>
                    <a:pt x="5103" y="2920"/>
                    <a:pt x="5936" y="5140"/>
                    <a:pt x="5246" y="7010"/>
                  </a:cubicBezTo>
                  <a:cubicBezTo>
                    <a:pt x="4532" y="8933"/>
                    <a:pt x="3446" y="10156"/>
                    <a:pt x="2662" y="10156"/>
                  </a:cubicBezTo>
                  <a:cubicBezTo>
                    <a:pt x="2601" y="10156"/>
                    <a:pt x="2542" y="10149"/>
                    <a:pt x="2486" y="10134"/>
                  </a:cubicBezTo>
                  <a:cubicBezTo>
                    <a:pt x="1884" y="9980"/>
                    <a:pt x="1736" y="7312"/>
                    <a:pt x="1936" y="6210"/>
                  </a:cubicBezTo>
                  <a:cubicBezTo>
                    <a:pt x="2137" y="5105"/>
                    <a:pt x="2720" y="3070"/>
                    <a:pt x="3887" y="2925"/>
                  </a:cubicBezTo>
                  <a:cubicBezTo>
                    <a:pt x="3920" y="2921"/>
                    <a:pt x="3952" y="2920"/>
                    <a:pt x="3984" y="2920"/>
                  </a:cubicBezTo>
                  <a:close/>
                  <a:moveTo>
                    <a:pt x="6985" y="0"/>
                  </a:moveTo>
                  <a:cubicBezTo>
                    <a:pt x="6483" y="0"/>
                    <a:pt x="5739" y="236"/>
                    <a:pt x="5206" y="446"/>
                  </a:cubicBezTo>
                  <a:cubicBezTo>
                    <a:pt x="4419" y="755"/>
                    <a:pt x="3350" y="1347"/>
                    <a:pt x="2690" y="2274"/>
                  </a:cubicBezTo>
                  <a:cubicBezTo>
                    <a:pt x="2029" y="3203"/>
                    <a:pt x="0" y="5982"/>
                    <a:pt x="1485" y="11394"/>
                  </a:cubicBezTo>
                  <a:cubicBezTo>
                    <a:pt x="1566" y="11693"/>
                    <a:pt x="1056" y="12311"/>
                    <a:pt x="1340" y="13342"/>
                  </a:cubicBezTo>
                  <a:cubicBezTo>
                    <a:pt x="1622" y="14363"/>
                    <a:pt x="4395" y="18502"/>
                    <a:pt x="8087" y="18502"/>
                  </a:cubicBezTo>
                  <a:cubicBezTo>
                    <a:pt x="8125" y="18502"/>
                    <a:pt x="8163" y="18502"/>
                    <a:pt x="8201" y="18501"/>
                  </a:cubicBezTo>
                  <a:cubicBezTo>
                    <a:pt x="11671" y="18421"/>
                    <a:pt x="14437" y="16615"/>
                    <a:pt x="15311" y="15012"/>
                  </a:cubicBezTo>
                  <a:cubicBezTo>
                    <a:pt x="16182" y="13413"/>
                    <a:pt x="16364" y="11962"/>
                    <a:pt x="16243" y="10039"/>
                  </a:cubicBezTo>
                  <a:cubicBezTo>
                    <a:pt x="16120" y="8121"/>
                    <a:pt x="15212" y="6701"/>
                    <a:pt x="14650" y="6368"/>
                  </a:cubicBezTo>
                  <a:cubicBezTo>
                    <a:pt x="13928" y="5945"/>
                    <a:pt x="11205" y="6219"/>
                    <a:pt x="10007" y="5778"/>
                  </a:cubicBezTo>
                  <a:cubicBezTo>
                    <a:pt x="8812" y="5339"/>
                    <a:pt x="7994" y="4197"/>
                    <a:pt x="7691" y="2981"/>
                  </a:cubicBezTo>
                  <a:cubicBezTo>
                    <a:pt x="7355" y="1613"/>
                    <a:pt x="7846" y="755"/>
                    <a:pt x="7487" y="183"/>
                  </a:cubicBezTo>
                  <a:cubicBezTo>
                    <a:pt x="7405" y="52"/>
                    <a:pt x="7222" y="0"/>
                    <a:pt x="6985" y="0"/>
                  </a:cubicBezTo>
                  <a:close/>
                </a:path>
              </a:pathLst>
            </a:custGeom>
            <a:solidFill>
              <a:srgbClr val="A67E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
            <p:cNvSpPr/>
            <p:nvPr/>
          </p:nvSpPr>
          <p:spPr>
            <a:xfrm>
              <a:off x="8797521" y="1215864"/>
              <a:ext cx="449776" cy="192915"/>
            </a:xfrm>
            <a:custGeom>
              <a:avLst/>
              <a:gdLst/>
              <a:ahLst/>
              <a:cxnLst/>
              <a:rect l="l" t="t" r="r" b="b"/>
              <a:pathLst>
                <a:path w="14145" h="6067" extrusionOk="0">
                  <a:moveTo>
                    <a:pt x="13944" y="1"/>
                  </a:moveTo>
                  <a:cubicBezTo>
                    <a:pt x="13132" y="1236"/>
                    <a:pt x="11075" y="2687"/>
                    <a:pt x="8405" y="3869"/>
                  </a:cubicBezTo>
                  <a:cubicBezTo>
                    <a:pt x="5433" y="5184"/>
                    <a:pt x="2877" y="5743"/>
                    <a:pt x="1240" y="5743"/>
                  </a:cubicBezTo>
                  <a:cubicBezTo>
                    <a:pt x="739" y="5743"/>
                    <a:pt x="325" y="5691"/>
                    <a:pt x="10" y="5592"/>
                  </a:cubicBezTo>
                  <a:cubicBezTo>
                    <a:pt x="1" y="5697"/>
                    <a:pt x="1" y="5808"/>
                    <a:pt x="4" y="5929"/>
                  </a:cubicBezTo>
                  <a:cubicBezTo>
                    <a:pt x="339" y="6019"/>
                    <a:pt x="759" y="6067"/>
                    <a:pt x="1253" y="6067"/>
                  </a:cubicBezTo>
                  <a:cubicBezTo>
                    <a:pt x="2718" y="6067"/>
                    <a:pt x="4834" y="5647"/>
                    <a:pt x="7327" y="4675"/>
                  </a:cubicBezTo>
                  <a:cubicBezTo>
                    <a:pt x="7722" y="4524"/>
                    <a:pt x="8127" y="4354"/>
                    <a:pt x="8541" y="4172"/>
                  </a:cubicBezTo>
                  <a:cubicBezTo>
                    <a:pt x="11214" y="2992"/>
                    <a:pt x="13246" y="1572"/>
                    <a:pt x="14144" y="297"/>
                  </a:cubicBezTo>
                  <a:cubicBezTo>
                    <a:pt x="14079" y="189"/>
                    <a:pt x="14011" y="93"/>
                    <a:pt x="13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p:cNvSpPr/>
            <p:nvPr/>
          </p:nvSpPr>
          <p:spPr>
            <a:xfrm>
              <a:off x="8803403" y="1195545"/>
              <a:ext cx="421794" cy="175554"/>
            </a:xfrm>
            <a:custGeom>
              <a:avLst/>
              <a:gdLst/>
              <a:ahLst/>
              <a:cxnLst/>
              <a:rect l="l" t="t" r="r" b="b"/>
              <a:pathLst>
                <a:path w="13265" h="5521" extrusionOk="0">
                  <a:moveTo>
                    <a:pt x="12940" y="1"/>
                  </a:moveTo>
                  <a:cubicBezTo>
                    <a:pt x="11749" y="1273"/>
                    <a:pt x="9269" y="2897"/>
                    <a:pt x="6522" y="3885"/>
                  </a:cubicBezTo>
                  <a:cubicBezTo>
                    <a:pt x="3922" y="4821"/>
                    <a:pt x="1828" y="5192"/>
                    <a:pt x="442" y="5192"/>
                  </a:cubicBezTo>
                  <a:cubicBezTo>
                    <a:pt x="306" y="5192"/>
                    <a:pt x="178" y="5188"/>
                    <a:pt x="57" y="5181"/>
                  </a:cubicBezTo>
                  <a:lnTo>
                    <a:pt x="57" y="5181"/>
                  </a:lnTo>
                  <a:cubicBezTo>
                    <a:pt x="66" y="5268"/>
                    <a:pt x="38" y="5376"/>
                    <a:pt x="1" y="5506"/>
                  </a:cubicBezTo>
                  <a:cubicBezTo>
                    <a:pt x="148" y="5515"/>
                    <a:pt x="305" y="5520"/>
                    <a:pt x="472" y="5520"/>
                  </a:cubicBezTo>
                  <a:cubicBezTo>
                    <a:pt x="1849" y="5520"/>
                    <a:pt x="3916" y="5174"/>
                    <a:pt x="6639" y="4200"/>
                  </a:cubicBezTo>
                  <a:cubicBezTo>
                    <a:pt x="6793" y="4138"/>
                    <a:pt x="6951" y="4079"/>
                    <a:pt x="7111" y="4017"/>
                  </a:cubicBezTo>
                  <a:cubicBezTo>
                    <a:pt x="9634" y="3033"/>
                    <a:pt x="12076" y="1461"/>
                    <a:pt x="13265" y="140"/>
                  </a:cubicBezTo>
                  <a:cubicBezTo>
                    <a:pt x="13249" y="127"/>
                    <a:pt x="13234" y="115"/>
                    <a:pt x="13218" y="109"/>
                  </a:cubicBezTo>
                  <a:cubicBezTo>
                    <a:pt x="13144" y="66"/>
                    <a:pt x="13048" y="32"/>
                    <a:pt x="12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
            <p:cNvSpPr/>
            <p:nvPr/>
          </p:nvSpPr>
          <p:spPr>
            <a:xfrm>
              <a:off x="8830399" y="1189377"/>
              <a:ext cx="336386" cy="134408"/>
            </a:xfrm>
            <a:custGeom>
              <a:avLst/>
              <a:gdLst/>
              <a:ahLst/>
              <a:cxnLst/>
              <a:rect l="l" t="t" r="r" b="b"/>
              <a:pathLst>
                <a:path w="10579" h="4227" extrusionOk="0">
                  <a:moveTo>
                    <a:pt x="10054" y="0"/>
                  </a:moveTo>
                  <a:cubicBezTo>
                    <a:pt x="9066" y="723"/>
                    <a:pt x="7800" y="1448"/>
                    <a:pt x="6349" y="2087"/>
                  </a:cubicBezTo>
                  <a:cubicBezTo>
                    <a:pt x="4388" y="2958"/>
                    <a:pt x="2613" y="3492"/>
                    <a:pt x="1159" y="3761"/>
                  </a:cubicBezTo>
                  <a:cubicBezTo>
                    <a:pt x="848" y="4000"/>
                    <a:pt x="1" y="4226"/>
                    <a:pt x="204" y="4226"/>
                  </a:cubicBezTo>
                  <a:cubicBezTo>
                    <a:pt x="227" y="4226"/>
                    <a:pt x="262" y="4223"/>
                    <a:pt x="313" y="4218"/>
                  </a:cubicBezTo>
                  <a:cubicBezTo>
                    <a:pt x="1659" y="4063"/>
                    <a:pt x="3354" y="3643"/>
                    <a:pt x="5271" y="2896"/>
                  </a:cubicBezTo>
                  <a:cubicBezTo>
                    <a:pt x="5670" y="2742"/>
                    <a:pt x="6071" y="2575"/>
                    <a:pt x="6485" y="2390"/>
                  </a:cubicBezTo>
                  <a:cubicBezTo>
                    <a:pt x="8130" y="1661"/>
                    <a:pt x="9532" y="843"/>
                    <a:pt x="10579" y="25"/>
                  </a:cubicBezTo>
                  <a:cubicBezTo>
                    <a:pt x="10409" y="16"/>
                    <a:pt x="10230" y="9"/>
                    <a:pt x="10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p:cNvSpPr/>
            <p:nvPr/>
          </p:nvSpPr>
          <p:spPr>
            <a:xfrm>
              <a:off x="8896792" y="1184766"/>
              <a:ext cx="213457" cy="90623"/>
            </a:xfrm>
            <a:custGeom>
              <a:avLst/>
              <a:gdLst/>
              <a:ahLst/>
              <a:cxnLst/>
              <a:rect l="l" t="t" r="r" b="b"/>
              <a:pathLst>
                <a:path w="6713" h="2850" extrusionOk="0">
                  <a:moveTo>
                    <a:pt x="6197" y="0"/>
                  </a:moveTo>
                  <a:cubicBezTo>
                    <a:pt x="5128" y="639"/>
                    <a:pt x="3896" y="1244"/>
                    <a:pt x="2606" y="1707"/>
                  </a:cubicBezTo>
                  <a:cubicBezTo>
                    <a:pt x="1763" y="2010"/>
                    <a:pt x="979" y="2254"/>
                    <a:pt x="250" y="2442"/>
                  </a:cubicBezTo>
                  <a:cubicBezTo>
                    <a:pt x="170" y="2584"/>
                    <a:pt x="83" y="2720"/>
                    <a:pt x="0" y="2850"/>
                  </a:cubicBezTo>
                  <a:cubicBezTo>
                    <a:pt x="818" y="2649"/>
                    <a:pt x="1720" y="2377"/>
                    <a:pt x="2714" y="2022"/>
                  </a:cubicBezTo>
                  <a:cubicBezTo>
                    <a:pt x="2871" y="1964"/>
                    <a:pt x="3029" y="1905"/>
                    <a:pt x="3193" y="1843"/>
                  </a:cubicBezTo>
                  <a:cubicBezTo>
                    <a:pt x="4431" y="1362"/>
                    <a:pt x="5650" y="735"/>
                    <a:pt x="6712" y="68"/>
                  </a:cubicBezTo>
                  <a:cubicBezTo>
                    <a:pt x="6530" y="49"/>
                    <a:pt x="6357" y="25"/>
                    <a:pt x="6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p:cNvSpPr/>
            <p:nvPr/>
          </p:nvSpPr>
          <p:spPr>
            <a:xfrm>
              <a:off x="8926905" y="1154622"/>
              <a:ext cx="118732" cy="57649"/>
            </a:xfrm>
            <a:custGeom>
              <a:avLst/>
              <a:gdLst/>
              <a:ahLst/>
              <a:cxnLst/>
              <a:rect l="l" t="t" r="r" b="b"/>
              <a:pathLst>
                <a:path w="3734" h="1813" extrusionOk="0">
                  <a:moveTo>
                    <a:pt x="3474" y="0"/>
                  </a:moveTo>
                  <a:cubicBezTo>
                    <a:pt x="3098" y="195"/>
                    <a:pt x="2702" y="380"/>
                    <a:pt x="2295" y="562"/>
                  </a:cubicBezTo>
                  <a:cubicBezTo>
                    <a:pt x="1529" y="905"/>
                    <a:pt x="798" y="1189"/>
                    <a:pt x="100" y="1430"/>
                  </a:cubicBezTo>
                  <a:cubicBezTo>
                    <a:pt x="72" y="1556"/>
                    <a:pt x="41" y="1683"/>
                    <a:pt x="1" y="1813"/>
                  </a:cubicBezTo>
                  <a:cubicBezTo>
                    <a:pt x="396" y="1680"/>
                    <a:pt x="801" y="1535"/>
                    <a:pt x="1217" y="1371"/>
                  </a:cubicBezTo>
                  <a:cubicBezTo>
                    <a:pt x="1613" y="1217"/>
                    <a:pt x="2017" y="1050"/>
                    <a:pt x="2425" y="865"/>
                  </a:cubicBezTo>
                  <a:cubicBezTo>
                    <a:pt x="2882" y="664"/>
                    <a:pt x="3317" y="457"/>
                    <a:pt x="3734" y="241"/>
                  </a:cubicBezTo>
                  <a:cubicBezTo>
                    <a:pt x="3644" y="167"/>
                    <a:pt x="3558" y="87"/>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8930053" y="1113667"/>
              <a:ext cx="84454" cy="43817"/>
            </a:xfrm>
            <a:custGeom>
              <a:avLst/>
              <a:gdLst/>
              <a:ahLst/>
              <a:cxnLst/>
              <a:rect l="l" t="t" r="r" b="b"/>
              <a:pathLst>
                <a:path w="2656" h="1378" extrusionOk="0">
                  <a:moveTo>
                    <a:pt x="2511" y="1"/>
                  </a:moveTo>
                  <a:cubicBezTo>
                    <a:pt x="1832" y="340"/>
                    <a:pt x="1115" y="652"/>
                    <a:pt x="374" y="918"/>
                  </a:cubicBezTo>
                  <a:cubicBezTo>
                    <a:pt x="248" y="964"/>
                    <a:pt x="127" y="1004"/>
                    <a:pt x="1" y="1047"/>
                  </a:cubicBezTo>
                  <a:cubicBezTo>
                    <a:pt x="19" y="1155"/>
                    <a:pt x="38" y="1267"/>
                    <a:pt x="50" y="1378"/>
                  </a:cubicBezTo>
                  <a:cubicBezTo>
                    <a:pt x="192" y="1328"/>
                    <a:pt x="334" y="1282"/>
                    <a:pt x="482" y="1226"/>
                  </a:cubicBezTo>
                  <a:cubicBezTo>
                    <a:pt x="640" y="1171"/>
                    <a:pt x="797" y="1112"/>
                    <a:pt x="961" y="1050"/>
                  </a:cubicBezTo>
                  <a:cubicBezTo>
                    <a:pt x="1532" y="825"/>
                    <a:pt x="2103" y="572"/>
                    <a:pt x="2656" y="297"/>
                  </a:cubicBezTo>
                  <a:cubicBezTo>
                    <a:pt x="2603" y="201"/>
                    <a:pt x="2557" y="100"/>
                    <a:pt x="25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8916030" y="1074397"/>
              <a:ext cx="85027" cy="45216"/>
            </a:xfrm>
            <a:custGeom>
              <a:avLst/>
              <a:gdLst/>
              <a:ahLst/>
              <a:cxnLst/>
              <a:rect l="l" t="t" r="r" b="b"/>
              <a:pathLst>
                <a:path w="2674" h="1422" extrusionOk="0">
                  <a:moveTo>
                    <a:pt x="2621" y="1"/>
                  </a:moveTo>
                  <a:cubicBezTo>
                    <a:pt x="2297" y="161"/>
                    <a:pt x="1961" y="319"/>
                    <a:pt x="1615" y="473"/>
                  </a:cubicBezTo>
                  <a:cubicBezTo>
                    <a:pt x="1059" y="717"/>
                    <a:pt x="522" y="939"/>
                    <a:pt x="0" y="1131"/>
                  </a:cubicBezTo>
                  <a:cubicBezTo>
                    <a:pt x="59" y="1220"/>
                    <a:pt x="111" y="1316"/>
                    <a:pt x="164" y="1421"/>
                  </a:cubicBezTo>
                  <a:cubicBezTo>
                    <a:pt x="284" y="1375"/>
                    <a:pt x="408" y="1328"/>
                    <a:pt x="537" y="1282"/>
                  </a:cubicBezTo>
                  <a:cubicBezTo>
                    <a:pt x="930" y="1128"/>
                    <a:pt x="1334" y="961"/>
                    <a:pt x="1745" y="776"/>
                  </a:cubicBezTo>
                  <a:cubicBezTo>
                    <a:pt x="2066" y="634"/>
                    <a:pt x="2374" y="486"/>
                    <a:pt x="2674" y="340"/>
                  </a:cubicBezTo>
                  <a:cubicBezTo>
                    <a:pt x="2652" y="223"/>
                    <a:pt x="2634" y="109"/>
                    <a:pt x="2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
            <p:cNvSpPr/>
            <p:nvPr/>
          </p:nvSpPr>
          <p:spPr>
            <a:xfrm>
              <a:off x="8887158" y="1043204"/>
              <a:ext cx="111768" cy="52339"/>
            </a:xfrm>
            <a:custGeom>
              <a:avLst/>
              <a:gdLst/>
              <a:ahLst/>
              <a:cxnLst/>
              <a:rect l="l" t="t" r="r" b="b"/>
              <a:pathLst>
                <a:path w="3515" h="1646" extrusionOk="0">
                  <a:moveTo>
                    <a:pt x="3514" y="0"/>
                  </a:moveTo>
                  <a:lnTo>
                    <a:pt x="3514" y="0"/>
                  </a:lnTo>
                  <a:cubicBezTo>
                    <a:pt x="2711" y="423"/>
                    <a:pt x="1844" y="812"/>
                    <a:pt x="942" y="1136"/>
                  </a:cubicBezTo>
                  <a:cubicBezTo>
                    <a:pt x="618" y="1250"/>
                    <a:pt x="309" y="1355"/>
                    <a:pt x="1" y="1457"/>
                  </a:cubicBezTo>
                  <a:cubicBezTo>
                    <a:pt x="170" y="1473"/>
                    <a:pt x="331" y="1538"/>
                    <a:pt x="479" y="1646"/>
                  </a:cubicBezTo>
                  <a:cubicBezTo>
                    <a:pt x="671" y="1581"/>
                    <a:pt x="859" y="1519"/>
                    <a:pt x="1050" y="1448"/>
                  </a:cubicBezTo>
                  <a:cubicBezTo>
                    <a:pt x="1211" y="1389"/>
                    <a:pt x="1368" y="1334"/>
                    <a:pt x="1529" y="1272"/>
                  </a:cubicBezTo>
                  <a:cubicBezTo>
                    <a:pt x="2199" y="1010"/>
                    <a:pt x="2863" y="707"/>
                    <a:pt x="3499" y="380"/>
                  </a:cubicBezTo>
                  <a:cubicBezTo>
                    <a:pt x="3499" y="247"/>
                    <a:pt x="3505" y="120"/>
                    <a:pt x="35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6"/>
            <p:cNvSpPr/>
            <p:nvPr/>
          </p:nvSpPr>
          <p:spPr>
            <a:xfrm>
              <a:off x="8799969" y="1080502"/>
              <a:ext cx="126967" cy="253394"/>
            </a:xfrm>
            <a:custGeom>
              <a:avLst/>
              <a:gdLst/>
              <a:ahLst/>
              <a:cxnLst/>
              <a:rect l="l" t="t" r="r" b="b"/>
              <a:pathLst>
                <a:path w="3993" h="7969" extrusionOk="0">
                  <a:moveTo>
                    <a:pt x="2492" y="1"/>
                  </a:moveTo>
                  <a:cubicBezTo>
                    <a:pt x="2448" y="1"/>
                    <a:pt x="2403" y="4"/>
                    <a:pt x="2357" y="9"/>
                  </a:cubicBezTo>
                  <a:cubicBezTo>
                    <a:pt x="1156" y="164"/>
                    <a:pt x="402" y="2310"/>
                    <a:pt x="202" y="3964"/>
                  </a:cubicBezTo>
                  <a:cubicBezTo>
                    <a:pt x="1" y="5619"/>
                    <a:pt x="390" y="7774"/>
                    <a:pt x="751" y="7947"/>
                  </a:cubicBezTo>
                  <a:cubicBezTo>
                    <a:pt x="782" y="7962"/>
                    <a:pt x="817" y="7969"/>
                    <a:pt x="856" y="7969"/>
                  </a:cubicBezTo>
                  <a:cubicBezTo>
                    <a:pt x="1278" y="7969"/>
                    <a:pt x="2119" y="7185"/>
                    <a:pt x="2119" y="7185"/>
                  </a:cubicBezTo>
                  <a:lnTo>
                    <a:pt x="2119" y="7185"/>
                  </a:lnTo>
                  <a:cubicBezTo>
                    <a:pt x="1846" y="7396"/>
                    <a:pt x="1579" y="7510"/>
                    <a:pt x="1341" y="7510"/>
                  </a:cubicBezTo>
                  <a:cubicBezTo>
                    <a:pt x="1280" y="7510"/>
                    <a:pt x="1221" y="7502"/>
                    <a:pt x="1165" y="7487"/>
                  </a:cubicBezTo>
                  <a:cubicBezTo>
                    <a:pt x="563" y="7333"/>
                    <a:pt x="418" y="4665"/>
                    <a:pt x="618" y="3563"/>
                  </a:cubicBezTo>
                  <a:cubicBezTo>
                    <a:pt x="819" y="2458"/>
                    <a:pt x="1400" y="423"/>
                    <a:pt x="2567" y="278"/>
                  </a:cubicBezTo>
                  <a:cubicBezTo>
                    <a:pt x="2600" y="274"/>
                    <a:pt x="2632" y="272"/>
                    <a:pt x="2665" y="272"/>
                  </a:cubicBezTo>
                  <a:cubicBezTo>
                    <a:pt x="3241" y="272"/>
                    <a:pt x="3742" y="859"/>
                    <a:pt x="3993" y="1689"/>
                  </a:cubicBezTo>
                  <a:cubicBezTo>
                    <a:pt x="3881" y="1306"/>
                    <a:pt x="3431" y="1"/>
                    <a:pt x="2492" y="1"/>
                  </a:cubicBez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6"/>
            <p:cNvSpPr/>
            <p:nvPr/>
          </p:nvSpPr>
          <p:spPr>
            <a:xfrm>
              <a:off x="8876060" y="1000881"/>
              <a:ext cx="113930" cy="48014"/>
            </a:xfrm>
            <a:custGeom>
              <a:avLst/>
              <a:gdLst/>
              <a:ahLst/>
              <a:cxnLst/>
              <a:rect l="l" t="t" r="r" b="b"/>
              <a:pathLst>
                <a:path w="3583" h="1510" extrusionOk="0">
                  <a:moveTo>
                    <a:pt x="3255" y="1"/>
                  </a:moveTo>
                  <a:cubicBezTo>
                    <a:pt x="2926" y="1"/>
                    <a:pt x="2319" y="151"/>
                    <a:pt x="1656" y="411"/>
                  </a:cubicBezTo>
                  <a:cubicBezTo>
                    <a:pt x="705" y="781"/>
                    <a:pt x="1" y="1235"/>
                    <a:pt x="72" y="1424"/>
                  </a:cubicBezTo>
                  <a:cubicBezTo>
                    <a:pt x="94" y="1482"/>
                    <a:pt x="184" y="1509"/>
                    <a:pt x="325" y="1509"/>
                  </a:cubicBezTo>
                  <a:cubicBezTo>
                    <a:pt x="654" y="1509"/>
                    <a:pt x="1260" y="1359"/>
                    <a:pt x="1924" y="1099"/>
                  </a:cubicBezTo>
                  <a:cubicBezTo>
                    <a:pt x="2875" y="729"/>
                    <a:pt x="3582" y="275"/>
                    <a:pt x="3508" y="87"/>
                  </a:cubicBezTo>
                  <a:cubicBezTo>
                    <a:pt x="3486" y="29"/>
                    <a:pt x="3396" y="1"/>
                    <a:pt x="3255" y="1"/>
                  </a:cubicBezTo>
                  <a:close/>
                </a:path>
              </a:pathLst>
            </a:custGeom>
            <a:solidFill>
              <a:srgbClr val="926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6"/>
            <p:cNvSpPr/>
            <p:nvPr/>
          </p:nvSpPr>
          <p:spPr>
            <a:xfrm>
              <a:off x="8953710" y="1010293"/>
              <a:ext cx="324589" cy="574390"/>
            </a:xfrm>
            <a:custGeom>
              <a:avLst/>
              <a:gdLst/>
              <a:ahLst/>
              <a:cxnLst/>
              <a:rect l="l" t="t" r="r" b="b"/>
              <a:pathLst>
                <a:path w="10208" h="18064" extrusionOk="0">
                  <a:moveTo>
                    <a:pt x="1433" y="1"/>
                  </a:moveTo>
                  <a:cubicBezTo>
                    <a:pt x="1211" y="303"/>
                    <a:pt x="631" y="655"/>
                    <a:pt x="1" y="933"/>
                  </a:cubicBezTo>
                  <a:cubicBezTo>
                    <a:pt x="63" y="1507"/>
                    <a:pt x="239" y="2610"/>
                    <a:pt x="831" y="4014"/>
                  </a:cubicBezTo>
                  <a:cubicBezTo>
                    <a:pt x="1665" y="5996"/>
                    <a:pt x="4153" y="7071"/>
                    <a:pt x="5262" y="8392"/>
                  </a:cubicBezTo>
                  <a:cubicBezTo>
                    <a:pt x="6367" y="9711"/>
                    <a:pt x="7741" y="14437"/>
                    <a:pt x="5327" y="16426"/>
                  </a:cubicBezTo>
                  <a:cubicBezTo>
                    <a:pt x="3804" y="17679"/>
                    <a:pt x="2279" y="17926"/>
                    <a:pt x="1313" y="17926"/>
                  </a:cubicBezTo>
                  <a:cubicBezTo>
                    <a:pt x="987" y="17926"/>
                    <a:pt x="724" y="17898"/>
                    <a:pt x="547" y="17871"/>
                  </a:cubicBezTo>
                  <a:lnTo>
                    <a:pt x="547" y="17871"/>
                  </a:lnTo>
                  <a:cubicBezTo>
                    <a:pt x="991" y="17991"/>
                    <a:pt x="1454" y="18063"/>
                    <a:pt x="1932" y="18063"/>
                  </a:cubicBezTo>
                  <a:cubicBezTo>
                    <a:pt x="1970" y="18063"/>
                    <a:pt x="2007" y="18063"/>
                    <a:pt x="2045" y="18062"/>
                  </a:cubicBezTo>
                  <a:cubicBezTo>
                    <a:pt x="5515" y="17982"/>
                    <a:pt x="8281" y="16176"/>
                    <a:pt x="9155" y="14573"/>
                  </a:cubicBezTo>
                  <a:cubicBezTo>
                    <a:pt x="10026" y="12971"/>
                    <a:pt x="10208" y="11520"/>
                    <a:pt x="10087" y="9600"/>
                  </a:cubicBezTo>
                  <a:cubicBezTo>
                    <a:pt x="9961" y="7682"/>
                    <a:pt x="9053" y="6262"/>
                    <a:pt x="8491" y="5929"/>
                  </a:cubicBezTo>
                  <a:cubicBezTo>
                    <a:pt x="7769" y="5506"/>
                    <a:pt x="5046" y="5780"/>
                    <a:pt x="3848" y="5339"/>
                  </a:cubicBezTo>
                  <a:cubicBezTo>
                    <a:pt x="2653" y="4900"/>
                    <a:pt x="1835" y="3758"/>
                    <a:pt x="1532" y="2542"/>
                  </a:cubicBezTo>
                  <a:cubicBezTo>
                    <a:pt x="1242" y="1368"/>
                    <a:pt x="1563" y="566"/>
                    <a:pt x="1433" y="1"/>
                  </a:cubicBez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6"/>
            <p:cNvSpPr/>
            <p:nvPr/>
          </p:nvSpPr>
          <p:spPr>
            <a:xfrm>
              <a:off x="9082426" y="1503695"/>
              <a:ext cx="44516" cy="35613"/>
            </a:xfrm>
            <a:custGeom>
              <a:avLst/>
              <a:gdLst/>
              <a:ahLst/>
              <a:cxnLst/>
              <a:rect l="l" t="t" r="r" b="b"/>
              <a:pathLst>
                <a:path w="1400" h="1120" extrusionOk="0">
                  <a:moveTo>
                    <a:pt x="1320" y="0"/>
                  </a:moveTo>
                  <a:cubicBezTo>
                    <a:pt x="1301" y="0"/>
                    <a:pt x="1281" y="8"/>
                    <a:pt x="1266" y="23"/>
                  </a:cubicBezTo>
                  <a:cubicBezTo>
                    <a:pt x="911" y="406"/>
                    <a:pt x="627" y="659"/>
                    <a:pt x="47" y="986"/>
                  </a:cubicBezTo>
                  <a:cubicBezTo>
                    <a:pt x="13" y="1008"/>
                    <a:pt x="0" y="1048"/>
                    <a:pt x="19" y="1085"/>
                  </a:cubicBezTo>
                  <a:cubicBezTo>
                    <a:pt x="35" y="1108"/>
                    <a:pt x="60" y="1119"/>
                    <a:pt x="85" y="1119"/>
                  </a:cubicBezTo>
                  <a:cubicBezTo>
                    <a:pt x="93" y="1119"/>
                    <a:pt x="101" y="1118"/>
                    <a:pt x="109" y="1116"/>
                  </a:cubicBezTo>
                  <a:cubicBezTo>
                    <a:pt x="112" y="1116"/>
                    <a:pt x="118" y="1116"/>
                    <a:pt x="118" y="1109"/>
                  </a:cubicBezTo>
                  <a:cubicBezTo>
                    <a:pt x="711" y="770"/>
                    <a:pt x="1004" y="514"/>
                    <a:pt x="1371" y="118"/>
                  </a:cubicBezTo>
                  <a:cubicBezTo>
                    <a:pt x="1399" y="91"/>
                    <a:pt x="1393" y="44"/>
                    <a:pt x="1368" y="20"/>
                  </a:cubicBezTo>
                  <a:cubicBezTo>
                    <a:pt x="1355" y="6"/>
                    <a:pt x="1338" y="0"/>
                    <a:pt x="132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6"/>
            <p:cNvSpPr/>
            <p:nvPr/>
          </p:nvSpPr>
          <p:spPr>
            <a:xfrm>
              <a:off x="8944584" y="1547003"/>
              <a:ext cx="115489" cy="19428"/>
            </a:xfrm>
            <a:custGeom>
              <a:avLst/>
              <a:gdLst/>
              <a:ahLst/>
              <a:cxnLst/>
              <a:rect l="l" t="t" r="r" b="b"/>
              <a:pathLst>
                <a:path w="3632" h="611" extrusionOk="0">
                  <a:moveTo>
                    <a:pt x="83" y="1"/>
                  </a:moveTo>
                  <a:cubicBezTo>
                    <a:pt x="54" y="1"/>
                    <a:pt x="28" y="16"/>
                    <a:pt x="16" y="41"/>
                  </a:cubicBezTo>
                  <a:cubicBezTo>
                    <a:pt x="1" y="81"/>
                    <a:pt x="16" y="121"/>
                    <a:pt x="53" y="136"/>
                  </a:cubicBezTo>
                  <a:cubicBezTo>
                    <a:pt x="679" y="426"/>
                    <a:pt x="1248" y="610"/>
                    <a:pt x="1891" y="610"/>
                  </a:cubicBezTo>
                  <a:cubicBezTo>
                    <a:pt x="2377" y="610"/>
                    <a:pt x="2906" y="505"/>
                    <a:pt x="3533" y="260"/>
                  </a:cubicBezTo>
                  <a:cubicBezTo>
                    <a:pt x="3545" y="257"/>
                    <a:pt x="3561" y="251"/>
                    <a:pt x="3579" y="241"/>
                  </a:cubicBezTo>
                  <a:cubicBezTo>
                    <a:pt x="3613" y="226"/>
                    <a:pt x="3632" y="183"/>
                    <a:pt x="3619" y="149"/>
                  </a:cubicBezTo>
                  <a:cubicBezTo>
                    <a:pt x="3607" y="123"/>
                    <a:pt x="3580" y="106"/>
                    <a:pt x="3552" y="106"/>
                  </a:cubicBezTo>
                  <a:cubicBezTo>
                    <a:pt x="3544" y="106"/>
                    <a:pt x="3535" y="108"/>
                    <a:pt x="3527" y="112"/>
                  </a:cubicBezTo>
                  <a:cubicBezTo>
                    <a:pt x="2896" y="360"/>
                    <a:pt x="2373" y="468"/>
                    <a:pt x="1892" y="468"/>
                  </a:cubicBezTo>
                  <a:cubicBezTo>
                    <a:pt x="1279" y="468"/>
                    <a:pt x="733" y="292"/>
                    <a:pt x="115" y="7"/>
                  </a:cubicBezTo>
                  <a:cubicBezTo>
                    <a:pt x="104" y="3"/>
                    <a:pt x="94" y="1"/>
                    <a:pt x="83"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6"/>
            <p:cNvSpPr/>
            <p:nvPr/>
          </p:nvSpPr>
          <p:spPr>
            <a:xfrm>
              <a:off x="8816377" y="1427508"/>
              <a:ext cx="74152" cy="85281"/>
            </a:xfrm>
            <a:custGeom>
              <a:avLst/>
              <a:gdLst/>
              <a:ahLst/>
              <a:cxnLst/>
              <a:rect l="l" t="t" r="r" b="b"/>
              <a:pathLst>
                <a:path w="2332" h="2682" extrusionOk="0">
                  <a:moveTo>
                    <a:pt x="83" y="0"/>
                  </a:moveTo>
                  <a:cubicBezTo>
                    <a:pt x="70" y="0"/>
                    <a:pt x="56" y="4"/>
                    <a:pt x="44" y="11"/>
                  </a:cubicBezTo>
                  <a:cubicBezTo>
                    <a:pt x="10" y="29"/>
                    <a:pt x="1" y="72"/>
                    <a:pt x="19" y="106"/>
                  </a:cubicBezTo>
                  <a:cubicBezTo>
                    <a:pt x="28" y="122"/>
                    <a:pt x="890" y="1492"/>
                    <a:pt x="2208" y="2666"/>
                  </a:cubicBezTo>
                  <a:cubicBezTo>
                    <a:pt x="2221" y="2676"/>
                    <a:pt x="2239" y="2681"/>
                    <a:pt x="2257" y="2681"/>
                  </a:cubicBezTo>
                  <a:cubicBezTo>
                    <a:pt x="2266" y="2681"/>
                    <a:pt x="2274" y="2680"/>
                    <a:pt x="2282" y="2678"/>
                  </a:cubicBezTo>
                  <a:cubicBezTo>
                    <a:pt x="2288" y="2672"/>
                    <a:pt x="2301" y="2669"/>
                    <a:pt x="2304" y="2663"/>
                  </a:cubicBezTo>
                  <a:cubicBezTo>
                    <a:pt x="2332" y="2632"/>
                    <a:pt x="2332" y="2589"/>
                    <a:pt x="2301" y="2561"/>
                  </a:cubicBezTo>
                  <a:cubicBezTo>
                    <a:pt x="1001" y="1400"/>
                    <a:pt x="149" y="48"/>
                    <a:pt x="139" y="32"/>
                  </a:cubicBezTo>
                  <a:cubicBezTo>
                    <a:pt x="128" y="11"/>
                    <a:pt x="106" y="0"/>
                    <a:pt x="83"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6"/>
            <p:cNvSpPr/>
            <p:nvPr/>
          </p:nvSpPr>
          <p:spPr>
            <a:xfrm>
              <a:off x="8968432" y="1343467"/>
              <a:ext cx="147413" cy="60860"/>
            </a:xfrm>
            <a:custGeom>
              <a:avLst/>
              <a:gdLst/>
              <a:ahLst/>
              <a:cxnLst/>
              <a:rect l="l" t="t" r="r" b="b"/>
              <a:pathLst>
                <a:path w="4636" h="1914" extrusionOk="0">
                  <a:moveTo>
                    <a:pt x="4553" y="1"/>
                  </a:moveTo>
                  <a:cubicBezTo>
                    <a:pt x="4542" y="1"/>
                    <a:pt x="4531" y="4"/>
                    <a:pt x="4521" y="11"/>
                  </a:cubicBezTo>
                  <a:cubicBezTo>
                    <a:pt x="1884" y="1400"/>
                    <a:pt x="84" y="1764"/>
                    <a:pt x="66" y="1771"/>
                  </a:cubicBezTo>
                  <a:cubicBezTo>
                    <a:pt x="29" y="1777"/>
                    <a:pt x="1" y="1817"/>
                    <a:pt x="7" y="1854"/>
                  </a:cubicBezTo>
                  <a:cubicBezTo>
                    <a:pt x="15" y="1890"/>
                    <a:pt x="46" y="1913"/>
                    <a:pt x="81" y="1913"/>
                  </a:cubicBezTo>
                  <a:cubicBezTo>
                    <a:pt x="85" y="1913"/>
                    <a:pt x="89" y="1913"/>
                    <a:pt x="94" y="1913"/>
                  </a:cubicBezTo>
                  <a:cubicBezTo>
                    <a:pt x="106" y="1909"/>
                    <a:pt x="881" y="1749"/>
                    <a:pt x="2159" y="1252"/>
                  </a:cubicBezTo>
                  <a:cubicBezTo>
                    <a:pt x="2841" y="986"/>
                    <a:pt x="3663" y="622"/>
                    <a:pt x="4586" y="137"/>
                  </a:cubicBezTo>
                  <a:cubicBezTo>
                    <a:pt x="4620" y="119"/>
                    <a:pt x="4635" y="76"/>
                    <a:pt x="4617" y="42"/>
                  </a:cubicBezTo>
                  <a:cubicBezTo>
                    <a:pt x="4604" y="16"/>
                    <a:pt x="4578" y="1"/>
                    <a:pt x="4553"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6"/>
            <p:cNvSpPr/>
            <p:nvPr/>
          </p:nvSpPr>
          <p:spPr>
            <a:xfrm>
              <a:off x="9095177" y="1344167"/>
              <a:ext cx="48523" cy="28363"/>
            </a:xfrm>
            <a:custGeom>
              <a:avLst/>
              <a:gdLst/>
              <a:ahLst/>
              <a:cxnLst/>
              <a:rect l="l" t="t" r="r" b="b"/>
              <a:pathLst>
                <a:path w="1526" h="892" extrusionOk="0">
                  <a:moveTo>
                    <a:pt x="1444" y="0"/>
                  </a:moveTo>
                  <a:cubicBezTo>
                    <a:pt x="1431" y="0"/>
                    <a:pt x="1418" y="4"/>
                    <a:pt x="1406" y="10"/>
                  </a:cubicBezTo>
                  <a:cubicBezTo>
                    <a:pt x="754" y="421"/>
                    <a:pt x="59" y="751"/>
                    <a:pt x="50" y="754"/>
                  </a:cubicBezTo>
                  <a:cubicBezTo>
                    <a:pt x="16" y="776"/>
                    <a:pt x="1" y="816"/>
                    <a:pt x="16" y="853"/>
                  </a:cubicBezTo>
                  <a:cubicBezTo>
                    <a:pt x="28" y="878"/>
                    <a:pt x="53" y="892"/>
                    <a:pt x="79" y="892"/>
                  </a:cubicBezTo>
                  <a:cubicBezTo>
                    <a:pt x="88" y="892"/>
                    <a:pt x="97" y="890"/>
                    <a:pt x="106" y="887"/>
                  </a:cubicBezTo>
                  <a:lnTo>
                    <a:pt x="112" y="887"/>
                  </a:lnTo>
                  <a:cubicBezTo>
                    <a:pt x="121" y="884"/>
                    <a:pt x="822" y="548"/>
                    <a:pt x="1483" y="134"/>
                  </a:cubicBezTo>
                  <a:cubicBezTo>
                    <a:pt x="1517" y="112"/>
                    <a:pt x="1526" y="69"/>
                    <a:pt x="1507" y="35"/>
                  </a:cubicBezTo>
                  <a:cubicBezTo>
                    <a:pt x="1492" y="11"/>
                    <a:pt x="1468" y="0"/>
                    <a:pt x="1444"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6"/>
            <p:cNvSpPr/>
            <p:nvPr/>
          </p:nvSpPr>
          <p:spPr>
            <a:xfrm>
              <a:off x="8867729" y="1045302"/>
              <a:ext cx="70718" cy="18188"/>
            </a:xfrm>
            <a:custGeom>
              <a:avLst/>
              <a:gdLst/>
              <a:ahLst/>
              <a:cxnLst/>
              <a:rect l="l" t="t" r="r" b="b"/>
              <a:pathLst>
                <a:path w="2224" h="572" extrusionOk="0">
                  <a:moveTo>
                    <a:pt x="2143" y="0"/>
                  </a:moveTo>
                  <a:cubicBezTo>
                    <a:pt x="2133" y="0"/>
                    <a:pt x="2124" y="3"/>
                    <a:pt x="2115" y="8"/>
                  </a:cubicBezTo>
                  <a:cubicBezTo>
                    <a:pt x="1250" y="352"/>
                    <a:pt x="724" y="428"/>
                    <a:pt x="431" y="428"/>
                  </a:cubicBezTo>
                  <a:cubicBezTo>
                    <a:pt x="208" y="428"/>
                    <a:pt x="118" y="384"/>
                    <a:pt x="114" y="382"/>
                  </a:cubicBezTo>
                  <a:cubicBezTo>
                    <a:pt x="104" y="376"/>
                    <a:pt x="92" y="373"/>
                    <a:pt x="81" y="373"/>
                  </a:cubicBezTo>
                  <a:cubicBezTo>
                    <a:pt x="56" y="373"/>
                    <a:pt x="31" y="386"/>
                    <a:pt x="19" y="409"/>
                  </a:cubicBezTo>
                  <a:cubicBezTo>
                    <a:pt x="0" y="440"/>
                    <a:pt x="10" y="487"/>
                    <a:pt x="47" y="505"/>
                  </a:cubicBezTo>
                  <a:cubicBezTo>
                    <a:pt x="57" y="511"/>
                    <a:pt x="165" y="572"/>
                    <a:pt x="438" y="572"/>
                  </a:cubicBezTo>
                  <a:cubicBezTo>
                    <a:pt x="744" y="572"/>
                    <a:pt x="1258" y="495"/>
                    <a:pt x="2072" y="178"/>
                  </a:cubicBezTo>
                  <a:cubicBezTo>
                    <a:pt x="2103" y="162"/>
                    <a:pt x="2137" y="150"/>
                    <a:pt x="2168" y="141"/>
                  </a:cubicBezTo>
                  <a:cubicBezTo>
                    <a:pt x="2202" y="125"/>
                    <a:pt x="2223" y="82"/>
                    <a:pt x="2208" y="48"/>
                  </a:cubicBezTo>
                  <a:cubicBezTo>
                    <a:pt x="2196" y="21"/>
                    <a:pt x="2170" y="0"/>
                    <a:pt x="2143" y="0"/>
                  </a:cubicBezTo>
                  <a:close/>
                </a:path>
              </a:pathLst>
            </a:custGeom>
            <a:solidFill>
              <a:srgbClr val="926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6"/>
          <p:cNvGrpSpPr/>
          <p:nvPr/>
        </p:nvGrpSpPr>
        <p:grpSpPr>
          <a:xfrm rot="-1214747">
            <a:off x="8337669" y="101064"/>
            <a:ext cx="703107" cy="666378"/>
            <a:chOff x="6932152" y="1179424"/>
            <a:chExt cx="344240" cy="326242"/>
          </a:xfrm>
        </p:grpSpPr>
        <p:sp>
          <p:nvSpPr>
            <p:cNvPr id="569" name="Google Shape;569;p6"/>
            <p:cNvSpPr/>
            <p:nvPr/>
          </p:nvSpPr>
          <p:spPr>
            <a:xfrm>
              <a:off x="6946684" y="1179424"/>
              <a:ext cx="329104" cy="326242"/>
            </a:xfrm>
            <a:custGeom>
              <a:avLst/>
              <a:gdLst/>
              <a:ahLst/>
              <a:cxnLst/>
              <a:rect l="l" t="t" r="r" b="b"/>
              <a:pathLst>
                <a:path w="10350" h="10260" extrusionOk="0">
                  <a:moveTo>
                    <a:pt x="5309" y="1"/>
                  </a:moveTo>
                  <a:cubicBezTo>
                    <a:pt x="5213" y="1"/>
                    <a:pt x="5117" y="3"/>
                    <a:pt x="5021" y="8"/>
                  </a:cubicBezTo>
                  <a:cubicBezTo>
                    <a:pt x="2217" y="137"/>
                    <a:pt x="257" y="1977"/>
                    <a:pt x="109" y="4923"/>
                  </a:cubicBezTo>
                  <a:cubicBezTo>
                    <a:pt x="1" y="7075"/>
                    <a:pt x="1396" y="10128"/>
                    <a:pt x="5021" y="10255"/>
                  </a:cubicBezTo>
                  <a:cubicBezTo>
                    <a:pt x="5105" y="10258"/>
                    <a:pt x="5188" y="10259"/>
                    <a:pt x="5271" y="10259"/>
                  </a:cubicBezTo>
                  <a:cubicBezTo>
                    <a:pt x="8492" y="10259"/>
                    <a:pt x="10349" y="7987"/>
                    <a:pt x="10223" y="4923"/>
                  </a:cubicBezTo>
                  <a:cubicBezTo>
                    <a:pt x="10095" y="1695"/>
                    <a:pt x="7956" y="1"/>
                    <a:pt x="5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6"/>
            <p:cNvSpPr/>
            <p:nvPr/>
          </p:nvSpPr>
          <p:spPr>
            <a:xfrm>
              <a:off x="7105735" y="1372944"/>
              <a:ext cx="10430" cy="132596"/>
            </a:xfrm>
            <a:custGeom>
              <a:avLst/>
              <a:gdLst/>
              <a:ahLst/>
              <a:cxnLst/>
              <a:rect l="l" t="t" r="r" b="b"/>
              <a:pathLst>
                <a:path w="328" h="4170" extrusionOk="0">
                  <a:moveTo>
                    <a:pt x="173" y="1"/>
                  </a:moveTo>
                  <a:lnTo>
                    <a:pt x="0" y="1063"/>
                  </a:lnTo>
                  <a:lnTo>
                    <a:pt x="0" y="4169"/>
                  </a:lnTo>
                  <a:lnTo>
                    <a:pt x="19" y="4169"/>
                  </a:lnTo>
                  <a:cubicBezTo>
                    <a:pt x="50" y="4170"/>
                    <a:pt x="80" y="4170"/>
                    <a:pt x="110" y="4170"/>
                  </a:cubicBezTo>
                  <a:cubicBezTo>
                    <a:pt x="183" y="4170"/>
                    <a:pt x="255" y="4168"/>
                    <a:pt x="327" y="4166"/>
                  </a:cubicBezTo>
                  <a:lnTo>
                    <a:pt x="327" y="828"/>
                  </a:lnTo>
                  <a:lnTo>
                    <a:pt x="173"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6"/>
            <p:cNvSpPr/>
            <p:nvPr/>
          </p:nvSpPr>
          <p:spPr>
            <a:xfrm>
              <a:off x="7105735" y="1179615"/>
              <a:ext cx="10430" cy="132596"/>
            </a:xfrm>
            <a:custGeom>
              <a:avLst/>
              <a:gdLst/>
              <a:ahLst/>
              <a:cxnLst/>
              <a:rect l="l" t="t" r="r" b="b"/>
              <a:pathLst>
                <a:path w="328" h="4170" extrusionOk="0">
                  <a:moveTo>
                    <a:pt x="123" y="0"/>
                  </a:moveTo>
                  <a:cubicBezTo>
                    <a:pt x="88" y="0"/>
                    <a:pt x="54" y="0"/>
                    <a:pt x="19" y="2"/>
                  </a:cubicBezTo>
                  <a:lnTo>
                    <a:pt x="0" y="2"/>
                  </a:lnTo>
                  <a:lnTo>
                    <a:pt x="0" y="3336"/>
                  </a:lnTo>
                  <a:lnTo>
                    <a:pt x="155" y="4170"/>
                  </a:lnTo>
                  <a:lnTo>
                    <a:pt x="327" y="3111"/>
                  </a:lnTo>
                  <a:lnTo>
                    <a:pt x="327" y="2"/>
                  </a:lnTo>
                  <a:cubicBezTo>
                    <a:pt x="260" y="2"/>
                    <a:pt x="192" y="0"/>
                    <a:pt x="123" y="0"/>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6"/>
            <p:cNvSpPr/>
            <p:nvPr/>
          </p:nvSpPr>
          <p:spPr>
            <a:xfrm>
              <a:off x="7079502" y="1363436"/>
              <a:ext cx="31766" cy="140799"/>
            </a:xfrm>
            <a:custGeom>
              <a:avLst/>
              <a:gdLst/>
              <a:ahLst/>
              <a:cxnLst/>
              <a:rect l="l" t="t" r="r" b="b"/>
              <a:pathLst>
                <a:path w="999" h="4428" extrusionOk="0">
                  <a:moveTo>
                    <a:pt x="943" y="0"/>
                  </a:moveTo>
                  <a:lnTo>
                    <a:pt x="501" y="1312"/>
                  </a:lnTo>
                  <a:lnTo>
                    <a:pt x="1" y="4378"/>
                  </a:lnTo>
                  <a:cubicBezTo>
                    <a:pt x="109" y="4400"/>
                    <a:pt x="211" y="4412"/>
                    <a:pt x="325" y="4428"/>
                  </a:cubicBezTo>
                  <a:lnTo>
                    <a:pt x="825" y="1365"/>
                  </a:lnTo>
                  <a:lnTo>
                    <a:pt x="998" y="300"/>
                  </a:lnTo>
                  <a:lnTo>
                    <a:pt x="943"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6"/>
            <p:cNvSpPr/>
            <p:nvPr/>
          </p:nvSpPr>
          <p:spPr>
            <a:xfrm>
              <a:off x="7110631" y="1180124"/>
              <a:ext cx="32052" cy="141721"/>
            </a:xfrm>
            <a:custGeom>
              <a:avLst/>
              <a:gdLst/>
              <a:ahLst/>
              <a:cxnLst/>
              <a:rect l="l" t="t" r="r" b="b"/>
              <a:pathLst>
                <a:path w="1008" h="4457" extrusionOk="0">
                  <a:moveTo>
                    <a:pt x="680" y="1"/>
                  </a:moveTo>
                  <a:lnTo>
                    <a:pt x="173" y="3085"/>
                  </a:lnTo>
                  <a:lnTo>
                    <a:pt x="1" y="4154"/>
                  </a:lnTo>
                  <a:lnTo>
                    <a:pt x="59" y="4456"/>
                  </a:lnTo>
                  <a:lnTo>
                    <a:pt x="498" y="3144"/>
                  </a:lnTo>
                  <a:lnTo>
                    <a:pt x="1007" y="41"/>
                  </a:lnTo>
                  <a:cubicBezTo>
                    <a:pt x="899" y="26"/>
                    <a:pt x="791" y="13"/>
                    <a:pt x="680" y="1"/>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6"/>
            <p:cNvSpPr/>
            <p:nvPr/>
          </p:nvSpPr>
          <p:spPr>
            <a:xfrm>
              <a:off x="7112412" y="1184766"/>
              <a:ext cx="56282" cy="142167"/>
            </a:xfrm>
            <a:custGeom>
              <a:avLst/>
              <a:gdLst/>
              <a:ahLst/>
              <a:cxnLst/>
              <a:rect l="l" t="t" r="r" b="b"/>
              <a:pathLst>
                <a:path w="1770" h="4471" extrusionOk="0">
                  <a:moveTo>
                    <a:pt x="1454" y="0"/>
                  </a:moveTo>
                  <a:lnTo>
                    <a:pt x="442" y="3001"/>
                  </a:lnTo>
                  <a:lnTo>
                    <a:pt x="0" y="4313"/>
                  </a:lnTo>
                  <a:lnTo>
                    <a:pt x="31" y="4471"/>
                  </a:lnTo>
                  <a:lnTo>
                    <a:pt x="750" y="3106"/>
                  </a:lnTo>
                  <a:lnTo>
                    <a:pt x="1769" y="83"/>
                  </a:lnTo>
                  <a:cubicBezTo>
                    <a:pt x="1667" y="49"/>
                    <a:pt x="1559" y="25"/>
                    <a:pt x="1454" y="0"/>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6"/>
            <p:cNvSpPr/>
            <p:nvPr/>
          </p:nvSpPr>
          <p:spPr>
            <a:xfrm>
              <a:off x="7053778" y="1358221"/>
              <a:ext cx="55709" cy="140895"/>
            </a:xfrm>
            <a:custGeom>
              <a:avLst/>
              <a:gdLst/>
              <a:ahLst/>
              <a:cxnLst/>
              <a:rect l="l" t="t" r="r" b="b"/>
              <a:pathLst>
                <a:path w="1752" h="4431" extrusionOk="0">
                  <a:moveTo>
                    <a:pt x="1721" y="1"/>
                  </a:moveTo>
                  <a:lnTo>
                    <a:pt x="998" y="1368"/>
                  </a:lnTo>
                  <a:lnTo>
                    <a:pt x="1" y="4332"/>
                  </a:lnTo>
                  <a:cubicBezTo>
                    <a:pt x="103" y="4366"/>
                    <a:pt x="208" y="4400"/>
                    <a:pt x="316" y="4431"/>
                  </a:cubicBezTo>
                  <a:lnTo>
                    <a:pt x="1310" y="1476"/>
                  </a:lnTo>
                  <a:lnTo>
                    <a:pt x="1752" y="158"/>
                  </a:lnTo>
                  <a:lnTo>
                    <a:pt x="1721"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6"/>
            <p:cNvSpPr/>
            <p:nvPr/>
          </p:nvSpPr>
          <p:spPr>
            <a:xfrm>
              <a:off x="7113398" y="1193288"/>
              <a:ext cx="80130" cy="136793"/>
            </a:xfrm>
            <a:custGeom>
              <a:avLst/>
              <a:gdLst/>
              <a:ahLst/>
              <a:cxnLst/>
              <a:rect l="l" t="t" r="r" b="b"/>
              <a:pathLst>
                <a:path w="2520" h="4302" extrusionOk="0">
                  <a:moveTo>
                    <a:pt x="2226" y="1"/>
                  </a:moveTo>
                  <a:lnTo>
                    <a:pt x="726" y="2838"/>
                  </a:lnTo>
                  <a:lnTo>
                    <a:pt x="0" y="4203"/>
                  </a:lnTo>
                  <a:lnTo>
                    <a:pt x="19" y="4301"/>
                  </a:lnTo>
                  <a:lnTo>
                    <a:pt x="1013" y="2992"/>
                  </a:lnTo>
                  <a:lnTo>
                    <a:pt x="2519" y="149"/>
                  </a:lnTo>
                  <a:cubicBezTo>
                    <a:pt x="2424" y="96"/>
                    <a:pt x="2325" y="47"/>
                    <a:pt x="2226" y="1"/>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6"/>
            <p:cNvSpPr/>
            <p:nvPr/>
          </p:nvSpPr>
          <p:spPr>
            <a:xfrm>
              <a:off x="7029548" y="1355169"/>
              <a:ext cx="79049" cy="134535"/>
            </a:xfrm>
            <a:custGeom>
              <a:avLst/>
              <a:gdLst/>
              <a:ahLst/>
              <a:cxnLst/>
              <a:rect l="l" t="t" r="r" b="b"/>
              <a:pathLst>
                <a:path w="2486" h="4231" extrusionOk="0">
                  <a:moveTo>
                    <a:pt x="2467" y="1"/>
                  </a:moveTo>
                  <a:lnTo>
                    <a:pt x="1470" y="1310"/>
                  </a:lnTo>
                  <a:lnTo>
                    <a:pt x="0" y="4082"/>
                  </a:lnTo>
                  <a:cubicBezTo>
                    <a:pt x="93" y="4138"/>
                    <a:pt x="192" y="4184"/>
                    <a:pt x="294" y="4231"/>
                  </a:cubicBezTo>
                  <a:lnTo>
                    <a:pt x="1760" y="1464"/>
                  </a:lnTo>
                  <a:lnTo>
                    <a:pt x="2486" y="97"/>
                  </a:lnTo>
                  <a:lnTo>
                    <a:pt x="2467"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6"/>
            <p:cNvSpPr/>
            <p:nvPr/>
          </p:nvSpPr>
          <p:spPr>
            <a:xfrm>
              <a:off x="7007639" y="1352911"/>
              <a:ext cx="100385" cy="123438"/>
            </a:xfrm>
            <a:custGeom>
              <a:avLst/>
              <a:gdLst/>
              <a:ahLst/>
              <a:cxnLst/>
              <a:rect l="l" t="t" r="r" b="b"/>
              <a:pathLst>
                <a:path w="3157" h="3882" extrusionOk="0">
                  <a:moveTo>
                    <a:pt x="3144" y="1"/>
                  </a:moveTo>
                  <a:lnTo>
                    <a:pt x="1900" y="1183"/>
                  </a:lnTo>
                  <a:lnTo>
                    <a:pt x="1" y="3681"/>
                  </a:lnTo>
                  <a:cubicBezTo>
                    <a:pt x="87" y="3749"/>
                    <a:pt x="171" y="3814"/>
                    <a:pt x="260" y="3882"/>
                  </a:cubicBezTo>
                  <a:lnTo>
                    <a:pt x="2159" y="1381"/>
                  </a:lnTo>
                  <a:lnTo>
                    <a:pt x="3156" y="72"/>
                  </a:lnTo>
                  <a:lnTo>
                    <a:pt x="3144"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
            <p:cNvSpPr/>
            <p:nvPr/>
          </p:nvSpPr>
          <p:spPr>
            <a:xfrm>
              <a:off x="7113970" y="1206452"/>
              <a:ext cx="102038" cy="125791"/>
            </a:xfrm>
            <a:custGeom>
              <a:avLst/>
              <a:gdLst/>
              <a:ahLst/>
              <a:cxnLst/>
              <a:rect l="l" t="t" r="r" b="b"/>
              <a:pathLst>
                <a:path w="3209" h="3956" extrusionOk="0">
                  <a:moveTo>
                    <a:pt x="2949" y="0"/>
                  </a:moveTo>
                  <a:lnTo>
                    <a:pt x="992" y="2575"/>
                  </a:lnTo>
                  <a:lnTo>
                    <a:pt x="1" y="3887"/>
                  </a:lnTo>
                  <a:lnTo>
                    <a:pt x="13" y="3955"/>
                  </a:lnTo>
                  <a:lnTo>
                    <a:pt x="1254" y="2776"/>
                  </a:lnTo>
                  <a:lnTo>
                    <a:pt x="3208" y="201"/>
                  </a:lnTo>
                  <a:cubicBezTo>
                    <a:pt x="3122" y="130"/>
                    <a:pt x="3039" y="62"/>
                    <a:pt x="2949" y="0"/>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
            <p:cNvSpPr/>
            <p:nvPr/>
          </p:nvSpPr>
          <p:spPr>
            <a:xfrm>
              <a:off x="6989006" y="1351353"/>
              <a:ext cx="118605" cy="107635"/>
            </a:xfrm>
            <a:custGeom>
              <a:avLst/>
              <a:gdLst/>
              <a:ahLst/>
              <a:cxnLst/>
              <a:rect l="l" t="t" r="r" b="b"/>
              <a:pathLst>
                <a:path w="3730" h="3385" extrusionOk="0">
                  <a:moveTo>
                    <a:pt x="3721" y="0"/>
                  </a:moveTo>
                  <a:lnTo>
                    <a:pt x="2263" y="991"/>
                  </a:lnTo>
                  <a:lnTo>
                    <a:pt x="0" y="3137"/>
                  </a:lnTo>
                  <a:cubicBezTo>
                    <a:pt x="71" y="3224"/>
                    <a:pt x="142" y="3304"/>
                    <a:pt x="216" y="3384"/>
                  </a:cubicBezTo>
                  <a:lnTo>
                    <a:pt x="2486" y="1232"/>
                  </a:lnTo>
                  <a:lnTo>
                    <a:pt x="3730" y="50"/>
                  </a:lnTo>
                  <a:lnTo>
                    <a:pt x="3721"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
            <p:cNvSpPr/>
            <p:nvPr/>
          </p:nvSpPr>
          <p:spPr>
            <a:xfrm>
              <a:off x="7114352" y="1224036"/>
              <a:ext cx="120894" cy="109765"/>
            </a:xfrm>
            <a:custGeom>
              <a:avLst/>
              <a:gdLst/>
              <a:ahLst/>
              <a:cxnLst/>
              <a:rect l="l" t="t" r="r" b="b"/>
              <a:pathLst>
                <a:path w="3802" h="3452" extrusionOk="0">
                  <a:moveTo>
                    <a:pt x="3585" y="0"/>
                  </a:moveTo>
                  <a:lnTo>
                    <a:pt x="1242" y="2217"/>
                  </a:lnTo>
                  <a:lnTo>
                    <a:pt x="1" y="3402"/>
                  </a:lnTo>
                  <a:lnTo>
                    <a:pt x="7" y="3452"/>
                  </a:lnTo>
                  <a:lnTo>
                    <a:pt x="1467" y="2461"/>
                  </a:lnTo>
                  <a:lnTo>
                    <a:pt x="3802" y="247"/>
                  </a:lnTo>
                  <a:cubicBezTo>
                    <a:pt x="3731" y="161"/>
                    <a:pt x="3660" y="80"/>
                    <a:pt x="3585" y="0"/>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
            <p:cNvSpPr/>
            <p:nvPr/>
          </p:nvSpPr>
          <p:spPr>
            <a:xfrm>
              <a:off x="6973680" y="1350177"/>
              <a:ext cx="133645" cy="88174"/>
            </a:xfrm>
            <a:custGeom>
              <a:avLst/>
              <a:gdLst/>
              <a:ahLst/>
              <a:cxnLst/>
              <a:rect l="l" t="t" r="r" b="b"/>
              <a:pathLst>
                <a:path w="4203" h="2773" extrusionOk="0">
                  <a:moveTo>
                    <a:pt x="4196" y="0"/>
                  </a:moveTo>
                  <a:lnTo>
                    <a:pt x="2560" y="760"/>
                  </a:lnTo>
                  <a:lnTo>
                    <a:pt x="1" y="2495"/>
                  </a:lnTo>
                  <a:cubicBezTo>
                    <a:pt x="56" y="2588"/>
                    <a:pt x="118" y="2680"/>
                    <a:pt x="180" y="2773"/>
                  </a:cubicBezTo>
                  <a:lnTo>
                    <a:pt x="2745" y="1035"/>
                  </a:lnTo>
                  <a:lnTo>
                    <a:pt x="4203" y="37"/>
                  </a:lnTo>
                  <a:lnTo>
                    <a:pt x="4196"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6"/>
            <p:cNvSpPr/>
            <p:nvPr/>
          </p:nvSpPr>
          <p:spPr>
            <a:xfrm>
              <a:off x="7114574" y="1245118"/>
              <a:ext cx="135903" cy="89955"/>
            </a:xfrm>
            <a:custGeom>
              <a:avLst/>
              <a:gdLst/>
              <a:ahLst/>
              <a:cxnLst/>
              <a:rect l="l" t="t" r="r" b="b"/>
              <a:pathLst>
                <a:path w="4274" h="2829" extrusionOk="0">
                  <a:moveTo>
                    <a:pt x="4103" y="1"/>
                  </a:moveTo>
                  <a:lnTo>
                    <a:pt x="1464" y="1795"/>
                  </a:lnTo>
                  <a:lnTo>
                    <a:pt x="0" y="2789"/>
                  </a:lnTo>
                  <a:lnTo>
                    <a:pt x="9" y="2829"/>
                  </a:lnTo>
                  <a:lnTo>
                    <a:pt x="1643" y="2069"/>
                  </a:lnTo>
                  <a:lnTo>
                    <a:pt x="4273" y="282"/>
                  </a:lnTo>
                  <a:cubicBezTo>
                    <a:pt x="4218" y="186"/>
                    <a:pt x="4162" y="93"/>
                    <a:pt x="4103" y="1"/>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6"/>
            <p:cNvSpPr/>
            <p:nvPr/>
          </p:nvSpPr>
          <p:spPr>
            <a:xfrm>
              <a:off x="6962201" y="1349191"/>
              <a:ext cx="144933" cy="66202"/>
            </a:xfrm>
            <a:custGeom>
              <a:avLst/>
              <a:gdLst/>
              <a:ahLst/>
              <a:cxnLst/>
              <a:rect l="l" t="t" r="r" b="b"/>
              <a:pathLst>
                <a:path w="4558" h="2082" extrusionOk="0">
                  <a:moveTo>
                    <a:pt x="4548" y="0"/>
                  </a:moveTo>
                  <a:lnTo>
                    <a:pt x="2782" y="494"/>
                  </a:lnTo>
                  <a:lnTo>
                    <a:pt x="0" y="1782"/>
                  </a:lnTo>
                  <a:cubicBezTo>
                    <a:pt x="37" y="1884"/>
                    <a:pt x="84" y="1983"/>
                    <a:pt x="130" y="2081"/>
                  </a:cubicBezTo>
                  <a:lnTo>
                    <a:pt x="2921" y="791"/>
                  </a:lnTo>
                  <a:lnTo>
                    <a:pt x="4557" y="31"/>
                  </a:lnTo>
                  <a:lnTo>
                    <a:pt x="4548"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
            <p:cNvSpPr/>
            <p:nvPr/>
          </p:nvSpPr>
          <p:spPr>
            <a:xfrm>
              <a:off x="7114861" y="1268775"/>
              <a:ext cx="146491" cy="67284"/>
            </a:xfrm>
            <a:custGeom>
              <a:avLst/>
              <a:gdLst/>
              <a:ahLst/>
              <a:cxnLst/>
              <a:rect l="l" t="t" r="r" b="b"/>
              <a:pathLst>
                <a:path w="4607" h="2116" extrusionOk="0">
                  <a:moveTo>
                    <a:pt x="4493" y="1"/>
                  </a:moveTo>
                  <a:lnTo>
                    <a:pt x="1640" y="1325"/>
                  </a:lnTo>
                  <a:lnTo>
                    <a:pt x="0" y="2085"/>
                  </a:lnTo>
                  <a:lnTo>
                    <a:pt x="7" y="2116"/>
                  </a:lnTo>
                  <a:lnTo>
                    <a:pt x="1776" y="1622"/>
                  </a:lnTo>
                  <a:lnTo>
                    <a:pt x="4607" y="310"/>
                  </a:lnTo>
                  <a:cubicBezTo>
                    <a:pt x="4573" y="205"/>
                    <a:pt x="4530" y="100"/>
                    <a:pt x="4493" y="1"/>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
            <p:cNvSpPr/>
            <p:nvPr/>
          </p:nvSpPr>
          <p:spPr>
            <a:xfrm>
              <a:off x="7115051" y="1294022"/>
              <a:ext cx="153073" cy="42927"/>
            </a:xfrm>
            <a:custGeom>
              <a:avLst/>
              <a:gdLst/>
              <a:ahLst/>
              <a:cxnLst/>
              <a:rect l="l" t="t" r="r" b="b"/>
              <a:pathLst>
                <a:path w="4814" h="1350" extrusionOk="0">
                  <a:moveTo>
                    <a:pt x="4743" y="0"/>
                  </a:moveTo>
                  <a:lnTo>
                    <a:pt x="1773" y="831"/>
                  </a:lnTo>
                  <a:lnTo>
                    <a:pt x="1" y="1322"/>
                  </a:lnTo>
                  <a:lnTo>
                    <a:pt x="4" y="1350"/>
                  </a:lnTo>
                  <a:lnTo>
                    <a:pt x="1856" y="1143"/>
                  </a:lnTo>
                  <a:lnTo>
                    <a:pt x="4814" y="321"/>
                  </a:lnTo>
                  <a:cubicBezTo>
                    <a:pt x="4795" y="213"/>
                    <a:pt x="4771" y="105"/>
                    <a:pt x="4743" y="0"/>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6"/>
            <p:cNvSpPr/>
            <p:nvPr/>
          </p:nvSpPr>
          <p:spPr>
            <a:xfrm>
              <a:off x="6954442" y="1348301"/>
              <a:ext cx="152405" cy="42640"/>
            </a:xfrm>
            <a:custGeom>
              <a:avLst/>
              <a:gdLst/>
              <a:ahLst/>
              <a:cxnLst/>
              <a:rect l="l" t="t" r="r" b="b"/>
              <a:pathLst>
                <a:path w="4793" h="1341" extrusionOk="0">
                  <a:moveTo>
                    <a:pt x="4789" y="1"/>
                  </a:moveTo>
                  <a:lnTo>
                    <a:pt x="2937" y="204"/>
                  </a:lnTo>
                  <a:lnTo>
                    <a:pt x="1" y="1023"/>
                  </a:lnTo>
                  <a:cubicBezTo>
                    <a:pt x="22" y="1128"/>
                    <a:pt x="50" y="1236"/>
                    <a:pt x="81" y="1341"/>
                  </a:cubicBezTo>
                  <a:lnTo>
                    <a:pt x="3026" y="516"/>
                  </a:lnTo>
                  <a:lnTo>
                    <a:pt x="4792" y="28"/>
                  </a:lnTo>
                  <a:lnTo>
                    <a:pt x="4789"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6"/>
            <p:cNvSpPr/>
            <p:nvPr/>
          </p:nvSpPr>
          <p:spPr>
            <a:xfrm>
              <a:off x="6950626" y="1344389"/>
              <a:ext cx="156126" cy="21018"/>
            </a:xfrm>
            <a:custGeom>
              <a:avLst/>
              <a:gdLst/>
              <a:ahLst/>
              <a:cxnLst/>
              <a:rect l="l" t="t" r="r" b="b"/>
              <a:pathLst>
                <a:path w="4910" h="661" extrusionOk="0">
                  <a:moveTo>
                    <a:pt x="3023" y="0"/>
                  </a:moveTo>
                  <a:lnTo>
                    <a:pt x="0" y="331"/>
                  </a:lnTo>
                  <a:cubicBezTo>
                    <a:pt x="6" y="439"/>
                    <a:pt x="19" y="547"/>
                    <a:pt x="34" y="661"/>
                  </a:cubicBezTo>
                  <a:lnTo>
                    <a:pt x="3060" y="327"/>
                  </a:lnTo>
                  <a:lnTo>
                    <a:pt x="4909" y="124"/>
                  </a:lnTo>
                  <a:lnTo>
                    <a:pt x="4906" y="99"/>
                  </a:lnTo>
                  <a:lnTo>
                    <a:pt x="3023"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6"/>
            <p:cNvSpPr/>
            <p:nvPr/>
          </p:nvSpPr>
          <p:spPr>
            <a:xfrm>
              <a:off x="7115147" y="1319842"/>
              <a:ext cx="156126" cy="21050"/>
            </a:xfrm>
            <a:custGeom>
              <a:avLst/>
              <a:gdLst/>
              <a:ahLst/>
              <a:cxnLst/>
              <a:rect l="l" t="t" r="r" b="b"/>
              <a:pathLst>
                <a:path w="4910" h="662" extrusionOk="0">
                  <a:moveTo>
                    <a:pt x="4885" y="0"/>
                  </a:moveTo>
                  <a:lnTo>
                    <a:pt x="1853" y="331"/>
                  </a:lnTo>
                  <a:lnTo>
                    <a:pt x="1" y="538"/>
                  </a:lnTo>
                  <a:lnTo>
                    <a:pt x="7" y="559"/>
                  </a:lnTo>
                  <a:lnTo>
                    <a:pt x="1890" y="661"/>
                  </a:lnTo>
                  <a:lnTo>
                    <a:pt x="4910" y="328"/>
                  </a:lnTo>
                  <a:cubicBezTo>
                    <a:pt x="4903" y="216"/>
                    <a:pt x="4894" y="108"/>
                    <a:pt x="4885" y="0"/>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6"/>
            <p:cNvSpPr/>
            <p:nvPr/>
          </p:nvSpPr>
          <p:spPr>
            <a:xfrm>
              <a:off x="7115337" y="1337617"/>
              <a:ext cx="156444" cy="18761"/>
            </a:xfrm>
            <a:custGeom>
              <a:avLst/>
              <a:gdLst/>
              <a:ahLst/>
              <a:cxnLst/>
              <a:rect l="l" t="t" r="r" b="b"/>
              <a:pathLst>
                <a:path w="4920" h="590" extrusionOk="0">
                  <a:moveTo>
                    <a:pt x="1" y="0"/>
                  </a:moveTo>
                  <a:lnTo>
                    <a:pt x="4" y="19"/>
                  </a:lnTo>
                  <a:lnTo>
                    <a:pt x="1869" y="429"/>
                  </a:lnTo>
                  <a:lnTo>
                    <a:pt x="4916" y="590"/>
                  </a:lnTo>
                  <a:cubicBezTo>
                    <a:pt x="4919" y="482"/>
                    <a:pt x="4919" y="371"/>
                    <a:pt x="4919" y="263"/>
                  </a:cubicBezTo>
                  <a:lnTo>
                    <a:pt x="1884" y="102"/>
                  </a:lnTo>
                  <a:lnTo>
                    <a:pt x="1"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6"/>
            <p:cNvSpPr/>
            <p:nvPr/>
          </p:nvSpPr>
          <p:spPr>
            <a:xfrm>
              <a:off x="6950118" y="1328777"/>
              <a:ext cx="156539" cy="18761"/>
            </a:xfrm>
            <a:custGeom>
              <a:avLst/>
              <a:gdLst/>
              <a:ahLst/>
              <a:cxnLst/>
              <a:rect l="l" t="t" r="r" b="b"/>
              <a:pathLst>
                <a:path w="4923" h="590" extrusionOk="0">
                  <a:moveTo>
                    <a:pt x="19" y="0"/>
                  </a:moveTo>
                  <a:cubicBezTo>
                    <a:pt x="13" y="74"/>
                    <a:pt x="4" y="149"/>
                    <a:pt x="1" y="220"/>
                  </a:cubicBezTo>
                  <a:lnTo>
                    <a:pt x="1" y="328"/>
                  </a:lnTo>
                  <a:lnTo>
                    <a:pt x="3039" y="491"/>
                  </a:lnTo>
                  <a:lnTo>
                    <a:pt x="4922" y="590"/>
                  </a:lnTo>
                  <a:lnTo>
                    <a:pt x="4916" y="571"/>
                  </a:lnTo>
                  <a:lnTo>
                    <a:pt x="3054" y="164"/>
                  </a:lnTo>
                  <a:lnTo>
                    <a:pt x="19"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6"/>
            <p:cNvSpPr/>
            <p:nvPr/>
          </p:nvSpPr>
          <p:spPr>
            <a:xfrm>
              <a:off x="6952566" y="1303053"/>
              <a:ext cx="153963" cy="43912"/>
            </a:xfrm>
            <a:custGeom>
              <a:avLst/>
              <a:gdLst/>
              <a:ahLst/>
              <a:cxnLst/>
              <a:rect l="l" t="t" r="r" b="b"/>
              <a:pathLst>
                <a:path w="4842" h="1381" extrusionOk="0">
                  <a:moveTo>
                    <a:pt x="60" y="0"/>
                  </a:moveTo>
                  <a:cubicBezTo>
                    <a:pt x="35" y="102"/>
                    <a:pt x="19" y="217"/>
                    <a:pt x="1" y="325"/>
                  </a:cubicBezTo>
                  <a:lnTo>
                    <a:pt x="2977" y="976"/>
                  </a:lnTo>
                  <a:lnTo>
                    <a:pt x="4842" y="1380"/>
                  </a:lnTo>
                  <a:lnTo>
                    <a:pt x="4836" y="1362"/>
                  </a:lnTo>
                  <a:lnTo>
                    <a:pt x="3045" y="652"/>
                  </a:lnTo>
                  <a:lnTo>
                    <a:pt x="60"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6"/>
            <p:cNvSpPr/>
            <p:nvPr/>
          </p:nvSpPr>
          <p:spPr>
            <a:xfrm>
              <a:off x="7115433" y="1338189"/>
              <a:ext cx="154854" cy="44230"/>
            </a:xfrm>
            <a:custGeom>
              <a:avLst/>
              <a:gdLst/>
              <a:ahLst/>
              <a:cxnLst/>
              <a:rect l="l" t="t" r="r" b="b"/>
              <a:pathLst>
                <a:path w="4870" h="1391" extrusionOk="0">
                  <a:moveTo>
                    <a:pt x="1" y="1"/>
                  </a:moveTo>
                  <a:lnTo>
                    <a:pt x="4" y="22"/>
                  </a:lnTo>
                  <a:lnTo>
                    <a:pt x="1795" y="729"/>
                  </a:lnTo>
                  <a:lnTo>
                    <a:pt x="4814" y="1390"/>
                  </a:lnTo>
                  <a:cubicBezTo>
                    <a:pt x="4833" y="1282"/>
                    <a:pt x="4854" y="1180"/>
                    <a:pt x="4870" y="1066"/>
                  </a:cubicBezTo>
                  <a:lnTo>
                    <a:pt x="1866" y="411"/>
                  </a:lnTo>
                  <a:lnTo>
                    <a:pt x="1"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6"/>
            <p:cNvSpPr/>
            <p:nvPr/>
          </p:nvSpPr>
          <p:spPr>
            <a:xfrm>
              <a:off x="7115528" y="1338889"/>
              <a:ext cx="149162" cy="69128"/>
            </a:xfrm>
            <a:custGeom>
              <a:avLst/>
              <a:gdLst/>
              <a:ahLst/>
              <a:cxnLst/>
              <a:rect l="l" t="t" r="r" b="b"/>
              <a:pathLst>
                <a:path w="4691" h="2174" extrusionOk="0">
                  <a:moveTo>
                    <a:pt x="1" y="0"/>
                  </a:moveTo>
                  <a:lnTo>
                    <a:pt x="4" y="13"/>
                  </a:lnTo>
                  <a:lnTo>
                    <a:pt x="1668" y="1013"/>
                  </a:lnTo>
                  <a:lnTo>
                    <a:pt x="4595" y="2174"/>
                  </a:lnTo>
                  <a:cubicBezTo>
                    <a:pt x="4629" y="2072"/>
                    <a:pt x="4660" y="1967"/>
                    <a:pt x="4691" y="1862"/>
                  </a:cubicBezTo>
                  <a:lnTo>
                    <a:pt x="1789" y="714"/>
                  </a:lnTo>
                  <a:lnTo>
                    <a:pt x="1"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6"/>
            <p:cNvSpPr/>
            <p:nvPr/>
          </p:nvSpPr>
          <p:spPr>
            <a:xfrm>
              <a:off x="6958480" y="1277806"/>
              <a:ext cx="147858" cy="68555"/>
            </a:xfrm>
            <a:custGeom>
              <a:avLst/>
              <a:gdLst/>
              <a:ahLst/>
              <a:cxnLst/>
              <a:rect l="l" t="t" r="r" b="b"/>
              <a:pathLst>
                <a:path w="4650" h="2156" extrusionOk="0">
                  <a:moveTo>
                    <a:pt x="111" y="1"/>
                  </a:moveTo>
                  <a:cubicBezTo>
                    <a:pt x="74" y="103"/>
                    <a:pt x="34" y="208"/>
                    <a:pt x="0" y="310"/>
                  </a:cubicBezTo>
                  <a:lnTo>
                    <a:pt x="2859" y="1446"/>
                  </a:lnTo>
                  <a:lnTo>
                    <a:pt x="4650" y="2156"/>
                  </a:lnTo>
                  <a:lnTo>
                    <a:pt x="4650" y="2156"/>
                  </a:lnTo>
                  <a:lnTo>
                    <a:pt x="4647" y="2141"/>
                  </a:lnTo>
                  <a:lnTo>
                    <a:pt x="2983" y="1140"/>
                  </a:lnTo>
                  <a:lnTo>
                    <a:pt x="111"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6"/>
            <p:cNvSpPr/>
            <p:nvPr/>
          </p:nvSpPr>
          <p:spPr>
            <a:xfrm>
              <a:off x="7115655" y="1339365"/>
              <a:ext cx="139814" cy="93103"/>
            </a:xfrm>
            <a:custGeom>
              <a:avLst/>
              <a:gdLst/>
              <a:ahLst/>
              <a:cxnLst/>
              <a:rect l="l" t="t" r="r" b="b"/>
              <a:pathLst>
                <a:path w="4397" h="2928" extrusionOk="0">
                  <a:moveTo>
                    <a:pt x="0" y="1"/>
                  </a:moveTo>
                  <a:lnTo>
                    <a:pt x="6" y="16"/>
                  </a:lnTo>
                  <a:lnTo>
                    <a:pt x="1497" y="1282"/>
                  </a:lnTo>
                  <a:lnTo>
                    <a:pt x="4245" y="2928"/>
                  </a:lnTo>
                  <a:cubicBezTo>
                    <a:pt x="4301" y="2832"/>
                    <a:pt x="4350" y="2736"/>
                    <a:pt x="4397" y="2634"/>
                  </a:cubicBezTo>
                  <a:lnTo>
                    <a:pt x="1667" y="998"/>
                  </a:lnTo>
                  <a:lnTo>
                    <a:pt x="0"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6"/>
            <p:cNvSpPr/>
            <p:nvPr/>
          </p:nvSpPr>
          <p:spPr>
            <a:xfrm>
              <a:off x="6968369" y="1254053"/>
              <a:ext cx="137874" cy="91831"/>
            </a:xfrm>
            <a:custGeom>
              <a:avLst/>
              <a:gdLst/>
              <a:ahLst/>
              <a:cxnLst/>
              <a:rect l="l" t="t" r="r" b="b"/>
              <a:pathLst>
                <a:path w="4336" h="2888" extrusionOk="0">
                  <a:moveTo>
                    <a:pt x="161" y="1"/>
                  </a:moveTo>
                  <a:cubicBezTo>
                    <a:pt x="106" y="93"/>
                    <a:pt x="53" y="189"/>
                    <a:pt x="1" y="291"/>
                  </a:cubicBezTo>
                  <a:lnTo>
                    <a:pt x="2668" y="1887"/>
                  </a:lnTo>
                  <a:lnTo>
                    <a:pt x="4336" y="2888"/>
                  </a:lnTo>
                  <a:lnTo>
                    <a:pt x="4333" y="2872"/>
                  </a:lnTo>
                  <a:lnTo>
                    <a:pt x="2838" y="1606"/>
                  </a:lnTo>
                  <a:lnTo>
                    <a:pt x="161"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6"/>
            <p:cNvSpPr/>
            <p:nvPr/>
          </p:nvSpPr>
          <p:spPr>
            <a:xfrm>
              <a:off x="7115655" y="1339874"/>
              <a:ext cx="125886" cy="114694"/>
            </a:xfrm>
            <a:custGeom>
              <a:avLst/>
              <a:gdLst/>
              <a:ahLst/>
              <a:cxnLst/>
              <a:rect l="l" t="t" r="r" b="b"/>
              <a:pathLst>
                <a:path w="3959" h="3607" extrusionOk="0">
                  <a:moveTo>
                    <a:pt x="0" y="0"/>
                  </a:moveTo>
                  <a:lnTo>
                    <a:pt x="6" y="16"/>
                  </a:lnTo>
                  <a:lnTo>
                    <a:pt x="1281" y="1516"/>
                  </a:lnTo>
                  <a:lnTo>
                    <a:pt x="3751" y="3606"/>
                  </a:lnTo>
                  <a:cubicBezTo>
                    <a:pt x="3822" y="3523"/>
                    <a:pt x="3896" y="3443"/>
                    <a:pt x="3958" y="3353"/>
                  </a:cubicBezTo>
                  <a:lnTo>
                    <a:pt x="1491" y="1263"/>
                  </a:lnTo>
                  <a:lnTo>
                    <a:pt x="0"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6"/>
            <p:cNvSpPr/>
            <p:nvPr/>
          </p:nvSpPr>
          <p:spPr>
            <a:xfrm>
              <a:off x="6982424" y="1232462"/>
              <a:ext cx="123724" cy="112945"/>
            </a:xfrm>
            <a:custGeom>
              <a:avLst/>
              <a:gdLst/>
              <a:ahLst/>
              <a:cxnLst/>
              <a:rect l="l" t="t" r="r" b="b"/>
              <a:pathLst>
                <a:path w="3891" h="3552" extrusionOk="0">
                  <a:moveTo>
                    <a:pt x="204" y="1"/>
                  </a:moveTo>
                  <a:cubicBezTo>
                    <a:pt x="130" y="81"/>
                    <a:pt x="65" y="170"/>
                    <a:pt x="0" y="254"/>
                  </a:cubicBezTo>
                  <a:lnTo>
                    <a:pt x="2396" y="2285"/>
                  </a:lnTo>
                  <a:lnTo>
                    <a:pt x="3891" y="3551"/>
                  </a:lnTo>
                  <a:lnTo>
                    <a:pt x="3887" y="3536"/>
                  </a:lnTo>
                  <a:lnTo>
                    <a:pt x="2609" y="2035"/>
                  </a:lnTo>
                  <a:lnTo>
                    <a:pt x="204"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
            <p:cNvSpPr/>
            <p:nvPr/>
          </p:nvSpPr>
          <p:spPr>
            <a:xfrm>
              <a:off x="7115846" y="1340351"/>
              <a:ext cx="107730" cy="133168"/>
            </a:xfrm>
            <a:custGeom>
              <a:avLst/>
              <a:gdLst/>
              <a:ahLst/>
              <a:cxnLst/>
              <a:rect l="l" t="t" r="r" b="b"/>
              <a:pathLst>
                <a:path w="3388" h="4188" extrusionOk="0">
                  <a:moveTo>
                    <a:pt x="0" y="1"/>
                  </a:moveTo>
                  <a:lnTo>
                    <a:pt x="3" y="16"/>
                  </a:lnTo>
                  <a:lnTo>
                    <a:pt x="1028" y="1714"/>
                  </a:lnTo>
                  <a:lnTo>
                    <a:pt x="3137" y="4187"/>
                  </a:lnTo>
                  <a:cubicBezTo>
                    <a:pt x="3220" y="4116"/>
                    <a:pt x="3307" y="4048"/>
                    <a:pt x="3387" y="3974"/>
                  </a:cubicBezTo>
                  <a:lnTo>
                    <a:pt x="1282" y="1504"/>
                  </a:lnTo>
                  <a:lnTo>
                    <a:pt x="0"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
            <p:cNvSpPr/>
            <p:nvPr/>
          </p:nvSpPr>
          <p:spPr>
            <a:xfrm>
              <a:off x="7000294" y="1213924"/>
              <a:ext cx="105854" cy="130974"/>
            </a:xfrm>
            <a:custGeom>
              <a:avLst/>
              <a:gdLst/>
              <a:ahLst/>
              <a:cxnLst/>
              <a:rect l="l" t="t" r="r" b="b"/>
              <a:pathLst>
                <a:path w="3329" h="4119" extrusionOk="0">
                  <a:moveTo>
                    <a:pt x="247" y="0"/>
                  </a:moveTo>
                  <a:cubicBezTo>
                    <a:pt x="164" y="71"/>
                    <a:pt x="81" y="142"/>
                    <a:pt x="0" y="216"/>
                  </a:cubicBezTo>
                  <a:lnTo>
                    <a:pt x="2047" y="2618"/>
                  </a:lnTo>
                  <a:lnTo>
                    <a:pt x="3329" y="4119"/>
                  </a:lnTo>
                  <a:lnTo>
                    <a:pt x="3325" y="4103"/>
                  </a:lnTo>
                  <a:lnTo>
                    <a:pt x="2297" y="2405"/>
                  </a:lnTo>
                  <a:lnTo>
                    <a:pt x="247"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6"/>
            <p:cNvSpPr/>
            <p:nvPr/>
          </p:nvSpPr>
          <p:spPr>
            <a:xfrm>
              <a:off x="7115942" y="1340637"/>
              <a:ext cx="85917" cy="147413"/>
            </a:xfrm>
            <a:custGeom>
              <a:avLst/>
              <a:gdLst/>
              <a:ahLst/>
              <a:cxnLst/>
              <a:rect l="l" t="t" r="r" b="b"/>
              <a:pathLst>
                <a:path w="2702" h="4636" extrusionOk="0">
                  <a:moveTo>
                    <a:pt x="0" y="1"/>
                  </a:moveTo>
                  <a:lnTo>
                    <a:pt x="3" y="16"/>
                  </a:lnTo>
                  <a:lnTo>
                    <a:pt x="593" y="1616"/>
                  </a:lnTo>
                  <a:lnTo>
                    <a:pt x="2421" y="4635"/>
                  </a:lnTo>
                  <a:cubicBezTo>
                    <a:pt x="2520" y="4586"/>
                    <a:pt x="2609" y="4527"/>
                    <a:pt x="2702" y="4471"/>
                  </a:cubicBezTo>
                  <a:lnTo>
                    <a:pt x="1025" y="1699"/>
                  </a:lnTo>
                  <a:lnTo>
                    <a:pt x="0"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
            <p:cNvSpPr/>
            <p:nvPr/>
          </p:nvSpPr>
          <p:spPr>
            <a:xfrm>
              <a:off x="7021503" y="1199584"/>
              <a:ext cx="84550" cy="144933"/>
            </a:xfrm>
            <a:custGeom>
              <a:avLst/>
              <a:gdLst/>
              <a:ahLst/>
              <a:cxnLst/>
              <a:rect l="l" t="t" r="r" b="b"/>
              <a:pathLst>
                <a:path w="2659" h="4558" extrusionOk="0">
                  <a:moveTo>
                    <a:pt x="284" y="0"/>
                  </a:moveTo>
                  <a:cubicBezTo>
                    <a:pt x="185" y="50"/>
                    <a:pt x="93" y="108"/>
                    <a:pt x="0" y="167"/>
                  </a:cubicBezTo>
                  <a:lnTo>
                    <a:pt x="1630" y="2859"/>
                  </a:lnTo>
                  <a:lnTo>
                    <a:pt x="2658" y="4557"/>
                  </a:lnTo>
                  <a:lnTo>
                    <a:pt x="2652" y="4542"/>
                  </a:lnTo>
                  <a:lnTo>
                    <a:pt x="2063" y="2946"/>
                  </a:lnTo>
                  <a:lnTo>
                    <a:pt x="284"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
            <p:cNvSpPr/>
            <p:nvPr/>
          </p:nvSpPr>
          <p:spPr>
            <a:xfrm>
              <a:off x="7049389" y="1187501"/>
              <a:ext cx="56472" cy="156507"/>
            </a:xfrm>
            <a:custGeom>
              <a:avLst/>
              <a:gdLst/>
              <a:ahLst/>
              <a:cxnLst/>
              <a:rect l="l" t="t" r="r" b="b"/>
              <a:pathLst>
                <a:path w="1776" h="4922" extrusionOk="0">
                  <a:moveTo>
                    <a:pt x="309" y="1"/>
                  </a:moveTo>
                  <a:cubicBezTo>
                    <a:pt x="207" y="31"/>
                    <a:pt x="102" y="72"/>
                    <a:pt x="0" y="109"/>
                  </a:cubicBezTo>
                  <a:lnTo>
                    <a:pt x="1186" y="3319"/>
                  </a:lnTo>
                  <a:lnTo>
                    <a:pt x="1775" y="4922"/>
                  </a:lnTo>
                  <a:lnTo>
                    <a:pt x="1420" y="3017"/>
                  </a:lnTo>
                  <a:lnTo>
                    <a:pt x="309" y="1"/>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
            <p:cNvSpPr/>
            <p:nvPr/>
          </p:nvSpPr>
          <p:spPr>
            <a:xfrm>
              <a:off x="7116037" y="1341146"/>
              <a:ext cx="57267" cy="158288"/>
            </a:xfrm>
            <a:custGeom>
              <a:avLst/>
              <a:gdLst/>
              <a:ahLst/>
              <a:cxnLst/>
              <a:rect l="l" t="t" r="r" b="b"/>
              <a:pathLst>
                <a:path w="1801" h="4978" extrusionOk="0">
                  <a:moveTo>
                    <a:pt x="0" y="0"/>
                  </a:moveTo>
                  <a:lnTo>
                    <a:pt x="355" y="1908"/>
                  </a:lnTo>
                  <a:lnTo>
                    <a:pt x="1485" y="4977"/>
                  </a:lnTo>
                  <a:cubicBezTo>
                    <a:pt x="1594" y="4946"/>
                    <a:pt x="1695" y="4909"/>
                    <a:pt x="1800" y="4875"/>
                  </a:cubicBezTo>
                  <a:lnTo>
                    <a:pt x="590" y="1600"/>
                  </a:lnTo>
                  <a:lnTo>
                    <a:pt x="0"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
            <p:cNvSpPr/>
            <p:nvPr/>
          </p:nvSpPr>
          <p:spPr>
            <a:xfrm>
              <a:off x="7075877" y="1181618"/>
              <a:ext cx="70431" cy="322808"/>
            </a:xfrm>
            <a:custGeom>
              <a:avLst/>
              <a:gdLst/>
              <a:ahLst/>
              <a:cxnLst/>
              <a:rect l="l" t="t" r="r" b="b"/>
              <a:pathLst>
                <a:path w="2215" h="10152" extrusionOk="0">
                  <a:moveTo>
                    <a:pt x="325" y="0"/>
                  </a:moveTo>
                  <a:cubicBezTo>
                    <a:pt x="217" y="16"/>
                    <a:pt x="109" y="37"/>
                    <a:pt x="1" y="56"/>
                  </a:cubicBezTo>
                  <a:lnTo>
                    <a:pt x="584" y="3202"/>
                  </a:lnTo>
                  <a:lnTo>
                    <a:pt x="939" y="5107"/>
                  </a:lnTo>
                  <a:lnTo>
                    <a:pt x="942" y="5122"/>
                  </a:lnTo>
                  <a:lnTo>
                    <a:pt x="945" y="5138"/>
                  </a:lnTo>
                  <a:lnTo>
                    <a:pt x="952" y="5153"/>
                  </a:lnTo>
                  <a:lnTo>
                    <a:pt x="955" y="5169"/>
                  </a:lnTo>
                  <a:lnTo>
                    <a:pt x="958" y="5184"/>
                  </a:lnTo>
                  <a:lnTo>
                    <a:pt x="964" y="5203"/>
                  </a:lnTo>
                  <a:lnTo>
                    <a:pt x="967" y="5221"/>
                  </a:lnTo>
                  <a:lnTo>
                    <a:pt x="970" y="5246"/>
                  </a:lnTo>
                  <a:lnTo>
                    <a:pt x="973" y="5274"/>
                  </a:lnTo>
                  <a:lnTo>
                    <a:pt x="982" y="5304"/>
                  </a:lnTo>
                  <a:lnTo>
                    <a:pt x="989" y="5342"/>
                  </a:lnTo>
                  <a:lnTo>
                    <a:pt x="998" y="5391"/>
                  </a:lnTo>
                  <a:lnTo>
                    <a:pt x="1010" y="5462"/>
                  </a:lnTo>
                  <a:lnTo>
                    <a:pt x="1029" y="5558"/>
                  </a:lnTo>
                  <a:lnTo>
                    <a:pt x="1060" y="5718"/>
                  </a:lnTo>
                  <a:lnTo>
                    <a:pt x="1118" y="6018"/>
                  </a:lnTo>
                  <a:lnTo>
                    <a:pt x="1273" y="6848"/>
                  </a:lnTo>
                  <a:lnTo>
                    <a:pt x="1884" y="10152"/>
                  </a:lnTo>
                  <a:cubicBezTo>
                    <a:pt x="1992" y="10139"/>
                    <a:pt x="2106" y="10127"/>
                    <a:pt x="2214" y="10112"/>
                  </a:cubicBezTo>
                  <a:lnTo>
                    <a:pt x="1622" y="6925"/>
                  </a:lnTo>
                  <a:lnTo>
                    <a:pt x="1263" y="5017"/>
                  </a:lnTo>
                  <a:lnTo>
                    <a:pt x="1260" y="5002"/>
                  </a:lnTo>
                  <a:lnTo>
                    <a:pt x="1257" y="4986"/>
                  </a:lnTo>
                  <a:lnTo>
                    <a:pt x="1251" y="4971"/>
                  </a:lnTo>
                  <a:lnTo>
                    <a:pt x="1248" y="4956"/>
                  </a:lnTo>
                  <a:lnTo>
                    <a:pt x="1245" y="4940"/>
                  </a:lnTo>
                  <a:lnTo>
                    <a:pt x="1239" y="4922"/>
                  </a:lnTo>
                  <a:lnTo>
                    <a:pt x="1236" y="4903"/>
                  </a:lnTo>
                  <a:lnTo>
                    <a:pt x="1233" y="4878"/>
                  </a:lnTo>
                  <a:lnTo>
                    <a:pt x="1229" y="4854"/>
                  </a:lnTo>
                  <a:lnTo>
                    <a:pt x="1220" y="4823"/>
                  </a:lnTo>
                  <a:lnTo>
                    <a:pt x="1214" y="4783"/>
                  </a:lnTo>
                  <a:lnTo>
                    <a:pt x="1205" y="4733"/>
                  </a:lnTo>
                  <a:lnTo>
                    <a:pt x="1192" y="4662"/>
                  </a:lnTo>
                  <a:lnTo>
                    <a:pt x="1174" y="4567"/>
                  </a:lnTo>
                  <a:lnTo>
                    <a:pt x="1143" y="4409"/>
                  </a:lnTo>
                  <a:lnTo>
                    <a:pt x="1084" y="4107"/>
                  </a:lnTo>
                  <a:lnTo>
                    <a:pt x="930" y="3279"/>
                  </a:lnTo>
                  <a:lnTo>
                    <a:pt x="325" y="0"/>
                  </a:ln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
            <p:cNvSpPr/>
            <p:nvPr/>
          </p:nvSpPr>
          <p:spPr>
            <a:xfrm>
              <a:off x="6962996" y="1195673"/>
              <a:ext cx="302362" cy="300518"/>
            </a:xfrm>
            <a:custGeom>
              <a:avLst/>
              <a:gdLst/>
              <a:ahLst/>
              <a:cxnLst/>
              <a:rect l="l" t="t" r="r" b="b"/>
              <a:pathLst>
                <a:path w="9509" h="9451" extrusionOk="0">
                  <a:moveTo>
                    <a:pt x="4887" y="1"/>
                  </a:moveTo>
                  <a:cubicBezTo>
                    <a:pt x="4811" y="1"/>
                    <a:pt x="4735" y="3"/>
                    <a:pt x="4659" y="6"/>
                  </a:cubicBezTo>
                  <a:cubicBezTo>
                    <a:pt x="2059" y="126"/>
                    <a:pt x="238" y="1834"/>
                    <a:pt x="102" y="4566"/>
                  </a:cubicBezTo>
                  <a:cubicBezTo>
                    <a:pt x="0" y="6561"/>
                    <a:pt x="1251" y="9419"/>
                    <a:pt x="4613" y="9450"/>
                  </a:cubicBezTo>
                  <a:cubicBezTo>
                    <a:pt x="4629" y="9451"/>
                    <a:pt x="4644" y="9451"/>
                    <a:pt x="4660" y="9451"/>
                  </a:cubicBezTo>
                  <a:cubicBezTo>
                    <a:pt x="7081" y="9451"/>
                    <a:pt x="9509" y="7575"/>
                    <a:pt x="9445" y="4569"/>
                  </a:cubicBezTo>
                  <a:cubicBezTo>
                    <a:pt x="9382" y="1804"/>
                    <a:pt x="7362" y="1"/>
                    <a:pt x="4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
            <p:cNvSpPr/>
            <p:nvPr/>
          </p:nvSpPr>
          <p:spPr>
            <a:xfrm>
              <a:off x="6932152" y="1192620"/>
              <a:ext cx="344240" cy="298992"/>
            </a:xfrm>
            <a:custGeom>
              <a:avLst/>
              <a:gdLst/>
              <a:ahLst/>
              <a:cxnLst/>
              <a:rect l="l" t="t" r="r" b="b"/>
              <a:pathLst>
                <a:path w="10826" h="9403" extrusionOk="0">
                  <a:moveTo>
                    <a:pt x="5891" y="1"/>
                  </a:moveTo>
                  <a:cubicBezTo>
                    <a:pt x="5133" y="1"/>
                    <a:pt x="4327" y="193"/>
                    <a:pt x="3508" y="580"/>
                  </a:cubicBezTo>
                  <a:cubicBezTo>
                    <a:pt x="1739" y="1420"/>
                    <a:pt x="1" y="3785"/>
                    <a:pt x="1455" y="6740"/>
                  </a:cubicBezTo>
                  <a:cubicBezTo>
                    <a:pt x="2342" y="8550"/>
                    <a:pt x="3886" y="9403"/>
                    <a:pt x="5500" y="9403"/>
                  </a:cubicBezTo>
                  <a:cubicBezTo>
                    <a:pt x="6340" y="9403"/>
                    <a:pt x="7199" y="9172"/>
                    <a:pt x="7994" y="8725"/>
                  </a:cubicBezTo>
                  <a:cubicBezTo>
                    <a:pt x="10430" y="7357"/>
                    <a:pt x="10825" y="4353"/>
                    <a:pt x="9532" y="2183"/>
                  </a:cubicBezTo>
                  <a:cubicBezTo>
                    <a:pt x="8668" y="734"/>
                    <a:pt x="7370" y="1"/>
                    <a:pt x="58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
            <p:cNvSpPr/>
            <p:nvPr/>
          </p:nvSpPr>
          <p:spPr>
            <a:xfrm>
              <a:off x="6948273" y="1179647"/>
              <a:ext cx="277338" cy="279341"/>
            </a:xfrm>
            <a:custGeom>
              <a:avLst/>
              <a:gdLst/>
              <a:ahLst/>
              <a:cxnLst/>
              <a:rect l="l" t="t" r="r" b="b"/>
              <a:pathLst>
                <a:path w="8722" h="8785" extrusionOk="0">
                  <a:moveTo>
                    <a:pt x="5258" y="0"/>
                  </a:moveTo>
                  <a:cubicBezTo>
                    <a:pt x="5165" y="0"/>
                    <a:pt x="5071" y="2"/>
                    <a:pt x="4977" y="7"/>
                  </a:cubicBezTo>
                  <a:cubicBezTo>
                    <a:pt x="2170" y="133"/>
                    <a:pt x="210" y="1973"/>
                    <a:pt x="62" y="4919"/>
                  </a:cubicBezTo>
                  <a:cubicBezTo>
                    <a:pt x="0" y="6160"/>
                    <a:pt x="423" y="7719"/>
                    <a:pt x="1504" y="8784"/>
                  </a:cubicBezTo>
                  <a:cubicBezTo>
                    <a:pt x="506" y="7722"/>
                    <a:pt x="120" y="6234"/>
                    <a:pt x="182" y="5039"/>
                  </a:cubicBezTo>
                  <a:cubicBezTo>
                    <a:pt x="330" y="2094"/>
                    <a:pt x="2291" y="254"/>
                    <a:pt x="5094" y="124"/>
                  </a:cubicBezTo>
                  <a:cubicBezTo>
                    <a:pt x="5186" y="120"/>
                    <a:pt x="5278" y="118"/>
                    <a:pt x="5370" y="118"/>
                  </a:cubicBezTo>
                  <a:cubicBezTo>
                    <a:pt x="6650" y="118"/>
                    <a:pt x="7866" y="520"/>
                    <a:pt x="8722" y="1313"/>
                  </a:cubicBezTo>
                  <a:cubicBezTo>
                    <a:pt x="7856" y="453"/>
                    <a:pt x="6594" y="0"/>
                    <a:pt x="5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
            <p:cNvSpPr/>
            <p:nvPr/>
          </p:nvSpPr>
          <p:spPr>
            <a:xfrm>
              <a:off x="6932152" y="1192620"/>
              <a:ext cx="344240" cy="298992"/>
            </a:xfrm>
            <a:custGeom>
              <a:avLst/>
              <a:gdLst/>
              <a:ahLst/>
              <a:cxnLst/>
              <a:rect l="l" t="t" r="r" b="b"/>
              <a:pathLst>
                <a:path w="10826" h="9403" extrusionOk="0">
                  <a:moveTo>
                    <a:pt x="5883" y="178"/>
                  </a:moveTo>
                  <a:cubicBezTo>
                    <a:pt x="7309" y="178"/>
                    <a:pt x="8558" y="883"/>
                    <a:pt x="9390" y="2275"/>
                  </a:cubicBezTo>
                  <a:cubicBezTo>
                    <a:pt x="10631" y="4363"/>
                    <a:pt x="10248" y="7259"/>
                    <a:pt x="7908" y="8574"/>
                  </a:cubicBezTo>
                  <a:cubicBezTo>
                    <a:pt x="7142" y="9005"/>
                    <a:pt x="6315" y="9227"/>
                    <a:pt x="5507" y="9227"/>
                  </a:cubicBezTo>
                  <a:cubicBezTo>
                    <a:pt x="3953" y="9227"/>
                    <a:pt x="2467" y="8405"/>
                    <a:pt x="1612" y="6663"/>
                  </a:cubicBezTo>
                  <a:cubicBezTo>
                    <a:pt x="214" y="3819"/>
                    <a:pt x="1887" y="1538"/>
                    <a:pt x="3588" y="735"/>
                  </a:cubicBezTo>
                  <a:cubicBezTo>
                    <a:pt x="4378" y="363"/>
                    <a:pt x="5154" y="178"/>
                    <a:pt x="5883" y="178"/>
                  </a:cubicBezTo>
                  <a:close/>
                  <a:moveTo>
                    <a:pt x="5891" y="1"/>
                  </a:moveTo>
                  <a:cubicBezTo>
                    <a:pt x="5133" y="1"/>
                    <a:pt x="4327" y="193"/>
                    <a:pt x="3508" y="580"/>
                  </a:cubicBezTo>
                  <a:cubicBezTo>
                    <a:pt x="1739" y="1420"/>
                    <a:pt x="1" y="3785"/>
                    <a:pt x="1455" y="6740"/>
                  </a:cubicBezTo>
                  <a:cubicBezTo>
                    <a:pt x="2342" y="8550"/>
                    <a:pt x="3886" y="9403"/>
                    <a:pt x="5500" y="9403"/>
                  </a:cubicBezTo>
                  <a:cubicBezTo>
                    <a:pt x="6340" y="9403"/>
                    <a:pt x="7199" y="9172"/>
                    <a:pt x="7994" y="8725"/>
                  </a:cubicBezTo>
                  <a:cubicBezTo>
                    <a:pt x="10430" y="7357"/>
                    <a:pt x="10825" y="4353"/>
                    <a:pt x="9532" y="2183"/>
                  </a:cubicBezTo>
                  <a:cubicBezTo>
                    <a:pt x="8668" y="734"/>
                    <a:pt x="7370" y="1"/>
                    <a:pt x="5891"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
            <p:cNvSpPr/>
            <p:nvPr/>
          </p:nvSpPr>
          <p:spPr>
            <a:xfrm>
              <a:off x="7055558" y="1401402"/>
              <a:ext cx="24198" cy="69160"/>
            </a:xfrm>
            <a:custGeom>
              <a:avLst/>
              <a:gdLst/>
              <a:ahLst/>
              <a:cxnLst/>
              <a:rect l="l" t="t" r="r" b="b"/>
              <a:pathLst>
                <a:path w="761" h="2175" extrusionOk="0">
                  <a:moveTo>
                    <a:pt x="1" y="1"/>
                  </a:moveTo>
                  <a:lnTo>
                    <a:pt x="1" y="4"/>
                  </a:lnTo>
                  <a:lnTo>
                    <a:pt x="383" y="165"/>
                  </a:lnTo>
                  <a:cubicBezTo>
                    <a:pt x="383" y="165"/>
                    <a:pt x="482" y="618"/>
                    <a:pt x="513" y="974"/>
                  </a:cubicBezTo>
                  <a:cubicBezTo>
                    <a:pt x="547" y="1332"/>
                    <a:pt x="383" y="2175"/>
                    <a:pt x="383" y="2175"/>
                  </a:cubicBezTo>
                  <a:cubicBezTo>
                    <a:pt x="383" y="2175"/>
                    <a:pt x="516" y="2156"/>
                    <a:pt x="726" y="2104"/>
                  </a:cubicBezTo>
                  <a:cubicBezTo>
                    <a:pt x="732" y="1823"/>
                    <a:pt x="559" y="1162"/>
                    <a:pt x="671" y="974"/>
                  </a:cubicBezTo>
                  <a:cubicBezTo>
                    <a:pt x="738" y="862"/>
                    <a:pt x="760" y="615"/>
                    <a:pt x="649" y="390"/>
                  </a:cubicBezTo>
                  <a:cubicBezTo>
                    <a:pt x="538" y="168"/>
                    <a:pt x="325" y="112"/>
                    <a:pt x="1" y="1"/>
                  </a:cubicBezTo>
                  <a:close/>
                </a:path>
              </a:pathLst>
            </a:custGeom>
            <a:solidFill>
              <a:srgbClr val="FFD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
            <p:cNvSpPr/>
            <p:nvPr/>
          </p:nvSpPr>
          <p:spPr>
            <a:xfrm>
              <a:off x="7029739" y="1235165"/>
              <a:ext cx="173201" cy="242074"/>
            </a:xfrm>
            <a:custGeom>
              <a:avLst/>
              <a:gdLst/>
              <a:ahLst/>
              <a:cxnLst/>
              <a:rect l="l" t="t" r="r" b="b"/>
              <a:pathLst>
                <a:path w="5447" h="7613" extrusionOk="0">
                  <a:moveTo>
                    <a:pt x="2484" y="1"/>
                  </a:moveTo>
                  <a:cubicBezTo>
                    <a:pt x="2446" y="1"/>
                    <a:pt x="2409" y="5"/>
                    <a:pt x="2372" y="14"/>
                  </a:cubicBezTo>
                  <a:cubicBezTo>
                    <a:pt x="2060" y="98"/>
                    <a:pt x="2014" y="342"/>
                    <a:pt x="2014" y="342"/>
                  </a:cubicBezTo>
                  <a:cubicBezTo>
                    <a:pt x="2014" y="342"/>
                    <a:pt x="1912" y="317"/>
                    <a:pt x="1774" y="317"/>
                  </a:cubicBezTo>
                  <a:cubicBezTo>
                    <a:pt x="1594" y="317"/>
                    <a:pt x="1352" y="358"/>
                    <a:pt x="1186" y="548"/>
                  </a:cubicBezTo>
                  <a:cubicBezTo>
                    <a:pt x="1063" y="690"/>
                    <a:pt x="1026" y="934"/>
                    <a:pt x="1016" y="1058"/>
                  </a:cubicBezTo>
                  <a:cubicBezTo>
                    <a:pt x="735" y="1218"/>
                    <a:pt x="834" y="1663"/>
                    <a:pt x="1140" y="1669"/>
                  </a:cubicBezTo>
                  <a:cubicBezTo>
                    <a:pt x="1140" y="1669"/>
                    <a:pt x="797" y="2049"/>
                    <a:pt x="766" y="2160"/>
                  </a:cubicBezTo>
                  <a:cubicBezTo>
                    <a:pt x="735" y="2271"/>
                    <a:pt x="723" y="2453"/>
                    <a:pt x="704" y="2555"/>
                  </a:cubicBezTo>
                  <a:cubicBezTo>
                    <a:pt x="686" y="2654"/>
                    <a:pt x="16" y="3327"/>
                    <a:pt x="10" y="3411"/>
                  </a:cubicBezTo>
                  <a:cubicBezTo>
                    <a:pt x="1" y="3500"/>
                    <a:pt x="13" y="3500"/>
                    <a:pt x="68" y="3562"/>
                  </a:cubicBezTo>
                  <a:cubicBezTo>
                    <a:pt x="88" y="3583"/>
                    <a:pt x="137" y="3587"/>
                    <a:pt x="189" y="3587"/>
                  </a:cubicBezTo>
                  <a:cubicBezTo>
                    <a:pt x="217" y="3587"/>
                    <a:pt x="246" y="3586"/>
                    <a:pt x="272" y="3586"/>
                  </a:cubicBezTo>
                  <a:cubicBezTo>
                    <a:pt x="315" y="3586"/>
                    <a:pt x="349" y="3589"/>
                    <a:pt x="356" y="3605"/>
                  </a:cubicBezTo>
                  <a:cubicBezTo>
                    <a:pt x="399" y="3688"/>
                    <a:pt x="319" y="3883"/>
                    <a:pt x="319" y="4006"/>
                  </a:cubicBezTo>
                  <a:cubicBezTo>
                    <a:pt x="319" y="4053"/>
                    <a:pt x="362" y="4087"/>
                    <a:pt x="371" y="4133"/>
                  </a:cubicBezTo>
                  <a:cubicBezTo>
                    <a:pt x="380" y="4170"/>
                    <a:pt x="340" y="4238"/>
                    <a:pt x="353" y="4275"/>
                  </a:cubicBezTo>
                  <a:cubicBezTo>
                    <a:pt x="393" y="4408"/>
                    <a:pt x="491" y="4503"/>
                    <a:pt x="491" y="4503"/>
                  </a:cubicBezTo>
                  <a:cubicBezTo>
                    <a:pt x="491" y="4612"/>
                    <a:pt x="414" y="4664"/>
                    <a:pt x="408" y="4763"/>
                  </a:cubicBezTo>
                  <a:cubicBezTo>
                    <a:pt x="394" y="4976"/>
                    <a:pt x="534" y="4988"/>
                    <a:pt x="565" y="4988"/>
                  </a:cubicBezTo>
                  <a:cubicBezTo>
                    <a:pt x="569" y="4988"/>
                    <a:pt x="572" y="4988"/>
                    <a:pt x="572" y="4988"/>
                  </a:cubicBezTo>
                  <a:lnTo>
                    <a:pt x="1334" y="5229"/>
                  </a:lnTo>
                  <a:lnTo>
                    <a:pt x="1334" y="6300"/>
                  </a:lnTo>
                  <a:cubicBezTo>
                    <a:pt x="1334" y="6665"/>
                    <a:pt x="1124" y="7612"/>
                    <a:pt x="1124" y="7612"/>
                  </a:cubicBezTo>
                  <a:cubicBezTo>
                    <a:pt x="1124" y="7612"/>
                    <a:pt x="3036" y="7347"/>
                    <a:pt x="4437" y="6285"/>
                  </a:cubicBezTo>
                  <a:cubicBezTo>
                    <a:pt x="4437" y="6285"/>
                    <a:pt x="4178" y="5433"/>
                    <a:pt x="4258" y="4556"/>
                  </a:cubicBezTo>
                  <a:cubicBezTo>
                    <a:pt x="4258" y="4556"/>
                    <a:pt x="4610" y="4448"/>
                    <a:pt x="4644" y="3969"/>
                  </a:cubicBezTo>
                  <a:cubicBezTo>
                    <a:pt x="4644" y="3969"/>
                    <a:pt x="5061" y="3790"/>
                    <a:pt x="5255" y="3281"/>
                  </a:cubicBezTo>
                  <a:cubicBezTo>
                    <a:pt x="5447" y="2771"/>
                    <a:pt x="5292" y="2308"/>
                    <a:pt x="5292" y="2308"/>
                  </a:cubicBezTo>
                  <a:cubicBezTo>
                    <a:pt x="5150" y="910"/>
                    <a:pt x="4116" y="88"/>
                    <a:pt x="3415" y="88"/>
                  </a:cubicBezTo>
                  <a:cubicBezTo>
                    <a:pt x="3153" y="88"/>
                    <a:pt x="3017" y="230"/>
                    <a:pt x="3017" y="230"/>
                  </a:cubicBezTo>
                  <a:cubicBezTo>
                    <a:pt x="3017" y="230"/>
                    <a:pt x="2758" y="1"/>
                    <a:pt x="2484"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7026018" y="1235165"/>
              <a:ext cx="170435" cy="235301"/>
            </a:xfrm>
            <a:custGeom>
              <a:avLst/>
              <a:gdLst/>
              <a:ahLst/>
              <a:cxnLst/>
              <a:rect l="l" t="t" r="r" b="b"/>
              <a:pathLst>
                <a:path w="5360" h="7400" extrusionOk="0">
                  <a:moveTo>
                    <a:pt x="2557" y="0"/>
                  </a:moveTo>
                  <a:cubicBezTo>
                    <a:pt x="2521" y="0"/>
                    <a:pt x="2485" y="5"/>
                    <a:pt x="2449" y="14"/>
                  </a:cubicBezTo>
                  <a:cubicBezTo>
                    <a:pt x="2152" y="98"/>
                    <a:pt x="1924" y="339"/>
                    <a:pt x="1924" y="339"/>
                  </a:cubicBezTo>
                  <a:cubicBezTo>
                    <a:pt x="1924" y="339"/>
                    <a:pt x="1828" y="314"/>
                    <a:pt x="1697" y="314"/>
                  </a:cubicBezTo>
                  <a:cubicBezTo>
                    <a:pt x="1528" y="314"/>
                    <a:pt x="1299" y="355"/>
                    <a:pt x="1143" y="539"/>
                  </a:cubicBezTo>
                  <a:cubicBezTo>
                    <a:pt x="1025" y="678"/>
                    <a:pt x="991" y="922"/>
                    <a:pt x="982" y="1042"/>
                  </a:cubicBezTo>
                  <a:cubicBezTo>
                    <a:pt x="717" y="1200"/>
                    <a:pt x="812" y="1635"/>
                    <a:pt x="1102" y="1645"/>
                  </a:cubicBezTo>
                  <a:cubicBezTo>
                    <a:pt x="1102" y="1645"/>
                    <a:pt x="778" y="2015"/>
                    <a:pt x="750" y="2126"/>
                  </a:cubicBezTo>
                  <a:cubicBezTo>
                    <a:pt x="726" y="2237"/>
                    <a:pt x="713" y="2416"/>
                    <a:pt x="695" y="2515"/>
                  </a:cubicBezTo>
                  <a:cubicBezTo>
                    <a:pt x="679" y="2617"/>
                    <a:pt x="19" y="3287"/>
                    <a:pt x="6" y="3373"/>
                  </a:cubicBezTo>
                  <a:cubicBezTo>
                    <a:pt x="0" y="3457"/>
                    <a:pt x="22" y="3494"/>
                    <a:pt x="71" y="3556"/>
                  </a:cubicBezTo>
                  <a:cubicBezTo>
                    <a:pt x="114" y="3608"/>
                    <a:pt x="343" y="3565"/>
                    <a:pt x="361" y="3608"/>
                  </a:cubicBezTo>
                  <a:cubicBezTo>
                    <a:pt x="402" y="3695"/>
                    <a:pt x="328" y="3824"/>
                    <a:pt x="328" y="3948"/>
                  </a:cubicBezTo>
                  <a:cubicBezTo>
                    <a:pt x="328" y="3994"/>
                    <a:pt x="371" y="4025"/>
                    <a:pt x="377" y="4071"/>
                  </a:cubicBezTo>
                  <a:cubicBezTo>
                    <a:pt x="386" y="4111"/>
                    <a:pt x="349" y="4173"/>
                    <a:pt x="361" y="4210"/>
                  </a:cubicBezTo>
                  <a:cubicBezTo>
                    <a:pt x="402" y="4337"/>
                    <a:pt x="494" y="4436"/>
                    <a:pt x="494" y="4436"/>
                  </a:cubicBezTo>
                  <a:cubicBezTo>
                    <a:pt x="494" y="4537"/>
                    <a:pt x="420" y="4593"/>
                    <a:pt x="411" y="4689"/>
                  </a:cubicBezTo>
                  <a:cubicBezTo>
                    <a:pt x="395" y="4930"/>
                    <a:pt x="494" y="5047"/>
                    <a:pt x="494" y="5047"/>
                  </a:cubicBezTo>
                  <a:lnTo>
                    <a:pt x="1315" y="5386"/>
                  </a:lnTo>
                  <a:cubicBezTo>
                    <a:pt x="1315" y="5386"/>
                    <a:pt x="1414" y="5843"/>
                    <a:pt x="1445" y="6198"/>
                  </a:cubicBezTo>
                  <a:cubicBezTo>
                    <a:pt x="1482" y="6557"/>
                    <a:pt x="1315" y="7399"/>
                    <a:pt x="1315" y="7399"/>
                  </a:cubicBezTo>
                  <a:cubicBezTo>
                    <a:pt x="1315" y="7399"/>
                    <a:pt x="3109" y="7069"/>
                    <a:pt x="4323" y="6186"/>
                  </a:cubicBezTo>
                  <a:cubicBezTo>
                    <a:pt x="4323" y="6186"/>
                    <a:pt x="4097" y="5340"/>
                    <a:pt x="4174" y="4476"/>
                  </a:cubicBezTo>
                  <a:cubicBezTo>
                    <a:pt x="4174" y="4476"/>
                    <a:pt x="4570" y="4380"/>
                    <a:pt x="4604" y="3911"/>
                  </a:cubicBezTo>
                  <a:cubicBezTo>
                    <a:pt x="4604" y="3911"/>
                    <a:pt x="4996" y="3732"/>
                    <a:pt x="5178" y="3225"/>
                  </a:cubicBezTo>
                  <a:cubicBezTo>
                    <a:pt x="5360" y="2728"/>
                    <a:pt x="5212" y="2274"/>
                    <a:pt x="5212" y="2274"/>
                  </a:cubicBezTo>
                  <a:cubicBezTo>
                    <a:pt x="5212" y="2274"/>
                    <a:pt x="5132" y="1444"/>
                    <a:pt x="4755" y="993"/>
                  </a:cubicBezTo>
                  <a:cubicBezTo>
                    <a:pt x="4375" y="536"/>
                    <a:pt x="3721" y="132"/>
                    <a:pt x="3474" y="116"/>
                  </a:cubicBezTo>
                  <a:cubicBezTo>
                    <a:pt x="3459" y="115"/>
                    <a:pt x="3445" y="115"/>
                    <a:pt x="3432" y="115"/>
                  </a:cubicBezTo>
                  <a:cubicBezTo>
                    <a:pt x="3208" y="115"/>
                    <a:pt x="3060" y="227"/>
                    <a:pt x="3060" y="227"/>
                  </a:cubicBezTo>
                  <a:cubicBezTo>
                    <a:pt x="3060" y="227"/>
                    <a:pt x="2819" y="0"/>
                    <a:pt x="25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
            <p:cNvSpPr/>
            <p:nvPr/>
          </p:nvSpPr>
          <p:spPr>
            <a:xfrm>
              <a:off x="7138709" y="1361560"/>
              <a:ext cx="24770" cy="82896"/>
            </a:xfrm>
            <a:custGeom>
              <a:avLst/>
              <a:gdLst/>
              <a:ahLst/>
              <a:cxnLst/>
              <a:rect l="l" t="t" r="r" b="b"/>
              <a:pathLst>
                <a:path w="779" h="2607" extrusionOk="0">
                  <a:moveTo>
                    <a:pt x="136" y="1"/>
                  </a:moveTo>
                  <a:cubicBezTo>
                    <a:pt x="136" y="1"/>
                    <a:pt x="44" y="575"/>
                    <a:pt x="16" y="1331"/>
                  </a:cubicBezTo>
                  <a:cubicBezTo>
                    <a:pt x="1" y="1742"/>
                    <a:pt x="62" y="2254"/>
                    <a:pt x="149" y="2606"/>
                  </a:cubicBezTo>
                  <a:cubicBezTo>
                    <a:pt x="365" y="2489"/>
                    <a:pt x="581" y="2362"/>
                    <a:pt x="779" y="2220"/>
                  </a:cubicBezTo>
                  <a:cubicBezTo>
                    <a:pt x="779" y="2220"/>
                    <a:pt x="553" y="1374"/>
                    <a:pt x="630" y="510"/>
                  </a:cubicBezTo>
                  <a:lnTo>
                    <a:pt x="630" y="510"/>
                  </a:lnTo>
                  <a:cubicBezTo>
                    <a:pt x="630" y="510"/>
                    <a:pt x="617" y="512"/>
                    <a:pt x="595" y="512"/>
                  </a:cubicBezTo>
                  <a:cubicBezTo>
                    <a:pt x="491" y="512"/>
                    <a:pt x="195" y="470"/>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
            <p:cNvSpPr/>
            <p:nvPr/>
          </p:nvSpPr>
          <p:spPr>
            <a:xfrm>
              <a:off x="7025700" y="1263179"/>
              <a:ext cx="73198" cy="121371"/>
            </a:xfrm>
            <a:custGeom>
              <a:avLst/>
              <a:gdLst/>
              <a:ahLst/>
              <a:cxnLst/>
              <a:rect l="l" t="t" r="r" b="b"/>
              <a:pathLst>
                <a:path w="2302" h="3817" extrusionOk="0">
                  <a:moveTo>
                    <a:pt x="2110" y="1"/>
                  </a:moveTo>
                  <a:cubicBezTo>
                    <a:pt x="2110" y="1"/>
                    <a:pt x="1921" y="220"/>
                    <a:pt x="1542" y="285"/>
                  </a:cubicBezTo>
                  <a:cubicBezTo>
                    <a:pt x="1542" y="285"/>
                    <a:pt x="1563" y="677"/>
                    <a:pt x="1106" y="760"/>
                  </a:cubicBezTo>
                  <a:cubicBezTo>
                    <a:pt x="1106" y="760"/>
                    <a:pt x="782" y="1131"/>
                    <a:pt x="754" y="1242"/>
                  </a:cubicBezTo>
                  <a:cubicBezTo>
                    <a:pt x="727" y="1353"/>
                    <a:pt x="714" y="1532"/>
                    <a:pt x="696" y="1631"/>
                  </a:cubicBezTo>
                  <a:cubicBezTo>
                    <a:pt x="680" y="1733"/>
                    <a:pt x="20" y="2403"/>
                    <a:pt x="7" y="2489"/>
                  </a:cubicBezTo>
                  <a:cubicBezTo>
                    <a:pt x="1" y="2573"/>
                    <a:pt x="23" y="2607"/>
                    <a:pt x="75" y="2668"/>
                  </a:cubicBezTo>
                  <a:cubicBezTo>
                    <a:pt x="115" y="2724"/>
                    <a:pt x="344" y="2681"/>
                    <a:pt x="362" y="2724"/>
                  </a:cubicBezTo>
                  <a:cubicBezTo>
                    <a:pt x="402" y="2807"/>
                    <a:pt x="328" y="2940"/>
                    <a:pt x="328" y="3064"/>
                  </a:cubicBezTo>
                  <a:cubicBezTo>
                    <a:pt x="328" y="3110"/>
                    <a:pt x="371" y="3141"/>
                    <a:pt x="378" y="3187"/>
                  </a:cubicBezTo>
                  <a:cubicBezTo>
                    <a:pt x="387" y="3224"/>
                    <a:pt x="353" y="3286"/>
                    <a:pt x="365" y="3326"/>
                  </a:cubicBezTo>
                  <a:cubicBezTo>
                    <a:pt x="402" y="3453"/>
                    <a:pt x="495" y="3548"/>
                    <a:pt x="495" y="3548"/>
                  </a:cubicBezTo>
                  <a:cubicBezTo>
                    <a:pt x="495" y="3653"/>
                    <a:pt x="421" y="3709"/>
                    <a:pt x="415" y="3805"/>
                  </a:cubicBezTo>
                  <a:lnTo>
                    <a:pt x="415" y="3817"/>
                  </a:lnTo>
                  <a:cubicBezTo>
                    <a:pt x="739" y="3764"/>
                    <a:pt x="974" y="3406"/>
                    <a:pt x="952" y="3172"/>
                  </a:cubicBezTo>
                  <a:cubicBezTo>
                    <a:pt x="927" y="2934"/>
                    <a:pt x="875" y="2792"/>
                    <a:pt x="927" y="2601"/>
                  </a:cubicBezTo>
                  <a:cubicBezTo>
                    <a:pt x="1017" y="2298"/>
                    <a:pt x="1708" y="2119"/>
                    <a:pt x="1755" y="1986"/>
                  </a:cubicBezTo>
                  <a:cubicBezTo>
                    <a:pt x="1801" y="1863"/>
                    <a:pt x="1563" y="1739"/>
                    <a:pt x="1477" y="1650"/>
                  </a:cubicBezTo>
                  <a:cubicBezTo>
                    <a:pt x="1387" y="1563"/>
                    <a:pt x="1251" y="1381"/>
                    <a:pt x="1251" y="1381"/>
                  </a:cubicBezTo>
                  <a:cubicBezTo>
                    <a:pt x="1298" y="1270"/>
                    <a:pt x="1742" y="868"/>
                    <a:pt x="1742" y="868"/>
                  </a:cubicBezTo>
                  <a:cubicBezTo>
                    <a:pt x="1742" y="868"/>
                    <a:pt x="1689" y="398"/>
                    <a:pt x="2262" y="398"/>
                  </a:cubicBezTo>
                  <a:cubicBezTo>
                    <a:pt x="2275" y="398"/>
                    <a:pt x="2288" y="399"/>
                    <a:pt x="2301" y="399"/>
                  </a:cubicBezTo>
                  <a:cubicBezTo>
                    <a:pt x="2301" y="399"/>
                    <a:pt x="2073" y="276"/>
                    <a:pt x="2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
            <p:cNvSpPr/>
            <p:nvPr/>
          </p:nvSpPr>
          <p:spPr>
            <a:xfrm>
              <a:off x="7049676" y="1306264"/>
              <a:ext cx="32115" cy="17934"/>
            </a:xfrm>
            <a:custGeom>
              <a:avLst/>
              <a:gdLst/>
              <a:ahLst/>
              <a:cxnLst/>
              <a:rect l="l" t="t" r="r" b="b"/>
              <a:pathLst>
                <a:path w="1010" h="564" extrusionOk="0">
                  <a:moveTo>
                    <a:pt x="189" y="0"/>
                  </a:moveTo>
                  <a:cubicBezTo>
                    <a:pt x="72" y="0"/>
                    <a:pt x="0" y="14"/>
                    <a:pt x="0" y="14"/>
                  </a:cubicBezTo>
                  <a:cubicBezTo>
                    <a:pt x="0" y="14"/>
                    <a:pt x="186" y="153"/>
                    <a:pt x="207" y="211"/>
                  </a:cubicBezTo>
                  <a:cubicBezTo>
                    <a:pt x="232" y="267"/>
                    <a:pt x="210" y="523"/>
                    <a:pt x="210" y="523"/>
                  </a:cubicBezTo>
                  <a:cubicBezTo>
                    <a:pt x="292" y="552"/>
                    <a:pt x="382" y="564"/>
                    <a:pt x="478" y="564"/>
                  </a:cubicBezTo>
                  <a:cubicBezTo>
                    <a:pt x="573" y="564"/>
                    <a:pt x="673" y="552"/>
                    <a:pt x="775" y="535"/>
                  </a:cubicBezTo>
                  <a:cubicBezTo>
                    <a:pt x="775" y="535"/>
                    <a:pt x="738" y="400"/>
                    <a:pt x="531" y="319"/>
                  </a:cubicBezTo>
                  <a:cubicBezTo>
                    <a:pt x="429" y="242"/>
                    <a:pt x="362" y="109"/>
                    <a:pt x="362" y="109"/>
                  </a:cubicBezTo>
                  <a:cubicBezTo>
                    <a:pt x="366" y="109"/>
                    <a:pt x="371" y="109"/>
                    <a:pt x="376" y="109"/>
                  </a:cubicBezTo>
                  <a:cubicBezTo>
                    <a:pt x="736" y="109"/>
                    <a:pt x="1010" y="224"/>
                    <a:pt x="1010" y="224"/>
                  </a:cubicBezTo>
                  <a:cubicBezTo>
                    <a:pt x="692" y="36"/>
                    <a:pt x="380" y="0"/>
                    <a:pt x="1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
            <p:cNvSpPr/>
            <p:nvPr/>
          </p:nvSpPr>
          <p:spPr>
            <a:xfrm>
              <a:off x="7114161" y="1335454"/>
              <a:ext cx="16249" cy="14023"/>
            </a:xfrm>
            <a:custGeom>
              <a:avLst/>
              <a:gdLst/>
              <a:ahLst/>
              <a:cxnLst/>
              <a:rect l="l" t="t" r="r" b="b"/>
              <a:pathLst>
                <a:path w="511" h="441" extrusionOk="0">
                  <a:moveTo>
                    <a:pt x="319" y="0"/>
                  </a:moveTo>
                  <a:cubicBezTo>
                    <a:pt x="319" y="0"/>
                    <a:pt x="208" y="68"/>
                    <a:pt x="183" y="130"/>
                  </a:cubicBezTo>
                  <a:cubicBezTo>
                    <a:pt x="161" y="192"/>
                    <a:pt x="211" y="281"/>
                    <a:pt x="130" y="312"/>
                  </a:cubicBezTo>
                  <a:cubicBezTo>
                    <a:pt x="47" y="343"/>
                    <a:pt x="1" y="392"/>
                    <a:pt x="10" y="423"/>
                  </a:cubicBezTo>
                  <a:cubicBezTo>
                    <a:pt x="13" y="436"/>
                    <a:pt x="28" y="440"/>
                    <a:pt x="48" y="440"/>
                  </a:cubicBezTo>
                  <a:cubicBezTo>
                    <a:pt x="79" y="440"/>
                    <a:pt x="121" y="431"/>
                    <a:pt x="152" y="423"/>
                  </a:cubicBezTo>
                  <a:cubicBezTo>
                    <a:pt x="157" y="422"/>
                    <a:pt x="164" y="421"/>
                    <a:pt x="171" y="421"/>
                  </a:cubicBezTo>
                  <a:cubicBezTo>
                    <a:pt x="199" y="421"/>
                    <a:pt x="240" y="431"/>
                    <a:pt x="283" y="431"/>
                  </a:cubicBezTo>
                  <a:cubicBezTo>
                    <a:pt x="340" y="431"/>
                    <a:pt x="401" y="414"/>
                    <a:pt x="439" y="334"/>
                  </a:cubicBezTo>
                  <a:cubicBezTo>
                    <a:pt x="510" y="179"/>
                    <a:pt x="319" y="0"/>
                    <a:pt x="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
            <p:cNvSpPr/>
            <p:nvPr/>
          </p:nvSpPr>
          <p:spPr>
            <a:xfrm>
              <a:off x="7072061" y="1262670"/>
              <a:ext cx="70495" cy="100575"/>
            </a:xfrm>
            <a:custGeom>
              <a:avLst/>
              <a:gdLst/>
              <a:ahLst/>
              <a:cxnLst/>
              <a:rect l="l" t="t" r="r" b="b"/>
              <a:pathLst>
                <a:path w="2217" h="3163" extrusionOk="0">
                  <a:moveTo>
                    <a:pt x="646" y="0"/>
                  </a:moveTo>
                  <a:cubicBezTo>
                    <a:pt x="635" y="0"/>
                    <a:pt x="625" y="4"/>
                    <a:pt x="618" y="14"/>
                  </a:cubicBezTo>
                  <a:cubicBezTo>
                    <a:pt x="618" y="17"/>
                    <a:pt x="460" y="239"/>
                    <a:pt x="28" y="270"/>
                  </a:cubicBezTo>
                  <a:cubicBezTo>
                    <a:pt x="13" y="270"/>
                    <a:pt x="0" y="286"/>
                    <a:pt x="0" y="301"/>
                  </a:cubicBezTo>
                  <a:cubicBezTo>
                    <a:pt x="0" y="316"/>
                    <a:pt x="16" y="326"/>
                    <a:pt x="31" y="326"/>
                  </a:cubicBezTo>
                  <a:lnTo>
                    <a:pt x="37" y="326"/>
                  </a:lnTo>
                  <a:cubicBezTo>
                    <a:pt x="355" y="304"/>
                    <a:pt x="537" y="184"/>
                    <a:pt x="618" y="106"/>
                  </a:cubicBezTo>
                  <a:cubicBezTo>
                    <a:pt x="627" y="184"/>
                    <a:pt x="649" y="292"/>
                    <a:pt x="732" y="381"/>
                  </a:cubicBezTo>
                  <a:cubicBezTo>
                    <a:pt x="664" y="381"/>
                    <a:pt x="565" y="403"/>
                    <a:pt x="439" y="465"/>
                  </a:cubicBezTo>
                  <a:cubicBezTo>
                    <a:pt x="303" y="526"/>
                    <a:pt x="226" y="687"/>
                    <a:pt x="229" y="872"/>
                  </a:cubicBezTo>
                  <a:cubicBezTo>
                    <a:pt x="232" y="1082"/>
                    <a:pt x="343" y="1264"/>
                    <a:pt x="503" y="1351"/>
                  </a:cubicBezTo>
                  <a:cubicBezTo>
                    <a:pt x="488" y="1403"/>
                    <a:pt x="460" y="1530"/>
                    <a:pt x="519" y="1644"/>
                  </a:cubicBezTo>
                  <a:cubicBezTo>
                    <a:pt x="556" y="1721"/>
                    <a:pt x="630" y="1774"/>
                    <a:pt x="735" y="1801"/>
                  </a:cubicBezTo>
                  <a:cubicBezTo>
                    <a:pt x="710" y="1897"/>
                    <a:pt x="673" y="2206"/>
                    <a:pt x="967" y="2326"/>
                  </a:cubicBezTo>
                  <a:cubicBezTo>
                    <a:pt x="1020" y="2348"/>
                    <a:pt x="1071" y="2357"/>
                    <a:pt x="1120" y="2357"/>
                  </a:cubicBezTo>
                  <a:cubicBezTo>
                    <a:pt x="1353" y="2357"/>
                    <a:pt x="1528" y="2154"/>
                    <a:pt x="1538" y="2144"/>
                  </a:cubicBezTo>
                  <a:cubicBezTo>
                    <a:pt x="1541" y="2144"/>
                    <a:pt x="1684" y="1980"/>
                    <a:pt x="1850" y="1980"/>
                  </a:cubicBezTo>
                  <a:cubicBezTo>
                    <a:pt x="1853" y="1980"/>
                    <a:pt x="1856" y="1980"/>
                    <a:pt x="1859" y="1981"/>
                  </a:cubicBezTo>
                  <a:cubicBezTo>
                    <a:pt x="1939" y="1981"/>
                    <a:pt x="2016" y="2021"/>
                    <a:pt x="2084" y="2101"/>
                  </a:cubicBezTo>
                  <a:cubicBezTo>
                    <a:pt x="2137" y="2166"/>
                    <a:pt x="2158" y="2243"/>
                    <a:pt x="2149" y="2339"/>
                  </a:cubicBezTo>
                  <a:cubicBezTo>
                    <a:pt x="2124" y="2558"/>
                    <a:pt x="1945" y="2793"/>
                    <a:pt x="1834" y="2882"/>
                  </a:cubicBezTo>
                  <a:cubicBezTo>
                    <a:pt x="1572" y="3086"/>
                    <a:pt x="1368" y="3107"/>
                    <a:pt x="1365" y="3107"/>
                  </a:cubicBezTo>
                  <a:cubicBezTo>
                    <a:pt x="1349" y="3107"/>
                    <a:pt x="1337" y="3123"/>
                    <a:pt x="1337" y="3138"/>
                  </a:cubicBezTo>
                  <a:cubicBezTo>
                    <a:pt x="1340" y="3154"/>
                    <a:pt x="1353" y="3163"/>
                    <a:pt x="1368" y="3163"/>
                  </a:cubicBezTo>
                  <a:cubicBezTo>
                    <a:pt x="1380" y="3160"/>
                    <a:pt x="1596" y="3141"/>
                    <a:pt x="1868" y="2941"/>
                  </a:cubicBezTo>
                  <a:cubicBezTo>
                    <a:pt x="1989" y="2845"/>
                    <a:pt x="2183" y="2592"/>
                    <a:pt x="2205" y="2354"/>
                  </a:cubicBezTo>
                  <a:cubicBezTo>
                    <a:pt x="2217" y="2243"/>
                    <a:pt x="2189" y="2144"/>
                    <a:pt x="2127" y="2073"/>
                  </a:cubicBezTo>
                  <a:cubicBezTo>
                    <a:pt x="2047" y="1974"/>
                    <a:pt x="1955" y="1925"/>
                    <a:pt x="1853" y="1925"/>
                  </a:cubicBezTo>
                  <a:lnTo>
                    <a:pt x="1850" y="1925"/>
                  </a:lnTo>
                  <a:cubicBezTo>
                    <a:pt x="1652" y="1925"/>
                    <a:pt x="1495" y="2107"/>
                    <a:pt x="1488" y="2113"/>
                  </a:cubicBezTo>
                  <a:cubicBezTo>
                    <a:pt x="1483" y="2118"/>
                    <a:pt x="1320" y="2306"/>
                    <a:pt x="1113" y="2306"/>
                  </a:cubicBezTo>
                  <a:cubicBezTo>
                    <a:pt x="1072" y="2306"/>
                    <a:pt x="1029" y="2298"/>
                    <a:pt x="985" y="2280"/>
                  </a:cubicBezTo>
                  <a:cubicBezTo>
                    <a:pt x="689" y="2156"/>
                    <a:pt x="794" y="1814"/>
                    <a:pt x="797" y="1798"/>
                  </a:cubicBezTo>
                  <a:cubicBezTo>
                    <a:pt x="797" y="1789"/>
                    <a:pt x="797" y="1783"/>
                    <a:pt x="794" y="1774"/>
                  </a:cubicBezTo>
                  <a:cubicBezTo>
                    <a:pt x="788" y="1767"/>
                    <a:pt x="781" y="1758"/>
                    <a:pt x="772" y="1758"/>
                  </a:cubicBezTo>
                  <a:cubicBezTo>
                    <a:pt x="670" y="1737"/>
                    <a:pt x="599" y="1693"/>
                    <a:pt x="565" y="1625"/>
                  </a:cubicBezTo>
                  <a:cubicBezTo>
                    <a:pt x="500" y="1505"/>
                    <a:pt x="562" y="1354"/>
                    <a:pt x="562" y="1354"/>
                  </a:cubicBezTo>
                  <a:cubicBezTo>
                    <a:pt x="568" y="1338"/>
                    <a:pt x="562" y="1323"/>
                    <a:pt x="547" y="1317"/>
                  </a:cubicBezTo>
                  <a:cubicBezTo>
                    <a:pt x="355" y="1233"/>
                    <a:pt x="287" y="1030"/>
                    <a:pt x="284" y="878"/>
                  </a:cubicBezTo>
                  <a:cubicBezTo>
                    <a:pt x="278" y="718"/>
                    <a:pt x="346" y="582"/>
                    <a:pt x="457" y="526"/>
                  </a:cubicBezTo>
                  <a:cubicBezTo>
                    <a:pt x="590" y="461"/>
                    <a:pt x="683" y="444"/>
                    <a:pt x="741" y="444"/>
                  </a:cubicBezTo>
                  <a:cubicBezTo>
                    <a:pt x="787" y="444"/>
                    <a:pt x="812" y="454"/>
                    <a:pt x="818" y="458"/>
                  </a:cubicBezTo>
                  <a:lnTo>
                    <a:pt x="825" y="458"/>
                  </a:lnTo>
                  <a:cubicBezTo>
                    <a:pt x="828" y="460"/>
                    <a:pt x="832" y="461"/>
                    <a:pt x="836" y="461"/>
                  </a:cubicBezTo>
                  <a:cubicBezTo>
                    <a:pt x="846" y="461"/>
                    <a:pt x="857" y="457"/>
                    <a:pt x="862" y="446"/>
                  </a:cubicBezTo>
                  <a:cubicBezTo>
                    <a:pt x="871" y="431"/>
                    <a:pt x="865" y="412"/>
                    <a:pt x="849" y="403"/>
                  </a:cubicBezTo>
                  <a:cubicBezTo>
                    <a:pt x="849" y="403"/>
                    <a:pt x="849" y="400"/>
                    <a:pt x="846" y="400"/>
                  </a:cubicBezTo>
                  <a:cubicBezTo>
                    <a:pt x="646" y="292"/>
                    <a:pt x="673" y="45"/>
                    <a:pt x="673" y="32"/>
                  </a:cubicBezTo>
                  <a:cubicBezTo>
                    <a:pt x="673" y="23"/>
                    <a:pt x="664" y="8"/>
                    <a:pt x="655" y="1"/>
                  </a:cubicBezTo>
                  <a:cubicBezTo>
                    <a:pt x="652" y="1"/>
                    <a:pt x="649"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
            <p:cNvSpPr/>
            <p:nvPr/>
          </p:nvSpPr>
          <p:spPr>
            <a:xfrm>
              <a:off x="7130855" y="1354406"/>
              <a:ext cx="28999" cy="24452"/>
            </a:xfrm>
            <a:custGeom>
              <a:avLst/>
              <a:gdLst/>
              <a:ahLst/>
              <a:cxnLst/>
              <a:rect l="l" t="t" r="r" b="b"/>
              <a:pathLst>
                <a:path w="912" h="769" extrusionOk="0">
                  <a:moveTo>
                    <a:pt x="31" y="0"/>
                  </a:moveTo>
                  <a:cubicBezTo>
                    <a:pt x="13" y="6"/>
                    <a:pt x="1" y="22"/>
                    <a:pt x="7" y="37"/>
                  </a:cubicBezTo>
                  <a:cubicBezTo>
                    <a:pt x="7" y="40"/>
                    <a:pt x="16" y="139"/>
                    <a:pt x="109" y="201"/>
                  </a:cubicBezTo>
                  <a:cubicBezTo>
                    <a:pt x="156" y="231"/>
                    <a:pt x="213" y="246"/>
                    <a:pt x="280" y="246"/>
                  </a:cubicBezTo>
                  <a:cubicBezTo>
                    <a:pt x="308" y="246"/>
                    <a:pt x="339" y="243"/>
                    <a:pt x="371" y="238"/>
                  </a:cubicBezTo>
                  <a:cubicBezTo>
                    <a:pt x="371" y="318"/>
                    <a:pt x="387" y="503"/>
                    <a:pt x="507" y="630"/>
                  </a:cubicBezTo>
                  <a:cubicBezTo>
                    <a:pt x="593" y="716"/>
                    <a:pt x="708" y="763"/>
                    <a:pt x="856" y="763"/>
                  </a:cubicBezTo>
                  <a:cubicBezTo>
                    <a:pt x="862" y="763"/>
                    <a:pt x="871" y="763"/>
                    <a:pt x="881" y="769"/>
                  </a:cubicBezTo>
                  <a:cubicBezTo>
                    <a:pt x="902" y="769"/>
                    <a:pt x="911" y="753"/>
                    <a:pt x="911" y="738"/>
                  </a:cubicBezTo>
                  <a:cubicBezTo>
                    <a:pt x="911" y="721"/>
                    <a:pt x="899" y="707"/>
                    <a:pt x="885" y="707"/>
                  </a:cubicBezTo>
                  <a:cubicBezTo>
                    <a:pt x="883" y="707"/>
                    <a:pt x="882" y="707"/>
                    <a:pt x="881" y="707"/>
                  </a:cubicBezTo>
                  <a:cubicBezTo>
                    <a:pt x="875" y="707"/>
                    <a:pt x="869" y="707"/>
                    <a:pt x="863" y="707"/>
                  </a:cubicBezTo>
                  <a:cubicBezTo>
                    <a:pt x="730" y="707"/>
                    <a:pt x="627" y="673"/>
                    <a:pt x="553" y="596"/>
                  </a:cubicBezTo>
                  <a:cubicBezTo>
                    <a:pt x="417" y="448"/>
                    <a:pt x="439" y="210"/>
                    <a:pt x="439" y="207"/>
                  </a:cubicBezTo>
                  <a:cubicBezTo>
                    <a:pt x="439" y="195"/>
                    <a:pt x="433" y="185"/>
                    <a:pt x="427" y="179"/>
                  </a:cubicBezTo>
                  <a:cubicBezTo>
                    <a:pt x="420" y="172"/>
                    <a:pt x="415" y="169"/>
                    <a:pt x="407" y="169"/>
                  </a:cubicBezTo>
                  <a:cubicBezTo>
                    <a:pt x="405" y="169"/>
                    <a:pt x="402" y="169"/>
                    <a:pt x="399" y="170"/>
                  </a:cubicBezTo>
                  <a:cubicBezTo>
                    <a:pt x="355" y="181"/>
                    <a:pt x="315" y="187"/>
                    <a:pt x="279" y="187"/>
                  </a:cubicBezTo>
                  <a:cubicBezTo>
                    <a:pt x="227" y="187"/>
                    <a:pt x="183" y="175"/>
                    <a:pt x="149" y="151"/>
                  </a:cubicBezTo>
                  <a:cubicBezTo>
                    <a:pt x="78" y="105"/>
                    <a:pt x="69" y="28"/>
                    <a:pt x="69" y="28"/>
                  </a:cubicBezTo>
                  <a:cubicBezTo>
                    <a:pt x="62" y="9"/>
                    <a:pt x="47" y="0"/>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
            <p:cNvSpPr/>
            <p:nvPr/>
          </p:nvSpPr>
          <p:spPr>
            <a:xfrm>
              <a:off x="7039373" y="1361942"/>
              <a:ext cx="78572" cy="58158"/>
            </a:xfrm>
            <a:custGeom>
              <a:avLst/>
              <a:gdLst/>
              <a:ahLst/>
              <a:cxnLst/>
              <a:rect l="l" t="t" r="r" b="b"/>
              <a:pathLst>
                <a:path w="2471" h="1829" extrusionOk="0">
                  <a:moveTo>
                    <a:pt x="2359" y="1"/>
                  </a:moveTo>
                  <a:cubicBezTo>
                    <a:pt x="2068" y="715"/>
                    <a:pt x="1134" y="949"/>
                    <a:pt x="715" y="949"/>
                  </a:cubicBezTo>
                  <a:cubicBezTo>
                    <a:pt x="644" y="949"/>
                    <a:pt x="589" y="942"/>
                    <a:pt x="553" y="930"/>
                  </a:cubicBezTo>
                  <a:cubicBezTo>
                    <a:pt x="451" y="969"/>
                    <a:pt x="354" y="987"/>
                    <a:pt x="270" y="987"/>
                  </a:cubicBezTo>
                  <a:cubicBezTo>
                    <a:pt x="145" y="987"/>
                    <a:pt x="48" y="947"/>
                    <a:pt x="0" y="872"/>
                  </a:cubicBezTo>
                  <a:lnTo>
                    <a:pt x="0" y="872"/>
                  </a:lnTo>
                  <a:cubicBezTo>
                    <a:pt x="6" y="943"/>
                    <a:pt x="19" y="998"/>
                    <a:pt x="71" y="1060"/>
                  </a:cubicBezTo>
                  <a:cubicBezTo>
                    <a:pt x="158" y="1162"/>
                    <a:pt x="895" y="1399"/>
                    <a:pt x="895" y="1399"/>
                  </a:cubicBezTo>
                  <a:lnTo>
                    <a:pt x="973" y="1829"/>
                  </a:lnTo>
                  <a:cubicBezTo>
                    <a:pt x="2427" y="1591"/>
                    <a:pt x="2470" y="32"/>
                    <a:pt x="2470" y="32"/>
                  </a:cubicBezTo>
                  <a:lnTo>
                    <a:pt x="2359"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
            <p:cNvSpPr/>
            <p:nvPr/>
          </p:nvSpPr>
          <p:spPr>
            <a:xfrm>
              <a:off x="7130282" y="1329922"/>
              <a:ext cx="7282" cy="14881"/>
            </a:xfrm>
            <a:custGeom>
              <a:avLst/>
              <a:gdLst/>
              <a:ahLst/>
              <a:cxnLst/>
              <a:rect l="l" t="t" r="r" b="b"/>
              <a:pathLst>
                <a:path w="229" h="468" extrusionOk="0">
                  <a:moveTo>
                    <a:pt x="25" y="1"/>
                  </a:moveTo>
                  <a:cubicBezTo>
                    <a:pt x="18" y="1"/>
                    <a:pt x="14" y="2"/>
                    <a:pt x="12" y="4"/>
                  </a:cubicBezTo>
                  <a:cubicBezTo>
                    <a:pt x="0" y="35"/>
                    <a:pt x="59" y="113"/>
                    <a:pt x="77" y="236"/>
                  </a:cubicBezTo>
                  <a:cubicBezTo>
                    <a:pt x="96" y="338"/>
                    <a:pt x="87" y="461"/>
                    <a:pt x="102" y="468"/>
                  </a:cubicBezTo>
                  <a:cubicBezTo>
                    <a:pt x="102" y="468"/>
                    <a:pt x="102" y="468"/>
                    <a:pt x="102" y="468"/>
                  </a:cubicBezTo>
                  <a:cubicBezTo>
                    <a:pt x="119" y="468"/>
                    <a:pt x="228" y="284"/>
                    <a:pt x="173" y="137"/>
                  </a:cubicBezTo>
                  <a:cubicBezTo>
                    <a:pt x="133" y="29"/>
                    <a:pt x="55" y="1"/>
                    <a:pt x="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
            <p:cNvSpPr/>
            <p:nvPr/>
          </p:nvSpPr>
          <p:spPr>
            <a:xfrm>
              <a:off x="7090122" y="1293609"/>
              <a:ext cx="23975" cy="11638"/>
            </a:xfrm>
            <a:custGeom>
              <a:avLst/>
              <a:gdLst/>
              <a:ahLst/>
              <a:cxnLst/>
              <a:rect l="l" t="t" r="r" b="b"/>
              <a:pathLst>
                <a:path w="754" h="366" extrusionOk="0">
                  <a:moveTo>
                    <a:pt x="38" y="0"/>
                  </a:moveTo>
                  <a:cubicBezTo>
                    <a:pt x="34" y="0"/>
                    <a:pt x="29" y="2"/>
                    <a:pt x="25" y="4"/>
                  </a:cubicBezTo>
                  <a:cubicBezTo>
                    <a:pt x="10" y="7"/>
                    <a:pt x="0" y="26"/>
                    <a:pt x="10" y="41"/>
                  </a:cubicBezTo>
                  <a:cubicBezTo>
                    <a:pt x="102" y="242"/>
                    <a:pt x="321" y="365"/>
                    <a:pt x="538" y="365"/>
                  </a:cubicBezTo>
                  <a:cubicBezTo>
                    <a:pt x="602" y="365"/>
                    <a:pt x="670" y="353"/>
                    <a:pt x="732" y="328"/>
                  </a:cubicBezTo>
                  <a:cubicBezTo>
                    <a:pt x="744" y="322"/>
                    <a:pt x="754" y="304"/>
                    <a:pt x="744" y="288"/>
                  </a:cubicBezTo>
                  <a:cubicBezTo>
                    <a:pt x="742" y="276"/>
                    <a:pt x="730" y="272"/>
                    <a:pt x="718" y="272"/>
                  </a:cubicBezTo>
                  <a:cubicBezTo>
                    <a:pt x="714" y="272"/>
                    <a:pt x="711" y="272"/>
                    <a:pt x="707" y="273"/>
                  </a:cubicBezTo>
                  <a:cubicBezTo>
                    <a:pt x="652" y="295"/>
                    <a:pt x="593" y="305"/>
                    <a:pt x="533" y="305"/>
                  </a:cubicBezTo>
                  <a:cubicBezTo>
                    <a:pt x="341" y="305"/>
                    <a:pt x="145" y="196"/>
                    <a:pt x="62" y="20"/>
                  </a:cubicBezTo>
                  <a:cubicBezTo>
                    <a:pt x="60" y="8"/>
                    <a:pt x="49" y="0"/>
                    <a:pt x="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
            <p:cNvSpPr/>
            <p:nvPr/>
          </p:nvSpPr>
          <p:spPr>
            <a:xfrm>
              <a:off x="7109932" y="1292051"/>
              <a:ext cx="14086" cy="4452"/>
            </a:xfrm>
            <a:custGeom>
              <a:avLst/>
              <a:gdLst/>
              <a:ahLst/>
              <a:cxnLst/>
              <a:rect l="l" t="t" r="r" b="b"/>
              <a:pathLst>
                <a:path w="443" h="140" extrusionOk="0">
                  <a:moveTo>
                    <a:pt x="35" y="1"/>
                  </a:moveTo>
                  <a:cubicBezTo>
                    <a:pt x="28" y="1"/>
                    <a:pt x="21" y="4"/>
                    <a:pt x="16" y="10"/>
                  </a:cubicBezTo>
                  <a:cubicBezTo>
                    <a:pt x="1" y="19"/>
                    <a:pt x="1" y="41"/>
                    <a:pt x="10" y="53"/>
                  </a:cubicBezTo>
                  <a:cubicBezTo>
                    <a:pt x="63" y="106"/>
                    <a:pt x="140" y="140"/>
                    <a:pt x="223" y="140"/>
                  </a:cubicBezTo>
                  <a:cubicBezTo>
                    <a:pt x="310" y="140"/>
                    <a:pt x="381" y="109"/>
                    <a:pt x="436" y="53"/>
                  </a:cubicBezTo>
                  <a:cubicBezTo>
                    <a:pt x="442" y="41"/>
                    <a:pt x="442" y="19"/>
                    <a:pt x="433" y="10"/>
                  </a:cubicBezTo>
                  <a:cubicBezTo>
                    <a:pt x="427" y="6"/>
                    <a:pt x="420" y="3"/>
                    <a:pt x="413" y="3"/>
                  </a:cubicBezTo>
                  <a:cubicBezTo>
                    <a:pt x="405" y="3"/>
                    <a:pt x="397" y="6"/>
                    <a:pt x="390" y="13"/>
                  </a:cubicBezTo>
                  <a:cubicBezTo>
                    <a:pt x="350" y="59"/>
                    <a:pt x="288" y="84"/>
                    <a:pt x="223" y="84"/>
                  </a:cubicBezTo>
                  <a:cubicBezTo>
                    <a:pt x="158" y="84"/>
                    <a:pt x="97" y="56"/>
                    <a:pt x="57" y="13"/>
                  </a:cubicBezTo>
                  <a:cubicBezTo>
                    <a:pt x="52" y="5"/>
                    <a:pt x="43"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7105735" y="1306137"/>
              <a:ext cx="25438" cy="10016"/>
            </a:xfrm>
            <a:custGeom>
              <a:avLst/>
              <a:gdLst/>
              <a:ahLst/>
              <a:cxnLst/>
              <a:rect l="l" t="t" r="r" b="b"/>
              <a:pathLst>
                <a:path w="800" h="315" extrusionOk="0">
                  <a:moveTo>
                    <a:pt x="761" y="0"/>
                  </a:moveTo>
                  <a:cubicBezTo>
                    <a:pt x="751" y="0"/>
                    <a:pt x="742" y="5"/>
                    <a:pt x="738" y="15"/>
                  </a:cubicBezTo>
                  <a:cubicBezTo>
                    <a:pt x="640" y="169"/>
                    <a:pt x="458" y="257"/>
                    <a:pt x="278" y="257"/>
                  </a:cubicBezTo>
                  <a:cubicBezTo>
                    <a:pt x="198" y="257"/>
                    <a:pt x="119" y="240"/>
                    <a:pt x="47" y="203"/>
                  </a:cubicBezTo>
                  <a:cubicBezTo>
                    <a:pt x="43" y="200"/>
                    <a:pt x="38" y="199"/>
                    <a:pt x="33" y="199"/>
                  </a:cubicBezTo>
                  <a:cubicBezTo>
                    <a:pt x="24" y="199"/>
                    <a:pt x="14" y="205"/>
                    <a:pt x="9" y="215"/>
                  </a:cubicBezTo>
                  <a:cubicBezTo>
                    <a:pt x="0" y="228"/>
                    <a:pt x="3" y="246"/>
                    <a:pt x="19" y="252"/>
                  </a:cubicBezTo>
                  <a:cubicBezTo>
                    <a:pt x="99" y="296"/>
                    <a:pt x="189" y="314"/>
                    <a:pt x="278" y="314"/>
                  </a:cubicBezTo>
                  <a:cubicBezTo>
                    <a:pt x="479" y="314"/>
                    <a:pt x="679" y="215"/>
                    <a:pt x="788" y="49"/>
                  </a:cubicBezTo>
                  <a:cubicBezTo>
                    <a:pt x="800" y="33"/>
                    <a:pt x="794" y="15"/>
                    <a:pt x="781" y="5"/>
                  </a:cubicBezTo>
                  <a:cubicBezTo>
                    <a:pt x="774" y="2"/>
                    <a:pt x="767"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
            <p:cNvSpPr/>
            <p:nvPr/>
          </p:nvSpPr>
          <p:spPr>
            <a:xfrm>
              <a:off x="7104749" y="1322131"/>
              <a:ext cx="9857" cy="5692"/>
            </a:xfrm>
            <a:custGeom>
              <a:avLst/>
              <a:gdLst/>
              <a:ahLst/>
              <a:cxnLst/>
              <a:rect l="l" t="t" r="r" b="b"/>
              <a:pathLst>
                <a:path w="310" h="179" extrusionOk="0">
                  <a:moveTo>
                    <a:pt x="38" y="1"/>
                  </a:moveTo>
                  <a:cubicBezTo>
                    <a:pt x="35" y="1"/>
                    <a:pt x="31" y="1"/>
                    <a:pt x="28" y="2"/>
                  </a:cubicBezTo>
                  <a:cubicBezTo>
                    <a:pt x="13" y="6"/>
                    <a:pt x="0" y="21"/>
                    <a:pt x="3" y="36"/>
                  </a:cubicBezTo>
                  <a:cubicBezTo>
                    <a:pt x="13" y="98"/>
                    <a:pt x="59" y="148"/>
                    <a:pt x="124" y="166"/>
                  </a:cubicBezTo>
                  <a:cubicBezTo>
                    <a:pt x="142" y="175"/>
                    <a:pt x="167" y="178"/>
                    <a:pt x="186" y="178"/>
                  </a:cubicBezTo>
                  <a:cubicBezTo>
                    <a:pt x="232" y="178"/>
                    <a:pt x="272" y="163"/>
                    <a:pt x="297" y="129"/>
                  </a:cubicBezTo>
                  <a:cubicBezTo>
                    <a:pt x="309" y="117"/>
                    <a:pt x="309" y="98"/>
                    <a:pt x="297" y="86"/>
                  </a:cubicBezTo>
                  <a:cubicBezTo>
                    <a:pt x="291" y="80"/>
                    <a:pt x="283" y="77"/>
                    <a:pt x="275" y="77"/>
                  </a:cubicBezTo>
                  <a:cubicBezTo>
                    <a:pt x="267" y="77"/>
                    <a:pt x="260" y="80"/>
                    <a:pt x="254" y="86"/>
                  </a:cubicBezTo>
                  <a:cubicBezTo>
                    <a:pt x="237" y="105"/>
                    <a:pt x="211" y="112"/>
                    <a:pt x="187" y="112"/>
                  </a:cubicBezTo>
                  <a:cubicBezTo>
                    <a:pt x="171" y="112"/>
                    <a:pt x="156" y="109"/>
                    <a:pt x="142" y="104"/>
                  </a:cubicBezTo>
                  <a:cubicBezTo>
                    <a:pt x="108" y="98"/>
                    <a:pt x="68" y="67"/>
                    <a:pt x="62" y="24"/>
                  </a:cubicBezTo>
                  <a:cubicBezTo>
                    <a:pt x="60" y="11"/>
                    <a:pt x="51" y="1"/>
                    <a:pt x="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
            <p:cNvSpPr/>
            <p:nvPr/>
          </p:nvSpPr>
          <p:spPr>
            <a:xfrm>
              <a:off x="7107007" y="1265563"/>
              <a:ext cx="23308" cy="19365"/>
            </a:xfrm>
            <a:custGeom>
              <a:avLst/>
              <a:gdLst/>
              <a:ahLst/>
              <a:cxnLst/>
              <a:rect l="l" t="t" r="r" b="b"/>
              <a:pathLst>
                <a:path w="733" h="609" extrusionOk="0">
                  <a:moveTo>
                    <a:pt x="41" y="0"/>
                  </a:moveTo>
                  <a:cubicBezTo>
                    <a:pt x="25" y="0"/>
                    <a:pt x="10" y="12"/>
                    <a:pt x="10" y="28"/>
                  </a:cubicBezTo>
                  <a:cubicBezTo>
                    <a:pt x="0" y="201"/>
                    <a:pt x="81" y="380"/>
                    <a:pt x="216" y="488"/>
                  </a:cubicBezTo>
                  <a:cubicBezTo>
                    <a:pt x="312" y="565"/>
                    <a:pt x="439" y="608"/>
                    <a:pt x="562" y="608"/>
                  </a:cubicBezTo>
                  <a:cubicBezTo>
                    <a:pt x="609" y="608"/>
                    <a:pt x="658" y="599"/>
                    <a:pt x="710" y="587"/>
                  </a:cubicBezTo>
                  <a:cubicBezTo>
                    <a:pt x="723" y="580"/>
                    <a:pt x="732" y="565"/>
                    <a:pt x="729" y="550"/>
                  </a:cubicBezTo>
                  <a:cubicBezTo>
                    <a:pt x="722" y="537"/>
                    <a:pt x="711" y="529"/>
                    <a:pt x="699" y="529"/>
                  </a:cubicBezTo>
                  <a:cubicBezTo>
                    <a:pt x="695" y="529"/>
                    <a:pt x="692" y="530"/>
                    <a:pt x="689" y="531"/>
                  </a:cubicBezTo>
                  <a:cubicBezTo>
                    <a:pt x="648" y="542"/>
                    <a:pt x="605" y="548"/>
                    <a:pt x="562" y="548"/>
                  </a:cubicBezTo>
                  <a:cubicBezTo>
                    <a:pt x="450" y="548"/>
                    <a:pt x="337" y="511"/>
                    <a:pt x="250" y="442"/>
                  </a:cubicBezTo>
                  <a:cubicBezTo>
                    <a:pt x="130" y="346"/>
                    <a:pt x="62" y="185"/>
                    <a:pt x="68" y="31"/>
                  </a:cubicBezTo>
                  <a:cubicBezTo>
                    <a:pt x="71" y="15"/>
                    <a:pt x="56" y="0"/>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
            <p:cNvSpPr/>
            <p:nvPr/>
          </p:nvSpPr>
          <p:spPr>
            <a:xfrm>
              <a:off x="7114574" y="1250714"/>
              <a:ext cx="6487" cy="14881"/>
            </a:xfrm>
            <a:custGeom>
              <a:avLst/>
              <a:gdLst/>
              <a:ahLst/>
              <a:cxnLst/>
              <a:rect l="l" t="t" r="r" b="b"/>
              <a:pathLst>
                <a:path w="204" h="468" extrusionOk="0">
                  <a:moveTo>
                    <a:pt x="151" y="1"/>
                  </a:moveTo>
                  <a:lnTo>
                    <a:pt x="93" y="7"/>
                  </a:lnTo>
                  <a:cubicBezTo>
                    <a:pt x="87" y="7"/>
                    <a:pt x="77" y="13"/>
                    <a:pt x="74" y="19"/>
                  </a:cubicBezTo>
                  <a:cubicBezTo>
                    <a:pt x="19" y="81"/>
                    <a:pt x="0" y="171"/>
                    <a:pt x="16" y="260"/>
                  </a:cubicBezTo>
                  <a:cubicBezTo>
                    <a:pt x="31" y="350"/>
                    <a:pt x="80" y="421"/>
                    <a:pt x="154" y="464"/>
                  </a:cubicBezTo>
                  <a:cubicBezTo>
                    <a:pt x="158" y="467"/>
                    <a:pt x="167" y="467"/>
                    <a:pt x="170" y="467"/>
                  </a:cubicBezTo>
                  <a:cubicBezTo>
                    <a:pt x="179" y="467"/>
                    <a:pt x="188" y="464"/>
                    <a:pt x="198" y="452"/>
                  </a:cubicBezTo>
                  <a:cubicBezTo>
                    <a:pt x="204" y="436"/>
                    <a:pt x="201" y="418"/>
                    <a:pt x="185" y="408"/>
                  </a:cubicBezTo>
                  <a:cubicBezTo>
                    <a:pt x="133" y="377"/>
                    <a:pt x="90" y="322"/>
                    <a:pt x="77" y="248"/>
                  </a:cubicBezTo>
                  <a:cubicBezTo>
                    <a:pt x="62" y="183"/>
                    <a:pt x="77" y="118"/>
                    <a:pt x="111" y="66"/>
                  </a:cubicBezTo>
                  <a:lnTo>
                    <a:pt x="158" y="63"/>
                  </a:lnTo>
                  <a:cubicBezTo>
                    <a:pt x="179" y="59"/>
                    <a:pt x="188" y="44"/>
                    <a:pt x="185" y="29"/>
                  </a:cubicBezTo>
                  <a:cubicBezTo>
                    <a:pt x="182" y="7"/>
                    <a:pt x="170"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
            <p:cNvSpPr/>
            <p:nvPr/>
          </p:nvSpPr>
          <p:spPr>
            <a:xfrm>
              <a:off x="7133208" y="1270524"/>
              <a:ext cx="33896" cy="36694"/>
            </a:xfrm>
            <a:custGeom>
              <a:avLst/>
              <a:gdLst/>
              <a:ahLst/>
              <a:cxnLst/>
              <a:rect l="l" t="t" r="r" b="b"/>
              <a:pathLst>
                <a:path w="1066" h="1154" extrusionOk="0">
                  <a:moveTo>
                    <a:pt x="36" y="1"/>
                  </a:moveTo>
                  <a:cubicBezTo>
                    <a:pt x="31" y="1"/>
                    <a:pt x="27" y="2"/>
                    <a:pt x="22" y="5"/>
                  </a:cubicBezTo>
                  <a:cubicBezTo>
                    <a:pt x="7" y="8"/>
                    <a:pt x="1" y="26"/>
                    <a:pt x="7" y="42"/>
                  </a:cubicBezTo>
                  <a:cubicBezTo>
                    <a:pt x="81" y="221"/>
                    <a:pt x="248" y="332"/>
                    <a:pt x="387" y="409"/>
                  </a:cubicBezTo>
                  <a:cubicBezTo>
                    <a:pt x="418" y="424"/>
                    <a:pt x="451" y="443"/>
                    <a:pt x="482" y="458"/>
                  </a:cubicBezTo>
                  <a:cubicBezTo>
                    <a:pt x="603" y="520"/>
                    <a:pt x="723" y="585"/>
                    <a:pt x="816" y="678"/>
                  </a:cubicBezTo>
                  <a:cubicBezTo>
                    <a:pt x="924" y="783"/>
                    <a:pt x="1004" y="962"/>
                    <a:pt x="936" y="1110"/>
                  </a:cubicBezTo>
                  <a:cubicBezTo>
                    <a:pt x="927" y="1125"/>
                    <a:pt x="936" y="1141"/>
                    <a:pt x="952" y="1150"/>
                  </a:cubicBezTo>
                  <a:cubicBezTo>
                    <a:pt x="955" y="1153"/>
                    <a:pt x="958" y="1153"/>
                    <a:pt x="961" y="1153"/>
                  </a:cubicBezTo>
                  <a:cubicBezTo>
                    <a:pt x="973" y="1153"/>
                    <a:pt x="986" y="1147"/>
                    <a:pt x="986" y="1135"/>
                  </a:cubicBezTo>
                  <a:cubicBezTo>
                    <a:pt x="1066" y="955"/>
                    <a:pt x="976" y="755"/>
                    <a:pt x="853" y="631"/>
                  </a:cubicBezTo>
                  <a:cubicBezTo>
                    <a:pt x="757" y="536"/>
                    <a:pt x="631" y="471"/>
                    <a:pt x="510" y="406"/>
                  </a:cubicBezTo>
                  <a:cubicBezTo>
                    <a:pt x="476" y="387"/>
                    <a:pt x="445" y="375"/>
                    <a:pt x="414" y="353"/>
                  </a:cubicBezTo>
                  <a:cubicBezTo>
                    <a:pt x="285" y="282"/>
                    <a:pt x="127" y="181"/>
                    <a:pt x="62" y="20"/>
                  </a:cubicBezTo>
                  <a:cubicBezTo>
                    <a:pt x="60" y="9"/>
                    <a:pt x="48"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
            <p:cNvSpPr/>
            <p:nvPr/>
          </p:nvSpPr>
          <p:spPr>
            <a:xfrm>
              <a:off x="7168566" y="1285946"/>
              <a:ext cx="8172" cy="19587"/>
            </a:xfrm>
            <a:custGeom>
              <a:avLst/>
              <a:gdLst/>
              <a:ahLst/>
              <a:cxnLst/>
              <a:rect l="l" t="t" r="r" b="b"/>
              <a:pathLst>
                <a:path w="257" h="616" extrusionOk="0">
                  <a:moveTo>
                    <a:pt x="37" y="1"/>
                  </a:moveTo>
                  <a:cubicBezTo>
                    <a:pt x="27" y="1"/>
                    <a:pt x="16" y="7"/>
                    <a:pt x="13" y="17"/>
                  </a:cubicBezTo>
                  <a:cubicBezTo>
                    <a:pt x="0" y="32"/>
                    <a:pt x="3" y="51"/>
                    <a:pt x="19" y="57"/>
                  </a:cubicBezTo>
                  <a:cubicBezTo>
                    <a:pt x="96" y="109"/>
                    <a:pt x="151" y="193"/>
                    <a:pt x="170" y="294"/>
                  </a:cubicBezTo>
                  <a:cubicBezTo>
                    <a:pt x="189" y="390"/>
                    <a:pt x="170" y="489"/>
                    <a:pt x="121" y="566"/>
                  </a:cubicBezTo>
                  <a:cubicBezTo>
                    <a:pt x="108" y="585"/>
                    <a:pt x="111" y="603"/>
                    <a:pt x="127" y="609"/>
                  </a:cubicBezTo>
                  <a:cubicBezTo>
                    <a:pt x="133" y="616"/>
                    <a:pt x="136" y="616"/>
                    <a:pt x="142" y="616"/>
                  </a:cubicBezTo>
                  <a:cubicBezTo>
                    <a:pt x="151" y="616"/>
                    <a:pt x="164" y="609"/>
                    <a:pt x="173" y="603"/>
                  </a:cubicBezTo>
                  <a:cubicBezTo>
                    <a:pt x="232" y="514"/>
                    <a:pt x="256" y="396"/>
                    <a:pt x="232" y="282"/>
                  </a:cubicBezTo>
                  <a:cubicBezTo>
                    <a:pt x="210" y="165"/>
                    <a:pt x="142" y="66"/>
                    <a:pt x="56" y="7"/>
                  </a:cubicBezTo>
                  <a:cubicBezTo>
                    <a:pt x="50" y="3"/>
                    <a:pt x="44"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
            <p:cNvSpPr/>
            <p:nvPr/>
          </p:nvSpPr>
          <p:spPr>
            <a:xfrm>
              <a:off x="7138613" y="1297107"/>
              <a:ext cx="14468" cy="17266"/>
            </a:xfrm>
            <a:custGeom>
              <a:avLst/>
              <a:gdLst/>
              <a:ahLst/>
              <a:cxnLst/>
              <a:rect l="l" t="t" r="r" b="b"/>
              <a:pathLst>
                <a:path w="455" h="543" extrusionOk="0">
                  <a:moveTo>
                    <a:pt x="31" y="1"/>
                  </a:moveTo>
                  <a:cubicBezTo>
                    <a:pt x="20" y="1"/>
                    <a:pt x="9" y="11"/>
                    <a:pt x="4" y="24"/>
                  </a:cubicBezTo>
                  <a:cubicBezTo>
                    <a:pt x="1" y="39"/>
                    <a:pt x="13" y="55"/>
                    <a:pt x="28" y="58"/>
                  </a:cubicBezTo>
                  <a:cubicBezTo>
                    <a:pt x="229" y="89"/>
                    <a:pt x="390" y="305"/>
                    <a:pt x="365" y="505"/>
                  </a:cubicBezTo>
                  <a:cubicBezTo>
                    <a:pt x="365" y="521"/>
                    <a:pt x="374" y="536"/>
                    <a:pt x="396" y="542"/>
                  </a:cubicBezTo>
                  <a:cubicBezTo>
                    <a:pt x="411" y="542"/>
                    <a:pt x="420" y="530"/>
                    <a:pt x="423" y="518"/>
                  </a:cubicBezTo>
                  <a:cubicBezTo>
                    <a:pt x="454" y="280"/>
                    <a:pt x="275" y="39"/>
                    <a:pt x="38" y="2"/>
                  </a:cubicBezTo>
                  <a:cubicBezTo>
                    <a:pt x="35" y="1"/>
                    <a:pt x="33" y="1"/>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
            <p:cNvSpPr/>
            <p:nvPr/>
          </p:nvSpPr>
          <p:spPr>
            <a:xfrm>
              <a:off x="7131650" y="1314595"/>
              <a:ext cx="16503" cy="15772"/>
            </a:xfrm>
            <a:custGeom>
              <a:avLst/>
              <a:gdLst/>
              <a:ahLst/>
              <a:cxnLst/>
              <a:rect l="l" t="t" r="r" b="b"/>
              <a:pathLst>
                <a:path w="519" h="496" extrusionOk="0">
                  <a:moveTo>
                    <a:pt x="58" y="1"/>
                  </a:moveTo>
                  <a:cubicBezTo>
                    <a:pt x="48" y="1"/>
                    <a:pt x="38" y="1"/>
                    <a:pt x="28" y="2"/>
                  </a:cubicBezTo>
                  <a:cubicBezTo>
                    <a:pt x="13" y="8"/>
                    <a:pt x="0" y="23"/>
                    <a:pt x="0" y="39"/>
                  </a:cubicBezTo>
                  <a:cubicBezTo>
                    <a:pt x="3" y="54"/>
                    <a:pt x="16" y="63"/>
                    <a:pt x="34" y="63"/>
                  </a:cubicBezTo>
                  <a:cubicBezTo>
                    <a:pt x="42" y="63"/>
                    <a:pt x="49" y="63"/>
                    <a:pt x="57" y="63"/>
                  </a:cubicBezTo>
                  <a:cubicBezTo>
                    <a:pt x="155" y="63"/>
                    <a:pt x="253" y="100"/>
                    <a:pt x="331" y="178"/>
                  </a:cubicBezTo>
                  <a:cubicBezTo>
                    <a:pt x="417" y="255"/>
                    <a:pt x="463" y="363"/>
                    <a:pt x="460" y="465"/>
                  </a:cubicBezTo>
                  <a:cubicBezTo>
                    <a:pt x="460" y="480"/>
                    <a:pt x="470" y="496"/>
                    <a:pt x="491" y="496"/>
                  </a:cubicBezTo>
                  <a:cubicBezTo>
                    <a:pt x="507" y="496"/>
                    <a:pt x="516" y="480"/>
                    <a:pt x="513" y="465"/>
                  </a:cubicBezTo>
                  <a:cubicBezTo>
                    <a:pt x="519" y="348"/>
                    <a:pt x="467" y="224"/>
                    <a:pt x="371" y="131"/>
                  </a:cubicBezTo>
                  <a:cubicBezTo>
                    <a:pt x="283" y="47"/>
                    <a:pt x="167"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
            <p:cNvSpPr/>
            <p:nvPr/>
          </p:nvSpPr>
          <p:spPr>
            <a:xfrm>
              <a:off x="7155402" y="1344453"/>
              <a:ext cx="13101" cy="24389"/>
            </a:xfrm>
            <a:custGeom>
              <a:avLst/>
              <a:gdLst/>
              <a:ahLst/>
              <a:cxnLst/>
              <a:rect l="l" t="t" r="r" b="b"/>
              <a:pathLst>
                <a:path w="412" h="767" extrusionOk="0">
                  <a:moveTo>
                    <a:pt x="221" y="0"/>
                  </a:moveTo>
                  <a:cubicBezTo>
                    <a:pt x="212" y="0"/>
                    <a:pt x="202" y="3"/>
                    <a:pt x="195" y="11"/>
                  </a:cubicBezTo>
                  <a:cubicBezTo>
                    <a:pt x="186" y="20"/>
                    <a:pt x="186" y="41"/>
                    <a:pt x="198" y="51"/>
                  </a:cubicBezTo>
                  <a:cubicBezTo>
                    <a:pt x="303" y="143"/>
                    <a:pt x="349" y="295"/>
                    <a:pt x="315" y="430"/>
                  </a:cubicBezTo>
                  <a:cubicBezTo>
                    <a:pt x="278" y="566"/>
                    <a:pt x="164" y="677"/>
                    <a:pt x="28" y="708"/>
                  </a:cubicBezTo>
                  <a:cubicBezTo>
                    <a:pt x="13" y="711"/>
                    <a:pt x="0" y="727"/>
                    <a:pt x="7" y="742"/>
                  </a:cubicBezTo>
                  <a:cubicBezTo>
                    <a:pt x="10" y="758"/>
                    <a:pt x="22" y="767"/>
                    <a:pt x="38" y="767"/>
                  </a:cubicBezTo>
                  <a:lnTo>
                    <a:pt x="44" y="764"/>
                  </a:lnTo>
                  <a:cubicBezTo>
                    <a:pt x="198" y="730"/>
                    <a:pt x="334" y="600"/>
                    <a:pt x="371" y="446"/>
                  </a:cubicBezTo>
                  <a:cubicBezTo>
                    <a:pt x="411" y="292"/>
                    <a:pt x="356" y="112"/>
                    <a:pt x="238" y="4"/>
                  </a:cubicBezTo>
                  <a:cubicBezTo>
                    <a:pt x="233" y="2"/>
                    <a:pt x="227"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
            <p:cNvSpPr/>
            <p:nvPr/>
          </p:nvSpPr>
          <p:spPr>
            <a:xfrm>
              <a:off x="7147548" y="1343722"/>
              <a:ext cx="8172" cy="15326"/>
            </a:xfrm>
            <a:custGeom>
              <a:avLst/>
              <a:gdLst/>
              <a:ahLst/>
              <a:cxnLst/>
              <a:rect l="l" t="t" r="r" b="b"/>
              <a:pathLst>
                <a:path w="257" h="482" extrusionOk="0">
                  <a:moveTo>
                    <a:pt x="34" y="1"/>
                  </a:moveTo>
                  <a:cubicBezTo>
                    <a:pt x="21" y="1"/>
                    <a:pt x="9" y="9"/>
                    <a:pt x="7" y="21"/>
                  </a:cubicBezTo>
                  <a:cubicBezTo>
                    <a:pt x="0" y="37"/>
                    <a:pt x="10" y="55"/>
                    <a:pt x="25" y="58"/>
                  </a:cubicBezTo>
                  <a:cubicBezTo>
                    <a:pt x="90" y="83"/>
                    <a:pt x="146" y="142"/>
                    <a:pt x="167" y="219"/>
                  </a:cubicBezTo>
                  <a:cubicBezTo>
                    <a:pt x="195" y="296"/>
                    <a:pt x="183" y="373"/>
                    <a:pt x="139" y="429"/>
                  </a:cubicBezTo>
                  <a:cubicBezTo>
                    <a:pt x="133" y="444"/>
                    <a:pt x="136" y="460"/>
                    <a:pt x="149" y="472"/>
                  </a:cubicBezTo>
                  <a:cubicBezTo>
                    <a:pt x="155" y="481"/>
                    <a:pt x="161" y="481"/>
                    <a:pt x="167" y="481"/>
                  </a:cubicBezTo>
                  <a:cubicBezTo>
                    <a:pt x="180" y="481"/>
                    <a:pt x="186" y="475"/>
                    <a:pt x="186" y="466"/>
                  </a:cubicBezTo>
                  <a:cubicBezTo>
                    <a:pt x="241" y="392"/>
                    <a:pt x="257" y="296"/>
                    <a:pt x="226" y="197"/>
                  </a:cubicBezTo>
                  <a:cubicBezTo>
                    <a:pt x="195" y="105"/>
                    <a:pt x="130" y="34"/>
                    <a:pt x="44" y="3"/>
                  </a:cubicBezTo>
                  <a:cubicBezTo>
                    <a:pt x="40" y="1"/>
                    <a:pt x="37"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
            <p:cNvSpPr/>
            <p:nvPr/>
          </p:nvSpPr>
          <p:spPr>
            <a:xfrm>
              <a:off x="7168662" y="1314341"/>
              <a:ext cx="7790" cy="25152"/>
            </a:xfrm>
            <a:custGeom>
              <a:avLst/>
              <a:gdLst/>
              <a:ahLst/>
              <a:cxnLst/>
              <a:rect l="l" t="t" r="r" b="b"/>
              <a:pathLst>
                <a:path w="245" h="791" extrusionOk="0">
                  <a:moveTo>
                    <a:pt x="36" y="1"/>
                  </a:moveTo>
                  <a:cubicBezTo>
                    <a:pt x="29" y="1"/>
                    <a:pt x="22" y="4"/>
                    <a:pt x="16" y="10"/>
                  </a:cubicBezTo>
                  <a:cubicBezTo>
                    <a:pt x="0" y="22"/>
                    <a:pt x="0" y="41"/>
                    <a:pt x="13" y="53"/>
                  </a:cubicBezTo>
                  <a:cubicBezTo>
                    <a:pt x="179" y="238"/>
                    <a:pt x="179" y="553"/>
                    <a:pt x="13" y="741"/>
                  </a:cubicBezTo>
                  <a:cubicBezTo>
                    <a:pt x="0" y="751"/>
                    <a:pt x="6" y="772"/>
                    <a:pt x="16" y="782"/>
                  </a:cubicBezTo>
                  <a:cubicBezTo>
                    <a:pt x="22" y="785"/>
                    <a:pt x="28" y="791"/>
                    <a:pt x="37" y="791"/>
                  </a:cubicBezTo>
                  <a:cubicBezTo>
                    <a:pt x="43" y="791"/>
                    <a:pt x="56" y="788"/>
                    <a:pt x="59" y="782"/>
                  </a:cubicBezTo>
                  <a:cubicBezTo>
                    <a:pt x="244" y="575"/>
                    <a:pt x="244" y="223"/>
                    <a:pt x="59" y="13"/>
                  </a:cubicBezTo>
                  <a:cubicBezTo>
                    <a:pt x="52" y="5"/>
                    <a:pt x="44"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
            <p:cNvSpPr/>
            <p:nvPr/>
          </p:nvSpPr>
          <p:spPr>
            <a:xfrm>
              <a:off x="7181317" y="1313578"/>
              <a:ext cx="4070" cy="13260"/>
            </a:xfrm>
            <a:custGeom>
              <a:avLst/>
              <a:gdLst/>
              <a:ahLst/>
              <a:cxnLst/>
              <a:rect l="l" t="t" r="r" b="b"/>
              <a:pathLst>
                <a:path w="128" h="417" extrusionOk="0">
                  <a:moveTo>
                    <a:pt x="32" y="0"/>
                  </a:moveTo>
                  <a:cubicBezTo>
                    <a:pt x="28" y="0"/>
                    <a:pt x="23" y="1"/>
                    <a:pt x="19" y="3"/>
                  </a:cubicBezTo>
                  <a:cubicBezTo>
                    <a:pt x="10" y="12"/>
                    <a:pt x="1" y="31"/>
                    <a:pt x="10" y="46"/>
                  </a:cubicBezTo>
                  <a:cubicBezTo>
                    <a:pt x="59" y="148"/>
                    <a:pt x="62" y="271"/>
                    <a:pt x="25" y="373"/>
                  </a:cubicBezTo>
                  <a:cubicBezTo>
                    <a:pt x="19" y="389"/>
                    <a:pt x="28" y="404"/>
                    <a:pt x="44" y="413"/>
                  </a:cubicBezTo>
                  <a:cubicBezTo>
                    <a:pt x="47" y="417"/>
                    <a:pt x="50" y="417"/>
                    <a:pt x="56" y="417"/>
                  </a:cubicBezTo>
                  <a:cubicBezTo>
                    <a:pt x="65" y="417"/>
                    <a:pt x="78" y="410"/>
                    <a:pt x="81" y="395"/>
                  </a:cubicBezTo>
                  <a:cubicBezTo>
                    <a:pt x="127" y="275"/>
                    <a:pt x="121" y="133"/>
                    <a:pt x="62" y="15"/>
                  </a:cubicBezTo>
                  <a:cubicBezTo>
                    <a:pt x="58" y="6"/>
                    <a:pt x="45"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
            <p:cNvSpPr/>
            <p:nvPr/>
          </p:nvSpPr>
          <p:spPr>
            <a:xfrm>
              <a:off x="7173749" y="1341687"/>
              <a:ext cx="5628" cy="4897"/>
            </a:xfrm>
            <a:custGeom>
              <a:avLst/>
              <a:gdLst/>
              <a:ahLst/>
              <a:cxnLst/>
              <a:rect l="l" t="t" r="r" b="b"/>
              <a:pathLst>
                <a:path w="177" h="154" extrusionOk="0">
                  <a:moveTo>
                    <a:pt x="142" y="0"/>
                  </a:moveTo>
                  <a:cubicBezTo>
                    <a:pt x="135" y="0"/>
                    <a:pt x="128" y="3"/>
                    <a:pt x="124" y="8"/>
                  </a:cubicBezTo>
                  <a:lnTo>
                    <a:pt x="16" y="101"/>
                  </a:lnTo>
                  <a:cubicBezTo>
                    <a:pt x="4" y="113"/>
                    <a:pt x="1" y="132"/>
                    <a:pt x="10" y="144"/>
                  </a:cubicBezTo>
                  <a:cubicBezTo>
                    <a:pt x="19" y="150"/>
                    <a:pt x="26" y="153"/>
                    <a:pt x="35" y="153"/>
                  </a:cubicBezTo>
                  <a:cubicBezTo>
                    <a:pt x="41" y="153"/>
                    <a:pt x="50" y="153"/>
                    <a:pt x="53" y="147"/>
                  </a:cubicBezTo>
                  <a:lnTo>
                    <a:pt x="161" y="54"/>
                  </a:lnTo>
                  <a:cubicBezTo>
                    <a:pt x="174" y="42"/>
                    <a:pt x="177" y="23"/>
                    <a:pt x="164" y="11"/>
                  </a:cubicBezTo>
                  <a:cubicBezTo>
                    <a:pt x="159" y="4"/>
                    <a:pt x="150"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7155975" y="1323594"/>
              <a:ext cx="3180" cy="9539"/>
            </a:xfrm>
            <a:custGeom>
              <a:avLst/>
              <a:gdLst/>
              <a:ahLst/>
              <a:cxnLst/>
              <a:rect l="l" t="t" r="r" b="b"/>
              <a:pathLst>
                <a:path w="100" h="300" extrusionOk="0">
                  <a:moveTo>
                    <a:pt x="36" y="1"/>
                  </a:moveTo>
                  <a:cubicBezTo>
                    <a:pt x="32" y="1"/>
                    <a:pt x="29" y="1"/>
                    <a:pt x="26" y="3"/>
                  </a:cubicBezTo>
                  <a:cubicBezTo>
                    <a:pt x="10" y="6"/>
                    <a:pt x="1" y="24"/>
                    <a:pt x="7" y="40"/>
                  </a:cubicBezTo>
                  <a:cubicBezTo>
                    <a:pt x="29" y="111"/>
                    <a:pt x="32" y="191"/>
                    <a:pt x="20" y="265"/>
                  </a:cubicBezTo>
                  <a:cubicBezTo>
                    <a:pt x="13" y="281"/>
                    <a:pt x="26" y="296"/>
                    <a:pt x="41" y="299"/>
                  </a:cubicBezTo>
                  <a:lnTo>
                    <a:pt x="50" y="299"/>
                  </a:lnTo>
                  <a:cubicBezTo>
                    <a:pt x="66" y="299"/>
                    <a:pt x="75" y="290"/>
                    <a:pt x="75" y="281"/>
                  </a:cubicBezTo>
                  <a:cubicBezTo>
                    <a:pt x="100" y="194"/>
                    <a:pt x="91" y="102"/>
                    <a:pt x="63" y="21"/>
                  </a:cubicBezTo>
                  <a:cubicBezTo>
                    <a:pt x="60" y="9"/>
                    <a:pt x="48"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6"/>
            <p:cNvSpPr/>
            <p:nvPr/>
          </p:nvSpPr>
          <p:spPr>
            <a:xfrm>
              <a:off x="7138899" y="1252081"/>
              <a:ext cx="40287" cy="32338"/>
            </a:xfrm>
            <a:custGeom>
              <a:avLst/>
              <a:gdLst/>
              <a:ahLst/>
              <a:cxnLst/>
              <a:rect l="l" t="t" r="r" b="b"/>
              <a:pathLst>
                <a:path w="1267" h="1017" extrusionOk="0">
                  <a:moveTo>
                    <a:pt x="33" y="0"/>
                  </a:moveTo>
                  <a:cubicBezTo>
                    <a:pt x="31" y="0"/>
                    <a:pt x="28" y="1"/>
                    <a:pt x="25" y="1"/>
                  </a:cubicBezTo>
                  <a:cubicBezTo>
                    <a:pt x="10" y="4"/>
                    <a:pt x="1" y="20"/>
                    <a:pt x="4" y="35"/>
                  </a:cubicBezTo>
                  <a:cubicBezTo>
                    <a:pt x="41" y="254"/>
                    <a:pt x="235" y="390"/>
                    <a:pt x="347" y="452"/>
                  </a:cubicBezTo>
                  <a:cubicBezTo>
                    <a:pt x="439" y="501"/>
                    <a:pt x="535" y="541"/>
                    <a:pt x="634" y="575"/>
                  </a:cubicBezTo>
                  <a:cubicBezTo>
                    <a:pt x="699" y="603"/>
                    <a:pt x="773" y="631"/>
                    <a:pt x="837" y="662"/>
                  </a:cubicBezTo>
                  <a:cubicBezTo>
                    <a:pt x="1026" y="748"/>
                    <a:pt x="1149" y="862"/>
                    <a:pt x="1199" y="995"/>
                  </a:cubicBezTo>
                  <a:cubicBezTo>
                    <a:pt x="1205" y="1008"/>
                    <a:pt x="1214" y="1017"/>
                    <a:pt x="1226" y="1017"/>
                  </a:cubicBezTo>
                  <a:cubicBezTo>
                    <a:pt x="1230" y="1017"/>
                    <a:pt x="1236" y="1017"/>
                    <a:pt x="1239" y="1011"/>
                  </a:cubicBezTo>
                  <a:cubicBezTo>
                    <a:pt x="1257" y="1008"/>
                    <a:pt x="1267" y="989"/>
                    <a:pt x="1257" y="974"/>
                  </a:cubicBezTo>
                  <a:cubicBezTo>
                    <a:pt x="1199" y="822"/>
                    <a:pt x="1069" y="699"/>
                    <a:pt x="865" y="603"/>
                  </a:cubicBezTo>
                  <a:cubicBezTo>
                    <a:pt x="794" y="572"/>
                    <a:pt x="720" y="544"/>
                    <a:pt x="652" y="517"/>
                  </a:cubicBezTo>
                  <a:cubicBezTo>
                    <a:pt x="560" y="483"/>
                    <a:pt x="464" y="446"/>
                    <a:pt x="374" y="399"/>
                  </a:cubicBezTo>
                  <a:cubicBezTo>
                    <a:pt x="201" y="301"/>
                    <a:pt x="84" y="168"/>
                    <a:pt x="63" y="23"/>
                  </a:cubicBezTo>
                  <a:cubicBezTo>
                    <a:pt x="57" y="9"/>
                    <a:pt x="49"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
            <p:cNvSpPr/>
            <p:nvPr/>
          </p:nvSpPr>
          <p:spPr>
            <a:xfrm>
              <a:off x="7151173" y="1254212"/>
              <a:ext cx="10557" cy="6169"/>
            </a:xfrm>
            <a:custGeom>
              <a:avLst/>
              <a:gdLst/>
              <a:ahLst/>
              <a:cxnLst/>
              <a:rect l="l" t="t" r="r" b="b"/>
              <a:pathLst>
                <a:path w="332" h="194" extrusionOk="0">
                  <a:moveTo>
                    <a:pt x="33" y="0"/>
                  </a:moveTo>
                  <a:cubicBezTo>
                    <a:pt x="27" y="0"/>
                    <a:pt x="20" y="3"/>
                    <a:pt x="16" y="8"/>
                  </a:cubicBezTo>
                  <a:cubicBezTo>
                    <a:pt x="4" y="17"/>
                    <a:pt x="1" y="39"/>
                    <a:pt x="10" y="48"/>
                  </a:cubicBezTo>
                  <a:cubicBezTo>
                    <a:pt x="81" y="138"/>
                    <a:pt x="189" y="193"/>
                    <a:pt x="300" y="193"/>
                  </a:cubicBezTo>
                  <a:cubicBezTo>
                    <a:pt x="316" y="193"/>
                    <a:pt x="331" y="178"/>
                    <a:pt x="331" y="163"/>
                  </a:cubicBezTo>
                  <a:cubicBezTo>
                    <a:pt x="331" y="147"/>
                    <a:pt x="316" y="132"/>
                    <a:pt x="300" y="132"/>
                  </a:cubicBezTo>
                  <a:cubicBezTo>
                    <a:pt x="208" y="132"/>
                    <a:pt x="115" y="85"/>
                    <a:pt x="56" y="11"/>
                  </a:cubicBezTo>
                  <a:cubicBezTo>
                    <a:pt x="51" y="4"/>
                    <a:pt x="42"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
            <p:cNvSpPr/>
            <p:nvPr/>
          </p:nvSpPr>
          <p:spPr>
            <a:xfrm>
              <a:off x="7099248" y="1241334"/>
              <a:ext cx="13291" cy="19842"/>
            </a:xfrm>
            <a:custGeom>
              <a:avLst/>
              <a:gdLst/>
              <a:ahLst/>
              <a:cxnLst/>
              <a:rect l="l" t="t" r="r" b="b"/>
              <a:pathLst>
                <a:path w="418" h="624" extrusionOk="0">
                  <a:moveTo>
                    <a:pt x="300" y="0"/>
                  </a:moveTo>
                  <a:cubicBezTo>
                    <a:pt x="236" y="0"/>
                    <a:pt x="168" y="25"/>
                    <a:pt x="118" y="74"/>
                  </a:cubicBezTo>
                  <a:cubicBezTo>
                    <a:pt x="59" y="129"/>
                    <a:pt x="16" y="222"/>
                    <a:pt x="7" y="327"/>
                  </a:cubicBezTo>
                  <a:cubicBezTo>
                    <a:pt x="0" y="419"/>
                    <a:pt x="13" y="509"/>
                    <a:pt x="28" y="598"/>
                  </a:cubicBezTo>
                  <a:cubicBezTo>
                    <a:pt x="31" y="614"/>
                    <a:pt x="44" y="623"/>
                    <a:pt x="59" y="623"/>
                  </a:cubicBezTo>
                  <a:cubicBezTo>
                    <a:pt x="62" y="623"/>
                    <a:pt x="62" y="623"/>
                    <a:pt x="65" y="617"/>
                  </a:cubicBezTo>
                  <a:cubicBezTo>
                    <a:pt x="81" y="614"/>
                    <a:pt x="93" y="598"/>
                    <a:pt x="90" y="583"/>
                  </a:cubicBezTo>
                  <a:cubicBezTo>
                    <a:pt x="78" y="496"/>
                    <a:pt x="62" y="413"/>
                    <a:pt x="68" y="327"/>
                  </a:cubicBezTo>
                  <a:cubicBezTo>
                    <a:pt x="78" y="237"/>
                    <a:pt x="109" y="160"/>
                    <a:pt x="161" y="111"/>
                  </a:cubicBezTo>
                  <a:cubicBezTo>
                    <a:pt x="199" y="76"/>
                    <a:pt x="251" y="58"/>
                    <a:pt x="299" y="58"/>
                  </a:cubicBezTo>
                  <a:cubicBezTo>
                    <a:pt x="325" y="58"/>
                    <a:pt x="350" y="63"/>
                    <a:pt x="371" y="74"/>
                  </a:cubicBezTo>
                  <a:cubicBezTo>
                    <a:pt x="374" y="75"/>
                    <a:pt x="378" y="76"/>
                    <a:pt x="383" y="76"/>
                  </a:cubicBezTo>
                  <a:cubicBezTo>
                    <a:pt x="392" y="76"/>
                    <a:pt x="404" y="72"/>
                    <a:pt x="408" y="61"/>
                  </a:cubicBezTo>
                  <a:cubicBezTo>
                    <a:pt x="417" y="49"/>
                    <a:pt x="411" y="30"/>
                    <a:pt x="396" y="21"/>
                  </a:cubicBezTo>
                  <a:cubicBezTo>
                    <a:pt x="367" y="7"/>
                    <a:pt x="33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
            <p:cNvSpPr/>
            <p:nvPr/>
          </p:nvSpPr>
          <p:spPr>
            <a:xfrm>
              <a:off x="7089041" y="1245817"/>
              <a:ext cx="3943" cy="10716"/>
            </a:xfrm>
            <a:custGeom>
              <a:avLst/>
              <a:gdLst/>
              <a:ahLst/>
              <a:cxnLst/>
              <a:rect l="l" t="t" r="r" b="b"/>
              <a:pathLst>
                <a:path w="124" h="337" extrusionOk="0">
                  <a:moveTo>
                    <a:pt x="90" y="1"/>
                  </a:moveTo>
                  <a:cubicBezTo>
                    <a:pt x="79" y="1"/>
                    <a:pt x="68" y="5"/>
                    <a:pt x="62" y="16"/>
                  </a:cubicBezTo>
                  <a:cubicBezTo>
                    <a:pt x="10" y="108"/>
                    <a:pt x="0" y="220"/>
                    <a:pt x="34" y="318"/>
                  </a:cubicBezTo>
                  <a:cubicBezTo>
                    <a:pt x="41" y="328"/>
                    <a:pt x="50" y="337"/>
                    <a:pt x="62" y="337"/>
                  </a:cubicBezTo>
                  <a:lnTo>
                    <a:pt x="74" y="337"/>
                  </a:lnTo>
                  <a:cubicBezTo>
                    <a:pt x="90" y="334"/>
                    <a:pt x="96" y="312"/>
                    <a:pt x="93" y="297"/>
                  </a:cubicBezTo>
                  <a:cubicBezTo>
                    <a:pt x="65" y="217"/>
                    <a:pt x="74" y="121"/>
                    <a:pt x="118" y="47"/>
                  </a:cubicBezTo>
                  <a:cubicBezTo>
                    <a:pt x="124" y="31"/>
                    <a:pt x="121" y="13"/>
                    <a:pt x="105" y="4"/>
                  </a:cubicBezTo>
                  <a:cubicBezTo>
                    <a:pt x="100" y="2"/>
                    <a:pt x="95"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
            <p:cNvSpPr/>
            <p:nvPr/>
          </p:nvSpPr>
          <p:spPr>
            <a:xfrm>
              <a:off x="7064875" y="1251636"/>
              <a:ext cx="19396" cy="12369"/>
            </a:xfrm>
            <a:custGeom>
              <a:avLst/>
              <a:gdLst/>
              <a:ahLst/>
              <a:cxnLst/>
              <a:rect l="l" t="t" r="r" b="b"/>
              <a:pathLst>
                <a:path w="610" h="389" extrusionOk="0">
                  <a:moveTo>
                    <a:pt x="90" y="0"/>
                  </a:moveTo>
                  <a:cubicBezTo>
                    <a:pt x="84" y="0"/>
                    <a:pt x="79" y="2"/>
                    <a:pt x="75" y="6"/>
                  </a:cubicBezTo>
                  <a:cubicBezTo>
                    <a:pt x="35" y="37"/>
                    <a:pt x="13" y="80"/>
                    <a:pt x="7" y="129"/>
                  </a:cubicBezTo>
                  <a:cubicBezTo>
                    <a:pt x="1" y="188"/>
                    <a:pt x="19" y="250"/>
                    <a:pt x="53" y="293"/>
                  </a:cubicBezTo>
                  <a:cubicBezTo>
                    <a:pt x="106" y="355"/>
                    <a:pt x="189" y="389"/>
                    <a:pt x="282" y="389"/>
                  </a:cubicBezTo>
                  <a:cubicBezTo>
                    <a:pt x="297" y="389"/>
                    <a:pt x="310" y="389"/>
                    <a:pt x="331" y="382"/>
                  </a:cubicBezTo>
                  <a:cubicBezTo>
                    <a:pt x="424" y="370"/>
                    <a:pt x="510" y="327"/>
                    <a:pt x="591" y="284"/>
                  </a:cubicBezTo>
                  <a:cubicBezTo>
                    <a:pt x="606" y="277"/>
                    <a:pt x="609" y="259"/>
                    <a:pt x="603" y="244"/>
                  </a:cubicBezTo>
                  <a:cubicBezTo>
                    <a:pt x="597" y="233"/>
                    <a:pt x="586" y="227"/>
                    <a:pt x="575" y="227"/>
                  </a:cubicBezTo>
                  <a:cubicBezTo>
                    <a:pt x="570" y="227"/>
                    <a:pt x="565" y="228"/>
                    <a:pt x="560" y="231"/>
                  </a:cubicBezTo>
                  <a:cubicBezTo>
                    <a:pt x="486" y="268"/>
                    <a:pt x="405" y="308"/>
                    <a:pt x="322" y="321"/>
                  </a:cubicBezTo>
                  <a:cubicBezTo>
                    <a:pt x="312" y="322"/>
                    <a:pt x="301" y="322"/>
                    <a:pt x="290" y="322"/>
                  </a:cubicBezTo>
                  <a:cubicBezTo>
                    <a:pt x="227" y="322"/>
                    <a:pt x="151" y="305"/>
                    <a:pt x="106" y="250"/>
                  </a:cubicBezTo>
                  <a:cubicBezTo>
                    <a:pt x="78" y="219"/>
                    <a:pt x="66" y="176"/>
                    <a:pt x="69" y="135"/>
                  </a:cubicBezTo>
                  <a:cubicBezTo>
                    <a:pt x="75" y="98"/>
                    <a:pt x="90" y="74"/>
                    <a:pt x="112" y="52"/>
                  </a:cubicBezTo>
                  <a:cubicBezTo>
                    <a:pt x="124" y="43"/>
                    <a:pt x="127" y="21"/>
                    <a:pt x="115" y="12"/>
                  </a:cubicBezTo>
                  <a:cubicBezTo>
                    <a:pt x="109" y="4"/>
                    <a:pt x="99"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
            <p:cNvSpPr/>
            <p:nvPr/>
          </p:nvSpPr>
          <p:spPr>
            <a:xfrm>
              <a:off x="7075400" y="1249442"/>
              <a:ext cx="5215" cy="5056"/>
            </a:xfrm>
            <a:custGeom>
              <a:avLst/>
              <a:gdLst/>
              <a:ahLst/>
              <a:cxnLst/>
              <a:rect l="l" t="t" r="r" b="b"/>
              <a:pathLst>
                <a:path w="164" h="159" extrusionOk="0">
                  <a:moveTo>
                    <a:pt x="43" y="0"/>
                  </a:moveTo>
                  <a:cubicBezTo>
                    <a:pt x="32" y="0"/>
                    <a:pt x="22" y="8"/>
                    <a:pt x="16" y="19"/>
                  </a:cubicBezTo>
                  <a:cubicBezTo>
                    <a:pt x="0" y="53"/>
                    <a:pt x="9" y="90"/>
                    <a:pt x="37" y="121"/>
                  </a:cubicBezTo>
                  <a:cubicBezTo>
                    <a:pt x="59" y="146"/>
                    <a:pt x="87" y="158"/>
                    <a:pt x="114" y="158"/>
                  </a:cubicBezTo>
                  <a:cubicBezTo>
                    <a:pt x="121" y="158"/>
                    <a:pt x="133" y="158"/>
                    <a:pt x="139" y="152"/>
                  </a:cubicBezTo>
                  <a:cubicBezTo>
                    <a:pt x="155" y="146"/>
                    <a:pt x="164" y="130"/>
                    <a:pt x="161" y="115"/>
                  </a:cubicBezTo>
                  <a:cubicBezTo>
                    <a:pt x="153" y="103"/>
                    <a:pt x="142" y="94"/>
                    <a:pt x="130" y="94"/>
                  </a:cubicBezTo>
                  <a:cubicBezTo>
                    <a:pt x="127" y="94"/>
                    <a:pt x="124" y="95"/>
                    <a:pt x="121" y="96"/>
                  </a:cubicBezTo>
                  <a:cubicBezTo>
                    <a:pt x="119" y="97"/>
                    <a:pt x="116" y="97"/>
                    <a:pt x="114" y="97"/>
                  </a:cubicBezTo>
                  <a:cubicBezTo>
                    <a:pt x="101" y="97"/>
                    <a:pt x="89" y="89"/>
                    <a:pt x="84" y="81"/>
                  </a:cubicBezTo>
                  <a:cubicBezTo>
                    <a:pt x="71" y="72"/>
                    <a:pt x="62" y="56"/>
                    <a:pt x="71" y="41"/>
                  </a:cubicBezTo>
                  <a:cubicBezTo>
                    <a:pt x="77" y="25"/>
                    <a:pt x="71" y="10"/>
                    <a:pt x="56" y="4"/>
                  </a:cubicBezTo>
                  <a:cubicBezTo>
                    <a:pt x="52" y="1"/>
                    <a:pt x="47"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
            <p:cNvSpPr/>
            <p:nvPr/>
          </p:nvSpPr>
          <p:spPr>
            <a:xfrm>
              <a:off x="7055558" y="1271510"/>
              <a:ext cx="16630" cy="10557"/>
            </a:xfrm>
            <a:custGeom>
              <a:avLst/>
              <a:gdLst/>
              <a:ahLst/>
              <a:cxnLst/>
              <a:rect l="l" t="t" r="r" b="b"/>
              <a:pathLst>
                <a:path w="523" h="332" extrusionOk="0">
                  <a:moveTo>
                    <a:pt x="102" y="1"/>
                  </a:moveTo>
                  <a:cubicBezTo>
                    <a:pt x="98" y="1"/>
                    <a:pt x="93" y="2"/>
                    <a:pt x="90" y="4"/>
                  </a:cubicBezTo>
                  <a:cubicBezTo>
                    <a:pt x="53" y="20"/>
                    <a:pt x="22" y="54"/>
                    <a:pt x="13" y="97"/>
                  </a:cubicBezTo>
                  <a:cubicBezTo>
                    <a:pt x="1" y="146"/>
                    <a:pt x="7" y="199"/>
                    <a:pt x="35" y="239"/>
                  </a:cubicBezTo>
                  <a:cubicBezTo>
                    <a:pt x="75" y="298"/>
                    <a:pt x="146" y="332"/>
                    <a:pt x="232" y="332"/>
                  </a:cubicBezTo>
                  <a:cubicBezTo>
                    <a:pt x="235" y="332"/>
                    <a:pt x="235" y="332"/>
                    <a:pt x="235" y="329"/>
                  </a:cubicBezTo>
                  <a:cubicBezTo>
                    <a:pt x="346" y="322"/>
                    <a:pt x="454" y="270"/>
                    <a:pt x="510" y="184"/>
                  </a:cubicBezTo>
                  <a:cubicBezTo>
                    <a:pt x="522" y="168"/>
                    <a:pt x="516" y="150"/>
                    <a:pt x="501" y="143"/>
                  </a:cubicBezTo>
                  <a:cubicBezTo>
                    <a:pt x="494" y="138"/>
                    <a:pt x="487" y="136"/>
                    <a:pt x="481" y="136"/>
                  </a:cubicBezTo>
                  <a:cubicBezTo>
                    <a:pt x="472" y="136"/>
                    <a:pt x="464" y="141"/>
                    <a:pt x="461" y="150"/>
                  </a:cubicBezTo>
                  <a:cubicBezTo>
                    <a:pt x="417" y="221"/>
                    <a:pt x="325" y="267"/>
                    <a:pt x="235" y="267"/>
                  </a:cubicBezTo>
                  <a:cubicBezTo>
                    <a:pt x="232" y="267"/>
                    <a:pt x="228" y="267"/>
                    <a:pt x="224" y="267"/>
                  </a:cubicBezTo>
                  <a:cubicBezTo>
                    <a:pt x="185" y="267"/>
                    <a:pt x="120" y="252"/>
                    <a:pt x="81" y="199"/>
                  </a:cubicBezTo>
                  <a:cubicBezTo>
                    <a:pt x="65" y="177"/>
                    <a:pt x="62" y="143"/>
                    <a:pt x="68" y="112"/>
                  </a:cubicBezTo>
                  <a:cubicBezTo>
                    <a:pt x="75" y="97"/>
                    <a:pt x="84" y="69"/>
                    <a:pt x="112" y="57"/>
                  </a:cubicBezTo>
                  <a:cubicBezTo>
                    <a:pt x="127" y="54"/>
                    <a:pt x="133" y="35"/>
                    <a:pt x="127" y="20"/>
                  </a:cubicBezTo>
                  <a:cubicBezTo>
                    <a:pt x="125" y="9"/>
                    <a:pt x="113" y="1"/>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
            <p:cNvSpPr/>
            <p:nvPr/>
          </p:nvSpPr>
          <p:spPr>
            <a:xfrm>
              <a:off x="7155402" y="1306550"/>
              <a:ext cx="40955" cy="125346"/>
            </a:xfrm>
            <a:custGeom>
              <a:avLst/>
              <a:gdLst/>
              <a:ahLst/>
              <a:cxnLst/>
              <a:rect l="l" t="t" r="r" b="b"/>
              <a:pathLst>
                <a:path w="1288" h="3942" extrusionOk="0">
                  <a:moveTo>
                    <a:pt x="1143" y="1"/>
                  </a:moveTo>
                  <a:cubicBezTo>
                    <a:pt x="1141" y="1"/>
                    <a:pt x="1139" y="1"/>
                    <a:pt x="1137" y="2"/>
                  </a:cubicBezTo>
                  <a:cubicBezTo>
                    <a:pt x="1121" y="5"/>
                    <a:pt x="1109" y="20"/>
                    <a:pt x="1112" y="36"/>
                  </a:cubicBezTo>
                  <a:cubicBezTo>
                    <a:pt x="1112" y="39"/>
                    <a:pt x="1226" y="499"/>
                    <a:pt x="1047" y="990"/>
                  </a:cubicBezTo>
                  <a:cubicBezTo>
                    <a:pt x="874" y="1471"/>
                    <a:pt x="525" y="1641"/>
                    <a:pt x="522" y="1641"/>
                  </a:cubicBezTo>
                  <a:cubicBezTo>
                    <a:pt x="510" y="1650"/>
                    <a:pt x="504" y="1656"/>
                    <a:pt x="504" y="1669"/>
                  </a:cubicBezTo>
                  <a:cubicBezTo>
                    <a:pt x="473" y="2107"/>
                    <a:pt x="115" y="2206"/>
                    <a:pt x="99" y="2209"/>
                  </a:cubicBezTo>
                  <a:cubicBezTo>
                    <a:pt x="87" y="2212"/>
                    <a:pt x="75" y="2224"/>
                    <a:pt x="75" y="2237"/>
                  </a:cubicBezTo>
                  <a:cubicBezTo>
                    <a:pt x="0" y="3095"/>
                    <a:pt x="213" y="3907"/>
                    <a:pt x="217" y="3913"/>
                  </a:cubicBezTo>
                  <a:cubicBezTo>
                    <a:pt x="223" y="3929"/>
                    <a:pt x="238" y="3938"/>
                    <a:pt x="247" y="3938"/>
                  </a:cubicBezTo>
                  <a:cubicBezTo>
                    <a:pt x="247" y="3938"/>
                    <a:pt x="254" y="3938"/>
                    <a:pt x="254" y="3941"/>
                  </a:cubicBezTo>
                  <a:cubicBezTo>
                    <a:pt x="272" y="3935"/>
                    <a:pt x="278" y="3919"/>
                    <a:pt x="275" y="3904"/>
                  </a:cubicBezTo>
                  <a:cubicBezTo>
                    <a:pt x="272" y="3895"/>
                    <a:pt x="62" y="3104"/>
                    <a:pt x="133" y="2262"/>
                  </a:cubicBezTo>
                  <a:cubicBezTo>
                    <a:pt x="217" y="2237"/>
                    <a:pt x="525" y="2101"/>
                    <a:pt x="562" y="1690"/>
                  </a:cubicBezTo>
                  <a:cubicBezTo>
                    <a:pt x="633" y="1653"/>
                    <a:pt x="939" y="1468"/>
                    <a:pt x="1103" y="1011"/>
                  </a:cubicBezTo>
                  <a:cubicBezTo>
                    <a:pt x="1288" y="508"/>
                    <a:pt x="1174" y="45"/>
                    <a:pt x="1171" y="23"/>
                  </a:cubicBezTo>
                  <a:cubicBezTo>
                    <a:pt x="1168" y="10"/>
                    <a:pt x="1156" y="1"/>
                    <a:pt x="1143" y="1"/>
                  </a:cubicBezTo>
                  <a:close/>
                </a:path>
              </a:pathLst>
            </a:custGeom>
            <a:solidFill>
              <a:srgbClr val="FFD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
            <p:cNvSpPr/>
            <p:nvPr/>
          </p:nvSpPr>
          <p:spPr>
            <a:xfrm>
              <a:off x="7026591" y="1329222"/>
              <a:ext cx="22036" cy="26964"/>
            </a:xfrm>
            <a:custGeom>
              <a:avLst/>
              <a:gdLst/>
              <a:ahLst/>
              <a:cxnLst/>
              <a:rect l="l" t="t" r="r" b="b"/>
              <a:pathLst>
                <a:path w="693" h="848" extrusionOk="0">
                  <a:moveTo>
                    <a:pt x="631" y="1"/>
                  </a:moveTo>
                  <a:cubicBezTo>
                    <a:pt x="587" y="1"/>
                    <a:pt x="449" y="126"/>
                    <a:pt x="331" y="202"/>
                  </a:cubicBezTo>
                  <a:cubicBezTo>
                    <a:pt x="208" y="283"/>
                    <a:pt x="177" y="344"/>
                    <a:pt x="201" y="375"/>
                  </a:cubicBezTo>
                  <a:cubicBezTo>
                    <a:pt x="206" y="381"/>
                    <a:pt x="210" y="384"/>
                    <a:pt x="214" y="384"/>
                  </a:cubicBezTo>
                  <a:cubicBezTo>
                    <a:pt x="234" y="384"/>
                    <a:pt x="259" y="337"/>
                    <a:pt x="294" y="307"/>
                  </a:cubicBezTo>
                  <a:cubicBezTo>
                    <a:pt x="327" y="277"/>
                    <a:pt x="378" y="257"/>
                    <a:pt x="430" y="257"/>
                  </a:cubicBezTo>
                  <a:cubicBezTo>
                    <a:pt x="447" y="257"/>
                    <a:pt x="463" y="260"/>
                    <a:pt x="479" y="264"/>
                  </a:cubicBezTo>
                  <a:cubicBezTo>
                    <a:pt x="547" y="283"/>
                    <a:pt x="652" y="517"/>
                    <a:pt x="547" y="548"/>
                  </a:cubicBezTo>
                  <a:cubicBezTo>
                    <a:pt x="527" y="554"/>
                    <a:pt x="510" y="557"/>
                    <a:pt x="495" y="557"/>
                  </a:cubicBezTo>
                  <a:cubicBezTo>
                    <a:pt x="434" y="557"/>
                    <a:pt x="408" y="516"/>
                    <a:pt x="343" y="511"/>
                  </a:cubicBezTo>
                  <a:cubicBezTo>
                    <a:pt x="335" y="510"/>
                    <a:pt x="327" y="510"/>
                    <a:pt x="318" y="510"/>
                  </a:cubicBezTo>
                  <a:cubicBezTo>
                    <a:pt x="269" y="510"/>
                    <a:pt x="228" y="526"/>
                    <a:pt x="179" y="526"/>
                  </a:cubicBezTo>
                  <a:cubicBezTo>
                    <a:pt x="161" y="526"/>
                    <a:pt x="142" y="523"/>
                    <a:pt x="121" y="517"/>
                  </a:cubicBezTo>
                  <a:cubicBezTo>
                    <a:pt x="66" y="502"/>
                    <a:pt x="22" y="456"/>
                    <a:pt x="13" y="409"/>
                  </a:cubicBezTo>
                  <a:lnTo>
                    <a:pt x="13" y="409"/>
                  </a:lnTo>
                  <a:cubicBezTo>
                    <a:pt x="4" y="453"/>
                    <a:pt x="1" y="517"/>
                    <a:pt x="63" y="564"/>
                  </a:cubicBezTo>
                  <a:cubicBezTo>
                    <a:pt x="96" y="589"/>
                    <a:pt x="143" y="594"/>
                    <a:pt x="189" y="594"/>
                  </a:cubicBezTo>
                  <a:cubicBezTo>
                    <a:pt x="227" y="594"/>
                    <a:pt x="264" y="591"/>
                    <a:pt x="293" y="591"/>
                  </a:cubicBezTo>
                  <a:cubicBezTo>
                    <a:pt x="315" y="591"/>
                    <a:pt x="332" y="593"/>
                    <a:pt x="340" y="601"/>
                  </a:cubicBezTo>
                  <a:cubicBezTo>
                    <a:pt x="433" y="650"/>
                    <a:pt x="553" y="653"/>
                    <a:pt x="553" y="653"/>
                  </a:cubicBezTo>
                  <a:cubicBezTo>
                    <a:pt x="594" y="693"/>
                    <a:pt x="692" y="848"/>
                    <a:pt x="692" y="848"/>
                  </a:cubicBezTo>
                  <a:cubicBezTo>
                    <a:pt x="692" y="848"/>
                    <a:pt x="683" y="693"/>
                    <a:pt x="661" y="573"/>
                  </a:cubicBezTo>
                  <a:cubicBezTo>
                    <a:pt x="637" y="453"/>
                    <a:pt x="618" y="381"/>
                    <a:pt x="618" y="298"/>
                  </a:cubicBezTo>
                  <a:cubicBezTo>
                    <a:pt x="618" y="218"/>
                    <a:pt x="671" y="14"/>
                    <a:pt x="637" y="2"/>
                  </a:cubicBezTo>
                  <a:cubicBezTo>
                    <a:pt x="635" y="1"/>
                    <a:pt x="633" y="1"/>
                    <a:pt x="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
            <p:cNvSpPr/>
            <p:nvPr/>
          </p:nvSpPr>
          <p:spPr>
            <a:xfrm>
              <a:off x="7035430" y="1359271"/>
              <a:ext cx="18602" cy="7822"/>
            </a:xfrm>
            <a:custGeom>
              <a:avLst/>
              <a:gdLst/>
              <a:ahLst/>
              <a:cxnLst/>
              <a:rect l="l" t="t" r="r" b="b"/>
              <a:pathLst>
                <a:path w="585" h="246" extrusionOk="0">
                  <a:moveTo>
                    <a:pt x="169" y="1"/>
                  </a:moveTo>
                  <a:cubicBezTo>
                    <a:pt x="165" y="1"/>
                    <a:pt x="161" y="1"/>
                    <a:pt x="158" y="1"/>
                  </a:cubicBezTo>
                  <a:cubicBezTo>
                    <a:pt x="84" y="14"/>
                    <a:pt x="38" y="60"/>
                    <a:pt x="1" y="60"/>
                  </a:cubicBezTo>
                  <a:cubicBezTo>
                    <a:pt x="1" y="106"/>
                    <a:pt x="44" y="137"/>
                    <a:pt x="50" y="184"/>
                  </a:cubicBezTo>
                  <a:cubicBezTo>
                    <a:pt x="57" y="184"/>
                    <a:pt x="64" y="184"/>
                    <a:pt x="71" y="184"/>
                  </a:cubicBezTo>
                  <a:cubicBezTo>
                    <a:pt x="149" y="184"/>
                    <a:pt x="168" y="153"/>
                    <a:pt x="251" y="153"/>
                  </a:cubicBezTo>
                  <a:cubicBezTo>
                    <a:pt x="337" y="153"/>
                    <a:pt x="476" y="208"/>
                    <a:pt x="476" y="208"/>
                  </a:cubicBezTo>
                  <a:cubicBezTo>
                    <a:pt x="476" y="208"/>
                    <a:pt x="544" y="245"/>
                    <a:pt x="563" y="245"/>
                  </a:cubicBezTo>
                  <a:cubicBezTo>
                    <a:pt x="584" y="245"/>
                    <a:pt x="492" y="73"/>
                    <a:pt x="451" y="73"/>
                  </a:cubicBezTo>
                  <a:cubicBezTo>
                    <a:pt x="414" y="73"/>
                    <a:pt x="445" y="125"/>
                    <a:pt x="445" y="125"/>
                  </a:cubicBezTo>
                  <a:cubicBezTo>
                    <a:pt x="445" y="125"/>
                    <a:pt x="250"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
            <p:cNvSpPr/>
            <p:nvPr/>
          </p:nvSpPr>
          <p:spPr>
            <a:xfrm>
              <a:off x="7036416" y="1369033"/>
              <a:ext cx="10048" cy="7663"/>
            </a:xfrm>
            <a:custGeom>
              <a:avLst/>
              <a:gdLst/>
              <a:ahLst/>
              <a:cxnLst/>
              <a:rect l="l" t="t" r="r" b="b"/>
              <a:pathLst>
                <a:path w="316" h="241" extrusionOk="0">
                  <a:moveTo>
                    <a:pt x="306" y="0"/>
                  </a:moveTo>
                  <a:lnTo>
                    <a:pt x="306" y="0"/>
                  </a:lnTo>
                  <a:cubicBezTo>
                    <a:pt x="242" y="7"/>
                    <a:pt x="140" y="40"/>
                    <a:pt x="70" y="40"/>
                  </a:cubicBezTo>
                  <a:cubicBezTo>
                    <a:pt x="39" y="40"/>
                    <a:pt x="14" y="33"/>
                    <a:pt x="1" y="16"/>
                  </a:cubicBezTo>
                  <a:lnTo>
                    <a:pt x="1" y="16"/>
                  </a:lnTo>
                  <a:cubicBezTo>
                    <a:pt x="38" y="142"/>
                    <a:pt x="130" y="241"/>
                    <a:pt x="130" y="241"/>
                  </a:cubicBezTo>
                  <a:cubicBezTo>
                    <a:pt x="315" y="195"/>
                    <a:pt x="306" y="0"/>
                    <a:pt x="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7024746" y="1234434"/>
              <a:ext cx="112818" cy="235842"/>
            </a:xfrm>
            <a:custGeom>
              <a:avLst/>
              <a:gdLst/>
              <a:ahLst/>
              <a:cxnLst/>
              <a:rect l="l" t="t" r="r" b="b"/>
              <a:pathLst>
                <a:path w="3548" h="7417" extrusionOk="0">
                  <a:moveTo>
                    <a:pt x="2606" y="0"/>
                  </a:moveTo>
                  <a:cubicBezTo>
                    <a:pt x="2567" y="0"/>
                    <a:pt x="2528" y="5"/>
                    <a:pt x="2489" y="16"/>
                  </a:cubicBezTo>
                  <a:cubicBezTo>
                    <a:pt x="2223" y="90"/>
                    <a:pt x="2016" y="284"/>
                    <a:pt x="1961" y="337"/>
                  </a:cubicBezTo>
                  <a:cubicBezTo>
                    <a:pt x="1927" y="329"/>
                    <a:pt x="1845" y="314"/>
                    <a:pt x="1743" y="314"/>
                  </a:cubicBezTo>
                  <a:cubicBezTo>
                    <a:pt x="1567" y="314"/>
                    <a:pt x="1329" y="358"/>
                    <a:pt x="1167" y="553"/>
                  </a:cubicBezTo>
                  <a:cubicBezTo>
                    <a:pt x="1037" y="701"/>
                    <a:pt x="1007" y="957"/>
                    <a:pt x="1000" y="1053"/>
                  </a:cubicBezTo>
                  <a:cubicBezTo>
                    <a:pt x="849" y="1149"/>
                    <a:pt x="818" y="1325"/>
                    <a:pt x="852" y="1454"/>
                  </a:cubicBezTo>
                  <a:cubicBezTo>
                    <a:pt x="883" y="1578"/>
                    <a:pt x="973" y="1668"/>
                    <a:pt x="1084" y="1695"/>
                  </a:cubicBezTo>
                  <a:cubicBezTo>
                    <a:pt x="991" y="1797"/>
                    <a:pt x="784" y="2050"/>
                    <a:pt x="760" y="2146"/>
                  </a:cubicBezTo>
                  <a:cubicBezTo>
                    <a:pt x="744" y="2220"/>
                    <a:pt x="735" y="2316"/>
                    <a:pt x="723" y="2399"/>
                  </a:cubicBezTo>
                  <a:cubicBezTo>
                    <a:pt x="713" y="2452"/>
                    <a:pt x="710" y="2498"/>
                    <a:pt x="704" y="2535"/>
                  </a:cubicBezTo>
                  <a:cubicBezTo>
                    <a:pt x="698" y="2575"/>
                    <a:pt x="525" y="2767"/>
                    <a:pt x="398" y="2909"/>
                  </a:cubicBezTo>
                  <a:cubicBezTo>
                    <a:pt x="179" y="3156"/>
                    <a:pt x="34" y="3322"/>
                    <a:pt x="19" y="3393"/>
                  </a:cubicBezTo>
                  <a:cubicBezTo>
                    <a:pt x="0" y="3486"/>
                    <a:pt x="28" y="3554"/>
                    <a:pt x="102" y="3603"/>
                  </a:cubicBezTo>
                  <a:cubicBezTo>
                    <a:pt x="154" y="3640"/>
                    <a:pt x="225" y="3640"/>
                    <a:pt x="290" y="3640"/>
                  </a:cubicBezTo>
                  <a:cubicBezTo>
                    <a:pt x="321" y="3640"/>
                    <a:pt x="374" y="3640"/>
                    <a:pt x="383" y="3650"/>
                  </a:cubicBezTo>
                  <a:cubicBezTo>
                    <a:pt x="405" y="3687"/>
                    <a:pt x="389" y="3748"/>
                    <a:pt x="371" y="3813"/>
                  </a:cubicBezTo>
                  <a:cubicBezTo>
                    <a:pt x="355" y="3866"/>
                    <a:pt x="340" y="3921"/>
                    <a:pt x="340" y="3974"/>
                  </a:cubicBezTo>
                  <a:cubicBezTo>
                    <a:pt x="340" y="4011"/>
                    <a:pt x="355" y="4036"/>
                    <a:pt x="371" y="4060"/>
                  </a:cubicBezTo>
                  <a:cubicBezTo>
                    <a:pt x="377" y="4076"/>
                    <a:pt x="386" y="4091"/>
                    <a:pt x="389" y="4107"/>
                  </a:cubicBezTo>
                  <a:cubicBezTo>
                    <a:pt x="395" y="4113"/>
                    <a:pt x="386" y="4137"/>
                    <a:pt x="383" y="4156"/>
                  </a:cubicBezTo>
                  <a:cubicBezTo>
                    <a:pt x="374" y="4187"/>
                    <a:pt x="368" y="4221"/>
                    <a:pt x="374" y="4249"/>
                  </a:cubicBezTo>
                  <a:cubicBezTo>
                    <a:pt x="405" y="4360"/>
                    <a:pt x="479" y="4449"/>
                    <a:pt x="506" y="4477"/>
                  </a:cubicBezTo>
                  <a:cubicBezTo>
                    <a:pt x="500" y="4520"/>
                    <a:pt x="485" y="4554"/>
                    <a:pt x="466" y="4588"/>
                  </a:cubicBezTo>
                  <a:cubicBezTo>
                    <a:pt x="448" y="4628"/>
                    <a:pt x="429" y="4665"/>
                    <a:pt x="423" y="4715"/>
                  </a:cubicBezTo>
                  <a:cubicBezTo>
                    <a:pt x="408" y="4959"/>
                    <a:pt x="451" y="5030"/>
                    <a:pt x="513" y="5098"/>
                  </a:cubicBezTo>
                  <a:cubicBezTo>
                    <a:pt x="540" y="5125"/>
                    <a:pt x="639" y="5162"/>
                    <a:pt x="828" y="5230"/>
                  </a:cubicBezTo>
                  <a:cubicBezTo>
                    <a:pt x="1016" y="5298"/>
                    <a:pt x="1275" y="5391"/>
                    <a:pt x="1322" y="5450"/>
                  </a:cubicBezTo>
                  <a:cubicBezTo>
                    <a:pt x="1393" y="5542"/>
                    <a:pt x="1420" y="5851"/>
                    <a:pt x="1451" y="6175"/>
                  </a:cubicBezTo>
                  <a:lnTo>
                    <a:pt x="1454" y="6234"/>
                  </a:lnTo>
                  <a:cubicBezTo>
                    <a:pt x="1488" y="6580"/>
                    <a:pt x="1328" y="7376"/>
                    <a:pt x="1328" y="7382"/>
                  </a:cubicBezTo>
                  <a:cubicBezTo>
                    <a:pt x="1325" y="7398"/>
                    <a:pt x="1337" y="7413"/>
                    <a:pt x="1352" y="7416"/>
                  </a:cubicBezTo>
                  <a:lnTo>
                    <a:pt x="1359" y="7416"/>
                  </a:lnTo>
                  <a:cubicBezTo>
                    <a:pt x="1371" y="7416"/>
                    <a:pt x="1383" y="7407"/>
                    <a:pt x="1380" y="7385"/>
                  </a:cubicBezTo>
                  <a:cubicBezTo>
                    <a:pt x="1389" y="7351"/>
                    <a:pt x="1547" y="6577"/>
                    <a:pt x="1513" y="6218"/>
                  </a:cubicBezTo>
                  <a:lnTo>
                    <a:pt x="1510" y="6160"/>
                  </a:lnTo>
                  <a:cubicBezTo>
                    <a:pt x="1479" y="5811"/>
                    <a:pt x="1451" y="5511"/>
                    <a:pt x="1365" y="5403"/>
                  </a:cubicBezTo>
                  <a:cubicBezTo>
                    <a:pt x="1312" y="5332"/>
                    <a:pt x="1115" y="5261"/>
                    <a:pt x="846" y="5162"/>
                  </a:cubicBezTo>
                  <a:cubicBezTo>
                    <a:pt x="726" y="5122"/>
                    <a:pt x="574" y="5067"/>
                    <a:pt x="556" y="5048"/>
                  </a:cubicBezTo>
                  <a:cubicBezTo>
                    <a:pt x="510" y="4993"/>
                    <a:pt x="466" y="4946"/>
                    <a:pt x="482" y="4712"/>
                  </a:cubicBezTo>
                  <a:cubicBezTo>
                    <a:pt x="482" y="4675"/>
                    <a:pt x="500" y="4644"/>
                    <a:pt x="516" y="4607"/>
                  </a:cubicBezTo>
                  <a:cubicBezTo>
                    <a:pt x="537" y="4567"/>
                    <a:pt x="559" y="4520"/>
                    <a:pt x="559" y="4459"/>
                  </a:cubicBezTo>
                  <a:cubicBezTo>
                    <a:pt x="559" y="4449"/>
                    <a:pt x="556" y="4443"/>
                    <a:pt x="553" y="4437"/>
                  </a:cubicBezTo>
                  <a:cubicBezTo>
                    <a:pt x="547" y="4437"/>
                    <a:pt x="460" y="4344"/>
                    <a:pt x="423" y="4227"/>
                  </a:cubicBezTo>
                  <a:cubicBezTo>
                    <a:pt x="420" y="4215"/>
                    <a:pt x="429" y="4190"/>
                    <a:pt x="432" y="4168"/>
                  </a:cubicBezTo>
                  <a:cubicBezTo>
                    <a:pt x="435" y="4141"/>
                    <a:pt x="445" y="4113"/>
                    <a:pt x="439" y="4091"/>
                  </a:cubicBezTo>
                  <a:cubicBezTo>
                    <a:pt x="435" y="4063"/>
                    <a:pt x="423" y="4045"/>
                    <a:pt x="414" y="4026"/>
                  </a:cubicBezTo>
                  <a:cubicBezTo>
                    <a:pt x="401" y="4005"/>
                    <a:pt x="392" y="3989"/>
                    <a:pt x="392" y="3971"/>
                  </a:cubicBezTo>
                  <a:cubicBezTo>
                    <a:pt x="392" y="3927"/>
                    <a:pt x="405" y="3878"/>
                    <a:pt x="420" y="3829"/>
                  </a:cubicBezTo>
                  <a:cubicBezTo>
                    <a:pt x="445" y="3748"/>
                    <a:pt x="466" y="3674"/>
                    <a:pt x="423" y="3616"/>
                  </a:cubicBezTo>
                  <a:cubicBezTo>
                    <a:pt x="398" y="3582"/>
                    <a:pt x="343" y="3582"/>
                    <a:pt x="281" y="3582"/>
                  </a:cubicBezTo>
                  <a:cubicBezTo>
                    <a:pt x="229" y="3582"/>
                    <a:pt x="167" y="3582"/>
                    <a:pt x="127" y="3557"/>
                  </a:cubicBezTo>
                  <a:cubicBezTo>
                    <a:pt x="74" y="3523"/>
                    <a:pt x="59" y="3477"/>
                    <a:pt x="74" y="3409"/>
                  </a:cubicBezTo>
                  <a:cubicBezTo>
                    <a:pt x="90" y="3347"/>
                    <a:pt x="281" y="3125"/>
                    <a:pt x="442" y="2952"/>
                  </a:cubicBezTo>
                  <a:cubicBezTo>
                    <a:pt x="636" y="2730"/>
                    <a:pt x="753" y="2600"/>
                    <a:pt x="760" y="2547"/>
                  </a:cubicBezTo>
                  <a:cubicBezTo>
                    <a:pt x="769" y="2507"/>
                    <a:pt x="772" y="2461"/>
                    <a:pt x="781" y="2408"/>
                  </a:cubicBezTo>
                  <a:cubicBezTo>
                    <a:pt x="790" y="2322"/>
                    <a:pt x="803" y="2229"/>
                    <a:pt x="818" y="2161"/>
                  </a:cubicBezTo>
                  <a:cubicBezTo>
                    <a:pt x="843" y="2075"/>
                    <a:pt x="1078" y="1791"/>
                    <a:pt x="1167" y="1689"/>
                  </a:cubicBezTo>
                  <a:cubicBezTo>
                    <a:pt x="1173" y="1683"/>
                    <a:pt x="1173" y="1671"/>
                    <a:pt x="1170" y="1658"/>
                  </a:cubicBezTo>
                  <a:cubicBezTo>
                    <a:pt x="1167" y="1649"/>
                    <a:pt x="1155" y="1640"/>
                    <a:pt x="1142" y="1640"/>
                  </a:cubicBezTo>
                  <a:cubicBezTo>
                    <a:pt x="1007" y="1640"/>
                    <a:pt x="936" y="1535"/>
                    <a:pt x="908" y="1439"/>
                  </a:cubicBezTo>
                  <a:cubicBezTo>
                    <a:pt x="877" y="1328"/>
                    <a:pt x="908" y="1177"/>
                    <a:pt x="1037" y="1096"/>
                  </a:cubicBezTo>
                  <a:cubicBezTo>
                    <a:pt x="1047" y="1093"/>
                    <a:pt x="1053" y="1084"/>
                    <a:pt x="1053" y="1072"/>
                  </a:cubicBezTo>
                  <a:cubicBezTo>
                    <a:pt x="1065" y="914"/>
                    <a:pt x="1112" y="707"/>
                    <a:pt x="1207" y="590"/>
                  </a:cubicBezTo>
                  <a:cubicBezTo>
                    <a:pt x="1355" y="414"/>
                    <a:pt x="1575" y="376"/>
                    <a:pt x="1739" y="376"/>
                  </a:cubicBezTo>
                  <a:cubicBezTo>
                    <a:pt x="1866" y="376"/>
                    <a:pt x="1959" y="399"/>
                    <a:pt x="1961" y="399"/>
                  </a:cubicBezTo>
                  <a:cubicBezTo>
                    <a:pt x="1964" y="399"/>
                    <a:pt x="1967" y="400"/>
                    <a:pt x="1970" y="400"/>
                  </a:cubicBezTo>
                  <a:cubicBezTo>
                    <a:pt x="1979" y="400"/>
                    <a:pt x="1987" y="396"/>
                    <a:pt x="1991" y="389"/>
                  </a:cubicBezTo>
                  <a:cubicBezTo>
                    <a:pt x="1995" y="386"/>
                    <a:pt x="2220" y="152"/>
                    <a:pt x="2504" y="74"/>
                  </a:cubicBezTo>
                  <a:cubicBezTo>
                    <a:pt x="2537" y="66"/>
                    <a:pt x="2570" y="62"/>
                    <a:pt x="2603" y="62"/>
                  </a:cubicBezTo>
                  <a:cubicBezTo>
                    <a:pt x="2848" y="62"/>
                    <a:pt x="3079" y="275"/>
                    <a:pt x="3084" y="278"/>
                  </a:cubicBezTo>
                  <a:cubicBezTo>
                    <a:pt x="3091" y="281"/>
                    <a:pt x="3097" y="283"/>
                    <a:pt x="3103" y="283"/>
                  </a:cubicBezTo>
                  <a:cubicBezTo>
                    <a:pt x="3109" y="283"/>
                    <a:pt x="3115" y="281"/>
                    <a:pt x="3121" y="278"/>
                  </a:cubicBezTo>
                  <a:cubicBezTo>
                    <a:pt x="3121" y="275"/>
                    <a:pt x="3258" y="169"/>
                    <a:pt x="3472" y="169"/>
                  </a:cubicBezTo>
                  <a:cubicBezTo>
                    <a:pt x="3485" y="169"/>
                    <a:pt x="3499" y="169"/>
                    <a:pt x="3514" y="170"/>
                  </a:cubicBezTo>
                  <a:cubicBezTo>
                    <a:pt x="3515" y="170"/>
                    <a:pt x="3516" y="171"/>
                    <a:pt x="3518" y="171"/>
                  </a:cubicBezTo>
                  <a:cubicBezTo>
                    <a:pt x="3532" y="171"/>
                    <a:pt x="3544" y="156"/>
                    <a:pt x="3544" y="142"/>
                  </a:cubicBezTo>
                  <a:cubicBezTo>
                    <a:pt x="3548" y="127"/>
                    <a:pt x="3532" y="111"/>
                    <a:pt x="3517" y="111"/>
                  </a:cubicBezTo>
                  <a:cubicBezTo>
                    <a:pt x="3500" y="110"/>
                    <a:pt x="3485" y="110"/>
                    <a:pt x="3469" y="110"/>
                  </a:cubicBezTo>
                  <a:cubicBezTo>
                    <a:pt x="3292" y="110"/>
                    <a:pt x="3157" y="185"/>
                    <a:pt x="3106" y="216"/>
                  </a:cubicBezTo>
                  <a:cubicBezTo>
                    <a:pt x="3045" y="164"/>
                    <a:pt x="2836" y="0"/>
                    <a:pt x="2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
            <p:cNvSpPr/>
            <p:nvPr/>
          </p:nvSpPr>
          <p:spPr>
            <a:xfrm>
              <a:off x="7032505" y="1440482"/>
              <a:ext cx="11002" cy="11765"/>
            </a:xfrm>
            <a:custGeom>
              <a:avLst/>
              <a:gdLst/>
              <a:ahLst/>
              <a:cxnLst/>
              <a:rect l="l" t="t" r="r" b="b"/>
              <a:pathLst>
                <a:path w="346" h="370" extrusionOk="0">
                  <a:moveTo>
                    <a:pt x="198" y="1"/>
                  </a:moveTo>
                  <a:cubicBezTo>
                    <a:pt x="201" y="4"/>
                    <a:pt x="204" y="7"/>
                    <a:pt x="207" y="16"/>
                  </a:cubicBezTo>
                  <a:cubicBezTo>
                    <a:pt x="259" y="100"/>
                    <a:pt x="244" y="220"/>
                    <a:pt x="145" y="279"/>
                  </a:cubicBezTo>
                  <a:cubicBezTo>
                    <a:pt x="114" y="295"/>
                    <a:pt x="81" y="305"/>
                    <a:pt x="48" y="305"/>
                  </a:cubicBezTo>
                  <a:cubicBezTo>
                    <a:pt x="32" y="305"/>
                    <a:pt x="15" y="302"/>
                    <a:pt x="0" y="297"/>
                  </a:cubicBezTo>
                  <a:lnTo>
                    <a:pt x="0" y="297"/>
                  </a:lnTo>
                  <a:cubicBezTo>
                    <a:pt x="37" y="345"/>
                    <a:pt x="88" y="370"/>
                    <a:pt x="141" y="370"/>
                  </a:cubicBezTo>
                  <a:cubicBezTo>
                    <a:pt x="172" y="370"/>
                    <a:pt x="205" y="361"/>
                    <a:pt x="235" y="343"/>
                  </a:cubicBezTo>
                  <a:cubicBezTo>
                    <a:pt x="330" y="288"/>
                    <a:pt x="346" y="171"/>
                    <a:pt x="296" y="81"/>
                  </a:cubicBezTo>
                  <a:cubicBezTo>
                    <a:pt x="275" y="35"/>
                    <a:pt x="238" y="7"/>
                    <a:pt x="198"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
            <p:cNvSpPr/>
            <p:nvPr/>
          </p:nvSpPr>
          <p:spPr>
            <a:xfrm>
              <a:off x="7190252" y="1440482"/>
              <a:ext cx="11129" cy="11860"/>
            </a:xfrm>
            <a:custGeom>
              <a:avLst/>
              <a:gdLst/>
              <a:ahLst/>
              <a:cxnLst/>
              <a:rect l="l" t="t" r="r" b="b"/>
              <a:pathLst>
                <a:path w="350" h="373" extrusionOk="0">
                  <a:moveTo>
                    <a:pt x="198" y="1"/>
                  </a:moveTo>
                  <a:lnTo>
                    <a:pt x="198" y="1"/>
                  </a:lnTo>
                  <a:cubicBezTo>
                    <a:pt x="201" y="4"/>
                    <a:pt x="207" y="7"/>
                    <a:pt x="210" y="16"/>
                  </a:cubicBezTo>
                  <a:cubicBezTo>
                    <a:pt x="260" y="100"/>
                    <a:pt x="244" y="220"/>
                    <a:pt x="149" y="279"/>
                  </a:cubicBezTo>
                  <a:cubicBezTo>
                    <a:pt x="116" y="295"/>
                    <a:pt x="80" y="303"/>
                    <a:pt x="45" y="303"/>
                  </a:cubicBezTo>
                  <a:cubicBezTo>
                    <a:pt x="34" y="303"/>
                    <a:pt x="23" y="302"/>
                    <a:pt x="13" y="300"/>
                  </a:cubicBezTo>
                  <a:lnTo>
                    <a:pt x="0" y="300"/>
                  </a:lnTo>
                  <a:cubicBezTo>
                    <a:pt x="37" y="349"/>
                    <a:pt x="88" y="373"/>
                    <a:pt x="142" y="373"/>
                  </a:cubicBezTo>
                  <a:cubicBezTo>
                    <a:pt x="174" y="373"/>
                    <a:pt x="207" y="364"/>
                    <a:pt x="238" y="347"/>
                  </a:cubicBezTo>
                  <a:cubicBezTo>
                    <a:pt x="334" y="294"/>
                    <a:pt x="349" y="174"/>
                    <a:pt x="300" y="84"/>
                  </a:cubicBezTo>
                  <a:cubicBezTo>
                    <a:pt x="272" y="35"/>
                    <a:pt x="238" y="7"/>
                    <a:pt x="198"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6"/>
            <p:cNvSpPr/>
            <p:nvPr/>
          </p:nvSpPr>
          <p:spPr>
            <a:xfrm>
              <a:off x="7098453" y="1219203"/>
              <a:ext cx="13673" cy="4070"/>
            </a:xfrm>
            <a:custGeom>
              <a:avLst/>
              <a:gdLst/>
              <a:ahLst/>
              <a:cxnLst/>
              <a:rect l="l" t="t" r="r" b="b"/>
              <a:pathLst>
                <a:path w="430" h="128" extrusionOk="0">
                  <a:moveTo>
                    <a:pt x="430" y="1"/>
                  </a:moveTo>
                  <a:lnTo>
                    <a:pt x="430" y="1"/>
                  </a:lnTo>
                  <a:cubicBezTo>
                    <a:pt x="291" y="7"/>
                    <a:pt x="149" y="22"/>
                    <a:pt x="1" y="47"/>
                  </a:cubicBezTo>
                  <a:lnTo>
                    <a:pt x="13" y="127"/>
                  </a:lnTo>
                  <a:cubicBezTo>
                    <a:pt x="152" y="106"/>
                    <a:pt x="291" y="84"/>
                    <a:pt x="427" y="75"/>
                  </a:cubicBezTo>
                  <a:lnTo>
                    <a:pt x="430"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
            <p:cNvSpPr/>
            <p:nvPr/>
          </p:nvSpPr>
          <p:spPr>
            <a:xfrm>
              <a:off x="6987512" y="1318379"/>
              <a:ext cx="4865" cy="13768"/>
            </a:xfrm>
            <a:custGeom>
              <a:avLst/>
              <a:gdLst/>
              <a:ahLst/>
              <a:cxnLst/>
              <a:rect l="l" t="t" r="r" b="b"/>
              <a:pathLst>
                <a:path w="153" h="433" extrusionOk="0">
                  <a:moveTo>
                    <a:pt x="50" y="0"/>
                  </a:moveTo>
                  <a:cubicBezTo>
                    <a:pt x="26" y="133"/>
                    <a:pt x="10" y="278"/>
                    <a:pt x="1" y="423"/>
                  </a:cubicBezTo>
                  <a:lnTo>
                    <a:pt x="100" y="432"/>
                  </a:lnTo>
                  <a:cubicBezTo>
                    <a:pt x="109" y="290"/>
                    <a:pt x="124" y="154"/>
                    <a:pt x="152" y="22"/>
                  </a:cubicBezTo>
                  <a:lnTo>
                    <a:pt x="50" y="0"/>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6"/>
            <p:cNvSpPr/>
            <p:nvPr/>
          </p:nvSpPr>
          <p:spPr>
            <a:xfrm>
              <a:off x="6998513" y="1277615"/>
              <a:ext cx="10461" cy="14372"/>
            </a:xfrm>
            <a:custGeom>
              <a:avLst/>
              <a:gdLst/>
              <a:ahLst/>
              <a:cxnLst/>
              <a:rect l="l" t="t" r="r" b="b"/>
              <a:pathLst>
                <a:path w="329" h="452" extrusionOk="0">
                  <a:moveTo>
                    <a:pt x="235" y="1"/>
                  </a:moveTo>
                  <a:cubicBezTo>
                    <a:pt x="155" y="121"/>
                    <a:pt x="78" y="257"/>
                    <a:pt x="1" y="408"/>
                  </a:cubicBezTo>
                  <a:lnTo>
                    <a:pt x="103" y="452"/>
                  </a:lnTo>
                  <a:cubicBezTo>
                    <a:pt x="177" y="310"/>
                    <a:pt x="254" y="177"/>
                    <a:pt x="328" y="63"/>
                  </a:cubicBezTo>
                  <a:lnTo>
                    <a:pt x="235"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6"/>
            <p:cNvSpPr/>
            <p:nvPr/>
          </p:nvSpPr>
          <p:spPr>
            <a:xfrm>
              <a:off x="7078230" y="1222255"/>
              <a:ext cx="13101" cy="6010"/>
            </a:xfrm>
            <a:custGeom>
              <a:avLst/>
              <a:gdLst/>
              <a:ahLst/>
              <a:cxnLst/>
              <a:rect l="l" t="t" r="r" b="b"/>
              <a:pathLst>
                <a:path w="412" h="189" extrusionOk="0">
                  <a:moveTo>
                    <a:pt x="399" y="0"/>
                  </a:moveTo>
                  <a:cubicBezTo>
                    <a:pt x="266" y="28"/>
                    <a:pt x="134" y="59"/>
                    <a:pt x="1" y="102"/>
                  </a:cubicBezTo>
                  <a:lnTo>
                    <a:pt x="29" y="189"/>
                  </a:lnTo>
                  <a:cubicBezTo>
                    <a:pt x="155" y="149"/>
                    <a:pt x="282" y="118"/>
                    <a:pt x="411" y="87"/>
                  </a:cubicBezTo>
                  <a:lnTo>
                    <a:pt x="399" y="0"/>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6"/>
            <p:cNvSpPr/>
            <p:nvPr/>
          </p:nvSpPr>
          <p:spPr>
            <a:xfrm>
              <a:off x="7217725" y="1269952"/>
              <a:ext cx="11225" cy="13482"/>
            </a:xfrm>
            <a:custGeom>
              <a:avLst/>
              <a:gdLst/>
              <a:ahLst/>
              <a:cxnLst/>
              <a:rect l="l" t="t" r="r" b="b"/>
              <a:pathLst>
                <a:path w="353" h="424" extrusionOk="0">
                  <a:moveTo>
                    <a:pt x="208" y="1"/>
                  </a:moveTo>
                  <a:lnTo>
                    <a:pt x="177" y="26"/>
                  </a:lnTo>
                  <a:lnTo>
                    <a:pt x="214" y="90"/>
                  </a:lnTo>
                  <a:cubicBezTo>
                    <a:pt x="270" y="171"/>
                    <a:pt x="239" y="285"/>
                    <a:pt x="149" y="331"/>
                  </a:cubicBezTo>
                  <a:cubicBezTo>
                    <a:pt x="121" y="347"/>
                    <a:pt x="94" y="350"/>
                    <a:pt x="69" y="353"/>
                  </a:cubicBezTo>
                  <a:cubicBezTo>
                    <a:pt x="63" y="353"/>
                    <a:pt x="63" y="356"/>
                    <a:pt x="60" y="356"/>
                  </a:cubicBezTo>
                  <a:cubicBezTo>
                    <a:pt x="41" y="356"/>
                    <a:pt x="23" y="350"/>
                    <a:pt x="1" y="341"/>
                  </a:cubicBezTo>
                  <a:lnTo>
                    <a:pt x="1" y="341"/>
                  </a:lnTo>
                  <a:cubicBezTo>
                    <a:pt x="38" y="393"/>
                    <a:pt x="91" y="424"/>
                    <a:pt x="149" y="424"/>
                  </a:cubicBezTo>
                  <a:cubicBezTo>
                    <a:pt x="180" y="424"/>
                    <a:pt x="211" y="415"/>
                    <a:pt x="239" y="399"/>
                  </a:cubicBezTo>
                  <a:cubicBezTo>
                    <a:pt x="322" y="350"/>
                    <a:pt x="353" y="242"/>
                    <a:pt x="304" y="155"/>
                  </a:cubicBezTo>
                  <a:lnTo>
                    <a:pt x="257" y="75"/>
                  </a:lnTo>
                  <a:cubicBezTo>
                    <a:pt x="242" y="47"/>
                    <a:pt x="223" y="26"/>
                    <a:pt x="208"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6"/>
            <p:cNvSpPr/>
            <p:nvPr/>
          </p:nvSpPr>
          <p:spPr>
            <a:xfrm>
              <a:off x="7241605" y="1352816"/>
              <a:ext cx="4642" cy="16344"/>
            </a:xfrm>
            <a:custGeom>
              <a:avLst/>
              <a:gdLst/>
              <a:ahLst/>
              <a:cxnLst/>
              <a:rect l="l" t="t" r="r" b="b"/>
              <a:pathLst>
                <a:path w="146" h="514" extrusionOk="0">
                  <a:moveTo>
                    <a:pt x="53" y="1"/>
                  </a:moveTo>
                  <a:cubicBezTo>
                    <a:pt x="47" y="167"/>
                    <a:pt x="28" y="334"/>
                    <a:pt x="0" y="492"/>
                  </a:cubicBezTo>
                  <a:lnTo>
                    <a:pt x="96" y="513"/>
                  </a:lnTo>
                  <a:cubicBezTo>
                    <a:pt x="124" y="350"/>
                    <a:pt x="142" y="180"/>
                    <a:pt x="145" y="4"/>
                  </a:cubicBezTo>
                  <a:lnTo>
                    <a:pt x="53"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6"/>
            <p:cNvSpPr/>
            <p:nvPr/>
          </p:nvSpPr>
          <p:spPr>
            <a:xfrm>
              <a:off x="7224403" y="1398763"/>
              <a:ext cx="11320" cy="17330"/>
            </a:xfrm>
            <a:custGeom>
              <a:avLst/>
              <a:gdLst/>
              <a:ahLst/>
              <a:cxnLst/>
              <a:rect l="l" t="t" r="r" b="b"/>
              <a:pathLst>
                <a:path w="356" h="545" extrusionOk="0">
                  <a:moveTo>
                    <a:pt x="254" y="1"/>
                  </a:moveTo>
                  <a:cubicBezTo>
                    <a:pt x="183" y="161"/>
                    <a:pt x="97" y="325"/>
                    <a:pt x="1" y="482"/>
                  </a:cubicBezTo>
                  <a:lnTo>
                    <a:pt x="94" y="544"/>
                  </a:lnTo>
                  <a:cubicBezTo>
                    <a:pt x="192" y="380"/>
                    <a:pt x="279" y="217"/>
                    <a:pt x="356" y="41"/>
                  </a:cubicBezTo>
                  <a:lnTo>
                    <a:pt x="254"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
            <p:cNvSpPr/>
            <p:nvPr/>
          </p:nvSpPr>
          <p:spPr>
            <a:xfrm>
              <a:off x="7004110" y="1399272"/>
              <a:ext cx="7504" cy="11892"/>
            </a:xfrm>
            <a:custGeom>
              <a:avLst/>
              <a:gdLst/>
              <a:ahLst/>
              <a:cxnLst/>
              <a:rect l="l" t="t" r="r" b="b"/>
              <a:pathLst>
                <a:path w="236" h="374" extrusionOk="0">
                  <a:moveTo>
                    <a:pt x="41" y="0"/>
                  </a:moveTo>
                  <a:lnTo>
                    <a:pt x="1" y="19"/>
                  </a:lnTo>
                  <a:cubicBezTo>
                    <a:pt x="66" y="139"/>
                    <a:pt x="127" y="263"/>
                    <a:pt x="201" y="374"/>
                  </a:cubicBezTo>
                  <a:lnTo>
                    <a:pt x="235" y="346"/>
                  </a:lnTo>
                  <a:cubicBezTo>
                    <a:pt x="167" y="235"/>
                    <a:pt x="103" y="117"/>
                    <a:pt x="41"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
            <p:cNvSpPr/>
            <p:nvPr/>
          </p:nvSpPr>
          <p:spPr>
            <a:xfrm>
              <a:off x="7242782" y="1329572"/>
              <a:ext cx="3847" cy="15708"/>
            </a:xfrm>
            <a:custGeom>
              <a:avLst/>
              <a:gdLst/>
              <a:ahLst/>
              <a:cxnLst/>
              <a:rect l="l" t="t" r="r" b="b"/>
              <a:pathLst>
                <a:path w="121" h="494" extrusionOk="0">
                  <a:moveTo>
                    <a:pt x="87" y="0"/>
                  </a:moveTo>
                  <a:lnTo>
                    <a:pt x="0" y="9"/>
                  </a:lnTo>
                  <a:cubicBezTo>
                    <a:pt x="16" y="173"/>
                    <a:pt x="28" y="330"/>
                    <a:pt x="28" y="488"/>
                  </a:cubicBezTo>
                  <a:lnTo>
                    <a:pt x="121" y="494"/>
                  </a:lnTo>
                  <a:cubicBezTo>
                    <a:pt x="118" y="330"/>
                    <a:pt x="105" y="164"/>
                    <a:pt x="87"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
            <p:cNvSpPr/>
            <p:nvPr/>
          </p:nvSpPr>
          <p:spPr>
            <a:xfrm>
              <a:off x="7238171" y="1306010"/>
              <a:ext cx="6010" cy="16026"/>
            </a:xfrm>
            <a:custGeom>
              <a:avLst/>
              <a:gdLst/>
              <a:ahLst/>
              <a:cxnLst/>
              <a:rect l="l" t="t" r="r" b="b"/>
              <a:pathLst>
                <a:path w="189" h="504" extrusionOk="0">
                  <a:moveTo>
                    <a:pt x="0" y="0"/>
                  </a:moveTo>
                  <a:lnTo>
                    <a:pt x="0" y="0"/>
                  </a:lnTo>
                  <a:cubicBezTo>
                    <a:pt x="13" y="12"/>
                    <a:pt x="19" y="34"/>
                    <a:pt x="28" y="53"/>
                  </a:cubicBezTo>
                  <a:cubicBezTo>
                    <a:pt x="65" y="204"/>
                    <a:pt x="93" y="355"/>
                    <a:pt x="114" y="503"/>
                  </a:cubicBezTo>
                  <a:lnTo>
                    <a:pt x="188" y="497"/>
                  </a:lnTo>
                  <a:cubicBezTo>
                    <a:pt x="167" y="371"/>
                    <a:pt x="145" y="247"/>
                    <a:pt x="114" y="117"/>
                  </a:cubicBezTo>
                  <a:cubicBezTo>
                    <a:pt x="99" y="62"/>
                    <a:pt x="53" y="19"/>
                    <a:pt x="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7235596" y="1376282"/>
              <a:ext cx="7886" cy="16630"/>
            </a:xfrm>
            <a:custGeom>
              <a:avLst/>
              <a:gdLst/>
              <a:ahLst/>
              <a:cxnLst/>
              <a:rect l="l" t="t" r="r" b="b"/>
              <a:pathLst>
                <a:path w="248" h="523" extrusionOk="0">
                  <a:moveTo>
                    <a:pt x="146" y="1"/>
                  </a:moveTo>
                  <a:cubicBezTo>
                    <a:pt x="103" y="161"/>
                    <a:pt x="56" y="322"/>
                    <a:pt x="1" y="479"/>
                  </a:cubicBezTo>
                  <a:lnTo>
                    <a:pt x="100" y="522"/>
                  </a:lnTo>
                  <a:cubicBezTo>
                    <a:pt x="158" y="359"/>
                    <a:pt x="208" y="192"/>
                    <a:pt x="248" y="22"/>
                  </a:cubicBezTo>
                  <a:lnTo>
                    <a:pt x="146"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
            <p:cNvSpPr/>
            <p:nvPr/>
          </p:nvSpPr>
          <p:spPr>
            <a:xfrm>
              <a:off x="7205165" y="1420576"/>
              <a:ext cx="17902" cy="15517"/>
            </a:xfrm>
            <a:custGeom>
              <a:avLst/>
              <a:gdLst/>
              <a:ahLst/>
              <a:cxnLst/>
              <a:rect l="l" t="t" r="r" b="b"/>
              <a:pathLst>
                <a:path w="563" h="488" extrusionOk="0">
                  <a:moveTo>
                    <a:pt x="470" y="0"/>
                  </a:moveTo>
                  <a:cubicBezTo>
                    <a:pt x="387" y="127"/>
                    <a:pt x="288" y="247"/>
                    <a:pt x="186" y="364"/>
                  </a:cubicBezTo>
                  <a:cubicBezTo>
                    <a:pt x="149" y="401"/>
                    <a:pt x="100" y="420"/>
                    <a:pt x="53" y="420"/>
                  </a:cubicBezTo>
                  <a:cubicBezTo>
                    <a:pt x="35" y="420"/>
                    <a:pt x="19" y="417"/>
                    <a:pt x="1" y="411"/>
                  </a:cubicBezTo>
                  <a:lnTo>
                    <a:pt x="1" y="411"/>
                  </a:lnTo>
                  <a:cubicBezTo>
                    <a:pt x="7" y="420"/>
                    <a:pt x="10" y="432"/>
                    <a:pt x="22" y="442"/>
                  </a:cubicBezTo>
                  <a:cubicBezTo>
                    <a:pt x="56" y="469"/>
                    <a:pt x="100" y="488"/>
                    <a:pt x="143" y="488"/>
                  </a:cubicBezTo>
                  <a:cubicBezTo>
                    <a:pt x="192" y="488"/>
                    <a:pt x="239" y="466"/>
                    <a:pt x="272" y="429"/>
                  </a:cubicBezTo>
                  <a:cubicBezTo>
                    <a:pt x="377" y="312"/>
                    <a:pt x="473" y="188"/>
                    <a:pt x="563" y="62"/>
                  </a:cubicBezTo>
                  <a:lnTo>
                    <a:pt x="470" y="0"/>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
            <p:cNvSpPr/>
            <p:nvPr/>
          </p:nvSpPr>
          <p:spPr>
            <a:xfrm>
              <a:off x="6989769" y="1360288"/>
              <a:ext cx="5151" cy="12973"/>
            </a:xfrm>
            <a:custGeom>
              <a:avLst/>
              <a:gdLst/>
              <a:ahLst/>
              <a:cxnLst/>
              <a:rect l="l" t="t" r="r" b="b"/>
              <a:pathLst>
                <a:path w="162" h="408" extrusionOk="0">
                  <a:moveTo>
                    <a:pt x="78" y="0"/>
                  </a:moveTo>
                  <a:lnTo>
                    <a:pt x="1" y="10"/>
                  </a:lnTo>
                  <a:cubicBezTo>
                    <a:pt x="23" y="139"/>
                    <a:pt x="53" y="272"/>
                    <a:pt x="97" y="408"/>
                  </a:cubicBezTo>
                  <a:lnTo>
                    <a:pt x="162" y="386"/>
                  </a:lnTo>
                  <a:cubicBezTo>
                    <a:pt x="124" y="257"/>
                    <a:pt x="97" y="130"/>
                    <a:pt x="78"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
            <p:cNvSpPr/>
            <p:nvPr/>
          </p:nvSpPr>
          <p:spPr>
            <a:xfrm>
              <a:off x="6987416" y="1339683"/>
              <a:ext cx="3593" cy="13164"/>
            </a:xfrm>
            <a:custGeom>
              <a:avLst/>
              <a:gdLst/>
              <a:ahLst/>
              <a:cxnLst/>
              <a:rect l="l" t="t" r="r" b="b"/>
              <a:pathLst>
                <a:path w="113" h="414" extrusionOk="0">
                  <a:moveTo>
                    <a:pt x="1" y="0"/>
                  </a:moveTo>
                  <a:cubicBezTo>
                    <a:pt x="1" y="136"/>
                    <a:pt x="13" y="275"/>
                    <a:pt x="32" y="414"/>
                  </a:cubicBezTo>
                  <a:lnTo>
                    <a:pt x="112" y="408"/>
                  </a:lnTo>
                  <a:cubicBezTo>
                    <a:pt x="97" y="272"/>
                    <a:pt x="90" y="136"/>
                    <a:pt x="90" y="6"/>
                  </a:cubicBezTo>
                  <a:lnTo>
                    <a:pt x="1" y="0"/>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6"/>
            <p:cNvSpPr/>
            <p:nvPr/>
          </p:nvSpPr>
          <p:spPr>
            <a:xfrm>
              <a:off x="6995366" y="1380130"/>
              <a:ext cx="6709" cy="12878"/>
            </a:xfrm>
            <a:custGeom>
              <a:avLst/>
              <a:gdLst/>
              <a:ahLst/>
              <a:cxnLst/>
              <a:rect l="l" t="t" r="r" b="b"/>
              <a:pathLst>
                <a:path w="211" h="405" extrusionOk="0">
                  <a:moveTo>
                    <a:pt x="60" y="0"/>
                  </a:moveTo>
                  <a:lnTo>
                    <a:pt x="1" y="19"/>
                  </a:lnTo>
                  <a:cubicBezTo>
                    <a:pt x="47" y="145"/>
                    <a:pt x="103" y="272"/>
                    <a:pt x="165" y="404"/>
                  </a:cubicBezTo>
                  <a:lnTo>
                    <a:pt x="211" y="377"/>
                  </a:lnTo>
                  <a:cubicBezTo>
                    <a:pt x="152" y="250"/>
                    <a:pt x="103" y="124"/>
                    <a:pt x="6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
            <p:cNvSpPr/>
            <p:nvPr/>
          </p:nvSpPr>
          <p:spPr>
            <a:xfrm>
              <a:off x="6990850" y="1297743"/>
              <a:ext cx="7695" cy="13768"/>
            </a:xfrm>
            <a:custGeom>
              <a:avLst/>
              <a:gdLst/>
              <a:ahLst/>
              <a:cxnLst/>
              <a:rect l="l" t="t" r="r" b="b"/>
              <a:pathLst>
                <a:path w="242" h="433" extrusionOk="0">
                  <a:moveTo>
                    <a:pt x="140" y="1"/>
                  </a:moveTo>
                  <a:cubicBezTo>
                    <a:pt x="87" y="127"/>
                    <a:pt x="41" y="266"/>
                    <a:pt x="1" y="408"/>
                  </a:cubicBezTo>
                  <a:lnTo>
                    <a:pt x="106" y="433"/>
                  </a:lnTo>
                  <a:cubicBezTo>
                    <a:pt x="143" y="294"/>
                    <a:pt x="189" y="161"/>
                    <a:pt x="242" y="44"/>
                  </a:cubicBezTo>
                  <a:lnTo>
                    <a:pt x="140"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6"/>
            <p:cNvSpPr/>
            <p:nvPr/>
          </p:nvSpPr>
          <p:spPr>
            <a:xfrm>
              <a:off x="7010501" y="1262988"/>
              <a:ext cx="6010" cy="10239"/>
            </a:xfrm>
            <a:custGeom>
              <a:avLst/>
              <a:gdLst/>
              <a:ahLst/>
              <a:cxnLst/>
              <a:rect l="l" t="t" r="r" b="b"/>
              <a:pathLst>
                <a:path w="189" h="322" extrusionOk="0">
                  <a:moveTo>
                    <a:pt x="41" y="1"/>
                  </a:moveTo>
                  <a:cubicBezTo>
                    <a:pt x="87" y="59"/>
                    <a:pt x="87" y="143"/>
                    <a:pt x="34" y="211"/>
                  </a:cubicBezTo>
                  <a:cubicBezTo>
                    <a:pt x="25" y="226"/>
                    <a:pt x="13" y="245"/>
                    <a:pt x="0" y="260"/>
                  </a:cubicBezTo>
                  <a:lnTo>
                    <a:pt x="93" y="322"/>
                  </a:lnTo>
                  <a:cubicBezTo>
                    <a:pt x="105" y="306"/>
                    <a:pt x="118" y="291"/>
                    <a:pt x="127" y="279"/>
                  </a:cubicBezTo>
                  <a:cubicBezTo>
                    <a:pt x="189" y="201"/>
                    <a:pt x="173" y="90"/>
                    <a:pt x="96" y="29"/>
                  </a:cubicBezTo>
                  <a:cubicBezTo>
                    <a:pt x="81" y="16"/>
                    <a:pt x="62" y="4"/>
                    <a:pt x="41"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
            <p:cNvSpPr/>
            <p:nvPr/>
          </p:nvSpPr>
          <p:spPr>
            <a:xfrm>
              <a:off x="7193400" y="1234625"/>
              <a:ext cx="11606" cy="10843"/>
            </a:xfrm>
            <a:custGeom>
              <a:avLst/>
              <a:gdLst/>
              <a:ahLst/>
              <a:cxnLst/>
              <a:rect l="l" t="t" r="r" b="b"/>
              <a:pathLst>
                <a:path w="365" h="341" extrusionOk="0">
                  <a:moveTo>
                    <a:pt x="0" y="0"/>
                  </a:moveTo>
                  <a:cubicBezTo>
                    <a:pt x="124" y="105"/>
                    <a:pt x="241" y="217"/>
                    <a:pt x="355" y="340"/>
                  </a:cubicBezTo>
                  <a:lnTo>
                    <a:pt x="365" y="331"/>
                  </a:lnTo>
                  <a:cubicBezTo>
                    <a:pt x="250" y="210"/>
                    <a:pt x="127" y="102"/>
                    <a:pt x="0" y="0"/>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6"/>
            <p:cNvSpPr/>
            <p:nvPr/>
          </p:nvSpPr>
          <p:spPr>
            <a:xfrm>
              <a:off x="7177788" y="1237264"/>
              <a:ext cx="2576" cy="1812"/>
            </a:xfrm>
            <a:custGeom>
              <a:avLst/>
              <a:gdLst/>
              <a:ahLst/>
              <a:cxnLst/>
              <a:rect l="l" t="t" r="r" b="b"/>
              <a:pathLst>
                <a:path w="81" h="57" extrusionOk="0">
                  <a:moveTo>
                    <a:pt x="0" y="1"/>
                  </a:moveTo>
                  <a:cubicBezTo>
                    <a:pt x="1" y="1"/>
                    <a:pt x="2" y="2"/>
                    <a:pt x="3" y="2"/>
                  </a:cubicBezTo>
                  <a:lnTo>
                    <a:pt x="3" y="2"/>
                  </a:lnTo>
                  <a:cubicBezTo>
                    <a:pt x="3" y="1"/>
                    <a:pt x="2" y="1"/>
                    <a:pt x="0" y="1"/>
                  </a:cubicBezTo>
                  <a:close/>
                  <a:moveTo>
                    <a:pt x="3" y="2"/>
                  </a:moveTo>
                  <a:lnTo>
                    <a:pt x="3" y="2"/>
                  </a:lnTo>
                  <a:cubicBezTo>
                    <a:pt x="4" y="3"/>
                    <a:pt x="5" y="4"/>
                    <a:pt x="7" y="4"/>
                  </a:cubicBezTo>
                  <a:cubicBezTo>
                    <a:pt x="17" y="10"/>
                    <a:pt x="26" y="16"/>
                    <a:pt x="36" y="23"/>
                  </a:cubicBezTo>
                  <a:lnTo>
                    <a:pt x="36" y="23"/>
                  </a:lnTo>
                  <a:cubicBezTo>
                    <a:pt x="25" y="15"/>
                    <a:pt x="14" y="7"/>
                    <a:pt x="3" y="2"/>
                  </a:cubicBezTo>
                  <a:close/>
                  <a:moveTo>
                    <a:pt x="36" y="23"/>
                  </a:moveTo>
                  <a:cubicBezTo>
                    <a:pt x="50" y="34"/>
                    <a:pt x="65" y="46"/>
                    <a:pt x="81" y="56"/>
                  </a:cubicBezTo>
                  <a:cubicBezTo>
                    <a:pt x="67" y="47"/>
                    <a:pt x="52" y="34"/>
                    <a:pt x="36" y="23"/>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6"/>
            <p:cNvSpPr/>
            <p:nvPr/>
          </p:nvSpPr>
          <p:spPr>
            <a:xfrm>
              <a:off x="7058197" y="1228042"/>
              <a:ext cx="13482" cy="5819"/>
            </a:xfrm>
            <a:custGeom>
              <a:avLst/>
              <a:gdLst/>
              <a:ahLst/>
              <a:cxnLst/>
              <a:rect l="l" t="t" r="r" b="b"/>
              <a:pathLst>
                <a:path w="424" h="183" extrusionOk="0">
                  <a:moveTo>
                    <a:pt x="396" y="1"/>
                  </a:moveTo>
                  <a:cubicBezTo>
                    <a:pt x="307" y="35"/>
                    <a:pt x="214" y="62"/>
                    <a:pt x="124" y="99"/>
                  </a:cubicBezTo>
                  <a:cubicBezTo>
                    <a:pt x="106" y="109"/>
                    <a:pt x="87" y="112"/>
                    <a:pt x="63" y="115"/>
                  </a:cubicBezTo>
                  <a:lnTo>
                    <a:pt x="56" y="115"/>
                  </a:lnTo>
                  <a:cubicBezTo>
                    <a:pt x="38" y="115"/>
                    <a:pt x="23" y="106"/>
                    <a:pt x="1" y="99"/>
                  </a:cubicBezTo>
                  <a:lnTo>
                    <a:pt x="1" y="99"/>
                  </a:lnTo>
                  <a:cubicBezTo>
                    <a:pt x="38" y="152"/>
                    <a:pt x="87" y="183"/>
                    <a:pt x="146" y="183"/>
                  </a:cubicBezTo>
                  <a:cubicBezTo>
                    <a:pt x="168" y="183"/>
                    <a:pt x="192" y="177"/>
                    <a:pt x="214" y="167"/>
                  </a:cubicBezTo>
                  <a:cubicBezTo>
                    <a:pt x="285" y="136"/>
                    <a:pt x="353" y="115"/>
                    <a:pt x="424" y="90"/>
                  </a:cubicBezTo>
                  <a:lnTo>
                    <a:pt x="396"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6"/>
            <p:cNvSpPr/>
            <p:nvPr/>
          </p:nvSpPr>
          <p:spPr>
            <a:xfrm>
              <a:off x="7119853" y="1210363"/>
              <a:ext cx="14754" cy="10970"/>
            </a:xfrm>
            <a:custGeom>
              <a:avLst/>
              <a:gdLst/>
              <a:ahLst/>
              <a:cxnLst/>
              <a:rect l="l" t="t" r="r" b="b"/>
              <a:pathLst>
                <a:path w="464" h="345" extrusionOk="0">
                  <a:moveTo>
                    <a:pt x="337" y="1"/>
                  </a:moveTo>
                  <a:lnTo>
                    <a:pt x="337" y="1"/>
                  </a:lnTo>
                  <a:cubicBezTo>
                    <a:pt x="359" y="32"/>
                    <a:pt x="371" y="69"/>
                    <a:pt x="371" y="112"/>
                  </a:cubicBezTo>
                  <a:cubicBezTo>
                    <a:pt x="362" y="210"/>
                    <a:pt x="285" y="279"/>
                    <a:pt x="195" y="279"/>
                  </a:cubicBezTo>
                  <a:cubicBezTo>
                    <a:pt x="191" y="279"/>
                    <a:pt x="187" y="279"/>
                    <a:pt x="183" y="279"/>
                  </a:cubicBezTo>
                  <a:cubicBezTo>
                    <a:pt x="163" y="277"/>
                    <a:pt x="144" y="276"/>
                    <a:pt x="124" y="276"/>
                  </a:cubicBezTo>
                  <a:cubicBezTo>
                    <a:pt x="83" y="276"/>
                    <a:pt x="43" y="279"/>
                    <a:pt x="4" y="279"/>
                  </a:cubicBezTo>
                  <a:lnTo>
                    <a:pt x="1" y="344"/>
                  </a:lnTo>
                  <a:cubicBezTo>
                    <a:pt x="61" y="344"/>
                    <a:pt x="122" y="341"/>
                    <a:pt x="181" y="341"/>
                  </a:cubicBezTo>
                  <a:cubicBezTo>
                    <a:pt x="211" y="341"/>
                    <a:pt x="241" y="342"/>
                    <a:pt x="269" y="344"/>
                  </a:cubicBezTo>
                  <a:cubicBezTo>
                    <a:pt x="275" y="344"/>
                    <a:pt x="281" y="344"/>
                    <a:pt x="286" y="344"/>
                  </a:cubicBezTo>
                  <a:cubicBezTo>
                    <a:pt x="380" y="344"/>
                    <a:pt x="452" y="270"/>
                    <a:pt x="461" y="177"/>
                  </a:cubicBezTo>
                  <a:cubicBezTo>
                    <a:pt x="464" y="97"/>
                    <a:pt x="415" y="22"/>
                    <a:pt x="337"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
            <p:cNvSpPr/>
            <p:nvPr/>
          </p:nvSpPr>
          <p:spPr>
            <a:xfrm>
              <a:off x="7209681" y="1250714"/>
              <a:ext cx="10461" cy="13291"/>
            </a:xfrm>
            <a:custGeom>
              <a:avLst/>
              <a:gdLst/>
              <a:ahLst/>
              <a:cxnLst/>
              <a:rect l="l" t="t" r="r" b="b"/>
              <a:pathLst>
                <a:path w="329" h="418" extrusionOk="0">
                  <a:moveTo>
                    <a:pt x="19" y="1"/>
                  </a:moveTo>
                  <a:lnTo>
                    <a:pt x="1" y="19"/>
                  </a:lnTo>
                  <a:cubicBezTo>
                    <a:pt x="106" y="143"/>
                    <a:pt x="201" y="279"/>
                    <a:pt x="294" y="418"/>
                  </a:cubicBezTo>
                  <a:lnTo>
                    <a:pt x="328" y="399"/>
                  </a:lnTo>
                  <a:cubicBezTo>
                    <a:pt x="232" y="260"/>
                    <a:pt x="127" y="124"/>
                    <a:pt x="19" y="1"/>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6"/>
            <p:cNvSpPr/>
            <p:nvPr/>
          </p:nvSpPr>
          <p:spPr>
            <a:xfrm>
              <a:off x="7015207" y="1416920"/>
              <a:ext cx="11129" cy="20668"/>
            </a:xfrm>
            <a:custGeom>
              <a:avLst/>
              <a:gdLst/>
              <a:ahLst/>
              <a:cxnLst/>
              <a:rect l="l" t="t" r="r" b="b"/>
              <a:pathLst>
                <a:path w="350" h="650" extrusionOk="0">
                  <a:moveTo>
                    <a:pt x="22" y="1"/>
                  </a:moveTo>
                  <a:lnTo>
                    <a:pt x="1" y="19"/>
                  </a:lnTo>
                  <a:cubicBezTo>
                    <a:pt x="65" y="106"/>
                    <a:pt x="130" y="205"/>
                    <a:pt x="201" y="285"/>
                  </a:cubicBezTo>
                  <a:cubicBezTo>
                    <a:pt x="266" y="359"/>
                    <a:pt x="257" y="473"/>
                    <a:pt x="180" y="535"/>
                  </a:cubicBezTo>
                  <a:cubicBezTo>
                    <a:pt x="146" y="566"/>
                    <a:pt x="103" y="578"/>
                    <a:pt x="65" y="578"/>
                  </a:cubicBezTo>
                  <a:cubicBezTo>
                    <a:pt x="47" y="578"/>
                    <a:pt x="25" y="569"/>
                    <a:pt x="7" y="566"/>
                  </a:cubicBezTo>
                  <a:lnTo>
                    <a:pt x="7" y="566"/>
                  </a:lnTo>
                  <a:cubicBezTo>
                    <a:pt x="10" y="572"/>
                    <a:pt x="13" y="578"/>
                    <a:pt x="19" y="587"/>
                  </a:cubicBezTo>
                  <a:cubicBezTo>
                    <a:pt x="53" y="628"/>
                    <a:pt x="103" y="649"/>
                    <a:pt x="155" y="649"/>
                  </a:cubicBezTo>
                  <a:cubicBezTo>
                    <a:pt x="195" y="649"/>
                    <a:pt x="238" y="634"/>
                    <a:pt x="269" y="606"/>
                  </a:cubicBezTo>
                  <a:cubicBezTo>
                    <a:pt x="343" y="541"/>
                    <a:pt x="350" y="427"/>
                    <a:pt x="288" y="356"/>
                  </a:cubicBezTo>
                  <a:cubicBezTo>
                    <a:pt x="192" y="242"/>
                    <a:pt x="109" y="118"/>
                    <a:pt x="22"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a:off x="7028944" y="1439114"/>
              <a:ext cx="11829" cy="10875"/>
            </a:xfrm>
            <a:custGeom>
              <a:avLst/>
              <a:gdLst/>
              <a:ahLst/>
              <a:cxnLst/>
              <a:rect l="l" t="t" r="r" b="b"/>
              <a:pathLst>
                <a:path w="372" h="342" extrusionOk="0">
                  <a:moveTo>
                    <a:pt x="235" y="1"/>
                  </a:moveTo>
                  <a:cubicBezTo>
                    <a:pt x="205" y="1"/>
                    <a:pt x="173" y="7"/>
                    <a:pt x="140" y="22"/>
                  </a:cubicBezTo>
                  <a:cubicBezTo>
                    <a:pt x="69" y="59"/>
                    <a:pt x="1" y="152"/>
                    <a:pt x="56" y="269"/>
                  </a:cubicBezTo>
                  <a:cubicBezTo>
                    <a:pt x="69" y="297"/>
                    <a:pt x="87" y="315"/>
                    <a:pt x="109" y="331"/>
                  </a:cubicBezTo>
                  <a:cubicBezTo>
                    <a:pt x="109" y="331"/>
                    <a:pt x="112" y="331"/>
                    <a:pt x="112" y="337"/>
                  </a:cubicBezTo>
                  <a:cubicBezTo>
                    <a:pt x="126" y="340"/>
                    <a:pt x="141" y="341"/>
                    <a:pt x="155" y="341"/>
                  </a:cubicBezTo>
                  <a:cubicBezTo>
                    <a:pt x="190" y="341"/>
                    <a:pt x="224" y="333"/>
                    <a:pt x="257" y="315"/>
                  </a:cubicBezTo>
                  <a:cubicBezTo>
                    <a:pt x="356" y="263"/>
                    <a:pt x="371" y="143"/>
                    <a:pt x="319" y="53"/>
                  </a:cubicBezTo>
                  <a:cubicBezTo>
                    <a:pt x="316" y="50"/>
                    <a:pt x="313" y="47"/>
                    <a:pt x="310" y="38"/>
                  </a:cubicBezTo>
                  <a:cubicBezTo>
                    <a:pt x="297" y="22"/>
                    <a:pt x="285" y="16"/>
                    <a:pt x="269" y="4"/>
                  </a:cubicBezTo>
                  <a:cubicBezTo>
                    <a:pt x="259" y="2"/>
                    <a:pt x="247" y="1"/>
                    <a:pt x="235"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6"/>
            <p:cNvSpPr/>
            <p:nvPr/>
          </p:nvSpPr>
          <p:spPr>
            <a:xfrm>
              <a:off x="7035144" y="1438224"/>
              <a:ext cx="2385" cy="1018"/>
            </a:xfrm>
            <a:custGeom>
              <a:avLst/>
              <a:gdLst/>
              <a:ahLst/>
              <a:cxnLst/>
              <a:rect l="l" t="t" r="r" b="b"/>
              <a:pathLst>
                <a:path w="75" h="32" extrusionOk="0">
                  <a:moveTo>
                    <a:pt x="0" y="1"/>
                  </a:moveTo>
                  <a:cubicBezTo>
                    <a:pt x="28" y="4"/>
                    <a:pt x="53" y="16"/>
                    <a:pt x="74" y="32"/>
                  </a:cubicBezTo>
                  <a:cubicBezTo>
                    <a:pt x="53" y="13"/>
                    <a:pt x="28" y="1"/>
                    <a:pt x="0"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6"/>
            <p:cNvSpPr/>
            <p:nvPr/>
          </p:nvSpPr>
          <p:spPr>
            <a:xfrm>
              <a:off x="7192892" y="1438224"/>
              <a:ext cx="2194" cy="1018"/>
            </a:xfrm>
            <a:custGeom>
              <a:avLst/>
              <a:gdLst/>
              <a:ahLst/>
              <a:cxnLst/>
              <a:rect l="l" t="t" r="r" b="b"/>
              <a:pathLst>
                <a:path w="69" h="32" extrusionOk="0">
                  <a:moveTo>
                    <a:pt x="1" y="1"/>
                  </a:moveTo>
                  <a:cubicBezTo>
                    <a:pt x="26" y="4"/>
                    <a:pt x="50" y="16"/>
                    <a:pt x="69" y="32"/>
                  </a:cubicBezTo>
                  <a:cubicBezTo>
                    <a:pt x="50" y="13"/>
                    <a:pt x="26" y="1"/>
                    <a:pt x="1"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6"/>
            <p:cNvSpPr/>
            <p:nvPr/>
          </p:nvSpPr>
          <p:spPr>
            <a:xfrm>
              <a:off x="7187104" y="1439114"/>
              <a:ext cx="11415" cy="10811"/>
            </a:xfrm>
            <a:custGeom>
              <a:avLst/>
              <a:gdLst/>
              <a:ahLst/>
              <a:cxnLst/>
              <a:rect l="l" t="t" r="r" b="b"/>
              <a:pathLst>
                <a:path w="359" h="340" extrusionOk="0">
                  <a:moveTo>
                    <a:pt x="260" y="1"/>
                  </a:moveTo>
                  <a:cubicBezTo>
                    <a:pt x="220" y="1"/>
                    <a:pt x="183" y="4"/>
                    <a:pt x="140" y="22"/>
                  </a:cubicBezTo>
                  <a:cubicBezTo>
                    <a:pt x="69" y="59"/>
                    <a:pt x="1" y="152"/>
                    <a:pt x="59" y="269"/>
                  </a:cubicBezTo>
                  <a:cubicBezTo>
                    <a:pt x="75" y="297"/>
                    <a:pt x="90" y="322"/>
                    <a:pt x="112" y="337"/>
                  </a:cubicBezTo>
                  <a:cubicBezTo>
                    <a:pt x="124" y="339"/>
                    <a:pt x="136" y="340"/>
                    <a:pt x="148" y="340"/>
                  </a:cubicBezTo>
                  <a:cubicBezTo>
                    <a:pt x="181" y="340"/>
                    <a:pt x="216" y="333"/>
                    <a:pt x="248" y="312"/>
                  </a:cubicBezTo>
                  <a:cubicBezTo>
                    <a:pt x="343" y="260"/>
                    <a:pt x="359" y="140"/>
                    <a:pt x="309" y="50"/>
                  </a:cubicBezTo>
                  <a:cubicBezTo>
                    <a:pt x="306" y="47"/>
                    <a:pt x="300" y="44"/>
                    <a:pt x="297" y="35"/>
                  </a:cubicBezTo>
                  <a:cubicBezTo>
                    <a:pt x="285" y="19"/>
                    <a:pt x="275" y="7"/>
                    <a:pt x="260"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6"/>
            <p:cNvSpPr/>
            <p:nvPr/>
          </p:nvSpPr>
          <p:spPr>
            <a:xfrm>
              <a:off x="7188472" y="1448844"/>
              <a:ext cx="2194" cy="922"/>
            </a:xfrm>
            <a:custGeom>
              <a:avLst/>
              <a:gdLst/>
              <a:ahLst/>
              <a:cxnLst/>
              <a:rect l="l" t="t" r="r" b="b"/>
              <a:pathLst>
                <a:path w="69" h="29" extrusionOk="0">
                  <a:moveTo>
                    <a:pt x="1" y="0"/>
                  </a:moveTo>
                  <a:lnTo>
                    <a:pt x="1" y="0"/>
                  </a:lnTo>
                  <a:cubicBezTo>
                    <a:pt x="10" y="7"/>
                    <a:pt x="20" y="13"/>
                    <a:pt x="31" y="17"/>
                  </a:cubicBezTo>
                  <a:lnTo>
                    <a:pt x="31" y="17"/>
                  </a:lnTo>
                  <a:cubicBezTo>
                    <a:pt x="21" y="11"/>
                    <a:pt x="11" y="5"/>
                    <a:pt x="1" y="0"/>
                  </a:cubicBezTo>
                  <a:close/>
                  <a:moveTo>
                    <a:pt x="31" y="17"/>
                  </a:moveTo>
                  <a:lnTo>
                    <a:pt x="31" y="17"/>
                  </a:lnTo>
                  <a:cubicBezTo>
                    <a:pt x="39" y="21"/>
                    <a:pt x="47" y="25"/>
                    <a:pt x="56" y="28"/>
                  </a:cubicBezTo>
                  <a:lnTo>
                    <a:pt x="69" y="28"/>
                  </a:lnTo>
                  <a:cubicBezTo>
                    <a:pt x="57" y="26"/>
                    <a:pt x="44" y="23"/>
                    <a:pt x="31" y="17"/>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6"/>
            <p:cNvSpPr/>
            <p:nvPr/>
          </p:nvSpPr>
          <p:spPr>
            <a:xfrm>
              <a:off x="7057434" y="1219711"/>
              <a:ext cx="13482" cy="11892"/>
            </a:xfrm>
            <a:custGeom>
              <a:avLst/>
              <a:gdLst/>
              <a:ahLst/>
              <a:cxnLst/>
              <a:rect l="l" t="t" r="r" b="b"/>
              <a:pathLst>
                <a:path w="424" h="374" extrusionOk="0">
                  <a:moveTo>
                    <a:pt x="343" y="0"/>
                  </a:moveTo>
                  <a:cubicBezTo>
                    <a:pt x="272" y="25"/>
                    <a:pt x="204" y="46"/>
                    <a:pt x="130" y="77"/>
                  </a:cubicBezTo>
                  <a:cubicBezTo>
                    <a:pt x="40" y="114"/>
                    <a:pt x="0" y="222"/>
                    <a:pt x="37" y="312"/>
                  </a:cubicBezTo>
                  <a:cubicBezTo>
                    <a:pt x="50" y="340"/>
                    <a:pt x="68" y="358"/>
                    <a:pt x="93" y="374"/>
                  </a:cubicBezTo>
                  <a:cubicBezTo>
                    <a:pt x="111" y="374"/>
                    <a:pt x="133" y="371"/>
                    <a:pt x="155" y="361"/>
                  </a:cubicBezTo>
                  <a:cubicBezTo>
                    <a:pt x="247" y="324"/>
                    <a:pt x="334" y="297"/>
                    <a:pt x="423" y="263"/>
                  </a:cubicBezTo>
                  <a:lnTo>
                    <a:pt x="343"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6"/>
            <p:cNvSpPr/>
            <p:nvPr/>
          </p:nvSpPr>
          <p:spPr>
            <a:xfrm>
              <a:off x="7235119" y="1329763"/>
              <a:ext cx="8458" cy="15231"/>
            </a:xfrm>
            <a:custGeom>
              <a:avLst/>
              <a:gdLst/>
              <a:ahLst/>
              <a:cxnLst/>
              <a:rect l="l" t="t" r="r" b="b"/>
              <a:pathLst>
                <a:path w="266" h="479" extrusionOk="0">
                  <a:moveTo>
                    <a:pt x="238" y="0"/>
                  </a:moveTo>
                  <a:lnTo>
                    <a:pt x="0" y="31"/>
                  </a:lnTo>
                  <a:cubicBezTo>
                    <a:pt x="16" y="179"/>
                    <a:pt x="31" y="324"/>
                    <a:pt x="31" y="466"/>
                  </a:cubicBezTo>
                  <a:lnTo>
                    <a:pt x="266" y="479"/>
                  </a:lnTo>
                  <a:cubicBezTo>
                    <a:pt x="266" y="321"/>
                    <a:pt x="254" y="158"/>
                    <a:pt x="238"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6"/>
            <p:cNvSpPr/>
            <p:nvPr/>
          </p:nvSpPr>
          <p:spPr>
            <a:xfrm>
              <a:off x="7230890" y="1305120"/>
              <a:ext cx="11129" cy="18093"/>
            </a:xfrm>
            <a:custGeom>
              <a:avLst/>
              <a:gdLst/>
              <a:ahLst/>
              <a:cxnLst/>
              <a:rect l="l" t="t" r="r" b="b"/>
              <a:pathLst>
                <a:path w="350" h="569" extrusionOk="0">
                  <a:moveTo>
                    <a:pt x="198" y="0"/>
                  </a:moveTo>
                  <a:cubicBezTo>
                    <a:pt x="183" y="0"/>
                    <a:pt x="167" y="0"/>
                    <a:pt x="155" y="3"/>
                  </a:cubicBezTo>
                  <a:cubicBezTo>
                    <a:pt x="59" y="22"/>
                    <a:pt x="1" y="124"/>
                    <a:pt x="28" y="219"/>
                  </a:cubicBezTo>
                  <a:cubicBezTo>
                    <a:pt x="59" y="337"/>
                    <a:pt x="78" y="451"/>
                    <a:pt x="96" y="568"/>
                  </a:cubicBezTo>
                  <a:lnTo>
                    <a:pt x="350" y="537"/>
                  </a:lnTo>
                  <a:cubicBezTo>
                    <a:pt x="325" y="386"/>
                    <a:pt x="294" y="235"/>
                    <a:pt x="257" y="84"/>
                  </a:cubicBezTo>
                  <a:cubicBezTo>
                    <a:pt x="251" y="65"/>
                    <a:pt x="242" y="47"/>
                    <a:pt x="229" y="31"/>
                  </a:cubicBezTo>
                  <a:cubicBezTo>
                    <a:pt x="220" y="19"/>
                    <a:pt x="211" y="6"/>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6"/>
            <p:cNvSpPr/>
            <p:nvPr/>
          </p:nvSpPr>
          <p:spPr>
            <a:xfrm>
              <a:off x="7119948" y="1209059"/>
              <a:ext cx="11829" cy="10112"/>
            </a:xfrm>
            <a:custGeom>
              <a:avLst/>
              <a:gdLst/>
              <a:ahLst/>
              <a:cxnLst/>
              <a:rect l="l" t="t" r="r" b="b"/>
              <a:pathLst>
                <a:path w="372" h="318" extrusionOk="0">
                  <a:moveTo>
                    <a:pt x="199" y="0"/>
                  </a:moveTo>
                  <a:cubicBezTo>
                    <a:pt x="137" y="0"/>
                    <a:pt x="76" y="2"/>
                    <a:pt x="16" y="2"/>
                  </a:cubicBezTo>
                  <a:lnTo>
                    <a:pt x="1" y="317"/>
                  </a:lnTo>
                  <a:cubicBezTo>
                    <a:pt x="40" y="317"/>
                    <a:pt x="80" y="314"/>
                    <a:pt x="121" y="314"/>
                  </a:cubicBezTo>
                  <a:cubicBezTo>
                    <a:pt x="141" y="314"/>
                    <a:pt x="160" y="315"/>
                    <a:pt x="180" y="317"/>
                  </a:cubicBezTo>
                  <a:cubicBezTo>
                    <a:pt x="184" y="317"/>
                    <a:pt x="187" y="317"/>
                    <a:pt x="191" y="317"/>
                  </a:cubicBezTo>
                  <a:cubicBezTo>
                    <a:pt x="282" y="317"/>
                    <a:pt x="359" y="245"/>
                    <a:pt x="368" y="150"/>
                  </a:cubicBezTo>
                  <a:cubicBezTo>
                    <a:pt x="371" y="107"/>
                    <a:pt x="356" y="73"/>
                    <a:pt x="334" y="39"/>
                  </a:cubicBezTo>
                  <a:cubicBezTo>
                    <a:pt x="322" y="23"/>
                    <a:pt x="307" y="14"/>
                    <a:pt x="291" y="2"/>
                  </a:cubicBezTo>
                  <a:cubicBezTo>
                    <a:pt x="260" y="1"/>
                    <a:pt x="229" y="0"/>
                    <a:pt x="199"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6"/>
            <p:cNvSpPr/>
            <p:nvPr/>
          </p:nvSpPr>
          <p:spPr>
            <a:xfrm>
              <a:off x="7234324" y="1352434"/>
              <a:ext cx="9158" cy="16121"/>
            </a:xfrm>
            <a:custGeom>
              <a:avLst/>
              <a:gdLst/>
              <a:ahLst/>
              <a:cxnLst/>
              <a:rect l="l" t="t" r="r" b="b"/>
              <a:pathLst>
                <a:path w="288" h="507" extrusionOk="0">
                  <a:moveTo>
                    <a:pt x="47" y="0"/>
                  </a:moveTo>
                  <a:cubicBezTo>
                    <a:pt x="41" y="152"/>
                    <a:pt x="25" y="303"/>
                    <a:pt x="1" y="454"/>
                  </a:cubicBezTo>
                  <a:lnTo>
                    <a:pt x="229" y="507"/>
                  </a:lnTo>
                  <a:cubicBezTo>
                    <a:pt x="257" y="346"/>
                    <a:pt x="276" y="183"/>
                    <a:pt x="288" y="16"/>
                  </a:cubicBezTo>
                  <a:lnTo>
                    <a:pt x="47"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6"/>
            <p:cNvSpPr/>
            <p:nvPr/>
          </p:nvSpPr>
          <p:spPr>
            <a:xfrm>
              <a:off x="7097467" y="1209504"/>
              <a:ext cx="15263" cy="11320"/>
            </a:xfrm>
            <a:custGeom>
              <a:avLst/>
              <a:gdLst/>
              <a:ahLst/>
              <a:cxnLst/>
              <a:rect l="l" t="t" r="r" b="b"/>
              <a:pathLst>
                <a:path w="480" h="356" extrusionOk="0">
                  <a:moveTo>
                    <a:pt x="479" y="0"/>
                  </a:moveTo>
                  <a:cubicBezTo>
                    <a:pt x="322" y="12"/>
                    <a:pt x="165" y="34"/>
                    <a:pt x="1" y="62"/>
                  </a:cubicBezTo>
                  <a:lnTo>
                    <a:pt x="38" y="355"/>
                  </a:lnTo>
                  <a:cubicBezTo>
                    <a:pt x="180" y="334"/>
                    <a:pt x="322" y="318"/>
                    <a:pt x="464" y="309"/>
                  </a:cubicBezTo>
                  <a:lnTo>
                    <a:pt x="479"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6"/>
            <p:cNvSpPr/>
            <p:nvPr/>
          </p:nvSpPr>
          <p:spPr>
            <a:xfrm>
              <a:off x="7215786" y="1270460"/>
              <a:ext cx="10334" cy="10620"/>
            </a:xfrm>
            <a:custGeom>
              <a:avLst/>
              <a:gdLst/>
              <a:ahLst/>
              <a:cxnLst/>
              <a:rect l="l" t="t" r="r" b="b"/>
              <a:pathLst>
                <a:path w="325" h="334" extrusionOk="0">
                  <a:moveTo>
                    <a:pt x="238" y="0"/>
                  </a:moveTo>
                  <a:lnTo>
                    <a:pt x="0" y="161"/>
                  </a:lnTo>
                  <a:cubicBezTo>
                    <a:pt x="16" y="183"/>
                    <a:pt x="31" y="198"/>
                    <a:pt x="43" y="217"/>
                  </a:cubicBezTo>
                  <a:lnTo>
                    <a:pt x="87" y="291"/>
                  </a:lnTo>
                  <a:cubicBezTo>
                    <a:pt x="99" y="309"/>
                    <a:pt x="114" y="321"/>
                    <a:pt x="130" y="334"/>
                  </a:cubicBezTo>
                  <a:cubicBezTo>
                    <a:pt x="155" y="334"/>
                    <a:pt x="182" y="325"/>
                    <a:pt x="210" y="309"/>
                  </a:cubicBezTo>
                  <a:cubicBezTo>
                    <a:pt x="294" y="260"/>
                    <a:pt x="324" y="152"/>
                    <a:pt x="275" y="68"/>
                  </a:cubicBezTo>
                  <a:lnTo>
                    <a:pt x="238"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6"/>
            <p:cNvSpPr/>
            <p:nvPr/>
          </p:nvSpPr>
          <p:spPr>
            <a:xfrm>
              <a:off x="7004205" y="1261907"/>
              <a:ext cx="9062" cy="9380"/>
            </a:xfrm>
            <a:custGeom>
              <a:avLst/>
              <a:gdLst/>
              <a:ahLst/>
              <a:cxnLst/>
              <a:rect l="l" t="t" r="r" b="b"/>
              <a:pathLst>
                <a:path w="285" h="295" extrusionOk="0">
                  <a:moveTo>
                    <a:pt x="211" y="1"/>
                  </a:moveTo>
                  <a:cubicBezTo>
                    <a:pt x="155" y="1"/>
                    <a:pt x="106" y="19"/>
                    <a:pt x="72" y="66"/>
                  </a:cubicBezTo>
                  <a:cubicBezTo>
                    <a:pt x="47" y="96"/>
                    <a:pt x="26" y="127"/>
                    <a:pt x="1" y="161"/>
                  </a:cubicBezTo>
                  <a:lnTo>
                    <a:pt x="198" y="294"/>
                  </a:lnTo>
                  <a:cubicBezTo>
                    <a:pt x="211" y="279"/>
                    <a:pt x="223" y="260"/>
                    <a:pt x="232" y="242"/>
                  </a:cubicBezTo>
                  <a:cubicBezTo>
                    <a:pt x="285" y="177"/>
                    <a:pt x="279" y="93"/>
                    <a:pt x="239" y="32"/>
                  </a:cubicBezTo>
                  <a:cubicBezTo>
                    <a:pt x="229" y="19"/>
                    <a:pt x="223" y="10"/>
                    <a:pt x="211"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6"/>
            <p:cNvSpPr/>
            <p:nvPr/>
          </p:nvSpPr>
          <p:spPr>
            <a:xfrm>
              <a:off x="7187295" y="1234529"/>
              <a:ext cx="17425" cy="17616"/>
            </a:xfrm>
            <a:custGeom>
              <a:avLst/>
              <a:gdLst/>
              <a:ahLst/>
              <a:cxnLst/>
              <a:rect l="l" t="t" r="r" b="b"/>
              <a:pathLst>
                <a:path w="548" h="554" extrusionOk="0">
                  <a:moveTo>
                    <a:pt x="192" y="0"/>
                  </a:moveTo>
                  <a:lnTo>
                    <a:pt x="1" y="260"/>
                  </a:lnTo>
                  <a:cubicBezTo>
                    <a:pt x="115" y="349"/>
                    <a:pt x="223" y="445"/>
                    <a:pt x="325" y="553"/>
                  </a:cubicBezTo>
                  <a:lnTo>
                    <a:pt x="547" y="340"/>
                  </a:lnTo>
                  <a:cubicBezTo>
                    <a:pt x="433" y="220"/>
                    <a:pt x="316" y="105"/>
                    <a:pt x="192"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6"/>
            <p:cNvSpPr/>
            <p:nvPr/>
          </p:nvSpPr>
          <p:spPr>
            <a:xfrm>
              <a:off x="7203003" y="1251509"/>
              <a:ext cx="16153" cy="17711"/>
            </a:xfrm>
            <a:custGeom>
              <a:avLst/>
              <a:gdLst/>
              <a:ahLst/>
              <a:cxnLst/>
              <a:rect l="l" t="t" r="r" b="b"/>
              <a:pathLst>
                <a:path w="508" h="557" extrusionOk="0">
                  <a:moveTo>
                    <a:pt x="214" y="1"/>
                  </a:moveTo>
                  <a:lnTo>
                    <a:pt x="1" y="204"/>
                  </a:lnTo>
                  <a:cubicBezTo>
                    <a:pt x="93" y="312"/>
                    <a:pt x="183" y="427"/>
                    <a:pt x="273" y="556"/>
                  </a:cubicBezTo>
                  <a:lnTo>
                    <a:pt x="507" y="396"/>
                  </a:lnTo>
                  <a:cubicBezTo>
                    <a:pt x="415" y="254"/>
                    <a:pt x="316" y="124"/>
                    <a:pt x="214"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6"/>
            <p:cNvSpPr/>
            <p:nvPr/>
          </p:nvSpPr>
          <p:spPr>
            <a:xfrm>
              <a:off x="7218234" y="1395838"/>
              <a:ext cx="14277" cy="18188"/>
            </a:xfrm>
            <a:custGeom>
              <a:avLst/>
              <a:gdLst/>
              <a:ahLst/>
              <a:cxnLst/>
              <a:rect l="l" t="t" r="r" b="b"/>
              <a:pathLst>
                <a:path w="449" h="572" extrusionOk="0">
                  <a:moveTo>
                    <a:pt x="238" y="0"/>
                  </a:moveTo>
                  <a:cubicBezTo>
                    <a:pt x="167" y="154"/>
                    <a:pt x="90" y="299"/>
                    <a:pt x="0" y="442"/>
                  </a:cubicBezTo>
                  <a:lnTo>
                    <a:pt x="195" y="571"/>
                  </a:lnTo>
                  <a:cubicBezTo>
                    <a:pt x="291" y="417"/>
                    <a:pt x="377" y="253"/>
                    <a:pt x="448" y="86"/>
                  </a:cubicBezTo>
                  <a:lnTo>
                    <a:pt x="238"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6"/>
            <p:cNvSpPr/>
            <p:nvPr/>
          </p:nvSpPr>
          <p:spPr>
            <a:xfrm>
              <a:off x="7075686" y="1213034"/>
              <a:ext cx="15263" cy="12306"/>
            </a:xfrm>
            <a:custGeom>
              <a:avLst/>
              <a:gdLst/>
              <a:ahLst/>
              <a:cxnLst/>
              <a:rect l="l" t="t" r="r" b="b"/>
              <a:pathLst>
                <a:path w="480" h="387" extrusionOk="0">
                  <a:moveTo>
                    <a:pt x="445" y="0"/>
                  </a:moveTo>
                  <a:cubicBezTo>
                    <a:pt x="297" y="34"/>
                    <a:pt x="152" y="74"/>
                    <a:pt x="0" y="124"/>
                  </a:cubicBezTo>
                  <a:lnTo>
                    <a:pt x="81" y="386"/>
                  </a:lnTo>
                  <a:cubicBezTo>
                    <a:pt x="217" y="343"/>
                    <a:pt x="346" y="315"/>
                    <a:pt x="479" y="287"/>
                  </a:cubicBezTo>
                  <a:lnTo>
                    <a:pt x="445"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6"/>
            <p:cNvSpPr/>
            <p:nvPr/>
          </p:nvSpPr>
          <p:spPr>
            <a:xfrm>
              <a:off x="7007862" y="1417524"/>
              <a:ext cx="15740" cy="17807"/>
            </a:xfrm>
            <a:custGeom>
              <a:avLst/>
              <a:gdLst/>
              <a:ahLst/>
              <a:cxnLst/>
              <a:rect l="l" t="t" r="r" b="b"/>
              <a:pathLst>
                <a:path w="495" h="560" extrusionOk="0">
                  <a:moveTo>
                    <a:pt x="232" y="0"/>
                  </a:moveTo>
                  <a:lnTo>
                    <a:pt x="0" y="173"/>
                  </a:lnTo>
                  <a:cubicBezTo>
                    <a:pt x="87" y="300"/>
                    <a:pt x="179" y="433"/>
                    <a:pt x="281" y="547"/>
                  </a:cubicBezTo>
                  <a:cubicBezTo>
                    <a:pt x="284" y="550"/>
                    <a:pt x="293" y="556"/>
                    <a:pt x="300" y="559"/>
                  </a:cubicBezTo>
                  <a:lnTo>
                    <a:pt x="300" y="559"/>
                  </a:lnTo>
                  <a:cubicBezTo>
                    <a:pt x="342" y="558"/>
                    <a:pt x="381" y="543"/>
                    <a:pt x="411" y="516"/>
                  </a:cubicBezTo>
                  <a:cubicBezTo>
                    <a:pt x="485" y="451"/>
                    <a:pt x="494" y="340"/>
                    <a:pt x="432" y="266"/>
                  </a:cubicBezTo>
                  <a:cubicBezTo>
                    <a:pt x="358" y="186"/>
                    <a:pt x="296" y="87"/>
                    <a:pt x="232" y="0"/>
                  </a:cubicBezTo>
                  <a:close/>
                  <a:moveTo>
                    <a:pt x="300" y="559"/>
                  </a:moveTo>
                  <a:cubicBezTo>
                    <a:pt x="298" y="559"/>
                    <a:pt x="297" y="559"/>
                    <a:pt x="296" y="559"/>
                  </a:cubicBezTo>
                  <a:lnTo>
                    <a:pt x="300" y="559"/>
                  </a:lnTo>
                  <a:cubicBezTo>
                    <a:pt x="300" y="559"/>
                    <a:pt x="300" y="559"/>
                    <a:pt x="300" y="559"/>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6"/>
            <p:cNvSpPr/>
            <p:nvPr/>
          </p:nvSpPr>
          <p:spPr>
            <a:xfrm>
              <a:off x="6980166" y="1316789"/>
              <a:ext cx="9158" cy="15263"/>
            </a:xfrm>
            <a:custGeom>
              <a:avLst/>
              <a:gdLst/>
              <a:ahLst/>
              <a:cxnLst/>
              <a:rect l="l" t="t" r="r" b="b"/>
              <a:pathLst>
                <a:path w="288" h="480" extrusionOk="0">
                  <a:moveTo>
                    <a:pt x="59" y="1"/>
                  </a:moveTo>
                  <a:cubicBezTo>
                    <a:pt x="28" y="146"/>
                    <a:pt x="10" y="303"/>
                    <a:pt x="0" y="467"/>
                  </a:cubicBezTo>
                  <a:lnTo>
                    <a:pt x="238" y="479"/>
                  </a:lnTo>
                  <a:cubicBezTo>
                    <a:pt x="244" y="331"/>
                    <a:pt x="263" y="189"/>
                    <a:pt x="288" y="53"/>
                  </a:cubicBezTo>
                  <a:lnTo>
                    <a:pt x="59"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6"/>
            <p:cNvSpPr/>
            <p:nvPr/>
          </p:nvSpPr>
          <p:spPr>
            <a:xfrm>
              <a:off x="6979658" y="1339461"/>
              <a:ext cx="8776" cy="14468"/>
            </a:xfrm>
            <a:custGeom>
              <a:avLst/>
              <a:gdLst/>
              <a:ahLst/>
              <a:cxnLst/>
              <a:rect l="l" t="t" r="r" b="b"/>
              <a:pathLst>
                <a:path w="276" h="455" extrusionOk="0">
                  <a:moveTo>
                    <a:pt x="1" y="1"/>
                  </a:moveTo>
                  <a:cubicBezTo>
                    <a:pt x="1" y="146"/>
                    <a:pt x="13" y="300"/>
                    <a:pt x="29" y="455"/>
                  </a:cubicBezTo>
                  <a:lnTo>
                    <a:pt x="276" y="424"/>
                  </a:lnTo>
                  <a:cubicBezTo>
                    <a:pt x="257" y="282"/>
                    <a:pt x="245" y="143"/>
                    <a:pt x="245" y="13"/>
                  </a:cubicBezTo>
                  <a:lnTo>
                    <a:pt x="1"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6"/>
            <p:cNvSpPr/>
            <p:nvPr/>
          </p:nvSpPr>
          <p:spPr>
            <a:xfrm>
              <a:off x="6981820" y="1360670"/>
              <a:ext cx="10938" cy="15072"/>
            </a:xfrm>
            <a:custGeom>
              <a:avLst/>
              <a:gdLst/>
              <a:ahLst/>
              <a:cxnLst/>
              <a:rect l="l" t="t" r="r" b="b"/>
              <a:pathLst>
                <a:path w="344" h="474" extrusionOk="0">
                  <a:moveTo>
                    <a:pt x="248" y="1"/>
                  </a:moveTo>
                  <a:lnTo>
                    <a:pt x="1" y="32"/>
                  </a:lnTo>
                  <a:cubicBezTo>
                    <a:pt x="26" y="174"/>
                    <a:pt x="56" y="322"/>
                    <a:pt x="100" y="473"/>
                  </a:cubicBezTo>
                  <a:lnTo>
                    <a:pt x="344" y="399"/>
                  </a:lnTo>
                  <a:cubicBezTo>
                    <a:pt x="300" y="263"/>
                    <a:pt x="273" y="133"/>
                    <a:pt x="248"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6"/>
            <p:cNvSpPr/>
            <p:nvPr/>
          </p:nvSpPr>
          <p:spPr>
            <a:xfrm>
              <a:off x="6983887" y="1294817"/>
              <a:ext cx="11511" cy="15931"/>
            </a:xfrm>
            <a:custGeom>
              <a:avLst/>
              <a:gdLst/>
              <a:ahLst/>
              <a:cxnLst/>
              <a:rect l="l" t="t" r="r" b="b"/>
              <a:pathLst>
                <a:path w="362" h="501" extrusionOk="0">
                  <a:moveTo>
                    <a:pt x="152" y="0"/>
                  </a:moveTo>
                  <a:cubicBezTo>
                    <a:pt x="93" y="139"/>
                    <a:pt x="44" y="290"/>
                    <a:pt x="1" y="448"/>
                  </a:cubicBezTo>
                  <a:lnTo>
                    <a:pt x="223" y="500"/>
                  </a:lnTo>
                  <a:cubicBezTo>
                    <a:pt x="263" y="355"/>
                    <a:pt x="309" y="219"/>
                    <a:pt x="362" y="93"/>
                  </a:cubicBezTo>
                  <a:lnTo>
                    <a:pt x="152"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6"/>
            <p:cNvSpPr/>
            <p:nvPr/>
          </p:nvSpPr>
          <p:spPr>
            <a:xfrm>
              <a:off x="7228823" y="1374534"/>
              <a:ext cx="11320" cy="17012"/>
            </a:xfrm>
            <a:custGeom>
              <a:avLst/>
              <a:gdLst/>
              <a:ahLst/>
              <a:cxnLst/>
              <a:rect l="l" t="t" r="r" b="b"/>
              <a:pathLst>
                <a:path w="356" h="535" extrusionOk="0">
                  <a:moveTo>
                    <a:pt x="131" y="0"/>
                  </a:moveTo>
                  <a:cubicBezTo>
                    <a:pt x="97" y="151"/>
                    <a:pt x="53" y="300"/>
                    <a:pt x="1" y="445"/>
                  </a:cubicBezTo>
                  <a:lnTo>
                    <a:pt x="214" y="534"/>
                  </a:lnTo>
                  <a:cubicBezTo>
                    <a:pt x="269" y="377"/>
                    <a:pt x="316" y="216"/>
                    <a:pt x="356" y="56"/>
                  </a:cubicBezTo>
                  <a:lnTo>
                    <a:pt x="131"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6"/>
            <p:cNvSpPr/>
            <p:nvPr/>
          </p:nvSpPr>
          <p:spPr>
            <a:xfrm>
              <a:off x="6987321" y="1380702"/>
              <a:ext cx="13196" cy="16121"/>
            </a:xfrm>
            <a:custGeom>
              <a:avLst/>
              <a:gdLst/>
              <a:ahLst/>
              <a:cxnLst/>
              <a:rect l="l" t="t" r="r" b="b"/>
              <a:pathLst>
                <a:path w="415" h="507" extrusionOk="0">
                  <a:moveTo>
                    <a:pt x="251" y="1"/>
                  </a:moveTo>
                  <a:lnTo>
                    <a:pt x="1" y="75"/>
                  </a:lnTo>
                  <a:cubicBezTo>
                    <a:pt x="50" y="214"/>
                    <a:pt x="106" y="359"/>
                    <a:pt x="174" y="507"/>
                  </a:cubicBezTo>
                  <a:lnTo>
                    <a:pt x="415" y="386"/>
                  </a:lnTo>
                  <a:cubicBezTo>
                    <a:pt x="353" y="254"/>
                    <a:pt x="297" y="124"/>
                    <a:pt x="251"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
            <p:cNvSpPr/>
            <p:nvPr/>
          </p:nvSpPr>
          <p:spPr>
            <a:xfrm>
              <a:off x="6996256" y="1399844"/>
              <a:ext cx="14277" cy="16630"/>
            </a:xfrm>
            <a:custGeom>
              <a:avLst/>
              <a:gdLst/>
              <a:ahLst/>
              <a:cxnLst/>
              <a:rect l="l" t="t" r="r" b="b"/>
              <a:pathLst>
                <a:path w="449" h="523" extrusionOk="0">
                  <a:moveTo>
                    <a:pt x="248" y="1"/>
                  </a:moveTo>
                  <a:lnTo>
                    <a:pt x="1" y="124"/>
                  </a:lnTo>
                  <a:cubicBezTo>
                    <a:pt x="72" y="263"/>
                    <a:pt x="149" y="393"/>
                    <a:pt x="226" y="522"/>
                  </a:cubicBezTo>
                  <a:lnTo>
                    <a:pt x="448" y="356"/>
                  </a:lnTo>
                  <a:cubicBezTo>
                    <a:pt x="374" y="245"/>
                    <a:pt x="309" y="124"/>
                    <a:pt x="248"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6"/>
            <p:cNvSpPr/>
            <p:nvPr/>
          </p:nvSpPr>
          <p:spPr>
            <a:xfrm>
              <a:off x="6991931" y="1273417"/>
              <a:ext cx="14182" cy="17202"/>
            </a:xfrm>
            <a:custGeom>
              <a:avLst/>
              <a:gdLst/>
              <a:ahLst/>
              <a:cxnLst/>
              <a:rect l="l" t="t" r="r" b="b"/>
              <a:pathLst>
                <a:path w="446" h="541" extrusionOk="0">
                  <a:moveTo>
                    <a:pt x="254" y="0"/>
                  </a:moveTo>
                  <a:cubicBezTo>
                    <a:pt x="168" y="136"/>
                    <a:pt x="78" y="284"/>
                    <a:pt x="1" y="448"/>
                  </a:cubicBezTo>
                  <a:lnTo>
                    <a:pt x="211" y="540"/>
                  </a:lnTo>
                  <a:cubicBezTo>
                    <a:pt x="282" y="392"/>
                    <a:pt x="365" y="253"/>
                    <a:pt x="445" y="133"/>
                  </a:cubicBezTo>
                  <a:lnTo>
                    <a:pt x="254"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
            <p:cNvSpPr/>
            <p:nvPr/>
          </p:nvSpPr>
          <p:spPr>
            <a:xfrm>
              <a:off x="7204307" y="1416443"/>
              <a:ext cx="15931" cy="17393"/>
            </a:xfrm>
            <a:custGeom>
              <a:avLst/>
              <a:gdLst/>
              <a:ahLst/>
              <a:cxnLst/>
              <a:rect l="l" t="t" r="r" b="b"/>
              <a:pathLst>
                <a:path w="501" h="547" extrusionOk="0">
                  <a:moveTo>
                    <a:pt x="306" y="0"/>
                  </a:moveTo>
                  <a:cubicBezTo>
                    <a:pt x="232" y="99"/>
                    <a:pt x="154" y="201"/>
                    <a:pt x="68" y="297"/>
                  </a:cubicBezTo>
                  <a:cubicBezTo>
                    <a:pt x="0" y="371"/>
                    <a:pt x="6" y="482"/>
                    <a:pt x="80" y="547"/>
                  </a:cubicBezTo>
                  <a:cubicBezTo>
                    <a:pt x="130" y="547"/>
                    <a:pt x="182" y="528"/>
                    <a:pt x="216" y="488"/>
                  </a:cubicBezTo>
                  <a:cubicBezTo>
                    <a:pt x="321" y="374"/>
                    <a:pt x="414" y="254"/>
                    <a:pt x="500" y="130"/>
                  </a:cubicBezTo>
                  <a:lnTo>
                    <a:pt x="306"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6"/>
            <p:cNvSpPr/>
            <p:nvPr/>
          </p:nvSpPr>
          <p:spPr>
            <a:xfrm>
              <a:off x="7175530" y="1226294"/>
              <a:ext cx="11511" cy="11988"/>
            </a:xfrm>
            <a:custGeom>
              <a:avLst/>
              <a:gdLst/>
              <a:ahLst/>
              <a:cxnLst/>
              <a:rect l="l" t="t" r="r" b="b"/>
              <a:pathLst>
                <a:path w="362" h="377" extrusionOk="0">
                  <a:moveTo>
                    <a:pt x="201" y="0"/>
                  </a:moveTo>
                  <a:cubicBezTo>
                    <a:pt x="139" y="0"/>
                    <a:pt x="81" y="25"/>
                    <a:pt x="47" y="83"/>
                  </a:cubicBezTo>
                  <a:cubicBezTo>
                    <a:pt x="0" y="164"/>
                    <a:pt x="25" y="272"/>
                    <a:pt x="105" y="324"/>
                  </a:cubicBezTo>
                  <a:cubicBezTo>
                    <a:pt x="130" y="340"/>
                    <a:pt x="149" y="361"/>
                    <a:pt x="170" y="377"/>
                  </a:cubicBezTo>
                  <a:lnTo>
                    <a:pt x="362" y="117"/>
                  </a:lnTo>
                  <a:cubicBezTo>
                    <a:pt x="306" y="77"/>
                    <a:pt x="257" y="37"/>
                    <a:pt x="201"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
            <p:cNvSpPr/>
            <p:nvPr/>
          </p:nvSpPr>
          <p:spPr>
            <a:xfrm>
              <a:off x="6979976" y="1293227"/>
              <a:ext cx="8776" cy="15835"/>
            </a:xfrm>
            <a:custGeom>
              <a:avLst/>
              <a:gdLst/>
              <a:ahLst/>
              <a:cxnLst/>
              <a:rect l="l" t="t" r="r" b="b"/>
              <a:pathLst>
                <a:path w="276" h="498" extrusionOk="0">
                  <a:moveTo>
                    <a:pt x="158" y="1"/>
                  </a:moveTo>
                  <a:cubicBezTo>
                    <a:pt x="96" y="146"/>
                    <a:pt x="43" y="303"/>
                    <a:pt x="0" y="470"/>
                  </a:cubicBezTo>
                  <a:lnTo>
                    <a:pt x="124" y="498"/>
                  </a:lnTo>
                  <a:cubicBezTo>
                    <a:pt x="161" y="343"/>
                    <a:pt x="216" y="192"/>
                    <a:pt x="275" y="50"/>
                  </a:cubicBez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
            <p:cNvSpPr/>
            <p:nvPr/>
          </p:nvSpPr>
          <p:spPr>
            <a:xfrm>
              <a:off x="7000962" y="1260412"/>
              <a:ext cx="9953" cy="6646"/>
            </a:xfrm>
            <a:custGeom>
              <a:avLst/>
              <a:gdLst/>
              <a:ahLst/>
              <a:cxnLst/>
              <a:rect l="l" t="t" r="r" b="b"/>
              <a:pathLst>
                <a:path w="313" h="209" extrusionOk="0">
                  <a:moveTo>
                    <a:pt x="195" y="0"/>
                  </a:moveTo>
                  <a:cubicBezTo>
                    <a:pt x="142" y="0"/>
                    <a:pt x="89" y="24"/>
                    <a:pt x="53" y="69"/>
                  </a:cubicBezTo>
                  <a:cubicBezTo>
                    <a:pt x="38" y="94"/>
                    <a:pt x="19" y="116"/>
                    <a:pt x="1" y="140"/>
                  </a:cubicBezTo>
                  <a:lnTo>
                    <a:pt x="100" y="208"/>
                  </a:lnTo>
                  <a:cubicBezTo>
                    <a:pt x="128" y="174"/>
                    <a:pt x="149" y="143"/>
                    <a:pt x="174" y="113"/>
                  </a:cubicBezTo>
                  <a:cubicBezTo>
                    <a:pt x="208" y="66"/>
                    <a:pt x="263" y="48"/>
                    <a:pt x="313" y="48"/>
                  </a:cubicBezTo>
                  <a:cubicBezTo>
                    <a:pt x="310" y="45"/>
                    <a:pt x="310" y="39"/>
                    <a:pt x="304" y="39"/>
                  </a:cubicBezTo>
                  <a:cubicBezTo>
                    <a:pt x="271" y="13"/>
                    <a:pt x="233"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
            <p:cNvSpPr/>
            <p:nvPr/>
          </p:nvSpPr>
          <p:spPr>
            <a:xfrm>
              <a:off x="6993903" y="1403787"/>
              <a:ext cx="9571" cy="14245"/>
            </a:xfrm>
            <a:custGeom>
              <a:avLst/>
              <a:gdLst/>
              <a:ahLst/>
              <a:cxnLst/>
              <a:rect l="l" t="t" r="r" b="b"/>
              <a:pathLst>
                <a:path w="301" h="448" extrusionOk="0">
                  <a:moveTo>
                    <a:pt x="75" y="0"/>
                  </a:moveTo>
                  <a:lnTo>
                    <a:pt x="1" y="37"/>
                  </a:lnTo>
                  <a:cubicBezTo>
                    <a:pt x="75" y="176"/>
                    <a:pt x="149" y="315"/>
                    <a:pt x="232" y="448"/>
                  </a:cubicBezTo>
                  <a:lnTo>
                    <a:pt x="300" y="398"/>
                  </a:lnTo>
                  <a:cubicBezTo>
                    <a:pt x="217" y="269"/>
                    <a:pt x="146" y="139"/>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6"/>
            <p:cNvSpPr/>
            <p:nvPr/>
          </p:nvSpPr>
          <p:spPr>
            <a:xfrm>
              <a:off x="6976128" y="1315899"/>
              <a:ext cx="5819" cy="15835"/>
            </a:xfrm>
            <a:custGeom>
              <a:avLst/>
              <a:gdLst/>
              <a:ahLst/>
              <a:cxnLst/>
              <a:rect l="l" t="t" r="r" b="b"/>
              <a:pathLst>
                <a:path w="183" h="498" extrusionOk="0">
                  <a:moveTo>
                    <a:pt x="59" y="1"/>
                  </a:moveTo>
                  <a:cubicBezTo>
                    <a:pt x="29" y="155"/>
                    <a:pt x="10" y="322"/>
                    <a:pt x="1" y="492"/>
                  </a:cubicBezTo>
                  <a:lnTo>
                    <a:pt x="124" y="498"/>
                  </a:lnTo>
                  <a:cubicBezTo>
                    <a:pt x="137" y="331"/>
                    <a:pt x="155" y="174"/>
                    <a:pt x="183" y="29"/>
                  </a:cubicBezTo>
                  <a:lnTo>
                    <a:pt x="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
            <p:cNvSpPr/>
            <p:nvPr/>
          </p:nvSpPr>
          <p:spPr>
            <a:xfrm>
              <a:off x="6984491" y="1382864"/>
              <a:ext cx="8458" cy="15136"/>
            </a:xfrm>
            <a:custGeom>
              <a:avLst/>
              <a:gdLst/>
              <a:ahLst/>
              <a:cxnLst/>
              <a:rect l="l" t="t" r="r" b="b"/>
              <a:pathLst>
                <a:path w="266" h="476" extrusionOk="0">
                  <a:moveTo>
                    <a:pt x="93" y="0"/>
                  </a:moveTo>
                  <a:lnTo>
                    <a:pt x="0" y="31"/>
                  </a:lnTo>
                  <a:cubicBezTo>
                    <a:pt x="53" y="180"/>
                    <a:pt x="111" y="325"/>
                    <a:pt x="186" y="476"/>
                  </a:cubicBezTo>
                  <a:lnTo>
                    <a:pt x="266" y="433"/>
                  </a:lnTo>
                  <a:cubicBezTo>
                    <a:pt x="201" y="288"/>
                    <a:pt x="142" y="146"/>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
            <p:cNvSpPr/>
            <p:nvPr/>
          </p:nvSpPr>
          <p:spPr>
            <a:xfrm>
              <a:off x="6978386" y="1361560"/>
              <a:ext cx="6709" cy="14945"/>
            </a:xfrm>
            <a:custGeom>
              <a:avLst/>
              <a:gdLst/>
              <a:ahLst/>
              <a:cxnLst/>
              <a:rect l="l" t="t" r="r" b="b"/>
              <a:pathLst>
                <a:path w="211" h="470" extrusionOk="0">
                  <a:moveTo>
                    <a:pt x="112" y="1"/>
                  </a:moveTo>
                  <a:lnTo>
                    <a:pt x="1" y="16"/>
                  </a:lnTo>
                  <a:cubicBezTo>
                    <a:pt x="26" y="161"/>
                    <a:pt x="63" y="315"/>
                    <a:pt x="112" y="470"/>
                  </a:cubicBezTo>
                  <a:lnTo>
                    <a:pt x="211" y="439"/>
                  </a:lnTo>
                  <a:cubicBezTo>
                    <a:pt x="168" y="291"/>
                    <a:pt x="140" y="143"/>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
            <p:cNvSpPr/>
            <p:nvPr/>
          </p:nvSpPr>
          <p:spPr>
            <a:xfrm>
              <a:off x="6976033" y="1339079"/>
              <a:ext cx="4642" cy="15136"/>
            </a:xfrm>
            <a:custGeom>
              <a:avLst/>
              <a:gdLst/>
              <a:ahLst/>
              <a:cxnLst/>
              <a:rect l="l" t="t" r="r" b="b"/>
              <a:pathLst>
                <a:path w="146" h="476" extrusionOk="0">
                  <a:moveTo>
                    <a:pt x="1" y="0"/>
                  </a:moveTo>
                  <a:cubicBezTo>
                    <a:pt x="1" y="155"/>
                    <a:pt x="13" y="312"/>
                    <a:pt x="35" y="476"/>
                  </a:cubicBezTo>
                  <a:lnTo>
                    <a:pt x="146" y="461"/>
                  </a:lnTo>
                  <a:cubicBezTo>
                    <a:pt x="127" y="309"/>
                    <a:pt x="121" y="158"/>
                    <a:pt x="121" y="10"/>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
            <p:cNvSpPr/>
            <p:nvPr/>
          </p:nvSpPr>
          <p:spPr>
            <a:xfrm>
              <a:off x="7005986" y="1422929"/>
              <a:ext cx="11415" cy="12496"/>
            </a:xfrm>
            <a:custGeom>
              <a:avLst/>
              <a:gdLst/>
              <a:ahLst/>
              <a:cxnLst/>
              <a:rect l="l" t="t" r="r" b="b"/>
              <a:pathLst>
                <a:path w="359" h="393" extrusionOk="0">
                  <a:moveTo>
                    <a:pt x="53" y="0"/>
                  </a:moveTo>
                  <a:lnTo>
                    <a:pt x="0" y="43"/>
                  </a:lnTo>
                  <a:cubicBezTo>
                    <a:pt x="68" y="139"/>
                    <a:pt x="139" y="238"/>
                    <a:pt x="217" y="330"/>
                  </a:cubicBezTo>
                  <a:cubicBezTo>
                    <a:pt x="235" y="355"/>
                    <a:pt x="263" y="371"/>
                    <a:pt x="294" y="380"/>
                  </a:cubicBezTo>
                  <a:cubicBezTo>
                    <a:pt x="312" y="389"/>
                    <a:pt x="331" y="392"/>
                    <a:pt x="352" y="392"/>
                  </a:cubicBezTo>
                  <a:cubicBezTo>
                    <a:pt x="355" y="389"/>
                    <a:pt x="355" y="389"/>
                    <a:pt x="359" y="389"/>
                  </a:cubicBezTo>
                  <a:cubicBezTo>
                    <a:pt x="352" y="380"/>
                    <a:pt x="343" y="380"/>
                    <a:pt x="337" y="374"/>
                  </a:cubicBezTo>
                  <a:cubicBezTo>
                    <a:pt x="235" y="259"/>
                    <a:pt x="142" y="13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6"/>
            <p:cNvSpPr/>
            <p:nvPr/>
          </p:nvSpPr>
          <p:spPr>
            <a:xfrm>
              <a:off x="6988020" y="1271255"/>
              <a:ext cx="11797" cy="16408"/>
            </a:xfrm>
            <a:custGeom>
              <a:avLst/>
              <a:gdLst/>
              <a:ahLst/>
              <a:cxnLst/>
              <a:rect l="l" t="t" r="r" b="b"/>
              <a:pathLst>
                <a:path w="371" h="516" extrusionOk="0">
                  <a:moveTo>
                    <a:pt x="269" y="0"/>
                  </a:moveTo>
                  <a:cubicBezTo>
                    <a:pt x="176" y="139"/>
                    <a:pt x="87" y="293"/>
                    <a:pt x="0" y="466"/>
                  </a:cubicBezTo>
                  <a:lnTo>
                    <a:pt x="118" y="516"/>
                  </a:lnTo>
                  <a:cubicBezTo>
                    <a:pt x="198" y="352"/>
                    <a:pt x="284" y="201"/>
                    <a:pt x="371" y="68"/>
                  </a:cubicBezTo>
                  <a:lnTo>
                    <a:pt x="2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
            <p:cNvSpPr/>
            <p:nvPr/>
          </p:nvSpPr>
          <p:spPr>
            <a:xfrm>
              <a:off x="7200459" y="1414280"/>
              <a:ext cx="13387" cy="19651"/>
            </a:xfrm>
            <a:custGeom>
              <a:avLst/>
              <a:gdLst/>
              <a:ahLst/>
              <a:cxnLst/>
              <a:rect l="l" t="t" r="r" b="b"/>
              <a:pathLst>
                <a:path w="421" h="618" extrusionOk="0">
                  <a:moveTo>
                    <a:pt x="322" y="0"/>
                  </a:moveTo>
                  <a:cubicBezTo>
                    <a:pt x="244" y="112"/>
                    <a:pt x="158" y="217"/>
                    <a:pt x="65" y="322"/>
                  </a:cubicBezTo>
                  <a:cubicBezTo>
                    <a:pt x="1" y="396"/>
                    <a:pt x="4" y="507"/>
                    <a:pt x="78" y="572"/>
                  </a:cubicBezTo>
                  <a:cubicBezTo>
                    <a:pt x="96" y="590"/>
                    <a:pt x="121" y="602"/>
                    <a:pt x="143" y="612"/>
                  </a:cubicBezTo>
                  <a:cubicBezTo>
                    <a:pt x="167" y="615"/>
                    <a:pt x="183" y="618"/>
                    <a:pt x="201" y="618"/>
                  </a:cubicBezTo>
                  <a:cubicBezTo>
                    <a:pt x="124" y="550"/>
                    <a:pt x="121" y="436"/>
                    <a:pt x="186" y="365"/>
                  </a:cubicBezTo>
                  <a:cubicBezTo>
                    <a:pt x="272" y="272"/>
                    <a:pt x="349" y="170"/>
                    <a:pt x="420" y="65"/>
                  </a:cubicBezTo>
                  <a:lnTo>
                    <a:pt x="3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
            <p:cNvSpPr/>
            <p:nvPr/>
          </p:nvSpPr>
          <p:spPr>
            <a:xfrm>
              <a:off x="7214991" y="1394153"/>
              <a:ext cx="10843" cy="15740"/>
            </a:xfrm>
            <a:custGeom>
              <a:avLst/>
              <a:gdLst/>
              <a:ahLst/>
              <a:cxnLst/>
              <a:rect l="l" t="t" r="r" b="b"/>
              <a:pathLst>
                <a:path w="341" h="495" extrusionOk="0">
                  <a:moveTo>
                    <a:pt x="223" y="1"/>
                  </a:moveTo>
                  <a:cubicBezTo>
                    <a:pt x="158" y="149"/>
                    <a:pt x="84" y="291"/>
                    <a:pt x="1" y="427"/>
                  </a:cubicBezTo>
                  <a:lnTo>
                    <a:pt x="102" y="495"/>
                  </a:lnTo>
                  <a:cubicBezTo>
                    <a:pt x="192" y="352"/>
                    <a:pt x="269" y="207"/>
                    <a:pt x="340" y="53"/>
                  </a:cubicBezTo>
                  <a:lnTo>
                    <a:pt x="2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
            <p:cNvSpPr/>
            <p:nvPr/>
          </p:nvSpPr>
          <p:spPr>
            <a:xfrm>
              <a:off x="7225102" y="1373548"/>
              <a:ext cx="7886" cy="15040"/>
            </a:xfrm>
            <a:custGeom>
              <a:avLst/>
              <a:gdLst/>
              <a:ahLst/>
              <a:cxnLst/>
              <a:rect l="l" t="t" r="r" b="b"/>
              <a:pathLst>
                <a:path w="248" h="473" extrusionOk="0">
                  <a:moveTo>
                    <a:pt x="124" y="0"/>
                  </a:moveTo>
                  <a:cubicBezTo>
                    <a:pt x="90" y="145"/>
                    <a:pt x="53" y="287"/>
                    <a:pt x="1" y="423"/>
                  </a:cubicBezTo>
                  <a:lnTo>
                    <a:pt x="118" y="473"/>
                  </a:lnTo>
                  <a:cubicBezTo>
                    <a:pt x="170" y="331"/>
                    <a:pt x="214" y="179"/>
                    <a:pt x="248" y="28"/>
                  </a:cubicBezTo>
                  <a:lnTo>
                    <a:pt x="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
            <p:cNvSpPr/>
            <p:nvPr/>
          </p:nvSpPr>
          <p:spPr>
            <a:xfrm>
              <a:off x="7230413" y="1352339"/>
              <a:ext cx="5437" cy="14563"/>
            </a:xfrm>
            <a:custGeom>
              <a:avLst/>
              <a:gdLst/>
              <a:ahLst/>
              <a:cxnLst/>
              <a:rect l="l" t="t" r="r" b="b"/>
              <a:pathLst>
                <a:path w="171" h="458" extrusionOk="0">
                  <a:moveTo>
                    <a:pt x="50" y="0"/>
                  </a:moveTo>
                  <a:cubicBezTo>
                    <a:pt x="43" y="148"/>
                    <a:pt x="25" y="284"/>
                    <a:pt x="0" y="429"/>
                  </a:cubicBezTo>
                  <a:lnTo>
                    <a:pt x="124" y="457"/>
                  </a:lnTo>
                  <a:cubicBezTo>
                    <a:pt x="148" y="309"/>
                    <a:pt x="164" y="158"/>
                    <a:pt x="170" y="3"/>
                  </a:cubicBezTo>
                  <a:lnTo>
                    <a:pt x="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
            <p:cNvSpPr/>
            <p:nvPr/>
          </p:nvSpPr>
          <p:spPr>
            <a:xfrm>
              <a:off x="7231494" y="1330844"/>
              <a:ext cx="4738" cy="13959"/>
            </a:xfrm>
            <a:custGeom>
              <a:avLst/>
              <a:gdLst/>
              <a:ahLst/>
              <a:cxnLst/>
              <a:rect l="l" t="t" r="r" b="b"/>
              <a:pathLst>
                <a:path w="149" h="439" extrusionOk="0">
                  <a:moveTo>
                    <a:pt x="118" y="0"/>
                  </a:moveTo>
                  <a:lnTo>
                    <a:pt x="0" y="12"/>
                  </a:lnTo>
                  <a:cubicBezTo>
                    <a:pt x="16" y="151"/>
                    <a:pt x="28" y="290"/>
                    <a:pt x="28" y="429"/>
                  </a:cubicBezTo>
                  <a:lnTo>
                    <a:pt x="148" y="439"/>
                  </a:lnTo>
                  <a:cubicBezTo>
                    <a:pt x="148" y="290"/>
                    <a:pt x="133" y="148"/>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6"/>
            <p:cNvSpPr/>
            <p:nvPr/>
          </p:nvSpPr>
          <p:spPr>
            <a:xfrm>
              <a:off x="7227074" y="1303403"/>
              <a:ext cx="10143" cy="20096"/>
            </a:xfrm>
            <a:custGeom>
              <a:avLst/>
              <a:gdLst/>
              <a:ahLst/>
              <a:cxnLst/>
              <a:rect l="l" t="t" r="r" b="b"/>
              <a:pathLst>
                <a:path w="319" h="632" extrusionOk="0">
                  <a:moveTo>
                    <a:pt x="199" y="1"/>
                  </a:moveTo>
                  <a:cubicBezTo>
                    <a:pt x="185" y="1"/>
                    <a:pt x="170" y="3"/>
                    <a:pt x="155" y="8"/>
                  </a:cubicBezTo>
                  <a:cubicBezTo>
                    <a:pt x="59" y="36"/>
                    <a:pt x="0" y="131"/>
                    <a:pt x="28" y="227"/>
                  </a:cubicBezTo>
                  <a:cubicBezTo>
                    <a:pt x="62" y="363"/>
                    <a:pt x="87" y="499"/>
                    <a:pt x="105" y="632"/>
                  </a:cubicBezTo>
                  <a:lnTo>
                    <a:pt x="213" y="622"/>
                  </a:lnTo>
                  <a:cubicBezTo>
                    <a:pt x="195" y="502"/>
                    <a:pt x="176" y="385"/>
                    <a:pt x="148" y="273"/>
                  </a:cubicBezTo>
                  <a:cubicBezTo>
                    <a:pt x="121" y="178"/>
                    <a:pt x="179" y="82"/>
                    <a:pt x="275" y="54"/>
                  </a:cubicBezTo>
                  <a:cubicBezTo>
                    <a:pt x="290" y="51"/>
                    <a:pt x="306" y="51"/>
                    <a:pt x="318" y="51"/>
                  </a:cubicBezTo>
                  <a:cubicBezTo>
                    <a:pt x="300" y="30"/>
                    <a:pt x="275" y="20"/>
                    <a:pt x="247" y="11"/>
                  </a:cubicBezTo>
                  <a:cubicBezTo>
                    <a:pt x="244" y="11"/>
                    <a:pt x="244" y="8"/>
                    <a:pt x="241" y="8"/>
                  </a:cubicBezTo>
                  <a:cubicBezTo>
                    <a:pt x="227" y="3"/>
                    <a:pt x="213"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
            <p:cNvSpPr/>
            <p:nvPr/>
          </p:nvSpPr>
          <p:spPr>
            <a:xfrm>
              <a:off x="7214101" y="1275675"/>
              <a:ext cx="5914" cy="5596"/>
            </a:xfrm>
            <a:custGeom>
              <a:avLst/>
              <a:gdLst/>
              <a:ahLst/>
              <a:cxnLst/>
              <a:rect l="l" t="t" r="r" b="b"/>
              <a:pathLst>
                <a:path w="186" h="176" extrusionOk="0">
                  <a:moveTo>
                    <a:pt x="62" y="0"/>
                  </a:moveTo>
                  <a:lnTo>
                    <a:pt x="1" y="43"/>
                  </a:lnTo>
                  <a:lnTo>
                    <a:pt x="25" y="83"/>
                  </a:lnTo>
                  <a:cubicBezTo>
                    <a:pt x="50" y="124"/>
                    <a:pt x="84" y="145"/>
                    <a:pt x="124" y="161"/>
                  </a:cubicBezTo>
                  <a:cubicBezTo>
                    <a:pt x="143" y="170"/>
                    <a:pt x="161" y="176"/>
                    <a:pt x="180" y="176"/>
                  </a:cubicBezTo>
                  <a:cubicBezTo>
                    <a:pt x="177" y="173"/>
                    <a:pt x="183" y="173"/>
                    <a:pt x="186" y="173"/>
                  </a:cubicBezTo>
                  <a:cubicBezTo>
                    <a:pt x="171" y="161"/>
                    <a:pt x="152" y="148"/>
                    <a:pt x="143" y="130"/>
                  </a:cubicBezTo>
                  <a:lnTo>
                    <a:pt x="100" y="59"/>
                  </a:lnTo>
                  <a:cubicBezTo>
                    <a:pt x="87" y="37"/>
                    <a:pt x="75" y="19"/>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
            <p:cNvSpPr/>
            <p:nvPr/>
          </p:nvSpPr>
          <p:spPr>
            <a:xfrm>
              <a:off x="7186627" y="1242860"/>
              <a:ext cx="11034" cy="10461"/>
            </a:xfrm>
            <a:custGeom>
              <a:avLst/>
              <a:gdLst/>
              <a:ahLst/>
              <a:cxnLst/>
              <a:rect l="l" t="t" r="r" b="b"/>
              <a:pathLst>
                <a:path w="347" h="329" extrusionOk="0">
                  <a:moveTo>
                    <a:pt x="22" y="1"/>
                  </a:moveTo>
                  <a:lnTo>
                    <a:pt x="0" y="32"/>
                  </a:lnTo>
                  <a:cubicBezTo>
                    <a:pt x="108" y="121"/>
                    <a:pt x="213" y="220"/>
                    <a:pt x="309" y="328"/>
                  </a:cubicBezTo>
                  <a:lnTo>
                    <a:pt x="346" y="294"/>
                  </a:lnTo>
                  <a:cubicBezTo>
                    <a:pt x="244" y="189"/>
                    <a:pt x="136" y="93"/>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
            <p:cNvSpPr/>
            <p:nvPr/>
          </p:nvSpPr>
          <p:spPr>
            <a:xfrm>
              <a:off x="7201445" y="1257996"/>
              <a:ext cx="10143" cy="12496"/>
            </a:xfrm>
            <a:custGeom>
              <a:avLst/>
              <a:gdLst/>
              <a:ahLst/>
              <a:cxnLst/>
              <a:rect l="l" t="t" r="r" b="b"/>
              <a:pathLst>
                <a:path w="319" h="393" extrusionOk="0">
                  <a:moveTo>
                    <a:pt x="44" y="0"/>
                  </a:moveTo>
                  <a:lnTo>
                    <a:pt x="0" y="44"/>
                  </a:lnTo>
                  <a:cubicBezTo>
                    <a:pt x="90" y="152"/>
                    <a:pt x="173" y="269"/>
                    <a:pt x="257" y="392"/>
                  </a:cubicBezTo>
                  <a:lnTo>
                    <a:pt x="318" y="352"/>
                  </a:lnTo>
                  <a:cubicBezTo>
                    <a:pt x="232" y="229"/>
                    <a:pt x="139" y="108"/>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
            <p:cNvSpPr/>
            <p:nvPr/>
          </p:nvSpPr>
          <p:spPr>
            <a:xfrm>
              <a:off x="7171810" y="1224640"/>
              <a:ext cx="10430" cy="14436"/>
            </a:xfrm>
            <a:custGeom>
              <a:avLst/>
              <a:gdLst/>
              <a:ahLst/>
              <a:cxnLst/>
              <a:rect l="l" t="t" r="r" b="b"/>
              <a:pathLst>
                <a:path w="328" h="454" extrusionOk="0">
                  <a:moveTo>
                    <a:pt x="202" y="1"/>
                  </a:moveTo>
                  <a:cubicBezTo>
                    <a:pt x="144" y="1"/>
                    <a:pt x="88" y="30"/>
                    <a:pt x="53" y="83"/>
                  </a:cubicBezTo>
                  <a:cubicBezTo>
                    <a:pt x="0" y="169"/>
                    <a:pt x="22" y="281"/>
                    <a:pt x="108" y="336"/>
                  </a:cubicBezTo>
                  <a:cubicBezTo>
                    <a:pt x="139" y="355"/>
                    <a:pt x="161" y="376"/>
                    <a:pt x="191" y="398"/>
                  </a:cubicBezTo>
                  <a:lnTo>
                    <a:pt x="272" y="453"/>
                  </a:lnTo>
                  <a:lnTo>
                    <a:pt x="293" y="429"/>
                  </a:lnTo>
                  <a:cubicBezTo>
                    <a:pt x="269" y="413"/>
                    <a:pt x="250" y="392"/>
                    <a:pt x="225" y="376"/>
                  </a:cubicBezTo>
                  <a:cubicBezTo>
                    <a:pt x="142" y="324"/>
                    <a:pt x="117" y="213"/>
                    <a:pt x="173" y="129"/>
                  </a:cubicBezTo>
                  <a:cubicBezTo>
                    <a:pt x="207" y="77"/>
                    <a:pt x="266" y="49"/>
                    <a:pt x="327" y="49"/>
                  </a:cubicBezTo>
                  <a:cubicBezTo>
                    <a:pt x="318" y="43"/>
                    <a:pt x="312" y="34"/>
                    <a:pt x="300" y="30"/>
                  </a:cubicBezTo>
                  <a:cubicBezTo>
                    <a:pt x="269" y="10"/>
                    <a:pt x="236"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
            <p:cNvSpPr/>
            <p:nvPr/>
          </p:nvSpPr>
          <p:spPr>
            <a:xfrm>
              <a:off x="7053682" y="1217231"/>
              <a:ext cx="14754" cy="14468"/>
            </a:xfrm>
            <a:custGeom>
              <a:avLst/>
              <a:gdLst/>
              <a:ahLst/>
              <a:cxnLst/>
              <a:rect l="l" t="t" r="r" b="b"/>
              <a:pathLst>
                <a:path w="464" h="455" extrusionOk="0">
                  <a:moveTo>
                    <a:pt x="442" y="1"/>
                  </a:moveTo>
                  <a:cubicBezTo>
                    <a:pt x="341" y="38"/>
                    <a:pt x="236" y="69"/>
                    <a:pt x="137" y="112"/>
                  </a:cubicBezTo>
                  <a:cubicBezTo>
                    <a:pt x="44" y="149"/>
                    <a:pt x="1" y="254"/>
                    <a:pt x="41" y="347"/>
                  </a:cubicBezTo>
                  <a:cubicBezTo>
                    <a:pt x="56" y="399"/>
                    <a:pt x="97" y="424"/>
                    <a:pt x="149" y="439"/>
                  </a:cubicBezTo>
                  <a:cubicBezTo>
                    <a:pt x="168" y="449"/>
                    <a:pt x="183" y="455"/>
                    <a:pt x="202" y="455"/>
                  </a:cubicBezTo>
                  <a:lnTo>
                    <a:pt x="211" y="455"/>
                  </a:lnTo>
                  <a:cubicBezTo>
                    <a:pt x="189" y="436"/>
                    <a:pt x="168" y="421"/>
                    <a:pt x="155" y="393"/>
                  </a:cubicBezTo>
                  <a:cubicBezTo>
                    <a:pt x="118" y="300"/>
                    <a:pt x="158" y="196"/>
                    <a:pt x="251" y="158"/>
                  </a:cubicBezTo>
                  <a:cubicBezTo>
                    <a:pt x="322" y="128"/>
                    <a:pt x="390" y="109"/>
                    <a:pt x="464" y="81"/>
                  </a:cubicBezTo>
                  <a:lnTo>
                    <a:pt x="4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
            <p:cNvSpPr/>
            <p:nvPr/>
          </p:nvSpPr>
          <p:spPr>
            <a:xfrm>
              <a:off x="7074891" y="1210872"/>
              <a:ext cx="14977" cy="6296"/>
            </a:xfrm>
            <a:custGeom>
              <a:avLst/>
              <a:gdLst/>
              <a:ahLst/>
              <a:cxnLst/>
              <a:rect l="l" t="t" r="r" b="b"/>
              <a:pathLst>
                <a:path w="471" h="198" extrusionOk="0">
                  <a:moveTo>
                    <a:pt x="461" y="0"/>
                  </a:moveTo>
                  <a:cubicBezTo>
                    <a:pt x="310" y="31"/>
                    <a:pt x="155" y="68"/>
                    <a:pt x="1" y="115"/>
                  </a:cubicBezTo>
                  <a:lnTo>
                    <a:pt x="25" y="198"/>
                  </a:lnTo>
                  <a:cubicBezTo>
                    <a:pt x="171" y="145"/>
                    <a:pt x="322" y="108"/>
                    <a:pt x="470" y="74"/>
                  </a:cubicBezTo>
                  <a:lnTo>
                    <a:pt x="4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
            <p:cNvSpPr/>
            <p:nvPr/>
          </p:nvSpPr>
          <p:spPr>
            <a:xfrm>
              <a:off x="7120361" y="1207724"/>
              <a:ext cx="9253" cy="1590"/>
            </a:xfrm>
            <a:custGeom>
              <a:avLst/>
              <a:gdLst/>
              <a:ahLst/>
              <a:cxnLst/>
              <a:rect l="l" t="t" r="r" b="b"/>
              <a:pathLst>
                <a:path w="291" h="50" extrusionOk="0">
                  <a:moveTo>
                    <a:pt x="126" y="1"/>
                  </a:moveTo>
                  <a:cubicBezTo>
                    <a:pt x="86" y="1"/>
                    <a:pt x="45" y="4"/>
                    <a:pt x="3" y="4"/>
                  </a:cubicBezTo>
                  <a:lnTo>
                    <a:pt x="0" y="50"/>
                  </a:lnTo>
                  <a:cubicBezTo>
                    <a:pt x="62" y="50"/>
                    <a:pt x="124" y="46"/>
                    <a:pt x="185" y="46"/>
                  </a:cubicBezTo>
                  <a:cubicBezTo>
                    <a:pt x="215" y="46"/>
                    <a:pt x="245" y="47"/>
                    <a:pt x="275" y="50"/>
                  </a:cubicBezTo>
                  <a:lnTo>
                    <a:pt x="290" y="50"/>
                  </a:lnTo>
                  <a:cubicBezTo>
                    <a:pt x="275" y="38"/>
                    <a:pt x="263" y="25"/>
                    <a:pt x="244" y="19"/>
                  </a:cubicBezTo>
                  <a:cubicBezTo>
                    <a:pt x="223" y="10"/>
                    <a:pt x="204" y="4"/>
                    <a:pt x="186" y="4"/>
                  </a:cubicBezTo>
                  <a:cubicBezTo>
                    <a:pt x="166" y="2"/>
                    <a:pt x="146"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
            <p:cNvSpPr/>
            <p:nvPr/>
          </p:nvSpPr>
          <p:spPr>
            <a:xfrm>
              <a:off x="7097181" y="1207915"/>
              <a:ext cx="15549" cy="3561"/>
            </a:xfrm>
            <a:custGeom>
              <a:avLst/>
              <a:gdLst/>
              <a:ahLst/>
              <a:cxnLst/>
              <a:rect l="l" t="t" r="r" b="b"/>
              <a:pathLst>
                <a:path w="489" h="112" extrusionOk="0">
                  <a:moveTo>
                    <a:pt x="488" y="1"/>
                  </a:moveTo>
                  <a:lnTo>
                    <a:pt x="488" y="1"/>
                  </a:lnTo>
                  <a:cubicBezTo>
                    <a:pt x="328" y="7"/>
                    <a:pt x="164" y="22"/>
                    <a:pt x="1" y="50"/>
                  </a:cubicBezTo>
                  <a:lnTo>
                    <a:pt x="7" y="112"/>
                  </a:lnTo>
                  <a:cubicBezTo>
                    <a:pt x="170" y="81"/>
                    <a:pt x="328" y="59"/>
                    <a:pt x="485" y="47"/>
                  </a:cubicBezTo>
                  <a:lnTo>
                    <a:pt x="4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
            <p:cNvSpPr/>
            <p:nvPr/>
          </p:nvSpPr>
          <p:spPr>
            <a:xfrm>
              <a:off x="7027195" y="1438129"/>
              <a:ext cx="10716" cy="11511"/>
            </a:xfrm>
            <a:custGeom>
              <a:avLst/>
              <a:gdLst/>
              <a:ahLst/>
              <a:cxnLst/>
              <a:rect l="l" t="t" r="r" b="b"/>
              <a:pathLst>
                <a:path w="337" h="362" extrusionOk="0">
                  <a:moveTo>
                    <a:pt x="235" y="1"/>
                  </a:moveTo>
                  <a:cubicBezTo>
                    <a:pt x="204" y="1"/>
                    <a:pt x="170" y="4"/>
                    <a:pt x="139" y="19"/>
                  </a:cubicBezTo>
                  <a:cubicBezTo>
                    <a:pt x="71" y="53"/>
                    <a:pt x="0" y="146"/>
                    <a:pt x="59" y="266"/>
                  </a:cubicBezTo>
                  <a:cubicBezTo>
                    <a:pt x="71" y="294"/>
                    <a:pt x="90" y="313"/>
                    <a:pt x="108" y="328"/>
                  </a:cubicBezTo>
                  <a:cubicBezTo>
                    <a:pt x="127" y="343"/>
                    <a:pt x="148" y="356"/>
                    <a:pt x="170" y="362"/>
                  </a:cubicBezTo>
                  <a:cubicBezTo>
                    <a:pt x="152" y="346"/>
                    <a:pt x="136" y="325"/>
                    <a:pt x="121" y="300"/>
                  </a:cubicBezTo>
                  <a:cubicBezTo>
                    <a:pt x="59" y="183"/>
                    <a:pt x="127" y="90"/>
                    <a:pt x="198" y="53"/>
                  </a:cubicBezTo>
                  <a:cubicBezTo>
                    <a:pt x="231" y="38"/>
                    <a:pt x="262" y="32"/>
                    <a:pt x="292" y="32"/>
                  </a:cubicBezTo>
                  <a:cubicBezTo>
                    <a:pt x="304" y="32"/>
                    <a:pt x="316" y="33"/>
                    <a:pt x="328" y="35"/>
                  </a:cubicBezTo>
                  <a:lnTo>
                    <a:pt x="337" y="35"/>
                  </a:lnTo>
                  <a:cubicBezTo>
                    <a:pt x="331" y="32"/>
                    <a:pt x="328" y="32"/>
                    <a:pt x="324" y="32"/>
                  </a:cubicBezTo>
                  <a:cubicBezTo>
                    <a:pt x="300" y="16"/>
                    <a:pt x="278" y="4"/>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
            <p:cNvSpPr/>
            <p:nvPr/>
          </p:nvSpPr>
          <p:spPr>
            <a:xfrm>
              <a:off x="7184847" y="1438129"/>
              <a:ext cx="10748" cy="11829"/>
            </a:xfrm>
            <a:custGeom>
              <a:avLst/>
              <a:gdLst/>
              <a:ahLst/>
              <a:cxnLst/>
              <a:rect l="l" t="t" r="r" b="b"/>
              <a:pathLst>
                <a:path w="338" h="372" extrusionOk="0">
                  <a:moveTo>
                    <a:pt x="238" y="1"/>
                  </a:moveTo>
                  <a:cubicBezTo>
                    <a:pt x="208" y="1"/>
                    <a:pt x="177" y="4"/>
                    <a:pt x="140" y="19"/>
                  </a:cubicBezTo>
                  <a:cubicBezTo>
                    <a:pt x="72" y="53"/>
                    <a:pt x="1" y="146"/>
                    <a:pt x="59" y="266"/>
                  </a:cubicBezTo>
                  <a:cubicBezTo>
                    <a:pt x="75" y="297"/>
                    <a:pt x="93" y="316"/>
                    <a:pt x="115" y="337"/>
                  </a:cubicBezTo>
                  <a:cubicBezTo>
                    <a:pt x="115" y="337"/>
                    <a:pt x="118" y="337"/>
                    <a:pt x="118" y="340"/>
                  </a:cubicBezTo>
                  <a:cubicBezTo>
                    <a:pt x="137" y="356"/>
                    <a:pt x="161" y="368"/>
                    <a:pt x="183" y="371"/>
                  </a:cubicBezTo>
                  <a:cubicBezTo>
                    <a:pt x="164" y="353"/>
                    <a:pt x="146" y="328"/>
                    <a:pt x="130" y="300"/>
                  </a:cubicBezTo>
                  <a:cubicBezTo>
                    <a:pt x="72" y="183"/>
                    <a:pt x="140" y="90"/>
                    <a:pt x="211" y="53"/>
                  </a:cubicBezTo>
                  <a:cubicBezTo>
                    <a:pt x="245" y="39"/>
                    <a:pt x="275" y="34"/>
                    <a:pt x="305" y="34"/>
                  </a:cubicBezTo>
                  <a:cubicBezTo>
                    <a:pt x="314" y="34"/>
                    <a:pt x="322" y="34"/>
                    <a:pt x="331" y="35"/>
                  </a:cubicBezTo>
                  <a:lnTo>
                    <a:pt x="337" y="35"/>
                  </a:lnTo>
                  <a:cubicBezTo>
                    <a:pt x="334" y="32"/>
                    <a:pt x="331" y="32"/>
                    <a:pt x="325" y="32"/>
                  </a:cubicBezTo>
                  <a:cubicBezTo>
                    <a:pt x="303" y="16"/>
                    <a:pt x="279" y="4"/>
                    <a:pt x="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92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099"/>
        <p:cNvGrpSpPr/>
        <p:nvPr/>
      </p:nvGrpSpPr>
      <p:grpSpPr>
        <a:xfrm>
          <a:off x="0" y="0"/>
          <a:ext cx="0" cy="0"/>
          <a:chOff x="0" y="0"/>
          <a:chExt cx="0" cy="0"/>
        </a:xfrm>
      </p:grpSpPr>
      <p:sp>
        <p:nvSpPr>
          <p:cNvPr id="2100" name="Google Shape;2100;p14"/>
          <p:cNvSpPr/>
          <p:nvPr/>
        </p:nvSpPr>
        <p:spPr>
          <a:xfrm rot="10800000">
            <a:off x="-37969" y="-539319"/>
            <a:ext cx="9219869" cy="2224669"/>
          </a:xfrm>
          <a:custGeom>
            <a:avLst/>
            <a:gdLst/>
            <a:ahLst/>
            <a:cxnLst/>
            <a:rect l="l" t="t" r="r" b="b"/>
            <a:pathLst>
              <a:path w="64744" h="24115" extrusionOk="0">
                <a:moveTo>
                  <a:pt x="63712" y="0"/>
                </a:moveTo>
                <a:cubicBezTo>
                  <a:pt x="63587" y="144"/>
                  <a:pt x="63467" y="293"/>
                  <a:pt x="63358" y="450"/>
                </a:cubicBezTo>
                <a:cubicBezTo>
                  <a:pt x="62964" y="1015"/>
                  <a:pt x="62695" y="1665"/>
                  <a:pt x="62282" y="2216"/>
                </a:cubicBezTo>
                <a:cubicBezTo>
                  <a:pt x="61555" y="3183"/>
                  <a:pt x="60446" y="3775"/>
                  <a:pt x="59375" y="4332"/>
                </a:cubicBezTo>
                <a:cubicBezTo>
                  <a:pt x="56954" y="5594"/>
                  <a:pt x="55518" y="6636"/>
                  <a:pt x="53096" y="7899"/>
                </a:cubicBezTo>
                <a:cubicBezTo>
                  <a:pt x="52390" y="8269"/>
                  <a:pt x="51724" y="8703"/>
                  <a:pt x="51106" y="9209"/>
                </a:cubicBezTo>
                <a:cubicBezTo>
                  <a:pt x="49668" y="10387"/>
                  <a:pt x="48733" y="11857"/>
                  <a:pt x="47747" y="12840"/>
                </a:cubicBezTo>
                <a:cubicBezTo>
                  <a:pt x="46636" y="13946"/>
                  <a:pt x="44356" y="14804"/>
                  <a:pt x="42805" y="15020"/>
                </a:cubicBezTo>
                <a:cubicBezTo>
                  <a:pt x="41325" y="15226"/>
                  <a:pt x="39918" y="15300"/>
                  <a:pt x="38531" y="15300"/>
                </a:cubicBezTo>
                <a:cubicBezTo>
                  <a:pt x="36031" y="15300"/>
                  <a:pt x="33595" y="15060"/>
                  <a:pt x="30905" y="14921"/>
                </a:cubicBezTo>
                <a:cubicBezTo>
                  <a:pt x="28308" y="14785"/>
                  <a:pt x="25695" y="14537"/>
                  <a:pt x="23206" y="13778"/>
                </a:cubicBezTo>
                <a:cubicBezTo>
                  <a:pt x="20351" y="12902"/>
                  <a:pt x="17703" y="11365"/>
                  <a:pt x="14770" y="10795"/>
                </a:cubicBezTo>
                <a:cubicBezTo>
                  <a:pt x="13576" y="10565"/>
                  <a:pt x="12348" y="10499"/>
                  <a:pt x="11189" y="10142"/>
                </a:cubicBezTo>
                <a:cubicBezTo>
                  <a:pt x="9620" y="9662"/>
                  <a:pt x="8261" y="8679"/>
                  <a:pt x="6815" y="7907"/>
                </a:cubicBezTo>
                <a:cubicBezTo>
                  <a:pt x="4710" y="6785"/>
                  <a:pt x="2379" y="6095"/>
                  <a:pt x="0" y="5887"/>
                </a:cubicBezTo>
                <a:lnTo>
                  <a:pt x="0" y="20478"/>
                </a:lnTo>
                <a:lnTo>
                  <a:pt x="8" y="20478"/>
                </a:lnTo>
                <a:lnTo>
                  <a:pt x="27024" y="24115"/>
                </a:lnTo>
                <a:lnTo>
                  <a:pt x="64743" y="19026"/>
                </a:lnTo>
                <a:lnTo>
                  <a:pt x="64743" y="0"/>
                </a:lnTo>
                <a:close/>
              </a:path>
            </a:pathLst>
          </a:custGeom>
          <a:solidFill>
            <a:srgbClr val="95B087">
              <a:alpha val="17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1" name="Google Shape;2101;p14"/>
          <p:cNvGrpSpPr/>
          <p:nvPr/>
        </p:nvGrpSpPr>
        <p:grpSpPr>
          <a:xfrm flipH="1">
            <a:off x="-37963" y="4102171"/>
            <a:ext cx="9219932" cy="1128998"/>
            <a:chOff x="-25" y="4102374"/>
            <a:chExt cx="9144037" cy="1041127"/>
          </a:xfrm>
        </p:grpSpPr>
        <p:sp>
          <p:nvSpPr>
            <p:cNvPr id="2102" name="Google Shape;2102;p14"/>
            <p:cNvSpPr/>
            <p:nvPr/>
          </p:nvSpPr>
          <p:spPr>
            <a:xfrm>
              <a:off x="-25" y="4138664"/>
              <a:ext cx="9144037" cy="1004837"/>
            </a:xfrm>
            <a:custGeom>
              <a:avLst/>
              <a:gdLst/>
              <a:ahLst/>
              <a:cxnLst/>
              <a:rect l="l" t="t" r="r" b="b"/>
              <a:pathLst>
                <a:path w="85273" h="10937" extrusionOk="0">
                  <a:moveTo>
                    <a:pt x="10981" y="1"/>
                  </a:moveTo>
                  <a:cubicBezTo>
                    <a:pt x="7898" y="1"/>
                    <a:pt x="4817" y="619"/>
                    <a:pt x="1742" y="619"/>
                  </a:cubicBezTo>
                  <a:cubicBezTo>
                    <a:pt x="1162" y="619"/>
                    <a:pt x="581" y="597"/>
                    <a:pt x="1" y="545"/>
                  </a:cubicBezTo>
                  <a:lnTo>
                    <a:pt x="1" y="545"/>
                  </a:lnTo>
                  <a:lnTo>
                    <a:pt x="84" y="10937"/>
                  </a:lnTo>
                  <a:lnTo>
                    <a:pt x="85272" y="10937"/>
                  </a:lnTo>
                  <a:lnTo>
                    <a:pt x="85272" y="193"/>
                  </a:lnTo>
                  <a:cubicBezTo>
                    <a:pt x="84449" y="164"/>
                    <a:pt x="83626" y="150"/>
                    <a:pt x="82802" y="150"/>
                  </a:cubicBezTo>
                  <a:cubicBezTo>
                    <a:pt x="71374" y="150"/>
                    <a:pt x="59958" y="2757"/>
                    <a:pt x="48585" y="2757"/>
                  </a:cubicBezTo>
                  <a:cubicBezTo>
                    <a:pt x="46126" y="2757"/>
                    <a:pt x="43669" y="2635"/>
                    <a:pt x="41215" y="2338"/>
                  </a:cubicBezTo>
                  <a:cubicBezTo>
                    <a:pt x="37525" y="1891"/>
                    <a:pt x="33876" y="1054"/>
                    <a:pt x="30165" y="847"/>
                  </a:cubicBezTo>
                  <a:cubicBezTo>
                    <a:pt x="29378" y="803"/>
                    <a:pt x="28590" y="787"/>
                    <a:pt x="27802" y="787"/>
                  </a:cubicBezTo>
                  <a:cubicBezTo>
                    <a:pt x="25772" y="787"/>
                    <a:pt x="23741" y="893"/>
                    <a:pt x="21714" y="893"/>
                  </a:cubicBezTo>
                  <a:cubicBezTo>
                    <a:pt x="20598" y="893"/>
                    <a:pt x="19484" y="861"/>
                    <a:pt x="18371" y="761"/>
                  </a:cubicBezTo>
                  <a:cubicBezTo>
                    <a:pt x="16179" y="563"/>
                    <a:pt x="14008" y="106"/>
                    <a:pt x="11810" y="17"/>
                  </a:cubicBezTo>
                  <a:cubicBezTo>
                    <a:pt x="11534" y="6"/>
                    <a:pt x="11258" y="1"/>
                    <a:pt x="10981" y="1"/>
                  </a:cubicBezTo>
                  <a:close/>
                </a:path>
              </a:pathLst>
            </a:custGeom>
            <a:solidFill>
              <a:srgbClr val="CD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4"/>
            <p:cNvSpPr/>
            <p:nvPr/>
          </p:nvSpPr>
          <p:spPr>
            <a:xfrm>
              <a:off x="-25" y="4102374"/>
              <a:ext cx="9144037" cy="338376"/>
            </a:xfrm>
            <a:custGeom>
              <a:avLst/>
              <a:gdLst/>
              <a:ahLst/>
              <a:cxnLst/>
              <a:rect l="l" t="t" r="r" b="b"/>
              <a:pathLst>
                <a:path w="85273" h="3683" extrusionOk="0">
                  <a:moveTo>
                    <a:pt x="10970" y="0"/>
                  </a:moveTo>
                  <a:cubicBezTo>
                    <a:pt x="7885" y="0"/>
                    <a:pt x="4807" y="622"/>
                    <a:pt x="1734" y="622"/>
                  </a:cubicBezTo>
                  <a:cubicBezTo>
                    <a:pt x="1156" y="622"/>
                    <a:pt x="578" y="600"/>
                    <a:pt x="1" y="547"/>
                  </a:cubicBezTo>
                  <a:lnTo>
                    <a:pt x="1" y="547"/>
                  </a:lnTo>
                  <a:lnTo>
                    <a:pt x="7" y="1545"/>
                  </a:lnTo>
                  <a:cubicBezTo>
                    <a:pt x="421" y="1582"/>
                    <a:pt x="830" y="1599"/>
                    <a:pt x="1236" y="1599"/>
                  </a:cubicBezTo>
                  <a:cubicBezTo>
                    <a:pt x="4494" y="1599"/>
                    <a:pt x="7524" y="527"/>
                    <a:pt x="10823" y="527"/>
                  </a:cubicBezTo>
                  <a:cubicBezTo>
                    <a:pt x="11014" y="527"/>
                    <a:pt x="11205" y="531"/>
                    <a:pt x="11396" y="538"/>
                  </a:cubicBezTo>
                  <a:cubicBezTo>
                    <a:pt x="13598" y="628"/>
                    <a:pt x="16179" y="1560"/>
                    <a:pt x="18371" y="1758"/>
                  </a:cubicBezTo>
                  <a:cubicBezTo>
                    <a:pt x="18989" y="1813"/>
                    <a:pt x="19609" y="1836"/>
                    <a:pt x="20229" y="1836"/>
                  </a:cubicBezTo>
                  <a:cubicBezTo>
                    <a:pt x="23133" y="1836"/>
                    <a:pt x="26061" y="1336"/>
                    <a:pt x="28964" y="1336"/>
                  </a:cubicBezTo>
                  <a:cubicBezTo>
                    <a:pt x="29375" y="1336"/>
                    <a:pt x="29786" y="1346"/>
                    <a:pt x="30196" y="1369"/>
                  </a:cubicBezTo>
                  <a:cubicBezTo>
                    <a:pt x="33907" y="1576"/>
                    <a:pt x="37519" y="2885"/>
                    <a:pt x="41215" y="3332"/>
                  </a:cubicBezTo>
                  <a:cubicBezTo>
                    <a:pt x="43259" y="3579"/>
                    <a:pt x="45302" y="3682"/>
                    <a:pt x="47345" y="3682"/>
                  </a:cubicBezTo>
                  <a:cubicBezTo>
                    <a:pt x="57982" y="3682"/>
                    <a:pt x="68604" y="877"/>
                    <a:pt x="79392" y="877"/>
                  </a:cubicBezTo>
                  <a:cubicBezTo>
                    <a:pt x="81346" y="877"/>
                    <a:pt x="83306" y="969"/>
                    <a:pt x="85272" y="1187"/>
                  </a:cubicBezTo>
                  <a:lnTo>
                    <a:pt x="85272" y="186"/>
                  </a:lnTo>
                  <a:cubicBezTo>
                    <a:pt x="84463" y="158"/>
                    <a:pt x="83654" y="145"/>
                    <a:pt x="82844" y="145"/>
                  </a:cubicBezTo>
                  <a:cubicBezTo>
                    <a:pt x="71402" y="145"/>
                    <a:pt x="59969" y="2759"/>
                    <a:pt x="48583" y="2759"/>
                  </a:cubicBezTo>
                  <a:cubicBezTo>
                    <a:pt x="46125" y="2759"/>
                    <a:pt x="43668" y="2638"/>
                    <a:pt x="41215" y="2341"/>
                  </a:cubicBezTo>
                  <a:cubicBezTo>
                    <a:pt x="37525" y="1897"/>
                    <a:pt x="33876" y="1057"/>
                    <a:pt x="30165" y="847"/>
                  </a:cubicBezTo>
                  <a:cubicBezTo>
                    <a:pt x="29384" y="803"/>
                    <a:pt x="28603" y="788"/>
                    <a:pt x="27820" y="788"/>
                  </a:cubicBezTo>
                  <a:cubicBezTo>
                    <a:pt x="25784" y="788"/>
                    <a:pt x="23743" y="894"/>
                    <a:pt x="21707" y="894"/>
                  </a:cubicBezTo>
                  <a:cubicBezTo>
                    <a:pt x="20593" y="894"/>
                    <a:pt x="19481" y="862"/>
                    <a:pt x="18371" y="764"/>
                  </a:cubicBezTo>
                  <a:cubicBezTo>
                    <a:pt x="16179" y="566"/>
                    <a:pt x="14008" y="106"/>
                    <a:pt x="11810" y="16"/>
                  </a:cubicBezTo>
                  <a:cubicBezTo>
                    <a:pt x="11530" y="5"/>
                    <a:pt x="11250" y="0"/>
                    <a:pt x="10970" y="0"/>
                  </a:cubicBezTo>
                  <a:close/>
                </a:path>
              </a:pathLst>
            </a:custGeom>
            <a:solidFill>
              <a:srgbClr val="F4C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4" name="Google Shape;2104;p14"/>
          <p:cNvGrpSpPr/>
          <p:nvPr/>
        </p:nvGrpSpPr>
        <p:grpSpPr>
          <a:xfrm flipH="1">
            <a:off x="53929" y="4319266"/>
            <a:ext cx="9052691" cy="824197"/>
            <a:chOff x="2880992" y="3699758"/>
            <a:chExt cx="4382808" cy="452383"/>
          </a:xfrm>
        </p:grpSpPr>
        <p:sp>
          <p:nvSpPr>
            <p:cNvPr id="2105" name="Google Shape;2105;p14"/>
            <p:cNvSpPr/>
            <p:nvPr/>
          </p:nvSpPr>
          <p:spPr>
            <a:xfrm>
              <a:off x="2880992" y="3866726"/>
              <a:ext cx="46170" cy="38793"/>
            </a:xfrm>
            <a:custGeom>
              <a:avLst/>
              <a:gdLst/>
              <a:ahLst/>
              <a:cxnLst/>
              <a:rect l="l" t="t" r="r" b="b"/>
              <a:pathLst>
                <a:path w="1452" h="1220" extrusionOk="0">
                  <a:moveTo>
                    <a:pt x="768" y="0"/>
                  </a:moveTo>
                  <a:cubicBezTo>
                    <a:pt x="680" y="0"/>
                    <a:pt x="592" y="16"/>
                    <a:pt x="510" y="47"/>
                  </a:cubicBezTo>
                  <a:cubicBezTo>
                    <a:pt x="6" y="241"/>
                    <a:pt x="0" y="1013"/>
                    <a:pt x="522" y="1189"/>
                  </a:cubicBezTo>
                  <a:cubicBezTo>
                    <a:pt x="584" y="1210"/>
                    <a:pt x="649" y="1220"/>
                    <a:pt x="713" y="1220"/>
                  </a:cubicBezTo>
                  <a:cubicBezTo>
                    <a:pt x="904" y="1220"/>
                    <a:pt x="1095" y="1133"/>
                    <a:pt x="1229" y="994"/>
                  </a:cubicBezTo>
                  <a:cubicBezTo>
                    <a:pt x="1291" y="930"/>
                    <a:pt x="1343" y="852"/>
                    <a:pt x="1374" y="766"/>
                  </a:cubicBezTo>
                  <a:cubicBezTo>
                    <a:pt x="1451" y="547"/>
                    <a:pt x="1365" y="284"/>
                    <a:pt x="1180" y="136"/>
                  </a:cubicBezTo>
                  <a:cubicBezTo>
                    <a:pt x="1063" y="45"/>
                    <a:pt x="916" y="0"/>
                    <a:pt x="768"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4"/>
            <p:cNvSpPr/>
            <p:nvPr/>
          </p:nvSpPr>
          <p:spPr>
            <a:xfrm>
              <a:off x="3207711" y="4048099"/>
              <a:ext cx="46170" cy="38888"/>
            </a:xfrm>
            <a:custGeom>
              <a:avLst/>
              <a:gdLst/>
              <a:ahLst/>
              <a:cxnLst/>
              <a:rect l="l" t="t" r="r" b="b"/>
              <a:pathLst>
                <a:path w="1452" h="1223" extrusionOk="0">
                  <a:moveTo>
                    <a:pt x="768" y="1"/>
                  </a:moveTo>
                  <a:cubicBezTo>
                    <a:pt x="680" y="1"/>
                    <a:pt x="592" y="17"/>
                    <a:pt x="510" y="48"/>
                  </a:cubicBezTo>
                  <a:cubicBezTo>
                    <a:pt x="3" y="240"/>
                    <a:pt x="0" y="1011"/>
                    <a:pt x="522" y="1190"/>
                  </a:cubicBezTo>
                  <a:cubicBezTo>
                    <a:pt x="584" y="1212"/>
                    <a:pt x="648" y="1222"/>
                    <a:pt x="711" y="1222"/>
                  </a:cubicBezTo>
                  <a:cubicBezTo>
                    <a:pt x="903" y="1222"/>
                    <a:pt x="1094" y="1132"/>
                    <a:pt x="1226" y="993"/>
                  </a:cubicBezTo>
                  <a:cubicBezTo>
                    <a:pt x="1288" y="928"/>
                    <a:pt x="1343" y="851"/>
                    <a:pt x="1374" y="768"/>
                  </a:cubicBezTo>
                  <a:cubicBezTo>
                    <a:pt x="1451" y="545"/>
                    <a:pt x="1362" y="283"/>
                    <a:pt x="1176" y="138"/>
                  </a:cubicBezTo>
                  <a:cubicBezTo>
                    <a:pt x="1061" y="45"/>
                    <a:pt x="915" y="1"/>
                    <a:pt x="768"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4"/>
            <p:cNvSpPr/>
            <p:nvPr/>
          </p:nvSpPr>
          <p:spPr>
            <a:xfrm>
              <a:off x="2920166" y="4089976"/>
              <a:ext cx="57267" cy="48173"/>
            </a:xfrm>
            <a:custGeom>
              <a:avLst/>
              <a:gdLst/>
              <a:ahLst/>
              <a:cxnLst/>
              <a:rect l="l" t="t" r="r" b="b"/>
              <a:pathLst>
                <a:path w="1801" h="1515" extrusionOk="0">
                  <a:moveTo>
                    <a:pt x="948" y="1"/>
                  </a:moveTo>
                  <a:cubicBezTo>
                    <a:pt x="840" y="1"/>
                    <a:pt x="732" y="20"/>
                    <a:pt x="633" y="59"/>
                  </a:cubicBezTo>
                  <a:cubicBezTo>
                    <a:pt x="9" y="296"/>
                    <a:pt x="0" y="1257"/>
                    <a:pt x="648" y="1476"/>
                  </a:cubicBezTo>
                  <a:cubicBezTo>
                    <a:pt x="725" y="1502"/>
                    <a:pt x="803" y="1515"/>
                    <a:pt x="882" y="1515"/>
                  </a:cubicBezTo>
                  <a:cubicBezTo>
                    <a:pt x="1117" y="1515"/>
                    <a:pt x="1353" y="1405"/>
                    <a:pt x="1522" y="1232"/>
                  </a:cubicBezTo>
                  <a:cubicBezTo>
                    <a:pt x="1599" y="1152"/>
                    <a:pt x="1664" y="1056"/>
                    <a:pt x="1701" y="951"/>
                  </a:cubicBezTo>
                  <a:cubicBezTo>
                    <a:pt x="1800" y="676"/>
                    <a:pt x="1686" y="349"/>
                    <a:pt x="1457" y="170"/>
                  </a:cubicBezTo>
                  <a:cubicBezTo>
                    <a:pt x="1315" y="57"/>
                    <a:pt x="1131" y="1"/>
                    <a:pt x="948"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4"/>
            <p:cNvSpPr/>
            <p:nvPr/>
          </p:nvSpPr>
          <p:spPr>
            <a:xfrm>
              <a:off x="4076228" y="3964472"/>
              <a:ext cx="57267" cy="48110"/>
            </a:xfrm>
            <a:custGeom>
              <a:avLst/>
              <a:gdLst/>
              <a:ahLst/>
              <a:cxnLst/>
              <a:rect l="l" t="t" r="r" b="b"/>
              <a:pathLst>
                <a:path w="1801" h="1513" extrusionOk="0">
                  <a:moveTo>
                    <a:pt x="949" y="0"/>
                  </a:moveTo>
                  <a:cubicBezTo>
                    <a:pt x="841" y="0"/>
                    <a:pt x="734" y="19"/>
                    <a:pt x="633" y="57"/>
                  </a:cubicBezTo>
                  <a:cubicBezTo>
                    <a:pt x="10" y="298"/>
                    <a:pt x="1" y="1255"/>
                    <a:pt x="649" y="1474"/>
                  </a:cubicBezTo>
                  <a:cubicBezTo>
                    <a:pt x="725" y="1500"/>
                    <a:pt x="804" y="1513"/>
                    <a:pt x="883" y="1513"/>
                  </a:cubicBezTo>
                  <a:cubicBezTo>
                    <a:pt x="1118" y="1513"/>
                    <a:pt x="1354" y="1403"/>
                    <a:pt x="1523" y="1230"/>
                  </a:cubicBezTo>
                  <a:cubicBezTo>
                    <a:pt x="1600" y="1150"/>
                    <a:pt x="1665" y="1054"/>
                    <a:pt x="1705" y="949"/>
                  </a:cubicBezTo>
                  <a:cubicBezTo>
                    <a:pt x="1800" y="674"/>
                    <a:pt x="1689" y="347"/>
                    <a:pt x="1461" y="171"/>
                  </a:cubicBezTo>
                  <a:cubicBezTo>
                    <a:pt x="1317" y="56"/>
                    <a:pt x="1133" y="0"/>
                    <a:pt x="949"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4"/>
            <p:cNvSpPr/>
            <p:nvPr/>
          </p:nvSpPr>
          <p:spPr>
            <a:xfrm>
              <a:off x="6011901" y="4094396"/>
              <a:ext cx="57172" cy="48173"/>
            </a:xfrm>
            <a:custGeom>
              <a:avLst/>
              <a:gdLst/>
              <a:ahLst/>
              <a:cxnLst/>
              <a:rect l="l" t="t" r="r" b="b"/>
              <a:pathLst>
                <a:path w="1798" h="1515" extrusionOk="0">
                  <a:moveTo>
                    <a:pt x="947" y="0"/>
                  </a:moveTo>
                  <a:cubicBezTo>
                    <a:pt x="840" y="0"/>
                    <a:pt x="732" y="20"/>
                    <a:pt x="633" y="59"/>
                  </a:cubicBezTo>
                  <a:cubicBezTo>
                    <a:pt x="6" y="299"/>
                    <a:pt x="0" y="1257"/>
                    <a:pt x="645" y="1476"/>
                  </a:cubicBezTo>
                  <a:cubicBezTo>
                    <a:pt x="721" y="1502"/>
                    <a:pt x="799" y="1514"/>
                    <a:pt x="878" y="1514"/>
                  </a:cubicBezTo>
                  <a:cubicBezTo>
                    <a:pt x="1115" y="1514"/>
                    <a:pt x="1355" y="1403"/>
                    <a:pt x="1519" y="1232"/>
                  </a:cubicBezTo>
                  <a:cubicBezTo>
                    <a:pt x="1596" y="1152"/>
                    <a:pt x="1661" y="1056"/>
                    <a:pt x="1701" y="951"/>
                  </a:cubicBezTo>
                  <a:cubicBezTo>
                    <a:pt x="1797" y="676"/>
                    <a:pt x="1686" y="349"/>
                    <a:pt x="1457" y="170"/>
                  </a:cubicBezTo>
                  <a:cubicBezTo>
                    <a:pt x="1313" y="57"/>
                    <a:pt x="1130" y="0"/>
                    <a:pt x="947"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4"/>
            <p:cNvSpPr/>
            <p:nvPr/>
          </p:nvSpPr>
          <p:spPr>
            <a:xfrm>
              <a:off x="3438593" y="4106384"/>
              <a:ext cx="46170" cy="38825"/>
            </a:xfrm>
            <a:custGeom>
              <a:avLst/>
              <a:gdLst/>
              <a:ahLst/>
              <a:cxnLst/>
              <a:rect l="l" t="t" r="r" b="b"/>
              <a:pathLst>
                <a:path w="1452" h="1221" extrusionOk="0">
                  <a:moveTo>
                    <a:pt x="771" y="0"/>
                  </a:moveTo>
                  <a:cubicBezTo>
                    <a:pt x="682" y="0"/>
                    <a:pt x="593" y="17"/>
                    <a:pt x="510" y="49"/>
                  </a:cubicBezTo>
                  <a:cubicBezTo>
                    <a:pt x="7" y="240"/>
                    <a:pt x="1" y="1012"/>
                    <a:pt x="523" y="1191"/>
                  </a:cubicBezTo>
                  <a:cubicBezTo>
                    <a:pt x="583" y="1211"/>
                    <a:pt x="645" y="1220"/>
                    <a:pt x="707" y="1220"/>
                  </a:cubicBezTo>
                  <a:cubicBezTo>
                    <a:pt x="899" y="1220"/>
                    <a:pt x="1092" y="1133"/>
                    <a:pt x="1230" y="994"/>
                  </a:cubicBezTo>
                  <a:cubicBezTo>
                    <a:pt x="1291" y="929"/>
                    <a:pt x="1344" y="852"/>
                    <a:pt x="1375" y="765"/>
                  </a:cubicBezTo>
                  <a:cubicBezTo>
                    <a:pt x="1452" y="546"/>
                    <a:pt x="1362" y="284"/>
                    <a:pt x="1180" y="139"/>
                  </a:cubicBezTo>
                  <a:cubicBezTo>
                    <a:pt x="1064" y="46"/>
                    <a:pt x="918" y="0"/>
                    <a:pt x="771"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
            <p:cNvSpPr/>
            <p:nvPr/>
          </p:nvSpPr>
          <p:spPr>
            <a:xfrm>
              <a:off x="4240367" y="3742366"/>
              <a:ext cx="29572" cy="24834"/>
            </a:xfrm>
            <a:custGeom>
              <a:avLst/>
              <a:gdLst/>
              <a:ahLst/>
              <a:cxnLst/>
              <a:rect l="l" t="t" r="r" b="b"/>
              <a:pathLst>
                <a:path w="930" h="781" extrusionOk="0">
                  <a:moveTo>
                    <a:pt x="490" y="0"/>
                  </a:moveTo>
                  <a:cubicBezTo>
                    <a:pt x="435" y="0"/>
                    <a:pt x="380" y="10"/>
                    <a:pt x="328" y="30"/>
                  </a:cubicBezTo>
                  <a:cubicBezTo>
                    <a:pt x="4" y="154"/>
                    <a:pt x="1" y="648"/>
                    <a:pt x="334" y="762"/>
                  </a:cubicBezTo>
                  <a:cubicBezTo>
                    <a:pt x="372" y="775"/>
                    <a:pt x="412" y="781"/>
                    <a:pt x="451" y="781"/>
                  </a:cubicBezTo>
                  <a:cubicBezTo>
                    <a:pt x="574" y="781"/>
                    <a:pt x="699" y="724"/>
                    <a:pt x="788" y="636"/>
                  </a:cubicBezTo>
                  <a:cubicBezTo>
                    <a:pt x="825" y="595"/>
                    <a:pt x="859" y="543"/>
                    <a:pt x="881" y="490"/>
                  </a:cubicBezTo>
                  <a:cubicBezTo>
                    <a:pt x="930" y="348"/>
                    <a:pt x="871" y="182"/>
                    <a:pt x="757" y="89"/>
                  </a:cubicBezTo>
                  <a:cubicBezTo>
                    <a:pt x="681" y="30"/>
                    <a:pt x="586" y="0"/>
                    <a:pt x="490"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4"/>
            <p:cNvSpPr/>
            <p:nvPr/>
          </p:nvSpPr>
          <p:spPr>
            <a:xfrm>
              <a:off x="2963633" y="4015030"/>
              <a:ext cx="29603" cy="24866"/>
            </a:xfrm>
            <a:custGeom>
              <a:avLst/>
              <a:gdLst/>
              <a:ahLst/>
              <a:cxnLst/>
              <a:rect l="l" t="t" r="r" b="b"/>
              <a:pathLst>
                <a:path w="931" h="782" extrusionOk="0">
                  <a:moveTo>
                    <a:pt x="491" y="0"/>
                  </a:moveTo>
                  <a:cubicBezTo>
                    <a:pt x="436" y="0"/>
                    <a:pt x="380" y="10"/>
                    <a:pt x="328" y="29"/>
                  </a:cubicBezTo>
                  <a:cubicBezTo>
                    <a:pt x="4" y="153"/>
                    <a:pt x="1" y="647"/>
                    <a:pt x="334" y="764"/>
                  </a:cubicBezTo>
                  <a:cubicBezTo>
                    <a:pt x="374" y="776"/>
                    <a:pt x="415" y="782"/>
                    <a:pt x="455" y="782"/>
                  </a:cubicBezTo>
                  <a:cubicBezTo>
                    <a:pt x="579" y="782"/>
                    <a:pt x="701" y="728"/>
                    <a:pt x="785" y="637"/>
                  </a:cubicBezTo>
                  <a:cubicBezTo>
                    <a:pt x="825" y="594"/>
                    <a:pt x="859" y="545"/>
                    <a:pt x="881" y="489"/>
                  </a:cubicBezTo>
                  <a:cubicBezTo>
                    <a:pt x="930" y="347"/>
                    <a:pt x="871" y="180"/>
                    <a:pt x="757" y="88"/>
                  </a:cubicBezTo>
                  <a:cubicBezTo>
                    <a:pt x="681" y="29"/>
                    <a:pt x="586" y="0"/>
                    <a:pt x="491"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4"/>
            <p:cNvSpPr/>
            <p:nvPr/>
          </p:nvSpPr>
          <p:spPr>
            <a:xfrm>
              <a:off x="3888146" y="4096082"/>
              <a:ext cx="46170" cy="38857"/>
            </a:xfrm>
            <a:custGeom>
              <a:avLst/>
              <a:gdLst/>
              <a:ahLst/>
              <a:cxnLst/>
              <a:rect l="l" t="t" r="r" b="b"/>
              <a:pathLst>
                <a:path w="1452" h="1222" extrusionOk="0">
                  <a:moveTo>
                    <a:pt x="768" y="0"/>
                  </a:moveTo>
                  <a:cubicBezTo>
                    <a:pt x="680" y="0"/>
                    <a:pt x="592" y="17"/>
                    <a:pt x="509" y="49"/>
                  </a:cubicBezTo>
                  <a:cubicBezTo>
                    <a:pt x="3" y="240"/>
                    <a:pt x="0" y="1012"/>
                    <a:pt x="522" y="1191"/>
                  </a:cubicBezTo>
                  <a:cubicBezTo>
                    <a:pt x="583" y="1212"/>
                    <a:pt x="646" y="1222"/>
                    <a:pt x="710" y="1222"/>
                  </a:cubicBezTo>
                  <a:cubicBezTo>
                    <a:pt x="902" y="1222"/>
                    <a:pt x="1094" y="1133"/>
                    <a:pt x="1229" y="994"/>
                  </a:cubicBezTo>
                  <a:cubicBezTo>
                    <a:pt x="1291" y="929"/>
                    <a:pt x="1343" y="852"/>
                    <a:pt x="1374" y="765"/>
                  </a:cubicBezTo>
                  <a:cubicBezTo>
                    <a:pt x="1451" y="546"/>
                    <a:pt x="1362" y="284"/>
                    <a:pt x="1176" y="138"/>
                  </a:cubicBezTo>
                  <a:cubicBezTo>
                    <a:pt x="1060" y="46"/>
                    <a:pt x="914" y="0"/>
                    <a:pt x="768"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4"/>
            <p:cNvSpPr/>
            <p:nvPr/>
          </p:nvSpPr>
          <p:spPr>
            <a:xfrm>
              <a:off x="6383073" y="3985490"/>
              <a:ext cx="46170" cy="38857"/>
            </a:xfrm>
            <a:custGeom>
              <a:avLst/>
              <a:gdLst/>
              <a:ahLst/>
              <a:cxnLst/>
              <a:rect l="l" t="t" r="r" b="b"/>
              <a:pathLst>
                <a:path w="1452" h="1222" extrusionOk="0">
                  <a:moveTo>
                    <a:pt x="766" y="1"/>
                  </a:moveTo>
                  <a:cubicBezTo>
                    <a:pt x="679" y="1"/>
                    <a:pt x="592" y="16"/>
                    <a:pt x="510" y="47"/>
                  </a:cubicBezTo>
                  <a:cubicBezTo>
                    <a:pt x="4" y="242"/>
                    <a:pt x="1" y="1014"/>
                    <a:pt x="523" y="1190"/>
                  </a:cubicBezTo>
                  <a:cubicBezTo>
                    <a:pt x="585" y="1212"/>
                    <a:pt x="650" y="1222"/>
                    <a:pt x="715" y="1222"/>
                  </a:cubicBezTo>
                  <a:cubicBezTo>
                    <a:pt x="905" y="1222"/>
                    <a:pt x="1095" y="1133"/>
                    <a:pt x="1226" y="995"/>
                  </a:cubicBezTo>
                  <a:cubicBezTo>
                    <a:pt x="1288" y="930"/>
                    <a:pt x="1344" y="853"/>
                    <a:pt x="1375" y="767"/>
                  </a:cubicBezTo>
                  <a:cubicBezTo>
                    <a:pt x="1452" y="548"/>
                    <a:pt x="1362" y="285"/>
                    <a:pt x="1177" y="137"/>
                  </a:cubicBezTo>
                  <a:cubicBezTo>
                    <a:pt x="1061" y="46"/>
                    <a:pt x="914" y="1"/>
                    <a:pt x="766"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4"/>
            <p:cNvSpPr/>
            <p:nvPr/>
          </p:nvSpPr>
          <p:spPr>
            <a:xfrm>
              <a:off x="4458402" y="3733685"/>
              <a:ext cx="46170" cy="38857"/>
            </a:xfrm>
            <a:custGeom>
              <a:avLst/>
              <a:gdLst/>
              <a:ahLst/>
              <a:cxnLst/>
              <a:rect l="l" t="t" r="r" b="b"/>
              <a:pathLst>
                <a:path w="1452" h="1222" extrusionOk="0">
                  <a:moveTo>
                    <a:pt x="766" y="1"/>
                  </a:moveTo>
                  <a:cubicBezTo>
                    <a:pt x="679" y="1"/>
                    <a:pt x="592" y="16"/>
                    <a:pt x="510" y="47"/>
                  </a:cubicBezTo>
                  <a:cubicBezTo>
                    <a:pt x="4" y="242"/>
                    <a:pt x="1" y="1014"/>
                    <a:pt x="523" y="1189"/>
                  </a:cubicBezTo>
                  <a:cubicBezTo>
                    <a:pt x="585" y="1211"/>
                    <a:pt x="650" y="1222"/>
                    <a:pt x="715" y="1222"/>
                  </a:cubicBezTo>
                  <a:cubicBezTo>
                    <a:pt x="905" y="1222"/>
                    <a:pt x="1095" y="1133"/>
                    <a:pt x="1227" y="995"/>
                  </a:cubicBezTo>
                  <a:cubicBezTo>
                    <a:pt x="1288" y="930"/>
                    <a:pt x="1344" y="853"/>
                    <a:pt x="1375" y="767"/>
                  </a:cubicBezTo>
                  <a:cubicBezTo>
                    <a:pt x="1452" y="547"/>
                    <a:pt x="1362" y="285"/>
                    <a:pt x="1177" y="137"/>
                  </a:cubicBezTo>
                  <a:cubicBezTo>
                    <a:pt x="1061" y="45"/>
                    <a:pt x="914" y="1"/>
                    <a:pt x="766"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4"/>
            <p:cNvSpPr/>
            <p:nvPr/>
          </p:nvSpPr>
          <p:spPr>
            <a:xfrm>
              <a:off x="5527211" y="4106511"/>
              <a:ext cx="46170" cy="38793"/>
            </a:xfrm>
            <a:custGeom>
              <a:avLst/>
              <a:gdLst/>
              <a:ahLst/>
              <a:cxnLst/>
              <a:rect l="l" t="t" r="r" b="b"/>
              <a:pathLst>
                <a:path w="1452" h="1220" extrusionOk="0">
                  <a:moveTo>
                    <a:pt x="769" y="1"/>
                  </a:moveTo>
                  <a:cubicBezTo>
                    <a:pt x="681" y="1"/>
                    <a:pt x="592" y="17"/>
                    <a:pt x="510" y="48"/>
                  </a:cubicBezTo>
                  <a:cubicBezTo>
                    <a:pt x="4" y="240"/>
                    <a:pt x="1" y="1011"/>
                    <a:pt x="522" y="1191"/>
                  </a:cubicBezTo>
                  <a:cubicBezTo>
                    <a:pt x="583" y="1210"/>
                    <a:pt x="646" y="1220"/>
                    <a:pt x="709" y="1220"/>
                  </a:cubicBezTo>
                  <a:cubicBezTo>
                    <a:pt x="902" y="1220"/>
                    <a:pt x="1094" y="1133"/>
                    <a:pt x="1229" y="993"/>
                  </a:cubicBezTo>
                  <a:cubicBezTo>
                    <a:pt x="1291" y="928"/>
                    <a:pt x="1344" y="851"/>
                    <a:pt x="1375" y="768"/>
                  </a:cubicBezTo>
                  <a:cubicBezTo>
                    <a:pt x="1452" y="545"/>
                    <a:pt x="1365" y="283"/>
                    <a:pt x="1177" y="138"/>
                  </a:cubicBezTo>
                  <a:cubicBezTo>
                    <a:pt x="1061" y="45"/>
                    <a:pt x="915" y="1"/>
                    <a:pt x="769"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4"/>
            <p:cNvSpPr/>
            <p:nvPr/>
          </p:nvSpPr>
          <p:spPr>
            <a:xfrm>
              <a:off x="4616976" y="3988574"/>
              <a:ext cx="46170" cy="38825"/>
            </a:xfrm>
            <a:custGeom>
              <a:avLst/>
              <a:gdLst/>
              <a:ahLst/>
              <a:cxnLst/>
              <a:rect l="l" t="t" r="r" b="b"/>
              <a:pathLst>
                <a:path w="1452" h="1221" extrusionOk="0">
                  <a:moveTo>
                    <a:pt x="769" y="0"/>
                  </a:moveTo>
                  <a:cubicBezTo>
                    <a:pt x="681" y="0"/>
                    <a:pt x="592" y="17"/>
                    <a:pt x="509" y="49"/>
                  </a:cubicBezTo>
                  <a:cubicBezTo>
                    <a:pt x="3" y="241"/>
                    <a:pt x="0" y="1012"/>
                    <a:pt x="522" y="1192"/>
                  </a:cubicBezTo>
                  <a:cubicBezTo>
                    <a:pt x="583" y="1211"/>
                    <a:pt x="646" y="1221"/>
                    <a:pt x="708" y="1221"/>
                  </a:cubicBezTo>
                  <a:cubicBezTo>
                    <a:pt x="901" y="1221"/>
                    <a:pt x="1093" y="1134"/>
                    <a:pt x="1226" y="994"/>
                  </a:cubicBezTo>
                  <a:cubicBezTo>
                    <a:pt x="1287" y="929"/>
                    <a:pt x="1343" y="852"/>
                    <a:pt x="1374" y="765"/>
                  </a:cubicBezTo>
                  <a:cubicBezTo>
                    <a:pt x="1451" y="546"/>
                    <a:pt x="1362" y="284"/>
                    <a:pt x="1176" y="136"/>
                  </a:cubicBezTo>
                  <a:cubicBezTo>
                    <a:pt x="1061" y="45"/>
                    <a:pt x="915" y="0"/>
                    <a:pt x="769"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4"/>
            <p:cNvSpPr/>
            <p:nvPr/>
          </p:nvSpPr>
          <p:spPr>
            <a:xfrm>
              <a:off x="3743117" y="4003646"/>
              <a:ext cx="46170" cy="38888"/>
            </a:xfrm>
            <a:custGeom>
              <a:avLst/>
              <a:gdLst/>
              <a:ahLst/>
              <a:cxnLst/>
              <a:rect l="l" t="t" r="r" b="b"/>
              <a:pathLst>
                <a:path w="1452" h="1223" extrusionOk="0">
                  <a:moveTo>
                    <a:pt x="766" y="1"/>
                  </a:moveTo>
                  <a:cubicBezTo>
                    <a:pt x="679" y="1"/>
                    <a:pt x="592" y="17"/>
                    <a:pt x="510" y="48"/>
                  </a:cubicBezTo>
                  <a:cubicBezTo>
                    <a:pt x="4" y="242"/>
                    <a:pt x="1" y="1014"/>
                    <a:pt x="520" y="1190"/>
                  </a:cubicBezTo>
                  <a:cubicBezTo>
                    <a:pt x="581" y="1212"/>
                    <a:pt x="646" y="1222"/>
                    <a:pt x="710" y="1222"/>
                  </a:cubicBezTo>
                  <a:cubicBezTo>
                    <a:pt x="900" y="1222"/>
                    <a:pt x="1091" y="1134"/>
                    <a:pt x="1227" y="995"/>
                  </a:cubicBezTo>
                  <a:cubicBezTo>
                    <a:pt x="1288" y="931"/>
                    <a:pt x="1344" y="853"/>
                    <a:pt x="1375" y="767"/>
                  </a:cubicBezTo>
                  <a:cubicBezTo>
                    <a:pt x="1452" y="548"/>
                    <a:pt x="1362" y="285"/>
                    <a:pt x="1177" y="137"/>
                  </a:cubicBezTo>
                  <a:cubicBezTo>
                    <a:pt x="1061" y="46"/>
                    <a:pt x="914" y="1"/>
                    <a:pt x="766"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4"/>
            <p:cNvSpPr/>
            <p:nvPr/>
          </p:nvSpPr>
          <p:spPr>
            <a:xfrm>
              <a:off x="7217630" y="4079292"/>
              <a:ext cx="46170" cy="38825"/>
            </a:xfrm>
            <a:custGeom>
              <a:avLst/>
              <a:gdLst/>
              <a:ahLst/>
              <a:cxnLst/>
              <a:rect l="l" t="t" r="r" b="b"/>
              <a:pathLst>
                <a:path w="1452" h="1221" extrusionOk="0">
                  <a:moveTo>
                    <a:pt x="770" y="0"/>
                  </a:moveTo>
                  <a:cubicBezTo>
                    <a:pt x="681" y="0"/>
                    <a:pt x="593" y="16"/>
                    <a:pt x="510" y="49"/>
                  </a:cubicBezTo>
                  <a:cubicBezTo>
                    <a:pt x="4" y="240"/>
                    <a:pt x="1" y="1012"/>
                    <a:pt x="523" y="1188"/>
                  </a:cubicBezTo>
                  <a:cubicBezTo>
                    <a:pt x="585" y="1210"/>
                    <a:pt x="650" y="1220"/>
                    <a:pt x="715" y="1220"/>
                  </a:cubicBezTo>
                  <a:cubicBezTo>
                    <a:pt x="906" y="1220"/>
                    <a:pt x="1096" y="1132"/>
                    <a:pt x="1230" y="994"/>
                  </a:cubicBezTo>
                  <a:cubicBezTo>
                    <a:pt x="1291" y="929"/>
                    <a:pt x="1344" y="852"/>
                    <a:pt x="1375" y="765"/>
                  </a:cubicBezTo>
                  <a:cubicBezTo>
                    <a:pt x="1452" y="546"/>
                    <a:pt x="1362" y="284"/>
                    <a:pt x="1177" y="135"/>
                  </a:cubicBezTo>
                  <a:cubicBezTo>
                    <a:pt x="1062" y="45"/>
                    <a:pt x="916" y="0"/>
                    <a:pt x="770"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4"/>
            <p:cNvSpPr/>
            <p:nvPr/>
          </p:nvSpPr>
          <p:spPr>
            <a:xfrm>
              <a:off x="6576592" y="4058147"/>
              <a:ext cx="46170" cy="38825"/>
            </a:xfrm>
            <a:custGeom>
              <a:avLst/>
              <a:gdLst/>
              <a:ahLst/>
              <a:cxnLst/>
              <a:rect l="l" t="t" r="r" b="b"/>
              <a:pathLst>
                <a:path w="1452" h="1221" extrusionOk="0">
                  <a:moveTo>
                    <a:pt x="765" y="0"/>
                  </a:moveTo>
                  <a:cubicBezTo>
                    <a:pt x="678" y="0"/>
                    <a:pt x="591" y="16"/>
                    <a:pt x="509" y="47"/>
                  </a:cubicBezTo>
                  <a:cubicBezTo>
                    <a:pt x="3" y="242"/>
                    <a:pt x="0" y="1013"/>
                    <a:pt x="522" y="1189"/>
                  </a:cubicBezTo>
                  <a:cubicBezTo>
                    <a:pt x="584" y="1210"/>
                    <a:pt x="648" y="1220"/>
                    <a:pt x="713" y="1220"/>
                  </a:cubicBezTo>
                  <a:cubicBezTo>
                    <a:pt x="904" y="1220"/>
                    <a:pt x="1095" y="1133"/>
                    <a:pt x="1229" y="995"/>
                  </a:cubicBezTo>
                  <a:cubicBezTo>
                    <a:pt x="1291" y="930"/>
                    <a:pt x="1343" y="853"/>
                    <a:pt x="1374" y="766"/>
                  </a:cubicBezTo>
                  <a:cubicBezTo>
                    <a:pt x="1451" y="547"/>
                    <a:pt x="1362" y="285"/>
                    <a:pt x="1176" y="137"/>
                  </a:cubicBezTo>
                  <a:cubicBezTo>
                    <a:pt x="1060" y="45"/>
                    <a:pt x="913" y="0"/>
                    <a:pt x="765"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4"/>
            <p:cNvSpPr/>
            <p:nvPr/>
          </p:nvSpPr>
          <p:spPr>
            <a:xfrm>
              <a:off x="7183670" y="3699758"/>
              <a:ext cx="57172" cy="48110"/>
            </a:xfrm>
            <a:custGeom>
              <a:avLst/>
              <a:gdLst/>
              <a:ahLst/>
              <a:cxnLst/>
              <a:rect l="l" t="t" r="r" b="b"/>
              <a:pathLst>
                <a:path w="1798" h="1513" extrusionOk="0">
                  <a:moveTo>
                    <a:pt x="948" y="0"/>
                  </a:moveTo>
                  <a:cubicBezTo>
                    <a:pt x="841" y="0"/>
                    <a:pt x="733" y="19"/>
                    <a:pt x="634" y="58"/>
                  </a:cubicBezTo>
                  <a:cubicBezTo>
                    <a:pt x="7" y="296"/>
                    <a:pt x="1" y="1253"/>
                    <a:pt x="649" y="1475"/>
                  </a:cubicBezTo>
                  <a:cubicBezTo>
                    <a:pt x="723" y="1501"/>
                    <a:pt x="800" y="1512"/>
                    <a:pt x="878" y="1512"/>
                  </a:cubicBezTo>
                  <a:cubicBezTo>
                    <a:pt x="1115" y="1512"/>
                    <a:pt x="1355" y="1403"/>
                    <a:pt x="1520" y="1231"/>
                  </a:cubicBezTo>
                  <a:cubicBezTo>
                    <a:pt x="1597" y="1151"/>
                    <a:pt x="1665" y="1055"/>
                    <a:pt x="1702" y="951"/>
                  </a:cubicBezTo>
                  <a:cubicBezTo>
                    <a:pt x="1798" y="676"/>
                    <a:pt x="1686" y="348"/>
                    <a:pt x="1458" y="169"/>
                  </a:cubicBezTo>
                  <a:cubicBezTo>
                    <a:pt x="1316" y="56"/>
                    <a:pt x="1132" y="0"/>
                    <a:pt x="948"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4"/>
            <p:cNvSpPr/>
            <p:nvPr/>
          </p:nvSpPr>
          <p:spPr>
            <a:xfrm>
              <a:off x="5804740" y="3993026"/>
              <a:ext cx="57172" cy="48141"/>
            </a:xfrm>
            <a:custGeom>
              <a:avLst/>
              <a:gdLst/>
              <a:ahLst/>
              <a:cxnLst/>
              <a:rect l="l" t="t" r="r" b="b"/>
              <a:pathLst>
                <a:path w="1798" h="1514" extrusionOk="0">
                  <a:moveTo>
                    <a:pt x="946" y="1"/>
                  </a:moveTo>
                  <a:cubicBezTo>
                    <a:pt x="839" y="1"/>
                    <a:pt x="731" y="20"/>
                    <a:pt x="631" y="57"/>
                  </a:cubicBezTo>
                  <a:cubicBezTo>
                    <a:pt x="7" y="298"/>
                    <a:pt x="1" y="1255"/>
                    <a:pt x="646" y="1474"/>
                  </a:cubicBezTo>
                  <a:cubicBezTo>
                    <a:pt x="723" y="1501"/>
                    <a:pt x="803" y="1514"/>
                    <a:pt x="884" y="1514"/>
                  </a:cubicBezTo>
                  <a:cubicBezTo>
                    <a:pt x="1119" y="1514"/>
                    <a:pt x="1356" y="1406"/>
                    <a:pt x="1520" y="1234"/>
                  </a:cubicBezTo>
                  <a:cubicBezTo>
                    <a:pt x="1597" y="1150"/>
                    <a:pt x="1662" y="1055"/>
                    <a:pt x="1702" y="950"/>
                  </a:cubicBezTo>
                  <a:cubicBezTo>
                    <a:pt x="1798" y="678"/>
                    <a:pt x="1686" y="348"/>
                    <a:pt x="1458" y="172"/>
                  </a:cubicBezTo>
                  <a:cubicBezTo>
                    <a:pt x="1314" y="57"/>
                    <a:pt x="1130" y="1"/>
                    <a:pt x="946"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4"/>
            <p:cNvSpPr/>
            <p:nvPr/>
          </p:nvSpPr>
          <p:spPr>
            <a:xfrm>
              <a:off x="6083954" y="3915027"/>
              <a:ext cx="73452" cy="64581"/>
            </a:xfrm>
            <a:custGeom>
              <a:avLst/>
              <a:gdLst/>
              <a:ahLst/>
              <a:cxnLst/>
              <a:rect l="l" t="t" r="r" b="b"/>
              <a:pathLst>
                <a:path w="2310" h="2031" extrusionOk="0">
                  <a:moveTo>
                    <a:pt x="1221" y="1"/>
                  </a:moveTo>
                  <a:cubicBezTo>
                    <a:pt x="1083" y="1"/>
                    <a:pt x="945" y="26"/>
                    <a:pt x="815" y="77"/>
                  </a:cubicBezTo>
                  <a:cubicBezTo>
                    <a:pt x="13" y="399"/>
                    <a:pt x="0" y="1677"/>
                    <a:pt x="837" y="1979"/>
                  </a:cubicBezTo>
                  <a:cubicBezTo>
                    <a:pt x="933" y="2014"/>
                    <a:pt x="1034" y="2030"/>
                    <a:pt x="1135" y="2030"/>
                  </a:cubicBezTo>
                  <a:cubicBezTo>
                    <a:pt x="1437" y="2030"/>
                    <a:pt x="1744" y="1884"/>
                    <a:pt x="1955" y="1652"/>
                  </a:cubicBezTo>
                  <a:cubicBezTo>
                    <a:pt x="2057" y="1544"/>
                    <a:pt x="2137" y="1417"/>
                    <a:pt x="2186" y="1272"/>
                  </a:cubicBezTo>
                  <a:cubicBezTo>
                    <a:pt x="2310" y="905"/>
                    <a:pt x="2168" y="466"/>
                    <a:pt x="1878" y="229"/>
                  </a:cubicBezTo>
                  <a:cubicBezTo>
                    <a:pt x="1692" y="77"/>
                    <a:pt x="1457" y="1"/>
                    <a:pt x="1221" y="1"/>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4"/>
            <p:cNvSpPr/>
            <p:nvPr/>
          </p:nvSpPr>
          <p:spPr>
            <a:xfrm>
              <a:off x="4965095" y="4072202"/>
              <a:ext cx="73452" cy="64581"/>
            </a:xfrm>
            <a:custGeom>
              <a:avLst/>
              <a:gdLst/>
              <a:ahLst/>
              <a:cxnLst/>
              <a:rect l="l" t="t" r="r" b="b"/>
              <a:pathLst>
                <a:path w="2310" h="2031" extrusionOk="0">
                  <a:moveTo>
                    <a:pt x="1220" y="1"/>
                  </a:moveTo>
                  <a:cubicBezTo>
                    <a:pt x="1083" y="1"/>
                    <a:pt x="945" y="26"/>
                    <a:pt x="815" y="77"/>
                  </a:cubicBezTo>
                  <a:cubicBezTo>
                    <a:pt x="12" y="399"/>
                    <a:pt x="0" y="1680"/>
                    <a:pt x="834" y="1979"/>
                  </a:cubicBezTo>
                  <a:cubicBezTo>
                    <a:pt x="931" y="2014"/>
                    <a:pt x="1032" y="2031"/>
                    <a:pt x="1133" y="2031"/>
                  </a:cubicBezTo>
                  <a:cubicBezTo>
                    <a:pt x="1436" y="2031"/>
                    <a:pt x="1742" y="1885"/>
                    <a:pt x="1954" y="1652"/>
                  </a:cubicBezTo>
                  <a:cubicBezTo>
                    <a:pt x="2053" y="1544"/>
                    <a:pt x="2133" y="1417"/>
                    <a:pt x="2186" y="1275"/>
                  </a:cubicBezTo>
                  <a:cubicBezTo>
                    <a:pt x="2309" y="908"/>
                    <a:pt x="2164" y="466"/>
                    <a:pt x="1877" y="229"/>
                  </a:cubicBezTo>
                  <a:cubicBezTo>
                    <a:pt x="1692" y="76"/>
                    <a:pt x="1457" y="1"/>
                    <a:pt x="1220" y="1"/>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4"/>
            <p:cNvSpPr/>
            <p:nvPr/>
          </p:nvSpPr>
          <p:spPr>
            <a:xfrm>
              <a:off x="6935491" y="4045142"/>
              <a:ext cx="43245" cy="38030"/>
            </a:xfrm>
            <a:custGeom>
              <a:avLst/>
              <a:gdLst/>
              <a:ahLst/>
              <a:cxnLst/>
              <a:rect l="l" t="t" r="r" b="b"/>
              <a:pathLst>
                <a:path w="1360" h="1196" extrusionOk="0">
                  <a:moveTo>
                    <a:pt x="721" y="0"/>
                  </a:moveTo>
                  <a:cubicBezTo>
                    <a:pt x="639" y="0"/>
                    <a:pt x="556" y="16"/>
                    <a:pt x="479" y="45"/>
                  </a:cubicBezTo>
                  <a:cubicBezTo>
                    <a:pt x="7" y="234"/>
                    <a:pt x="1" y="990"/>
                    <a:pt x="492" y="1163"/>
                  </a:cubicBezTo>
                  <a:cubicBezTo>
                    <a:pt x="551" y="1185"/>
                    <a:pt x="613" y="1196"/>
                    <a:pt x="675" y="1196"/>
                  </a:cubicBezTo>
                  <a:cubicBezTo>
                    <a:pt x="852" y="1196"/>
                    <a:pt x="1029" y="1110"/>
                    <a:pt x="1152" y="975"/>
                  </a:cubicBezTo>
                  <a:cubicBezTo>
                    <a:pt x="1211" y="910"/>
                    <a:pt x="1260" y="836"/>
                    <a:pt x="1288" y="752"/>
                  </a:cubicBezTo>
                  <a:cubicBezTo>
                    <a:pt x="1359" y="536"/>
                    <a:pt x="1276" y="277"/>
                    <a:pt x="1106" y="135"/>
                  </a:cubicBezTo>
                  <a:cubicBezTo>
                    <a:pt x="997" y="44"/>
                    <a:pt x="860" y="0"/>
                    <a:pt x="721"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4"/>
            <p:cNvSpPr/>
            <p:nvPr/>
          </p:nvSpPr>
          <p:spPr>
            <a:xfrm>
              <a:off x="6196549" y="3773814"/>
              <a:ext cx="43245" cy="38030"/>
            </a:xfrm>
            <a:custGeom>
              <a:avLst/>
              <a:gdLst/>
              <a:ahLst/>
              <a:cxnLst/>
              <a:rect l="l" t="t" r="r" b="b"/>
              <a:pathLst>
                <a:path w="1360" h="1196" extrusionOk="0">
                  <a:moveTo>
                    <a:pt x="716" y="0"/>
                  </a:moveTo>
                  <a:cubicBezTo>
                    <a:pt x="635" y="0"/>
                    <a:pt x="554" y="15"/>
                    <a:pt x="479" y="45"/>
                  </a:cubicBezTo>
                  <a:cubicBezTo>
                    <a:pt x="4" y="233"/>
                    <a:pt x="1" y="990"/>
                    <a:pt x="492" y="1162"/>
                  </a:cubicBezTo>
                  <a:cubicBezTo>
                    <a:pt x="550" y="1185"/>
                    <a:pt x="611" y="1195"/>
                    <a:pt x="672" y="1195"/>
                  </a:cubicBezTo>
                  <a:cubicBezTo>
                    <a:pt x="849" y="1195"/>
                    <a:pt x="1028" y="1109"/>
                    <a:pt x="1149" y="974"/>
                  </a:cubicBezTo>
                  <a:cubicBezTo>
                    <a:pt x="1208" y="909"/>
                    <a:pt x="1257" y="835"/>
                    <a:pt x="1285" y="752"/>
                  </a:cubicBezTo>
                  <a:cubicBezTo>
                    <a:pt x="1359" y="536"/>
                    <a:pt x="1273" y="276"/>
                    <a:pt x="1103" y="134"/>
                  </a:cubicBezTo>
                  <a:cubicBezTo>
                    <a:pt x="993" y="45"/>
                    <a:pt x="855" y="0"/>
                    <a:pt x="716"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4"/>
            <p:cNvSpPr/>
            <p:nvPr/>
          </p:nvSpPr>
          <p:spPr>
            <a:xfrm>
              <a:off x="4720636" y="3777566"/>
              <a:ext cx="43213" cy="38093"/>
            </a:xfrm>
            <a:custGeom>
              <a:avLst/>
              <a:gdLst/>
              <a:ahLst/>
              <a:cxnLst/>
              <a:rect l="l" t="t" r="r" b="b"/>
              <a:pathLst>
                <a:path w="1359" h="1198" extrusionOk="0">
                  <a:moveTo>
                    <a:pt x="722" y="0"/>
                  </a:moveTo>
                  <a:cubicBezTo>
                    <a:pt x="640" y="0"/>
                    <a:pt x="557" y="16"/>
                    <a:pt x="479" y="47"/>
                  </a:cubicBezTo>
                  <a:cubicBezTo>
                    <a:pt x="3" y="236"/>
                    <a:pt x="0" y="992"/>
                    <a:pt x="491" y="1165"/>
                  </a:cubicBezTo>
                  <a:cubicBezTo>
                    <a:pt x="550" y="1187"/>
                    <a:pt x="612" y="1198"/>
                    <a:pt x="673" y="1198"/>
                  </a:cubicBezTo>
                  <a:cubicBezTo>
                    <a:pt x="850" y="1198"/>
                    <a:pt x="1028" y="1112"/>
                    <a:pt x="1152" y="977"/>
                  </a:cubicBezTo>
                  <a:cubicBezTo>
                    <a:pt x="1208" y="912"/>
                    <a:pt x="1260" y="838"/>
                    <a:pt x="1285" y="751"/>
                  </a:cubicBezTo>
                  <a:cubicBezTo>
                    <a:pt x="1359" y="538"/>
                    <a:pt x="1275" y="279"/>
                    <a:pt x="1106" y="134"/>
                  </a:cubicBezTo>
                  <a:cubicBezTo>
                    <a:pt x="995" y="45"/>
                    <a:pt x="860" y="0"/>
                    <a:pt x="722"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4"/>
            <p:cNvSpPr/>
            <p:nvPr/>
          </p:nvSpPr>
          <p:spPr>
            <a:xfrm>
              <a:off x="5724547" y="3840557"/>
              <a:ext cx="43213" cy="38030"/>
            </a:xfrm>
            <a:custGeom>
              <a:avLst/>
              <a:gdLst/>
              <a:ahLst/>
              <a:cxnLst/>
              <a:rect l="l" t="t" r="r" b="b"/>
              <a:pathLst>
                <a:path w="1359" h="1196" extrusionOk="0">
                  <a:moveTo>
                    <a:pt x="718" y="1"/>
                  </a:moveTo>
                  <a:cubicBezTo>
                    <a:pt x="636" y="1"/>
                    <a:pt x="555" y="16"/>
                    <a:pt x="479" y="45"/>
                  </a:cubicBezTo>
                  <a:cubicBezTo>
                    <a:pt x="6" y="234"/>
                    <a:pt x="0" y="990"/>
                    <a:pt x="491" y="1163"/>
                  </a:cubicBezTo>
                  <a:cubicBezTo>
                    <a:pt x="551" y="1185"/>
                    <a:pt x="613" y="1196"/>
                    <a:pt x="674" y="1196"/>
                  </a:cubicBezTo>
                  <a:cubicBezTo>
                    <a:pt x="852" y="1196"/>
                    <a:pt x="1028" y="1110"/>
                    <a:pt x="1152" y="975"/>
                  </a:cubicBezTo>
                  <a:cubicBezTo>
                    <a:pt x="1211" y="910"/>
                    <a:pt x="1260" y="836"/>
                    <a:pt x="1288" y="752"/>
                  </a:cubicBezTo>
                  <a:cubicBezTo>
                    <a:pt x="1359" y="536"/>
                    <a:pt x="1275" y="277"/>
                    <a:pt x="1106" y="135"/>
                  </a:cubicBezTo>
                  <a:cubicBezTo>
                    <a:pt x="996" y="45"/>
                    <a:pt x="857" y="1"/>
                    <a:pt x="718" y="1"/>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4"/>
            <p:cNvSpPr/>
            <p:nvPr/>
          </p:nvSpPr>
          <p:spPr>
            <a:xfrm>
              <a:off x="4880959" y="3928318"/>
              <a:ext cx="43213" cy="38030"/>
            </a:xfrm>
            <a:custGeom>
              <a:avLst/>
              <a:gdLst/>
              <a:ahLst/>
              <a:cxnLst/>
              <a:rect l="l" t="t" r="r" b="b"/>
              <a:pathLst>
                <a:path w="1359" h="1196" extrusionOk="0">
                  <a:moveTo>
                    <a:pt x="719" y="0"/>
                  </a:moveTo>
                  <a:cubicBezTo>
                    <a:pt x="638" y="0"/>
                    <a:pt x="556" y="16"/>
                    <a:pt x="479" y="45"/>
                  </a:cubicBezTo>
                  <a:cubicBezTo>
                    <a:pt x="3" y="234"/>
                    <a:pt x="0" y="990"/>
                    <a:pt x="488" y="1163"/>
                  </a:cubicBezTo>
                  <a:cubicBezTo>
                    <a:pt x="547" y="1185"/>
                    <a:pt x="608" y="1196"/>
                    <a:pt x="670" y="1196"/>
                  </a:cubicBezTo>
                  <a:cubicBezTo>
                    <a:pt x="847" y="1196"/>
                    <a:pt x="1025" y="1110"/>
                    <a:pt x="1149" y="975"/>
                  </a:cubicBezTo>
                  <a:cubicBezTo>
                    <a:pt x="1207" y="910"/>
                    <a:pt x="1257" y="836"/>
                    <a:pt x="1284" y="752"/>
                  </a:cubicBezTo>
                  <a:cubicBezTo>
                    <a:pt x="1359" y="536"/>
                    <a:pt x="1272" y="277"/>
                    <a:pt x="1102" y="135"/>
                  </a:cubicBezTo>
                  <a:cubicBezTo>
                    <a:pt x="994" y="44"/>
                    <a:pt x="857" y="0"/>
                    <a:pt x="719"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4"/>
            <p:cNvSpPr/>
            <p:nvPr/>
          </p:nvSpPr>
          <p:spPr>
            <a:xfrm>
              <a:off x="4502982" y="4091503"/>
              <a:ext cx="43213" cy="38062"/>
            </a:xfrm>
            <a:custGeom>
              <a:avLst/>
              <a:gdLst/>
              <a:ahLst/>
              <a:cxnLst/>
              <a:rect l="l" t="t" r="r" b="b"/>
              <a:pathLst>
                <a:path w="1359" h="1197" extrusionOk="0">
                  <a:moveTo>
                    <a:pt x="717" y="0"/>
                  </a:moveTo>
                  <a:cubicBezTo>
                    <a:pt x="636" y="0"/>
                    <a:pt x="555" y="15"/>
                    <a:pt x="479" y="45"/>
                  </a:cubicBezTo>
                  <a:cubicBezTo>
                    <a:pt x="4" y="236"/>
                    <a:pt x="1" y="993"/>
                    <a:pt x="488" y="1165"/>
                  </a:cubicBezTo>
                  <a:cubicBezTo>
                    <a:pt x="546" y="1187"/>
                    <a:pt x="606" y="1196"/>
                    <a:pt x="666" y="1196"/>
                  </a:cubicBezTo>
                  <a:cubicBezTo>
                    <a:pt x="844" y="1196"/>
                    <a:pt x="1022" y="1111"/>
                    <a:pt x="1149" y="977"/>
                  </a:cubicBezTo>
                  <a:cubicBezTo>
                    <a:pt x="1208" y="909"/>
                    <a:pt x="1257" y="838"/>
                    <a:pt x="1285" y="752"/>
                  </a:cubicBezTo>
                  <a:cubicBezTo>
                    <a:pt x="1359" y="536"/>
                    <a:pt x="1273" y="276"/>
                    <a:pt x="1103" y="134"/>
                  </a:cubicBezTo>
                  <a:cubicBezTo>
                    <a:pt x="993" y="44"/>
                    <a:pt x="856" y="0"/>
                    <a:pt x="717"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4"/>
            <p:cNvSpPr/>
            <p:nvPr/>
          </p:nvSpPr>
          <p:spPr>
            <a:xfrm>
              <a:off x="4682924" y="4017415"/>
              <a:ext cx="581703" cy="134726"/>
            </a:xfrm>
            <a:custGeom>
              <a:avLst/>
              <a:gdLst/>
              <a:ahLst/>
              <a:cxnLst/>
              <a:rect l="l" t="t" r="r" b="b"/>
              <a:pathLst>
                <a:path w="18294" h="4237" extrusionOk="0">
                  <a:moveTo>
                    <a:pt x="7806" y="0"/>
                  </a:moveTo>
                  <a:cubicBezTo>
                    <a:pt x="6725" y="0"/>
                    <a:pt x="5687" y="156"/>
                    <a:pt x="4508" y="482"/>
                  </a:cubicBezTo>
                  <a:cubicBezTo>
                    <a:pt x="3820" y="670"/>
                    <a:pt x="1449" y="1399"/>
                    <a:pt x="87" y="2770"/>
                  </a:cubicBezTo>
                  <a:cubicBezTo>
                    <a:pt x="1" y="2850"/>
                    <a:pt x="1" y="2986"/>
                    <a:pt x="87" y="3069"/>
                  </a:cubicBezTo>
                  <a:cubicBezTo>
                    <a:pt x="127" y="3113"/>
                    <a:pt x="181" y="3134"/>
                    <a:pt x="236" y="3134"/>
                  </a:cubicBezTo>
                  <a:cubicBezTo>
                    <a:pt x="290" y="3134"/>
                    <a:pt x="345" y="3113"/>
                    <a:pt x="387" y="3069"/>
                  </a:cubicBezTo>
                  <a:cubicBezTo>
                    <a:pt x="1677" y="1779"/>
                    <a:pt x="3953" y="1078"/>
                    <a:pt x="4623" y="893"/>
                  </a:cubicBezTo>
                  <a:cubicBezTo>
                    <a:pt x="5764" y="578"/>
                    <a:pt x="6767" y="428"/>
                    <a:pt x="7811" y="428"/>
                  </a:cubicBezTo>
                  <a:cubicBezTo>
                    <a:pt x="8366" y="428"/>
                    <a:pt x="8933" y="471"/>
                    <a:pt x="9538" y="553"/>
                  </a:cubicBezTo>
                  <a:cubicBezTo>
                    <a:pt x="11449" y="816"/>
                    <a:pt x="13030" y="1881"/>
                    <a:pt x="13669" y="3338"/>
                  </a:cubicBezTo>
                  <a:cubicBezTo>
                    <a:pt x="13704" y="3415"/>
                    <a:pt x="13780" y="3464"/>
                    <a:pt x="13862" y="3464"/>
                  </a:cubicBezTo>
                  <a:cubicBezTo>
                    <a:pt x="13888" y="3464"/>
                    <a:pt x="13915" y="3459"/>
                    <a:pt x="13940" y="3449"/>
                  </a:cubicBezTo>
                  <a:cubicBezTo>
                    <a:pt x="14382" y="3271"/>
                    <a:pt x="14854" y="3185"/>
                    <a:pt x="15326" y="3185"/>
                  </a:cubicBezTo>
                  <a:cubicBezTo>
                    <a:pt x="16270" y="3185"/>
                    <a:pt x="17214" y="3531"/>
                    <a:pt x="17914" y="4178"/>
                  </a:cubicBezTo>
                  <a:cubicBezTo>
                    <a:pt x="17954" y="4218"/>
                    <a:pt x="18010" y="4236"/>
                    <a:pt x="18059" y="4236"/>
                  </a:cubicBezTo>
                  <a:cubicBezTo>
                    <a:pt x="18118" y="4236"/>
                    <a:pt x="18176" y="4212"/>
                    <a:pt x="18213" y="4165"/>
                  </a:cubicBezTo>
                  <a:cubicBezTo>
                    <a:pt x="18294" y="4082"/>
                    <a:pt x="18288" y="3946"/>
                    <a:pt x="18201" y="3866"/>
                  </a:cubicBezTo>
                  <a:cubicBezTo>
                    <a:pt x="17422" y="3145"/>
                    <a:pt x="16372" y="2760"/>
                    <a:pt x="15321" y="2760"/>
                  </a:cubicBezTo>
                  <a:cubicBezTo>
                    <a:pt x="14864" y="2760"/>
                    <a:pt x="14407" y="2833"/>
                    <a:pt x="13971" y="2983"/>
                  </a:cubicBezTo>
                  <a:cubicBezTo>
                    <a:pt x="13230" y="1489"/>
                    <a:pt x="11572" y="405"/>
                    <a:pt x="9596" y="130"/>
                  </a:cubicBezTo>
                  <a:cubicBezTo>
                    <a:pt x="8969" y="44"/>
                    <a:pt x="8381" y="0"/>
                    <a:pt x="7806"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4"/>
            <p:cNvSpPr/>
            <p:nvPr/>
          </p:nvSpPr>
          <p:spPr>
            <a:xfrm>
              <a:off x="5839908" y="3817694"/>
              <a:ext cx="102420" cy="89892"/>
            </a:xfrm>
            <a:custGeom>
              <a:avLst/>
              <a:gdLst/>
              <a:ahLst/>
              <a:cxnLst/>
              <a:rect l="l" t="t" r="r" b="b"/>
              <a:pathLst>
                <a:path w="3221" h="2827" extrusionOk="0">
                  <a:moveTo>
                    <a:pt x="242" y="0"/>
                  </a:moveTo>
                  <a:cubicBezTo>
                    <a:pt x="220" y="0"/>
                    <a:pt x="198" y="4"/>
                    <a:pt x="176" y="11"/>
                  </a:cubicBezTo>
                  <a:cubicBezTo>
                    <a:pt x="62" y="48"/>
                    <a:pt x="0" y="168"/>
                    <a:pt x="40" y="283"/>
                  </a:cubicBezTo>
                  <a:cubicBezTo>
                    <a:pt x="475" y="1564"/>
                    <a:pt x="1615" y="2558"/>
                    <a:pt x="2942" y="2820"/>
                  </a:cubicBezTo>
                  <a:cubicBezTo>
                    <a:pt x="2958" y="2827"/>
                    <a:pt x="2970" y="2827"/>
                    <a:pt x="2986" y="2827"/>
                  </a:cubicBezTo>
                  <a:cubicBezTo>
                    <a:pt x="3084" y="2827"/>
                    <a:pt x="3174" y="2753"/>
                    <a:pt x="3196" y="2654"/>
                  </a:cubicBezTo>
                  <a:cubicBezTo>
                    <a:pt x="3220" y="2540"/>
                    <a:pt x="3143" y="2428"/>
                    <a:pt x="3026" y="2404"/>
                  </a:cubicBezTo>
                  <a:cubicBezTo>
                    <a:pt x="1846" y="2172"/>
                    <a:pt x="834" y="1286"/>
                    <a:pt x="445" y="147"/>
                  </a:cubicBezTo>
                  <a:cubicBezTo>
                    <a:pt x="415" y="58"/>
                    <a:pt x="331" y="0"/>
                    <a:pt x="242"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4"/>
            <p:cNvSpPr/>
            <p:nvPr/>
          </p:nvSpPr>
          <p:spPr>
            <a:xfrm>
              <a:off x="5920292" y="4037034"/>
              <a:ext cx="149257" cy="84168"/>
            </a:xfrm>
            <a:custGeom>
              <a:avLst/>
              <a:gdLst/>
              <a:ahLst/>
              <a:cxnLst/>
              <a:rect l="l" t="t" r="r" b="b"/>
              <a:pathLst>
                <a:path w="4694" h="2647" extrusionOk="0">
                  <a:moveTo>
                    <a:pt x="3699" y="0"/>
                  </a:moveTo>
                  <a:cubicBezTo>
                    <a:pt x="2161" y="0"/>
                    <a:pt x="525" y="998"/>
                    <a:pt x="41" y="2360"/>
                  </a:cubicBezTo>
                  <a:cubicBezTo>
                    <a:pt x="1" y="2474"/>
                    <a:pt x="59" y="2594"/>
                    <a:pt x="170" y="2635"/>
                  </a:cubicBezTo>
                  <a:cubicBezTo>
                    <a:pt x="198" y="2644"/>
                    <a:pt x="220" y="2647"/>
                    <a:pt x="245" y="2647"/>
                  </a:cubicBezTo>
                  <a:cubicBezTo>
                    <a:pt x="334" y="2647"/>
                    <a:pt x="414" y="2591"/>
                    <a:pt x="442" y="2508"/>
                  </a:cubicBezTo>
                  <a:cubicBezTo>
                    <a:pt x="820" y="1437"/>
                    <a:pt x="2243" y="427"/>
                    <a:pt x="3681" y="427"/>
                  </a:cubicBezTo>
                  <a:cubicBezTo>
                    <a:pt x="3922" y="427"/>
                    <a:pt x="4163" y="455"/>
                    <a:pt x="4400" y="517"/>
                  </a:cubicBezTo>
                  <a:cubicBezTo>
                    <a:pt x="4418" y="521"/>
                    <a:pt x="4436" y="523"/>
                    <a:pt x="4453" y="523"/>
                  </a:cubicBezTo>
                  <a:cubicBezTo>
                    <a:pt x="4550" y="523"/>
                    <a:pt x="4636" y="459"/>
                    <a:pt x="4663" y="362"/>
                  </a:cubicBezTo>
                  <a:cubicBezTo>
                    <a:pt x="4694" y="245"/>
                    <a:pt x="4626" y="131"/>
                    <a:pt x="4508" y="100"/>
                  </a:cubicBezTo>
                  <a:cubicBezTo>
                    <a:pt x="4246" y="32"/>
                    <a:pt x="3974" y="0"/>
                    <a:pt x="3699"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4"/>
            <p:cNvSpPr/>
            <p:nvPr/>
          </p:nvSpPr>
          <p:spPr>
            <a:xfrm>
              <a:off x="6251527" y="3854071"/>
              <a:ext cx="59716" cy="89733"/>
            </a:xfrm>
            <a:custGeom>
              <a:avLst/>
              <a:gdLst/>
              <a:ahLst/>
              <a:cxnLst/>
              <a:rect l="l" t="t" r="r" b="b"/>
              <a:pathLst>
                <a:path w="1878" h="2822" extrusionOk="0">
                  <a:moveTo>
                    <a:pt x="217" y="0"/>
                  </a:moveTo>
                  <a:cubicBezTo>
                    <a:pt x="99" y="0"/>
                    <a:pt x="4" y="93"/>
                    <a:pt x="4" y="210"/>
                  </a:cubicBezTo>
                  <a:cubicBezTo>
                    <a:pt x="1" y="1257"/>
                    <a:pt x="615" y="2300"/>
                    <a:pt x="1535" y="2797"/>
                  </a:cubicBezTo>
                  <a:cubicBezTo>
                    <a:pt x="1566" y="2816"/>
                    <a:pt x="1603" y="2822"/>
                    <a:pt x="1637" y="2822"/>
                  </a:cubicBezTo>
                  <a:cubicBezTo>
                    <a:pt x="1708" y="2822"/>
                    <a:pt x="1782" y="2785"/>
                    <a:pt x="1822" y="2711"/>
                  </a:cubicBezTo>
                  <a:cubicBezTo>
                    <a:pt x="1878" y="2609"/>
                    <a:pt x="1841" y="2479"/>
                    <a:pt x="1736" y="2421"/>
                  </a:cubicBezTo>
                  <a:cubicBezTo>
                    <a:pt x="948" y="1998"/>
                    <a:pt x="424" y="1108"/>
                    <a:pt x="430" y="216"/>
                  </a:cubicBezTo>
                  <a:cubicBezTo>
                    <a:pt x="430" y="96"/>
                    <a:pt x="337" y="0"/>
                    <a:pt x="217"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4"/>
            <p:cNvSpPr/>
            <p:nvPr/>
          </p:nvSpPr>
          <p:spPr>
            <a:xfrm>
              <a:off x="6681620" y="4095446"/>
              <a:ext cx="253426" cy="55232"/>
            </a:xfrm>
            <a:custGeom>
              <a:avLst/>
              <a:gdLst/>
              <a:ahLst/>
              <a:cxnLst/>
              <a:rect l="l" t="t" r="r" b="b"/>
              <a:pathLst>
                <a:path w="7970" h="1737" extrusionOk="0">
                  <a:moveTo>
                    <a:pt x="3130" y="1"/>
                  </a:moveTo>
                  <a:cubicBezTo>
                    <a:pt x="2763" y="1"/>
                    <a:pt x="2421" y="35"/>
                    <a:pt x="2100" y="103"/>
                  </a:cubicBezTo>
                  <a:cubicBezTo>
                    <a:pt x="1254" y="285"/>
                    <a:pt x="532" y="708"/>
                    <a:pt x="68" y="1301"/>
                  </a:cubicBezTo>
                  <a:cubicBezTo>
                    <a:pt x="1" y="1393"/>
                    <a:pt x="16" y="1526"/>
                    <a:pt x="109" y="1600"/>
                  </a:cubicBezTo>
                  <a:cubicBezTo>
                    <a:pt x="148" y="1630"/>
                    <a:pt x="194" y="1645"/>
                    <a:pt x="240" y="1645"/>
                  </a:cubicBezTo>
                  <a:cubicBezTo>
                    <a:pt x="305" y="1645"/>
                    <a:pt x="368" y="1617"/>
                    <a:pt x="411" y="1563"/>
                  </a:cubicBezTo>
                  <a:cubicBezTo>
                    <a:pt x="813" y="1048"/>
                    <a:pt x="1439" y="683"/>
                    <a:pt x="2190" y="523"/>
                  </a:cubicBezTo>
                  <a:cubicBezTo>
                    <a:pt x="2483" y="461"/>
                    <a:pt x="2796" y="430"/>
                    <a:pt x="3134" y="430"/>
                  </a:cubicBezTo>
                  <a:cubicBezTo>
                    <a:pt x="3508" y="430"/>
                    <a:pt x="3911" y="468"/>
                    <a:pt x="4351" y="544"/>
                  </a:cubicBezTo>
                  <a:cubicBezTo>
                    <a:pt x="5505" y="745"/>
                    <a:pt x="6608" y="1134"/>
                    <a:pt x="7627" y="1708"/>
                  </a:cubicBezTo>
                  <a:cubicBezTo>
                    <a:pt x="7657" y="1727"/>
                    <a:pt x="7698" y="1736"/>
                    <a:pt x="7731" y="1736"/>
                  </a:cubicBezTo>
                  <a:cubicBezTo>
                    <a:pt x="7809" y="1736"/>
                    <a:pt x="7883" y="1696"/>
                    <a:pt x="7914" y="1628"/>
                  </a:cubicBezTo>
                  <a:cubicBezTo>
                    <a:pt x="7969" y="1523"/>
                    <a:pt x="7935" y="1393"/>
                    <a:pt x="7830" y="1335"/>
                  </a:cubicBezTo>
                  <a:cubicBezTo>
                    <a:pt x="6771" y="736"/>
                    <a:pt x="5623" y="331"/>
                    <a:pt x="4419" y="121"/>
                  </a:cubicBezTo>
                  <a:cubicBezTo>
                    <a:pt x="3957" y="41"/>
                    <a:pt x="3529" y="1"/>
                    <a:pt x="3130"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4"/>
            <p:cNvSpPr/>
            <p:nvPr/>
          </p:nvSpPr>
          <p:spPr>
            <a:xfrm>
              <a:off x="7018450" y="4107688"/>
              <a:ext cx="106363" cy="43944"/>
            </a:xfrm>
            <a:custGeom>
              <a:avLst/>
              <a:gdLst/>
              <a:ahLst/>
              <a:cxnLst/>
              <a:rect l="l" t="t" r="r" b="b"/>
              <a:pathLst>
                <a:path w="3345" h="1382" extrusionOk="0">
                  <a:moveTo>
                    <a:pt x="2126" y="0"/>
                  </a:moveTo>
                  <a:cubicBezTo>
                    <a:pt x="1328" y="0"/>
                    <a:pt x="527" y="378"/>
                    <a:pt x="72" y="1045"/>
                  </a:cubicBezTo>
                  <a:cubicBezTo>
                    <a:pt x="1" y="1141"/>
                    <a:pt x="28" y="1277"/>
                    <a:pt x="124" y="1342"/>
                  </a:cubicBezTo>
                  <a:cubicBezTo>
                    <a:pt x="161" y="1370"/>
                    <a:pt x="201" y="1382"/>
                    <a:pt x="244" y="1382"/>
                  </a:cubicBezTo>
                  <a:cubicBezTo>
                    <a:pt x="315" y="1382"/>
                    <a:pt x="380" y="1351"/>
                    <a:pt x="420" y="1289"/>
                  </a:cubicBezTo>
                  <a:cubicBezTo>
                    <a:pt x="792" y="745"/>
                    <a:pt x="1469" y="432"/>
                    <a:pt x="2133" y="432"/>
                  </a:cubicBezTo>
                  <a:cubicBezTo>
                    <a:pt x="2434" y="432"/>
                    <a:pt x="2732" y="496"/>
                    <a:pt x="2998" y="632"/>
                  </a:cubicBezTo>
                  <a:cubicBezTo>
                    <a:pt x="3032" y="648"/>
                    <a:pt x="3066" y="656"/>
                    <a:pt x="3099" y="656"/>
                  </a:cubicBezTo>
                  <a:cubicBezTo>
                    <a:pt x="3178" y="656"/>
                    <a:pt x="3252" y="613"/>
                    <a:pt x="3289" y="539"/>
                  </a:cubicBezTo>
                  <a:cubicBezTo>
                    <a:pt x="3344" y="431"/>
                    <a:pt x="3301" y="304"/>
                    <a:pt x="3196" y="252"/>
                  </a:cubicBezTo>
                  <a:cubicBezTo>
                    <a:pt x="2863" y="81"/>
                    <a:pt x="2495" y="0"/>
                    <a:pt x="2126"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4"/>
            <p:cNvSpPr/>
            <p:nvPr/>
          </p:nvSpPr>
          <p:spPr>
            <a:xfrm>
              <a:off x="3931231" y="3997668"/>
              <a:ext cx="136475" cy="145156"/>
            </a:xfrm>
            <a:custGeom>
              <a:avLst/>
              <a:gdLst/>
              <a:ahLst/>
              <a:cxnLst/>
              <a:rect l="l" t="t" r="r" b="b"/>
              <a:pathLst>
                <a:path w="4292" h="4565" extrusionOk="0">
                  <a:moveTo>
                    <a:pt x="233" y="1"/>
                  </a:moveTo>
                  <a:cubicBezTo>
                    <a:pt x="137" y="1"/>
                    <a:pt x="49" y="65"/>
                    <a:pt x="28" y="165"/>
                  </a:cubicBezTo>
                  <a:cubicBezTo>
                    <a:pt x="0" y="279"/>
                    <a:pt x="68" y="396"/>
                    <a:pt x="186" y="424"/>
                  </a:cubicBezTo>
                  <a:cubicBezTo>
                    <a:pt x="2041" y="865"/>
                    <a:pt x="3548" y="2496"/>
                    <a:pt x="3847" y="4382"/>
                  </a:cubicBezTo>
                  <a:cubicBezTo>
                    <a:pt x="3866" y="4490"/>
                    <a:pt x="3955" y="4564"/>
                    <a:pt x="4060" y="4564"/>
                  </a:cubicBezTo>
                  <a:cubicBezTo>
                    <a:pt x="4067" y="4564"/>
                    <a:pt x="4079" y="4564"/>
                    <a:pt x="4094" y="4555"/>
                  </a:cubicBezTo>
                  <a:cubicBezTo>
                    <a:pt x="4212" y="4539"/>
                    <a:pt x="4292" y="4428"/>
                    <a:pt x="4273" y="4314"/>
                  </a:cubicBezTo>
                  <a:cubicBezTo>
                    <a:pt x="3943" y="2264"/>
                    <a:pt x="2307" y="489"/>
                    <a:pt x="284" y="7"/>
                  </a:cubicBezTo>
                  <a:cubicBezTo>
                    <a:pt x="267" y="3"/>
                    <a:pt x="250" y="1"/>
                    <a:pt x="233"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4"/>
            <p:cNvSpPr/>
            <p:nvPr/>
          </p:nvSpPr>
          <p:spPr>
            <a:xfrm>
              <a:off x="3999850" y="3909017"/>
              <a:ext cx="100957" cy="45311"/>
            </a:xfrm>
            <a:custGeom>
              <a:avLst/>
              <a:gdLst/>
              <a:ahLst/>
              <a:cxnLst/>
              <a:rect l="l" t="t" r="r" b="b"/>
              <a:pathLst>
                <a:path w="3175" h="1425" extrusionOk="0">
                  <a:moveTo>
                    <a:pt x="2442" y="1"/>
                  </a:moveTo>
                  <a:cubicBezTo>
                    <a:pt x="1549" y="1"/>
                    <a:pt x="663" y="395"/>
                    <a:pt x="78" y="1072"/>
                  </a:cubicBezTo>
                  <a:cubicBezTo>
                    <a:pt x="1" y="1162"/>
                    <a:pt x="10" y="1295"/>
                    <a:pt x="99" y="1372"/>
                  </a:cubicBezTo>
                  <a:cubicBezTo>
                    <a:pt x="139" y="1409"/>
                    <a:pt x="189" y="1424"/>
                    <a:pt x="238" y="1424"/>
                  </a:cubicBezTo>
                  <a:cubicBezTo>
                    <a:pt x="300" y="1424"/>
                    <a:pt x="359" y="1400"/>
                    <a:pt x="402" y="1356"/>
                  </a:cubicBezTo>
                  <a:cubicBezTo>
                    <a:pt x="906" y="770"/>
                    <a:pt x="1674" y="432"/>
                    <a:pt x="2445" y="432"/>
                  </a:cubicBezTo>
                  <a:cubicBezTo>
                    <a:pt x="2599" y="432"/>
                    <a:pt x="2753" y="446"/>
                    <a:pt x="2906" y="473"/>
                  </a:cubicBezTo>
                  <a:cubicBezTo>
                    <a:pt x="2918" y="475"/>
                    <a:pt x="2930" y="476"/>
                    <a:pt x="2941" y="476"/>
                  </a:cubicBezTo>
                  <a:cubicBezTo>
                    <a:pt x="3047" y="476"/>
                    <a:pt x="3136" y="403"/>
                    <a:pt x="3156" y="300"/>
                  </a:cubicBezTo>
                  <a:cubicBezTo>
                    <a:pt x="3174" y="180"/>
                    <a:pt x="3097" y="72"/>
                    <a:pt x="2983" y="50"/>
                  </a:cubicBezTo>
                  <a:cubicBezTo>
                    <a:pt x="2804" y="17"/>
                    <a:pt x="2623" y="1"/>
                    <a:pt x="2442"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4"/>
            <p:cNvSpPr/>
            <p:nvPr/>
          </p:nvSpPr>
          <p:spPr>
            <a:xfrm>
              <a:off x="3048851" y="4089245"/>
              <a:ext cx="121180" cy="53070"/>
            </a:xfrm>
            <a:custGeom>
              <a:avLst/>
              <a:gdLst/>
              <a:ahLst/>
              <a:cxnLst/>
              <a:rect l="l" t="t" r="r" b="b"/>
              <a:pathLst>
                <a:path w="3811" h="1669" extrusionOk="0">
                  <a:moveTo>
                    <a:pt x="770" y="1"/>
                  </a:moveTo>
                  <a:cubicBezTo>
                    <a:pt x="579" y="1"/>
                    <a:pt x="387" y="15"/>
                    <a:pt x="198" y="45"/>
                  </a:cubicBezTo>
                  <a:cubicBezTo>
                    <a:pt x="84" y="60"/>
                    <a:pt x="1" y="171"/>
                    <a:pt x="22" y="286"/>
                  </a:cubicBezTo>
                  <a:cubicBezTo>
                    <a:pt x="36" y="391"/>
                    <a:pt x="128" y="467"/>
                    <a:pt x="230" y="467"/>
                  </a:cubicBezTo>
                  <a:cubicBezTo>
                    <a:pt x="241" y="467"/>
                    <a:pt x="252" y="466"/>
                    <a:pt x="263" y="465"/>
                  </a:cubicBezTo>
                  <a:cubicBezTo>
                    <a:pt x="431" y="438"/>
                    <a:pt x="601" y="425"/>
                    <a:pt x="772" y="425"/>
                  </a:cubicBezTo>
                  <a:cubicBezTo>
                    <a:pt x="1760" y="425"/>
                    <a:pt x="2759" y="857"/>
                    <a:pt x="3412" y="1595"/>
                  </a:cubicBezTo>
                  <a:cubicBezTo>
                    <a:pt x="3452" y="1644"/>
                    <a:pt x="3514" y="1669"/>
                    <a:pt x="3573" y="1669"/>
                  </a:cubicBezTo>
                  <a:cubicBezTo>
                    <a:pt x="3622" y="1669"/>
                    <a:pt x="3672" y="1653"/>
                    <a:pt x="3715" y="1613"/>
                  </a:cubicBezTo>
                  <a:cubicBezTo>
                    <a:pt x="3804" y="1536"/>
                    <a:pt x="3811" y="1403"/>
                    <a:pt x="3733" y="1314"/>
                  </a:cubicBezTo>
                  <a:cubicBezTo>
                    <a:pt x="2996" y="484"/>
                    <a:pt x="1880" y="1"/>
                    <a:pt x="770"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4"/>
            <p:cNvSpPr/>
            <p:nvPr/>
          </p:nvSpPr>
          <p:spPr>
            <a:xfrm>
              <a:off x="4616849" y="3907586"/>
              <a:ext cx="119527" cy="82483"/>
            </a:xfrm>
            <a:custGeom>
              <a:avLst/>
              <a:gdLst/>
              <a:ahLst/>
              <a:cxnLst/>
              <a:rect l="l" t="t" r="r" b="b"/>
              <a:pathLst>
                <a:path w="3759" h="2594" extrusionOk="0">
                  <a:moveTo>
                    <a:pt x="226" y="1"/>
                  </a:moveTo>
                  <a:cubicBezTo>
                    <a:pt x="121" y="1"/>
                    <a:pt x="30" y="80"/>
                    <a:pt x="13" y="188"/>
                  </a:cubicBezTo>
                  <a:cubicBezTo>
                    <a:pt x="1" y="302"/>
                    <a:pt x="84" y="410"/>
                    <a:pt x="202" y="426"/>
                  </a:cubicBezTo>
                  <a:cubicBezTo>
                    <a:pt x="1474" y="589"/>
                    <a:pt x="2675" y="1380"/>
                    <a:pt x="3326" y="2488"/>
                  </a:cubicBezTo>
                  <a:cubicBezTo>
                    <a:pt x="3369" y="2553"/>
                    <a:pt x="3437" y="2593"/>
                    <a:pt x="3511" y="2593"/>
                  </a:cubicBezTo>
                  <a:cubicBezTo>
                    <a:pt x="3551" y="2593"/>
                    <a:pt x="3589" y="2581"/>
                    <a:pt x="3619" y="2565"/>
                  </a:cubicBezTo>
                  <a:cubicBezTo>
                    <a:pt x="3724" y="2504"/>
                    <a:pt x="3758" y="2371"/>
                    <a:pt x="3697" y="2272"/>
                  </a:cubicBezTo>
                  <a:cubicBezTo>
                    <a:pt x="2974" y="1052"/>
                    <a:pt x="1659" y="185"/>
                    <a:pt x="254" y="3"/>
                  </a:cubicBezTo>
                  <a:cubicBezTo>
                    <a:pt x="245" y="1"/>
                    <a:pt x="235" y="1"/>
                    <a:pt x="226"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1" name="Google Shape;2141;p14"/>
          <p:cNvGrpSpPr/>
          <p:nvPr/>
        </p:nvGrpSpPr>
        <p:grpSpPr>
          <a:xfrm>
            <a:off x="168646" y="3912114"/>
            <a:ext cx="1089155" cy="1231356"/>
            <a:chOff x="8757869" y="996334"/>
            <a:chExt cx="520430" cy="588349"/>
          </a:xfrm>
        </p:grpSpPr>
        <p:sp>
          <p:nvSpPr>
            <p:cNvPr id="2142" name="Google Shape;2142;p14"/>
            <p:cNvSpPr/>
            <p:nvPr/>
          </p:nvSpPr>
          <p:spPr>
            <a:xfrm>
              <a:off x="8757869" y="996334"/>
              <a:ext cx="520334" cy="588349"/>
            </a:xfrm>
            <a:custGeom>
              <a:avLst/>
              <a:gdLst/>
              <a:ahLst/>
              <a:cxnLst/>
              <a:rect l="l" t="t" r="r" b="b"/>
              <a:pathLst>
                <a:path w="16364" h="18503" extrusionOk="0">
                  <a:moveTo>
                    <a:pt x="3984" y="2920"/>
                  </a:moveTo>
                  <a:cubicBezTo>
                    <a:pt x="5103" y="2920"/>
                    <a:pt x="5936" y="5140"/>
                    <a:pt x="5246" y="7010"/>
                  </a:cubicBezTo>
                  <a:cubicBezTo>
                    <a:pt x="4532" y="8933"/>
                    <a:pt x="3446" y="10156"/>
                    <a:pt x="2662" y="10156"/>
                  </a:cubicBezTo>
                  <a:cubicBezTo>
                    <a:pt x="2601" y="10156"/>
                    <a:pt x="2542" y="10149"/>
                    <a:pt x="2486" y="10134"/>
                  </a:cubicBezTo>
                  <a:cubicBezTo>
                    <a:pt x="1884" y="9980"/>
                    <a:pt x="1736" y="7312"/>
                    <a:pt x="1936" y="6210"/>
                  </a:cubicBezTo>
                  <a:cubicBezTo>
                    <a:pt x="2137" y="5105"/>
                    <a:pt x="2720" y="3070"/>
                    <a:pt x="3887" y="2925"/>
                  </a:cubicBezTo>
                  <a:cubicBezTo>
                    <a:pt x="3920" y="2921"/>
                    <a:pt x="3952" y="2920"/>
                    <a:pt x="3984" y="2920"/>
                  </a:cubicBezTo>
                  <a:close/>
                  <a:moveTo>
                    <a:pt x="6985" y="0"/>
                  </a:moveTo>
                  <a:cubicBezTo>
                    <a:pt x="6483" y="0"/>
                    <a:pt x="5739" y="236"/>
                    <a:pt x="5206" y="446"/>
                  </a:cubicBezTo>
                  <a:cubicBezTo>
                    <a:pt x="4419" y="755"/>
                    <a:pt x="3350" y="1347"/>
                    <a:pt x="2690" y="2274"/>
                  </a:cubicBezTo>
                  <a:cubicBezTo>
                    <a:pt x="2029" y="3203"/>
                    <a:pt x="0" y="5982"/>
                    <a:pt x="1485" y="11394"/>
                  </a:cubicBezTo>
                  <a:cubicBezTo>
                    <a:pt x="1566" y="11693"/>
                    <a:pt x="1056" y="12311"/>
                    <a:pt x="1340" y="13342"/>
                  </a:cubicBezTo>
                  <a:cubicBezTo>
                    <a:pt x="1622" y="14363"/>
                    <a:pt x="4395" y="18502"/>
                    <a:pt x="8087" y="18502"/>
                  </a:cubicBezTo>
                  <a:cubicBezTo>
                    <a:pt x="8125" y="18502"/>
                    <a:pt x="8163" y="18502"/>
                    <a:pt x="8201" y="18501"/>
                  </a:cubicBezTo>
                  <a:cubicBezTo>
                    <a:pt x="11671" y="18421"/>
                    <a:pt x="14437" y="16615"/>
                    <a:pt x="15311" y="15012"/>
                  </a:cubicBezTo>
                  <a:cubicBezTo>
                    <a:pt x="16182" y="13413"/>
                    <a:pt x="16364" y="11962"/>
                    <a:pt x="16243" y="10039"/>
                  </a:cubicBezTo>
                  <a:cubicBezTo>
                    <a:pt x="16120" y="8121"/>
                    <a:pt x="15212" y="6701"/>
                    <a:pt x="14650" y="6368"/>
                  </a:cubicBezTo>
                  <a:cubicBezTo>
                    <a:pt x="13928" y="5945"/>
                    <a:pt x="11205" y="6219"/>
                    <a:pt x="10007" y="5778"/>
                  </a:cubicBezTo>
                  <a:cubicBezTo>
                    <a:pt x="8812" y="5339"/>
                    <a:pt x="7994" y="4197"/>
                    <a:pt x="7691" y="2981"/>
                  </a:cubicBezTo>
                  <a:cubicBezTo>
                    <a:pt x="7355" y="1613"/>
                    <a:pt x="7846" y="755"/>
                    <a:pt x="7487" y="183"/>
                  </a:cubicBezTo>
                  <a:cubicBezTo>
                    <a:pt x="7405" y="52"/>
                    <a:pt x="7222" y="0"/>
                    <a:pt x="6985" y="0"/>
                  </a:cubicBezTo>
                  <a:close/>
                </a:path>
              </a:pathLst>
            </a:custGeom>
            <a:solidFill>
              <a:srgbClr val="A67E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4"/>
            <p:cNvSpPr/>
            <p:nvPr/>
          </p:nvSpPr>
          <p:spPr>
            <a:xfrm>
              <a:off x="8797521" y="1215864"/>
              <a:ext cx="449776" cy="192915"/>
            </a:xfrm>
            <a:custGeom>
              <a:avLst/>
              <a:gdLst/>
              <a:ahLst/>
              <a:cxnLst/>
              <a:rect l="l" t="t" r="r" b="b"/>
              <a:pathLst>
                <a:path w="14145" h="6067" extrusionOk="0">
                  <a:moveTo>
                    <a:pt x="13944" y="1"/>
                  </a:moveTo>
                  <a:cubicBezTo>
                    <a:pt x="13132" y="1236"/>
                    <a:pt x="11075" y="2687"/>
                    <a:pt x="8405" y="3869"/>
                  </a:cubicBezTo>
                  <a:cubicBezTo>
                    <a:pt x="5433" y="5184"/>
                    <a:pt x="2877" y="5743"/>
                    <a:pt x="1240" y="5743"/>
                  </a:cubicBezTo>
                  <a:cubicBezTo>
                    <a:pt x="739" y="5743"/>
                    <a:pt x="325" y="5691"/>
                    <a:pt x="10" y="5592"/>
                  </a:cubicBezTo>
                  <a:cubicBezTo>
                    <a:pt x="1" y="5697"/>
                    <a:pt x="1" y="5808"/>
                    <a:pt x="4" y="5929"/>
                  </a:cubicBezTo>
                  <a:cubicBezTo>
                    <a:pt x="339" y="6019"/>
                    <a:pt x="759" y="6067"/>
                    <a:pt x="1253" y="6067"/>
                  </a:cubicBezTo>
                  <a:cubicBezTo>
                    <a:pt x="2718" y="6067"/>
                    <a:pt x="4834" y="5647"/>
                    <a:pt x="7327" y="4675"/>
                  </a:cubicBezTo>
                  <a:cubicBezTo>
                    <a:pt x="7722" y="4524"/>
                    <a:pt x="8127" y="4354"/>
                    <a:pt x="8541" y="4172"/>
                  </a:cubicBezTo>
                  <a:cubicBezTo>
                    <a:pt x="11214" y="2992"/>
                    <a:pt x="13246" y="1572"/>
                    <a:pt x="14144" y="297"/>
                  </a:cubicBezTo>
                  <a:cubicBezTo>
                    <a:pt x="14079" y="189"/>
                    <a:pt x="14011" y="93"/>
                    <a:pt x="13944" y="1"/>
                  </a:cubicBezTo>
                  <a:close/>
                </a:path>
              </a:pathLst>
            </a:custGeom>
            <a:solidFill>
              <a:srgbClr val="DCB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4"/>
            <p:cNvSpPr/>
            <p:nvPr/>
          </p:nvSpPr>
          <p:spPr>
            <a:xfrm>
              <a:off x="8803403" y="1195545"/>
              <a:ext cx="421794" cy="175554"/>
            </a:xfrm>
            <a:custGeom>
              <a:avLst/>
              <a:gdLst/>
              <a:ahLst/>
              <a:cxnLst/>
              <a:rect l="l" t="t" r="r" b="b"/>
              <a:pathLst>
                <a:path w="13265" h="5521" extrusionOk="0">
                  <a:moveTo>
                    <a:pt x="12940" y="1"/>
                  </a:moveTo>
                  <a:cubicBezTo>
                    <a:pt x="11749" y="1273"/>
                    <a:pt x="9269" y="2897"/>
                    <a:pt x="6522" y="3885"/>
                  </a:cubicBezTo>
                  <a:cubicBezTo>
                    <a:pt x="3922" y="4821"/>
                    <a:pt x="1828" y="5192"/>
                    <a:pt x="442" y="5192"/>
                  </a:cubicBezTo>
                  <a:cubicBezTo>
                    <a:pt x="306" y="5192"/>
                    <a:pt x="178" y="5188"/>
                    <a:pt x="57" y="5181"/>
                  </a:cubicBezTo>
                  <a:lnTo>
                    <a:pt x="57" y="5181"/>
                  </a:lnTo>
                  <a:cubicBezTo>
                    <a:pt x="66" y="5268"/>
                    <a:pt x="38" y="5376"/>
                    <a:pt x="1" y="5506"/>
                  </a:cubicBezTo>
                  <a:cubicBezTo>
                    <a:pt x="148" y="5515"/>
                    <a:pt x="305" y="5520"/>
                    <a:pt x="472" y="5520"/>
                  </a:cubicBezTo>
                  <a:cubicBezTo>
                    <a:pt x="1849" y="5520"/>
                    <a:pt x="3916" y="5174"/>
                    <a:pt x="6639" y="4200"/>
                  </a:cubicBezTo>
                  <a:cubicBezTo>
                    <a:pt x="6793" y="4138"/>
                    <a:pt x="6951" y="4079"/>
                    <a:pt x="7111" y="4017"/>
                  </a:cubicBezTo>
                  <a:cubicBezTo>
                    <a:pt x="9634" y="3033"/>
                    <a:pt x="12076" y="1461"/>
                    <a:pt x="13265" y="140"/>
                  </a:cubicBezTo>
                  <a:cubicBezTo>
                    <a:pt x="13249" y="127"/>
                    <a:pt x="13234" y="115"/>
                    <a:pt x="13218" y="109"/>
                  </a:cubicBezTo>
                  <a:cubicBezTo>
                    <a:pt x="13144" y="66"/>
                    <a:pt x="13048" y="32"/>
                    <a:pt x="12940" y="1"/>
                  </a:cubicBezTo>
                  <a:close/>
                </a:path>
              </a:pathLst>
            </a:custGeom>
            <a:solidFill>
              <a:srgbClr val="DCB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4"/>
            <p:cNvSpPr/>
            <p:nvPr/>
          </p:nvSpPr>
          <p:spPr>
            <a:xfrm>
              <a:off x="8830399" y="1189377"/>
              <a:ext cx="336386" cy="134408"/>
            </a:xfrm>
            <a:custGeom>
              <a:avLst/>
              <a:gdLst/>
              <a:ahLst/>
              <a:cxnLst/>
              <a:rect l="l" t="t" r="r" b="b"/>
              <a:pathLst>
                <a:path w="10579" h="4227" extrusionOk="0">
                  <a:moveTo>
                    <a:pt x="10054" y="0"/>
                  </a:moveTo>
                  <a:cubicBezTo>
                    <a:pt x="9066" y="723"/>
                    <a:pt x="7800" y="1448"/>
                    <a:pt x="6349" y="2087"/>
                  </a:cubicBezTo>
                  <a:cubicBezTo>
                    <a:pt x="4388" y="2958"/>
                    <a:pt x="2613" y="3492"/>
                    <a:pt x="1159" y="3761"/>
                  </a:cubicBezTo>
                  <a:cubicBezTo>
                    <a:pt x="848" y="4000"/>
                    <a:pt x="1" y="4226"/>
                    <a:pt x="204" y="4226"/>
                  </a:cubicBezTo>
                  <a:cubicBezTo>
                    <a:pt x="227" y="4226"/>
                    <a:pt x="262" y="4223"/>
                    <a:pt x="313" y="4218"/>
                  </a:cubicBezTo>
                  <a:cubicBezTo>
                    <a:pt x="1659" y="4063"/>
                    <a:pt x="3354" y="3643"/>
                    <a:pt x="5271" y="2896"/>
                  </a:cubicBezTo>
                  <a:cubicBezTo>
                    <a:pt x="5670" y="2742"/>
                    <a:pt x="6071" y="2575"/>
                    <a:pt x="6485" y="2390"/>
                  </a:cubicBezTo>
                  <a:cubicBezTo>
                    <a:pt x="8130" y="1661"/>
                    <a:pt x="9532" y="843"/>
                    <a:pt x="10579" y="25"/>
                  </a:cubicBezTo>
                  <a:cubicBezTo>
                    <a:pt x="10409" y="16"/>
                    <a:pt x="10230" y="9"/>
                    <a:pt x="10054" y="0"/>
                  </a:cubicBezTo>
                  <a:close/>
                </a:path>
              </a:pathLst>
            </a:custGeom>
            <a:solidFill>
              <a:srgbClr val="DCB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4"/>
            <p:cNvSpPr/>
            <p:nvPr/>
          </p:nvSpPr>
          <p:spPr>
            <a:xfrm>
              <a:off x="8896792" y="1184766"/>
              <a:ext cx="213457" cy="90623"/>
            </a:xfrm>
            <a:custGeom>
              <a:avLst/>
              <a:gdLst/>
              <a:ahLst/>
              <a:cxnLst/>
              <a:rect l="l" t="t" r="r" b="b"/>
              <a:pathLst>
                <a:path w="6713" h="2850" extrusionOk="0">
                  <a:moveTo>
                    <a:pt x="6197" y="0"/>
                  </a:moveTo>
                  <a:cubicBezTo>
                    <a:pt x="5128" y="639"/>
                    <a:pt x="3896" y="1244"/>
                    <a:pt x="2606" y="1707"/>
                  </a:cubicBezTo>
                  <a:cubicBezTo>
                    <a:pt x="1763" y="2010"/>
                    <a:pt x="979" y="2254"/>
                    <a:pt x="250" y="2442"/>
                  </a:cubicBezTo>
                  <a:cubicBezTo>
                    <a:pt x="170" y="2584"/>
                    <a:pt x="83" y="2720"/>
                    <a:pt x="0" y="2850"/>
                  </a:cubicBezTo>
                  <a:cubicBezTo>
                    <a:pt x="818" y="2649"/>
                    <a:pt x="1720" y="2377"/>
                    <a:pt x="2714" y="2022"/>
                  </a:cubicBezTo>
                  <a:cubicBezTo>
                    <a:pt x="2871" y="1964"/>
                    <a:pt x="3029" y="1905"/>
                    <a:pt x="3193" y="1843"/>
                  </a:cubicBezTo>
                  <a:cubicBezTo>
                    <a:pt x="4431" y="1362"/>
                    <a:pt x="5650" y="735"/>
                    <a:pt x="6712" y="68"/>
                  </a:cubicBezTo>
                  <a:cubicBezTo>
                    <a:pt x="6530" y="49"/>
                    <a:pt x="6357" y="25"/>
                    <a:pt x="6197" y="0"/>
                  </a:cubicBezTo>
                  <a:close/>
                </a:path>
              </a:pathLst>
            </a:custGeom>
            <a:solidFill>
              <a:srgbClr val="DCB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4"/>
            <p:cNvSpPr/>
            <p:nvPr/>
          </p:nvSpPr>
          <p:spPr>
            <a:xfrm>
              <a:off x="8926905" y="1154622"/>
              <a:ext cx="118732" cy="57649"/>
            </a:xfrm>
            <a:custGeom>
              <a:avLst/>
              <a:gdLst/>
              <a:ahLst/>
              <a:cxnLst/>
              <a:rect l="l" t="t" r="r" b="b"/>
              <a:pathLst>
                <a:path w="3734" h="1813" extrusionOk="0">
                  <a:moveTo>
                    <a:pt x="3474" y="0"/>
                  </a:moveTo>
                  <a:cubicBezTo>
                    <a:pt x="3098" y="195"/>
                    <a:pt x="2702" y="380"/>
                    <a:pt x="2295" y="562"/>
                  </a:cubicBezTo>
                  <a:cubicBezTo>
                    <a:pt x="1529" y="905"/>
                    <a:pt x="798" y="1189"/>
                    <a:pt x="100" y="1430"/>
                  </a:cubicBezTo>
                  <a:cubicBezTo>
                    <a:pt x="72" y="1556"/>
                    <a:pt x="41" y="1683"/>
                    <a:pt x="1" y="1813"/>
                  </a:cubicBezTo>
                  <a:cubicBezTo>
                    <a:pt x="396" y="1680"/>
                    <a:pt x="801" y="1535"/>
                    <a:pt x="1217" y="1371"/>
                  </a:cubicBezTo>
                  <a:cubicBezTo>
                    <a:pt x="1613" y="1217"/>
                    <a:pt x="2017" y="1050"/>
                    <a:pt x="2425" y="865"/>
                  </a:cubicBezTo>
                  <a:cubicBezTo>
                    <a:pt x="2882" y="664"/>
                    <a:pt x="3317" y="457"/>
                    <a:pt x="3734" y="241"/>
                  </a:cubicBezTo>
                  <a:cubicBezTo>
                    <a:pt x="3644" y="167"/>
                    <a:pt x="3558" y="87"/>
                    <a:pt x="3474" y="0"/>
                  </a:cubicBezTo>
                  <a:close/>
                </a:path>
              </a:pathLst>
            </a:custGeom>
            <a:solidFill>
              <a:srgbClr val="DCB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4"/>
            <p:cNvSpPr/>
            <p:nvPr/>
          </p:nvSpPr>
          <p:spPr>
            <a:xfrm>
              <a:off x="8930053" y="1113667"/>
              <a:ext cx="84454" cy="43817"/>
            </a:xfrm>
            <a:custGeom>
              <a:avLst/>
              <a:gdLst/>
              <a:ahLst/>
              <a:cxnLst/>
              <a:rect l="l" t="t" r="r" b="b"/>
              <a:pathLst>
                <a:path w="2656" h="1378" extrusionOk="0">
                  <a:moveTo>
                    <a:pt x="2511" y="1"/>
                  </a:moveTo>
                  <a:cubicBezTo>
                    <a:pt x="1832" y="340"/>
                    <a:pt x="1115" y="652"/>
                    <a:pt x="374" y="918"/>
                  </a:cubicBezTo>
                  <a:cubicBezTo>
                    <a:pt x="248" y="964"/>
                    <a:pt x="127" y="1004"/>
                    <a:pt x="1" y="1047"/>
                  </a:cubicBezTo>
                  <a:cubicBezTo>
                    <a:pt x="19" y="1155"/>
                    <a:pt x="38" y="1267"/>
                    <a:pt x="50" y="1378"/>
                  </a:cubicBezTo>
                  <a:cubicBezTo>
                    <a:pt x="192" y="1328"/>
                    <a:pt x="334" y="1282"/>
                    <a:pt x="482" y="1226"/>
                  </a:cubicBezTo>
                  <a:cubicBezTo>
                    <a:pt x="640" y="1171"/>
                    <a:pt x="797" y="1112"/>
                    <a:pt x="961" y="1050"/>
                  </a:cubicBezTo>
                  <a:cubicBezTo>
                    <a:pt x="1532" y="825"/>
                    <a:pt x="2103" y="572"/>
                    <a:pt x="2656" y="297"/>
                  </a:cubicBezTo>
                  <a:cubicBezTo>
                    <a:pt x="2603" y="201"/>
                    <a:pt x="2557" y="100"/>
                    <a:pt x="2511" y="1"/>
                  </a:cubicBezTo>
                  <a:close/>
                </a:path>
              </a:pathLst>
            </a:custGeom>
            <a:solidFill>
              <a:srgbClr val="DCB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4"/>
            <p:cNvSpPr/>
            <p:nvPr/>
          </p:nvSpPr>
          <p:spPr>
            <a:xfrm>
              <a:off x="8916030" y="1074397"/>
              <a:ext cx="85027" cy="45216"/>
            </a:xfrm>
            <a:custGeom>
              <a:avLst/>
              <a:gdLst/>
              <a:ahLst/>
              <a:cxnLst/>
              <a:rect l="l" t="t" r="r" b="b"/>
              <a:pathLst>
                <a:path w="2674" h="1422" extrusionOk="0">
                  <a:moveTo>
                    <a:pt x="2621" y="1"/>
                  </a:moveTo>
                  <a:cubicBezTo>
                    <a:pt x="2297" y="161"/>
                    <a:pt x="1961" y="319"/>
                    <a:pt x="1615" y="473"/>
                  </a:cubicBezTo>
                  <a:cubicBezTo>
                    <a:pt x="1059" y="717"/>
                    <a:pt x="522" y="939"/>
                    <a:pt x="0" y="1131"/>
                  </a:cubicBezTo>
                  <a:cubicBezTo>
                    <a:pt x="59" y="1220"/>
                    <a:pt x="111" y="1316"/>
                    <a:pt x="164" y="1421"/>
                  </a:cubicBezTo>
                  <a:cubicBezTo>
                    <a:pt x="284" y="1375"/>
                    <a:pt x="408" y="1328"/>
                    <a:pt x="537" y="1282"/>
                  </a:cubicBezTo>
                  <a:cubicBezTo>
                    <a:pt x="930" y="1128"/>
                    <a:pt x="1334" y="961"/>
                    <a:pt x="1745" y="776"/>
                  </a:cubicBezTo>
                  <a:cubicBezTo>
                    <a:pt x="2066" y="634"/>
                    <a:pt x="2374" y="486"/>
                    <a:pt x="2674" y="340"/>
                  </a:cubicBezTo>
                  <a:cubicBezTo>
                    <a:pt x="2652" y="223"/>
                    <a:pt x="2634" y="109"/>
                    <a:pt x="2621" y="1"/>
                  </a:cubicBezTo>
                  <a:close/>
                </a:path>
              </a:pathLst>
            </a:custGeom>
            <a:solidFill>
              <a:srgbClr val="DCB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4"/>
            <p:cNvSpPr/>
            <p:nvPr/>
          </p:nvSpPr>
          <p:spPr>
            <a:xfrm>
              <a:off x="8887158" y="1043204"/>
              <a:ext cx="111768" cy="52339"/>
            </a:xfrm>
            <a:custGeom>
              <a:avLst/>
              <a:gdLst/>
              <a:ahLst/>
              <a:cxnLst/>
              <a:rect l="l" t="t" r="r" b="b"/>
              <a:pathLst>
                <a:path w="3515" h="1646" extrusionOk="0">
                  <a:moveTo>
                    <a:pt x="3514" y="0"/>
                  </a:moveTo>
                  <a:lnTo>
                    <a:pt x="3514" y="0"/>
                  </a:lnTo>
                  <a:cubicBezTo>
                    <a:pt x="2711" y="423"/>
                    <a:pt x="1844" y="812"/>
                    <a:pt x="942" y="1136"/>
                  </a:cubicBezTo>
                  <a:cubicBezTo>
                    <a:pt x="618" y="1250"/>
                    <a:pt x="309" y="1355"/>
                    <a:pt x="1" y="1457"/>
                  </a:cubicBezTo>
                  <a:cubicBezTo>
                    <a:pt x="170" y="1473"/>
                    <a:pt x="331" y="1538"/>
                    <a:pt x="479" y="1646"/>
                  </a:cubicBezTo>
                  <a:cubicBezTo>
                    <a:pt x="671" y="1581"/>
                    <a:pt x="859" y="1519"/>
                    <a:pt x="1050" y="1448"/>
                  </a:cubicBezTo>
                  <a:cubicBezTo>
                    <a:pt x="1211" y="1389"/>
                    <a:pt x="1368" y="1334"/>
                    <a:pt x="1529" y="1272"/>
                  </a:cubicBezTo>
                  <a:cubicBezTo>
                    <a:pt x="2199" y="1010"/>
                    <a:pt x="2863" y="707"/>
                    <a:pt x="3499" y="380"/>
                  </a:cubicBezTo>
                  <a:cubicBezTo>
                    <a:pt x="3499" y="247"/>
                    <a:pt x="3505" y="120"/>
                    <a:pt x="3514" y="0"/>
                  </a:cubicBezTo>
                  <a:close/>
                </a:path>
              </a:pathLst>
            </a:custGeom>
            <a:solidFill>
              <a:srgbClr val="DCB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4"/>
            <p:cNvSpPr/>
            <p:nvPr/>
          </p:nvSpPr>
          <p:spPr>
            <a:xfrm>
              <a:off x="8799969" y="1080502"/>
              <a:ext cx="126967" cy="253394"/>
            </a:xfrm>
            <a:custGeom>
              <a:avLst/>
              <a:gdLst/>
              <a:ahLst/>
              <a:cxnLst/>
              <a:rect l="l" t="t" r="r" b="b"/>
              <a:pathLst>
                <a:path w="3993" h="7969" extrusionOk="0">
                  <a:moveTo>
                    <a:pt x="2492" y="1"/>
                  </a:moveTo>
                  <a:cubicBezTo>
                    <a:pt x="2448" y="1"/>
                    <a:pt x="2403" y="4"/>
                    <a:pt x="2357" y="9"/>
                  </a:cubicBezTo>
                  <a:cubicBezTo>
                    <a:pt x="1156" y="164"/>
                    <a:pt x="402" y="2310"/>
                    <a:pt x="202" y="3964"/>
                  </a:cubicBezTo>
                  <a:cubicBezTo>
                    <a:pt x="1" y="5619"/>
                    <a:pt x="390" y="7774"/>
                    <a:pt x="751" y="7947"/>
                  </a:cubicBezTo>
                  <a:cubicBezTo>
                    <a:pt x="782" y="7962"/>
                    <a:pt x="817" y="7969"/>
                    <a:pt x="856" y="7969"/>
                  </a:cubicBezTo>
                  <a:cubicBezTo>
                    <a:pt x="1278" y="7969"/>
                    <a:pt x="2119" y="7185"/>
                    <a:pt x="2119" y="7185"/>
                  </a:cubicBezTo>
                  <a:lnTo>
                    <a:pt x="2119" y="7185"/>
                  </a:lnTo>
                  <a:cubicBezTo>
                    <a:pt x="1846" y="7396"/>
                    <a:pt x="1579" y="7510"/>
                    <a:pt x="1341" y="7510"/>
                  </a:cubicBezTo>
                  <a:cubicBezTo>
                    <a:pt x="1280" y="7510"/>
                    <a:pt x="1221" y="7502"/>
                    <a:pt x="1165" y="7487"/>
                  </a:cubicBezTo>
                  <a:cubicBezTo>
                    <a:pt x="563" y="7333"/>
                    <a:pt x="418" y="4665"/>
                    <a:pt x="618" y="3563"/>
                  </a:cubicBezTo>
                  <a:cubicBezTo>
                    <a:pt x="819" y="2458"/>
                    <a:pt x="1400" y="423"/>
                    <a:pt x="2567" y="278"/>
                  </a:cubicBezTo>
                  <a:cubicBezTo>
                    <a:pt x="2600" y="274"/>
                    <a:pt x="2632" y="272"/>
                    <a:pt x="2665" y="272"/>
                  </a:cubicBezTo>
                  <a:cubicBezTo>
                    <a:pt x="3241" y="272"/>
                    <a:pt x="3742" y="859"/>
                    <a:pt x="3993" y="1689"/>
                  </a:cubicBezTo>
                  <a:cubicBezTo>
                    <a:pt x="3881" y="1306"/>
                    <a:pt x="3431" y="1"/>
                    <a:pt x="2492" y="1"/>
                  </a:cubicBezTo>
                  <a:close/>
                </a:path>
              </a:pathLst>
            </a:custGeom>
            <a:solidFill>
              <a:srgbClr val="9459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4"/>
            <p:cNvSpPr/>
            <p:nvPr/>
          </p:nvSpPr>
          <p:spPr>
            <a:xfrm>
              <a:off x="8876060" y="1000881"/>
              <a:ext cx="113930" cy="48014"/>
            </a:xfrm>
            <a:custGeom>
              <a:avLst/>
              <a:gdLst/>
              <a:ahLst/>
              <a:cxnLst/>
              <a:rect l="l" t="t" r="r" b="b"/>
              <a:pathLst>
                <a:path w="3583" h="1510" extrusionOk="0">
                  <a:moveTo>
                    <a:pt x="3255" y="1"/>
                  </a:moveTo>
                  <a:cubicBezTo>
                    <a:pt x="2926" y="1"/>
                    <a:pt x="2319" y="151"/>
                    <a:pt x="1656" y="411"/>
                  </a:cubicBezTo>
                  <a:cubicBezTo>
                    <a:pt x="705" y="781"/>
                    <a:pt x="1" y="1235"/>
                    <a:pt x="72" y="1424"/>
                  </a:cubicBezTo>
                  <a:cubicBezTo>
                    <a:pt x="94" y="1482"/>
                    <a:pt x="184" y="1509"/>
                    <a:pt x="325" y="1509"/>
                  </a:cubicBezTo>
                  <a:cubicBezTo>
                    <a:pt x="654" y="1509"/>
                    <a:pt x="1260" y="1359"/>
                    <a:pt x="1924" y="1099"/>
                  </a:cubicBezTo>
                  <a:cubicBezTo>
                    <a:pt x="2875" y="729"/>
                    <a:pt x="3582" y="275"/>
                    <a:pt x="3508" y="87"/>
                  </a:cubicBezTo>
                  <a:cubicBezTo>
                    <a:pt x="3486" y="29"/>
                    <a:pt x="3396" y="1"/>
                    <a:pt x="3255" y="1"/>
                  </a:cubicBezTo>
                  <a:close/>
                </a:path>
              </a:pathLst>
            </a:custGeom>
            <a:solidFill>
              <a:srgbClr val="926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4"/>
            <p:cNvSpPr/>
            <p:nvPr/>
          </p:nvSpPr>
          <p:spPr>
            <a:xfrm>
              <a:off x="8953710" y="1010293"/>
              <a:ext cx="324589" cy="574390"/>
            </a:xfrm>
            <a:custGeom>
              <a:avLst/>
              <a:gdLst/>
              <a:ahLst/>
              <a:cxnLst/>
              <a:rect l="l" t="t" r="r" b="b"/>
              <a:pathLst>
                <a:path w="10208" h="18064" extrusionOk="0">
                  <a:moveTo>
                    <a:pt x="1433" y="1"/>
                  </a:moveTo>
                  <a:cubicBezTo>
                    <a:pt x="1211" y="303"/>
                    <a:pt x="631" y="655"/>
                    <a:pt x="1" y="933"/>
                  </a:cubicBezTo>
                  <a:cubicBezTo>
                    <a:pt x="63" y="1507"/>
                    <a:pt x="239" y="2610"/>
                    <a:pt x="831" y="4014"/>
                  </a:cubicBezTo>
                  <a:cubicBezTo>
                    <a:pt x="1665" y="5996"/>
                    <a:pt x="4153" y="7071"/>
                    <a:pt x="5262" y="8392"/>
                  </a:cubicBezTo>
                  <a:cubicBezTo>
                    <a:pt x="6367" y="9711"/>
                    <a:pt x="7741" y="14437"/>
                    <a:pt x="5327" y="16426"/>
                  </a:cubicBezTo>
                  <a:cubicBezTo>
                    <a:pt x="3804" y="17679"/>
                    <a:pt x="2279" y="17926"/>
                    <a:pt x="1313" y="17926"/>
                  </a:cubicBezTo>
                  <a:cubicBezTo>
                    <a:pt x="987" y="17926"/>
                    <a:pt x="724" y="17898"/>
                    <a:pt x="547" y="17871"/>
                  </a:cubicBezTo>
                  <a:lnTo>
                    <a:pt x="547" y="17871"/>
                  </a:lnTo>
                  <a:cubicBezTo>
                    <a:pt x="991" y="17991"/>
                    <a:pt x="1454" y="18063"/>
                    <a:pt x="1932" y="18063"/>
                  </a:cubicBezTo>
                  <a:cubicBezTo>
                    <a:pt x="1970" y="18063"/>
                    <a:pt x="2007" y="18063"/>
                    <a:pt x="2045" y="18062"/>
                  </a:cubicBezTo>
                  <a:cubicBezTo>
                    <a:pt x="5515" y="17982"/>
                    <a:pt x="8281" y="16176"/>
                    <a:pt x="9155" y="14573"/>
                  </a:cubicBezTo>
                  <a:cubicBezTo>
                    <a:pt x="10026" y="12971"/>
                    <a:pt x="10208" y="11520"/>
                    <a:pt x="10087" y="9600"/>
                  </a:cubicBezTo>
                  <a:cubicBezTo>
                    <a:pt x="9961" y="7682"/>
                    <a:pt x="9053" y="6262"/>
                    <a:pt x="8491" y="5929"/>
                  </a:cubicBezTo>
                  <a:cubicBezTo>
                    <a:pt x="7769" y="5506"/>
                    <a:pt x="5046" y="5780"/>
                    <a:pt x="3848" y="5339"/>
                  </a:cubicBezTo>
                  <a:cubicBezTo>
                    <a:pt x="2653" y="4900"/>
                    <a:pt x="1835" y="3758"/>
                    <a:pt x="1532" y="2542"/>
                  </a:cubicBezTo>
                  <a:cubicBezTo>
                    <a:pt x="1242" y="1368"/>
                    <a:pt x="1563" y="566"/>
                    <a:pt x="1433" y="1"/>
                  </a:cubicBezTo>
                  <a:close/>
                </a:path>
              </a:pathLst>
            </a:custGeom>
            <a:solidFill>
              <a:srgbClr val="405440">
                <a:alpha val="40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4"/>
            <p:cNvSpPr/>
            <p:nvPr/>
          </p:nvSpPr>
          <p:spPr>
            <a:xfrm>
              <a:off x="9082426" y="1503695"/>
              <a:ext cx="44516" cy="35613"/>
            </a:xfrm>
            <a:custGeom>
              <a:avLst/>
              <a:gdLst/>
              <a:ahLst/>
              <a:cxnLst/>
              <a:rect l="l" t="t" r="r" b="b"/>
              <a:pathLst>
                <a:path w="1400" h="1120" extrusionOk="0">
                  <a:moveTo>
                    <a:pt x="1320" y="0"/>
                  </a:moveTo>
                  <a:cubicBezTo>
                    <a:pt x="1301" y="0"/>
                    <a:pt x="1281" y="8"/>
                    <a:pt x="1266" y="23"/>
                  </a:cubicBezTo>
                  <a:cubicBezTo>
                    <a:pt x="911" y="406"/>
                    <a:pt x="627" y="659"/>
                    <a:pt x="47" y="986"/>
                  </a:cubicBezTo>
                  <a:cubicBezTo>
                    <a:pt x="13" y="1008"/>
                    <a:pt x="0" y="1048"/>
                    <a:pt x="19" y="1085"/>
                  </a:cubicBezTo>
                  <a:cubicBezTo>
                    <a:pt x="35" y="1108"/>
                    <a:pt x="60" y="1119"/>
                    <a:pt x="85" y="1119"/>
                  </a:cubicBezTo>
                  <a:cubicBezTo>
                    <a:pt x="93" y="1119"/>
                    <a:pt x="101" y="1118"/>
                    <a:pt x="109" y="1116"/>
                  </a:cubicBezTo>
                  <a:cubicBezTo>
                    <a:pt x="112" y="1116"/>
                    <a:pt x="118" y="1116"/>
                    <a:pt x="118" y="1109"/>
                  </a:cubicBezTo>
                  <a:cubicBezTo>
                    <a:pt x="711" y="770"/>
                    <a:pt x="1004" y="514"/>
                    <a:pt x="1371" y="118"/>
                  </a:cubicBezTo>
                  <a:cubicBezTo>
                    <a:pt x="1399" y="91"/>
                    <a:pt x="1393" y="44"/>
                    <a:pt x="1368" y="20"/>
                  </a:cubicBezTo>
                  <a:cubicBezTo>
                    <a:pt x="1355" y="6"/>
                    <a:pt x="1338" y="0"/>
                    <a:pt x="1320" y="0"/>
                  </a:cubicBezTo>
                  <a:close/>
                </a:path>
              </a:pathLst>
            </a:custGeom>
            <a:solidFill>
              <a:srgbClr val="926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4"/>
            <p:cNvSpPr/>
            <p:nvPr/>
          </p:nvSpPr>
          <p:spPr>
            <a:xfrm>
              <a:off x="8944584" y="1547003"/>
              <a:ext cx="115489" cy="19428"/>
            </a:xfrm>
            <a:custGeom>
              <a:avLst/>
              <a:gdLst/>
              <a:ahLst/>
              <a:cxnLst/>
              <a:rect l="l" t="t" r="r" b="b"/>
              <a:pathLst>
                <a:path w="3632" h="611" extrusionOk="0">
                  <a:moveTo>
                    <a:pt x="83" y="1"/>
                  </a:moveTo>
                  <a:cubicBezTo>
                    <a:pt x="54" y="1"/>
                    <a:pt x="28" y="16"/>
                    <a:pt x="16" y="41"/>
                  </a:cubicBezTo>
                  <a:cubicBezTo>
                    <a:pt x="1" y="81"/>
                    <a:pt x="16" y="121"/>
                    <a:pt x="53" y="136"/>
                  </a:cubicBezTo>
                  <a:cubicBezTo>
                    <a:pt x="679" y="426"/>
                    <a:pt x="1248" y="610"/>
                    <a:pt x="1891" y="610"/>
                  </a:cubicBezTo>
                  <a:cubicBezTo>
                    <a:pt x="2377" y="610"/>
                    <a:pt x="2906" y="505"/>
                    <a:pt x="3533" y="260"/>
                  </a:cubicBezTo>
                  <a:cubicBezTo>
                    <a:pt x="3545" y="257"/>
                    <a:pt x="3561" y="251"/>
                    <a:pt x="3579" y="241"/>
                  </a:cubicBezTo>
                  <a:cubicBezTo>
                    <a:pt x="3613" y="226"/>
                    <a:pt x="3632" y="183"/>
                    <a:pt x="3619" y="149"/>
                  </a:cubicBezTo>
                  <a:cubicBezTo>
                    <a:pt x="3607" y="123"/>
                    <a:pt x="3580" y="106"/>
                    <a:pt x="3552" y="106"/>
                  </a:cubicBezTo>
                  <a:cubicBezTo>
                    <a:pt x="3544" y="106"/>
                    <a:pt x="3535" y="108"/>
                    <a:pt x="3527" y="112"/>
                  </a:cubicBezTo>
                  <a:cubicBezTo>
                    <a:pt x="2896" y="360"/>
                    <a:pt x="2373" y="468"/>
                    <a:pt x="1892" y="468"/>
                  </a:cubicBezTo>
                  <a:cubicBezTo>
                    <a:pt x="1279" y="468"/>
                    <a:pt x="733" y="292"/>
                    <a:pt x="115" y="7"/>
                  </a:cubicBezTo>
                  <a:cubicBezTo>
                    <a:pt x="104" y="3"/>
                    <a:pt x="94" y="1"/>
                    <a:pt x="83" y="1"/>
                  </a:cubicBezTo>
                  <a:close/>
                </a:path>
              </a:pathLst>
            </a:custGeom>
            <a:solidFill>
              <a:srgbClr val="926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4"/>
            <p:cNvSpPr/>
            <p:nvPr/>
          </p:nvSpPr>
          <p:spPr>
            <a:xfrm>
              <a:off x="8816377" y="1427508"/>
              <a:ext cx="74152" cy="85281"/>
            </a:xfrm>
            <a:custGeom>
              <a:avLst/>
              <a:gdLst/>
              <a:ahLst/>
              <a:cxnLst/>
              <a:rect l="l" t="t" r="r" b="b"/>
              <a:pathLst>
                <a:path w="2332" h="2682" extrusionOk="0">
                  <a:moveTo>
                    <a:pt x="83" y="0"/>
                  </a:moveTo>
                  <a:cubicBezTo>
                    <a:pt x="70" y="0"/>
                    <a:pt x="56" y="4"/>
                    <a:pt x="44" y="11"/>
                  </a:cubicBezTo>
                  <a:cubicBezTo>
                    <a:pt x="10" y="29"/>
                    <a:pt x="1" y="72"/>
                    <a:pt x="19" y="106"/>
                  </a:cubicBezTo>
                  <a:cubicBezTo>
                    <a:pt x="28" y="122"/>
                    <a:pt x="890" y="1492"/>
                    <a:pt x="2208" y="2666"/>
                  </a:cubicBezTo>
                  <a:cubicBezTo>
                    <a:pt x="2221" y="2676"/>
                    <a:pt x="2239" y="2681"/>
                    <a:pt x="2257" y="2681"/>
                  </a:cubicBezTo>
                  <a:cubicBezTo>
                    <a:pt x="2266" y="2681"/>
                    <a:pt x="2274" y="2680"/>
                    <a:pt x="2282" y="2678"/>
                  </a:cubicBezTo>
                  <a:cubicBezTo>
                    <a:pt x="2288" y="2672"/>
                    <a:pt x="2301" y="2669"/>
                    <a:pt x="2304" y="2663"/>
                  </a:cubicBezTo>
                  <a:cubicBezTo>
                    <a:pt x="2332" y="2632"/>
                    <a:pt x="2332" y="2589"/>
                    <a:pt x="2301" y="2561"/>
                  </a:cubicBezTo>
                  <a:cubicBezTo>
                    <a:pt x="1001" y="1400"/>
                    <a:pt x="149" y="48"/>
                    <a:pt x="139" y="32"/>
                  </a:cubicBezTo>
                  <a:cubicBezTo>
                    <a:pt x="128" y="11"/>
                    <a:pt x="106" y="0"/>
                    <a:pt x="83" y="0"/>
                  </a:cubicBezTo>
                  <a:close/>
                </a:path>
              </a:pathLst>
            </a:custGeom>
            <a:solidFill>
              <a:srgbClr val="926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4"/>
            <p:cNvSpPr/>
            <p:nvPr/>
          </p:nvSpPr>
          <p:spPr>
            <a:xfrm>
              <a:off x="8968432" y="1343467"/>
              <a:ext cx="147413" cy="60860"/>
            </a:xfrm>
            <a:custGeom>
              <a:avLst/>
              <a:gdLst/>
              <a:ahLst/>
              <a:cxnLst/>
              <a:rect l="l" t="t" r="r" b="b"/>
              <a:pathLst>
                <a:path w="4636" h="1914" extrusionOk="0">
                  <a:moveTo>
                    <a:pt x="4553" y="1"/>
                  </a:moveTo>
                  <a:cubicBezTo>
                    <a:pt x="4542" y="1"/>
                    <a:pt x="4531" y="4"/>
                    <a:pt x="4521" y="11"/>
                  </a:cubicBezTo>
                  <a:cubicBezTo>
                    <a:pt x="1884" y="1400"/>
                    <a:pt x="84" y="1764"/>
                    <a:pt x="66" y="1771"/>
                  </a:cubicBezTo>
                  <a:cubicBezTo>
                    <a:pt x="29" y="1777"/>
                    <a:pt x="1" y="1817"/>
                    <a:pt x="7" y="1854"/>
                  </a:cubicBezTo>
                  <a:cubicBezTo>
                    <a:pt x="15" y="1890"/>
                    <a:pt x="46" y="1913"/>
                    <a:pt x="81" y="1913"/>
                  </a:cubicBezTo>
                  <a:cubicBezTo>
                    <a:pt x="85" y="1913"/>
                    <a:pt x="89" y="1913"/>
                    <a:pt x="94" y="1913"/>
                  </a:cubicBezTo>
                  <a:cubicBezTo>
                    <a:pt x="106" y="1909"/>
                    <a:pt x="881" y="1749"/>
                    <a:pt x="2159" y="1252"/>
                  </a:cubicBezTo>
                  <a:cubicBezTo>
                    <a:pt x="2841" y="986"/>
                    <a:pt x="3663" y="622"/>
                    <a:pt x="4586" y="137"/>
                  </a:cubicBezTo>
                  <a:cubicBezTo>
                    <a:pt x="4620" y="119"/>
                    <a:pt x="4635" y="76"/>
                    <a:pt x="4617" y="42"/>
                  </a:cubicBezTo>
                  <a:cubicBezTo>
                    <a:pt x="4604" y="16"/>
                    <a:pt x="4578" y="1"/>
                    <a:pt x="4553" y="1"/>
                  </a:cubicBezTo>
                  <a:close/>
                </a:path>
              </a:pathLst>
            </a:custGeom>
            <a:solidFill>
              <a:srgbClr val="926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4"/>
            <p:cNvSpPr/>
            <p:nvPr/>
          </p:nvSpPr>
          <p:spPr>
            <a:xfrm>
              <a:off x="9095177" y="1344167"/>
              <a:ext cx="48523" cy="28363"/>
            </a:xfrm>
            <a:custGeom>
              <a:avLst/>
              <a:gdLst/>
              <a:ahLst/>
              <a:cxnLst/>
              <a:rect l="l" t="t" r="r" b="b"/>
              <a:pathLst>
                <a:path w="1526" h="892" extrusionOk="0">
                  <a:moveTo>
                    <a:pt x="1444" y="0"/>
                  </a:moveTo>
                  <a:cubicBezTo>
                    <a:pt x="1431" y="0"/>
                    <a:pt x="1418" y="4"/>
                    <a:pt x="1406" y="10"/>
                  </a:cubicBezTo>
                  <a:cubicBezTo>
                    <a:pt x="754" y="421"/>
                    <a:pt x="59" y="751"/>
                    <a:pt x="50" y="754"/>
                  </a:cubicBezTo>
                  <a:cubicBezTo>
                    <a:pt x="16" y="776"/>
                    <a:pt x="1" y="816"/>
                    <a:pt x="16" y="853"/>
                  </a:cubicBezTo>
                  <a:cubicBezTo>
                    <a:pt x="28" y="878"/>
                    <a:pt x="53" y="892"/>
                    <a:pt x="79" y="892"/>
                  </a:cubicBezTo>
                  <a:cubicBezTo>
                    <a:pt x="88" y="892"/>
                    <a:pt x="97" y="890"/>
                    <a:pt x="106" y="887"/>
                  </a:cubicBezTo>
                  <a:lnTo>
                    <a:pt x="112" y="887"/>
                  </a:lnTo>
                  <a:cubicBezTo>
                    <a:pt x="121" y="884"/>
                    <a:pt x="822" y="548"/>
                    <a:pt x="1483" y="134"/>
                  </a:cubicBezTo>
                  <a:cubicBezTo>
                    <a:pt x="1517" y="112"/>
                    <a:pt x="1526" y="69"/>
                    <a:pt x="1507" y="35"/>
                  </a:cubicBezTo>
                  <a:cubicBezTo>
                    <a:pt x="1492" y="11"/>
                    <a:pt x="1468" y="0"/>
                    <a:pt x="1444" y="0"/>
                  </a:cubicBezTo>
                  <a:close/>
                </a:path>
              </a:pathLst>
            </a:custGeom>
            <a:solidFill>
              <a:srgbClr val="926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4"/>
            <p:cNvSpPr/>
            <p:nvPr/>
          </p:nvSpPr>
          <p:spPr>
            <a:xfrm>
              <a:off x="8867729" y="1045302"/>
              <a:ext cx="70718" cy="18188"/>
            </a:xfrm>
            <a:custGeom>
              <a:avLst/>
              <a:gdLst/>
              <a:ahLst/>
              <a:cxnLst/>
              <a:rect l="l" t="t" r="r" b="b"/>
              <a:pathLst>
                <a:path w="2224" h="572" extrusionOk="0">
                  <a:moveTo>
                    <a:pt x="2143" y="0"/>
                  </a:moveTo>
                  <a:cubicBezTo>
                    <a:pt x="2133" y="0"/>
                    <a:pt x="2124" y="3"/>
                    <a:pt x="2115" y="8"/>
                  </a:cubicBezTo>
                  <a:cubicBezTo>
                    <a:pt x="1250" y="352"/>
                    <a:pt x="724" y="428"/>
                    <a:pt x="431" y="428"/>
                  </a:cubicBezTo>
                  <a:cubicBezTo>
                    <a:pt x="208" y="428"/>
                    <a:pt x="118" y="384"/>
                    <a:pt x="114" y="382"/>
                  </a:cubicBezTo>
                  <a:cubicBezTo>
                    <a:pt x="104" y="376"/>
                    <a:pt x="92" y="373"/>
                    <a:pt x="81" y="373"/>
                  </a:cubicBezTo>
                  <a:cubicBezTo>
                    <a:pt x="56" y="373"/>
                    <a:pt x="31" y="386"/>
                    <a:pt x="19" y="409"/>
                  </a:cubicBezTo>
                  <a:cubicBezTo>
                    <a:pt x="0" y="440"/>
                    <a:pt x="10" y="487"/>
                    <a:pt x="47" y="505"/>
                  </a:cubicBezTo>
                  <a:cubicBezTo>
                    <a:pt x="57" y="511"/>
                    <a:pt x="165" y="572"/>
                    <a:pt x="438" y="572"/>
                  </a:cubicBezTo>
                  <a:cubicBezTo>
                    <a:pt x="744" y="572"/>
                    <a:pt x="1258" y="495"/>
                    <a:pt x="2072" y="178"/>
                  </a:cubicBezTo>
                  <a:cubicBezTo>
                    <a:pt x="2103" y="162"/>
                    <a:pt x="2137" y="150"/>
                    <a:pt x="2168" y="141"/>
                  </a:cubicBezTo>
                  <a:cubicBezTo>
                    <a:pt x="2202" y="125"/>
                    <a:pt x="2223" y="82"/>
                    <a:pt x="2208" y="48"/>
                  </a:cubicBezTo>
                  <a:cubicBezTo>
                    <a:pt x="2196" y="21"/>
                    <a:pt x="2170" y="0"/>
                    <a:pt x="2143" y="0"/>
                  </a:cubicBezTo>
                  <a:close/>
                </a:path>
              </a:pathLst>
            </a:custGeom>
            <a:solidFill>
              <a:srgbClr val="926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0" name="Google Shape;2160;p14"/>
          <p:cNvGrpSpPr/>
          <p:nvPr/>
        </p:nvGrpSpPr>
        <p:grpSpPr>
          <a:xfrm>
            <a:off x="3307405" y="4608571"/>
            <a:ext cx="846634" cy="512866"/>
            <a:chOff x="2270330" y="1343727"/>
            <a:chExt cx="384188" cy="232730"/>
          </a:xfrm>
        </p:grpSpPr>
        <p:sp>
          <p:nvSpPr>
            <p:cNvPr id="2161" name="Google Shape;2161;p14"/>
            <p:cNvSpPr/>
            <p:nvPr/>
          </p:nvSpPr>
          <p:spPr>
            <a:xfrm>
              <a:off x="2388839" y="1358034"/>
              <a:ext cx="265679" cy="92097"/>
            </a:xfrm>
            <a:custGeom>
              <a:avLst/>
              <a:gdLst/>
              <a:ahLst/>
              <a:cxnLst/>
              <a:rect l="l" t="t" r="r" b="b"/>
              <a:pathLst>
                <a:path w="11216" h="3888" extrusionOk="0">
                  <a:moveTo>
                    <a:pt x="10799" y="1"/>
                  </a:moveTo>
                  <a:cubicBezTo>
                    <a:pt x="10632" y="1"/>
                    <a:pt x="10396" y="57"/>
                    <a:pt x="10070" y="166"/>
                  </a:cubicBezTo>
                  <a:cubicBezTo>
                    <a:pt x="9132" y="478"/>
                    <a:pt x="7518" y="931"/>
                    <a:pt x="5794" y="1464"/>
                  </a:cubicBezTo>
                  <a:cubicBezTo>
                    <a:pt x="3479" y="2180"/>
                    <a:pt x="1098" y="2929"/>
                    <a:pt x="1098" y="2929"/>
                  </a:cubicBezTo>
                  <a:cubicBezTo>
                    <a:pt x="839" y="2993"/>
                    <a:pt x="0" y="2990"/>
                    <a:pt x="208" y="3555"/>
                  </a:cubicBezTo>
                  <a:cubicBezTo>
                    <a:pt x="301" y="3806"/>
                    <a:pt x="447" y="3887"/>
                    <a:pt x="606" y="3887"/>
                  </a:cubicBezTo>
                  <a:cubicBezTo>
                    <a:pt x="858" y="3887"/>
                    <a:pt x="1145" y="3683"/>
                    <a:pt x="1308" y="3619"/>
                  </a:cubicBezTo>
                  <a:cubicBezTo>
                    <a:pt x="1598" y="3504"/>
                    <a:pt x="3578" y="2969"/>
                    <a:pt x="5895" y="2212"/>
                  </a:cubicBezTo>
                  <a:cubicBezTo>
                    <a:pt x="7811" y="1586"/>
                    <a:pt x="9636" y="1117"/>
                    <a:pt x="10126" y="1032"/>
                  </a:cubicBezTo>
                  <a:cubicBezTo>
                    <a:pt x="10616" y="944"/>
                    <a:pt x="11215" y="1005"/>
                    <a:pt x="11149" y="329"/>
                  </a:cubicBezTo>
                  <a:cubicBezTo>
                    <a:pt x="11127" y="108"/>
                    <a:pt x="11029" y="1"/>
                    <a:pt x="10799"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4"/>
            <p:cNvSpPr/>
            <p:nvPr/>
          </p:nvSpPr>
          <p:spPr>
            <a:xfrm>
              <a:off x="2385807" y="1350360"/>
              <a:ext cx="230100" cy="77221"/>
            </a:xfrm>
            <a:custGeom>
              <a:avLst/>
              <a:gdLst/>
              <a:ahLst/>
              <a:cxnLst/>
              <a:rect l="l" t="t" r="r" b="b"/>
              <a:pathLst>
                <a:path w="9714" h="3260" extrusionOk="0">
                  <a:moveTo>
                    <a:pt x="9252" y="0"/>
                  </a:moveTo>
                  <a:cubicBezTo>
                    <a:pt x="9030" y="0"/>
                    <a:pt x="8763" y="171"/>
                    <a:pt x="8616" y="227"/>
                  </a:cubicBezTo>
                  <a:cubicBezTo>
                    <a:pt x="8362" y="320"/>
                    <a:pt x="6636" y="791"/>
                    <a:pt x="4617" y="1441"/>
                  </a:cubicBezTo>
                  <a:cubicBezTo>
                    <a:pt x="2944" y="1977"/>
                    <a:pt x="1359" y="2398"/>
                    <a:pt x="935" y="2483"/>
                  </a:cubicBezTo>
                  <a:cubicBezTo>
                    <a:pt x="514" y="2571"/>
                    <a:pt x="0" y="2550"/>
                    <a:pt x="27" y="3037"/>
                  </a:cubicBezTo>
                  <a:cubicBezTo>
                    <a:pt x="36" y="3185"/>
                    <a:pt x="106" y="3259"/>
                    <a:pt x="279" y="3259"/>
                  </a:cubicBezTo>
                  <a:cubicBezTo>
                    <a:pt x="423" y="3259"/>
                    <a:pt x="637" y="3208"/>
                    <a:pt x="946" y="3106"/>
                  </a:cubicBezTo>
                  <a:cubicBezTo>
                    <a:pt x="1761" y="2840"/>
                    <a:pt x="3168" y="2440"/>
                    <a:pt x="4673" y="1980"/>
                  </a:cubicBezTo>
                  <a:cubicBezTo>
                    <a:pt x="6687" y="1361"/>
                    <a:pt x="8765" y="714"/>
                    <a:pt x="8765" y="714"/>
                  </a:cubicBezTo>
                  <a:cubicBezTo>
                    <a:pt x="8994" y="658"/>
                    <a:pt x="9713" y="624"/>
                    <a:pt x="9559" y="224"/>
                  </a:cubicBezTo>
                  <a:cubicBezTo>
                    <a:pt x="9492" y="57"/>
                    <a:pt x="9380" y="0"/>
                    <a:pt x="9252"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4"/>
            <p:cNvSpPr/>
            <p:nvPr/>
          </p:nvSpPr>
          <p:spPr>
            <a:xfrm>
              <a:off x="2273149" y="1439496"/>
              <a:ext cx="132626" cy="136961"/>
            </a:xfrm>
            <a:custGeom>
              <a:avLst/>
              <a:gdLst/>
              <a:ahLst/>
              <a:cxnLst/>
              <a:rect l="l" t="t" r="r" b="b"/>
              <a:pathLst>
                <a:path w="5599" h="5782" extrusionOk="0">
                  <a:moveTo>
                    <a:pt x="3584" y="0"/>
                  </a:moveTo>
                  <a:cubicBezTo>
                    <a:pt x="3065" y="0"/>
                    <a:pt x="2524" y="527"/>
                    <a:pt x="1884" y="1315"/>
                  </a:cubicBezTo>
                  <a:cubicBezTo>
                    <a:pt x="1130" y="2247"/>
                    <a:pt x="1" y="4061"/>
                    <a:pt x="201" y="4258"/>
                  </a:cubicBezTo>
                  <a:cubicBezTo>
                    <a:pt x="206" y="4264"/>
                    <a:pt x="214" y="4267"/>
                    <a:pt x="222" y="4267"/>
                  </a:cubicBezTo>
                  <a:cubicBezTo>
                    <a:pt x="505" y="4267"/>
                    <a:pt x="2318" y="1360"/>
                    <a:pt x="2637" y="1360"/>
                  </a:cubicBezTo>
                  <a:cubicBezTo>
                    <a:pt x="2648" y="1360"/>
                    <a:pt x="2658" y="1363"/>
                    <a:pt x="2665" y="1371"/>
                  </a:cubicBezTo>
                  <a:cubicBezTo>
                    <a:pt x="2889" y="1597"/>
                    <a:pt x="217" y="5273"/>
                    <a:pt x="518" y="5527"/>
                  </a:cubicBezTo>
                  <a:cubicBezTo>
                    <a:pt x="527" y="5534"/>
                    <a:pt x="538" y="5538"/>
                    <a:pt x="550" y="5538"/>
                  </a:cubicBezTo>
                  <a:cubicBezTo>
                    <a:pt x="954" y="5538"/>
                    <a:pt x="3226" y="1876"/>
                    <a:pt x="3497" y="1876"/>
                  </a:cubicBezTo>
                  <a:cubicBezTo>
                    <a:pt x="3503" y="1876"/>
                    <a:pt x="3508" y="1878"/>
                    <a:pt x="3512" y="1882"/>
                  </a:cubicBezTo>
                  <a:cubicBezTo>
                    <a:pt x="3696" y="2063"/>
                    <a:pt x="1354" y="5511"/>
                    <a:pt x="1709" y="5772"/>
                  </a:cubicBezTo>
                  <a:cubicBezTo>
                    <a:pt x="1717" y="5778"/>
                    <a:pt x="1728" y="5781"/>
                    <a:pt x="1739" y="5781"/>
                  </a:cubicBezTo>
                  <a:cubicBezTo>
                    <a:pt x="2131" y="5781"/>
                    <a:pt x="4004" y="2177"/>
                    <a:pt x="4279" y="2177"/>
                  </a:cubicBezTo>
                  <a:cubicBezTo>
                    <a:pt x="4282" y="2177"/>
                    <a:pt x="4285" y="2177"/>
                    <a:pt x="4287" y="2178"/>
                  </a:cubicBezTo>
                  <a:cubicBezTo>
                    <a:pt x="4538" y="2258"/>
                    <a:pt x="4048" y="3973"/>
                    <a:pt x="4452" y="4013"/>
                  </a:cubicBezTo>
                  <a:cubicBezTo>
                    <a:pt x="4453" y="4013"/>
                    <a:pt x="4454" y="4013"/>
                    <a:pt x="4454" y="4013"/>
                  </a:cubicBezTo>
                  <a:cubicBezTo>
                    <a:pt x="4650" y="4013"/>
                    <a:pt x="5598" y="1136"/>
                    <a:pt x="4029" y="137"/>
                  </a:cubicBezTo>
                  <a:cubicBezTo>
                    <a:pt x="3881" y="44"/>
                    <a:pt x="3734" y="0"/>
                    <a:pt x="3584"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4"/>
            <p:cNvSpPr/>
            <p:nvPr/>
          </p:nvSpPr>
          <p:spPr>
            <a:xfrm>
              <a:off x="2385996" y="1351402"/>
              <a:ext cx="265679" cy="92097"/>
            </a:xfrm>
            <a:custGeom>
              <a:avLst/>
              <a:gdLst/>
              <a:ahLst/>
              <a:cxnLst/>
              <a:rect l="l" t="t" r="r" b="b"/>
              <a:pathLst>
                <a:path w="11216" h="3888" extrusionOk="0">
                  <a:moveTo>
                    <a:pt x="10799" y="1"/>
                  </a:moveTo>
                  <a:cubicBezTo>
                    <a:pt x="10633" y="1"/>
                    <a:pt x="10397" y="57"/>
                    <a:pt x="10070" y="167"/>
                  </a:cubicBezTo>
                  <a:cubicBezTo>
                    <a:pt x="9132" y="478"/>
                    <a:pt x="7518" y="931"/>
                    <a:pt x="5792" y="1464"/>
                  </a:cubicBezTo>
                  <a:cubicBezTo>
                    <a:pt x="3479" y="2181"/>
                    <a:pt x="1098" y="2929"/>
                    <a:pt x="1098" y="2929"/>
                  </a:cubicBezTo>
                  <a:cubicBezTo>
                    <a:pt x="839" y="2993"/>
                    <a:pt x="0" y="2990"/>
                    <a:pt x="208" y="3555"/>
                  </a:cubicBezTo>
                  <a:cubicBezTo>
                    <a:pt x="301" y="3806"/>
                    <a:pt x="447" y="3888"/>
                    <a:pt x="606" y="3888"/>
                  </a:cubicBezTo>
                  <a:cubicBezTo>
                    <a:pt x="859" y="3888"/>
                    <a:pt x="1145" y="3683"/>
                    <a:pt x="1308" y="3619"/>
                  </a:cubicBezTo>
                  <a:cubicBezTo>
                    <a:pt x="1596" y="3505"/>
                    <a:pt x="3578" y="2969"/>
                    <a:pt x="5896" y="2213"/>
                  </a:cubicBezTo>
                  <a:cubicBezTo>
                    <a:pt x="7811" y="1587"/>
                    <a:pt x="9636" y="1118"/>
                    <a:pt x="10126" y="1032"/>
                  </a:cubicBezTo>
                  <a:cubicBezTo>
                    <a:pt x="10616" y="945"/>
                    <a:pt x="11216" y="1006"/>
                    <a:pt x="11149" y="329"/>
                  </a:cubicBezTo>
                  <a:cubicBezTo>
                    <a:pt x="11127" y="108"/>
                    <a:pt x="11029" y="1"/>
                    <a:pt x="10799" y="1"/>
                  </a:cubicBezTo>
                  <a:close/>
                </a:path>
              </a:pathLst>
            </a:custGeom>
            <a:solidFill>
              <a:srgbClr val="F4E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4"/>
            <p:cNvSpPr/>
            <p:nvPr/>
          </p:nvSpPr>
          <p:spPr>
            <a:xfrm>
              <a:off x="2382964" y="1343727"/>
              <a:ext cx="230100" cy="77221"/>
            </a:xfrm>
            <a:custGeom>
              <a:avLst/>
              <a:gdLst/>
              <a:ahLst/>
              <a:cxnLst/>
              <a:rect l="l" t="t" r="r" b="b"/>
              <a:pathLst>
                <a:path w="9714" h="3260" extrusionOk="0">
                  <a:moveTo>
                    <a:pt x="9252" y="0"/>
                  </a:moveTo>
                  <a:cubicBezTo>
                    <a:pt x="9030" y="0"/>
                    <a:pt x="8763" y="171"/>
                    <a:pt x="8616" y="227"/>
                  </a:cubicBezTo>
                  <a:cubicBezTo>
                    <a:pt x="8363" y="320"/>
                    <a:pt x="6636" y="792"/>
                    <a:pt x="4617" y="1442"/>
                  </a:cubicBezTo>
                  <a:cubicBezTo>
                    <a:pt x="2944" y="1977"/>
                    <a:pt x="1359" y="2398"/>
                    <a:pt x="935" y="2483"/>
                  </a:cubicBezTo>
                  <a:cubicBezTo>
                    <a:pt x="514" y="2571"/>
                    <a:pt x="0" y="2550"/>
                    <a:pt x="27" y="3037"/>
                  </a:cubicBezTo>
                  <a:cubicBezTo>
                    <a:pt x="36" y="3186"/>
                    <a:pt x="106" y="3259"/>
                    <a:pt x="279" y="3259"/>
                  </a:cubicBezTo>
                  <a:cubicBezTo>
                    <a:pt x="423" y="3259"/>
                    <a:pt x="637" y="3208"/>
                    <a:pt x="946" y="3107"/>
                  </a:cubicBezTo>
                  <a:cubicBezTo>
                    <a:pt x="1761" y="2840"/>
                    <a:pt x="3168" y="2441"/>
                    <a:pt x="4673" y="1980"/>
                  </a:cubicBezTo>
                  <a:cubicBezTo>
                    <a:pt x="6687" y="1362"/>
                    <a:pt x="8765" y="714"/>
                    <a:pt x="8765" y="714"/>
                  </a:cubicBezTo>
                  <a:cubicBezTo>
                    <a:pt x="8994" y="658"/>
                    <a:pt x="9713" y="624"/>
                    <a:pt x="9559" y="224"/>
                  </a:cubicBezTo>
                  <a:cubicBezTo>
                    <a:pt x="9493" y="57"/>
                    <a:pt x="9380" y="0"/>
                    <a:pt x="9252" y="0"/>
                  </a:cubicBezTo>
                  <a:close/>
                </a:path>
              </a:pathLst>
            </a:custGeom>
            <a:solidFill>
              <a:srgbClr val="F4E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4"/>
            <p:cNvSpPr/>
            <p:nvPr/>
          </p:nvSpPr>
          <p:spPr>
            <a:xfrm>
              <a:off x="2270330" y="1432863"/>
              <a:ext cx="132603" cy="136961"/>
            </a:xfrm>
            <a:custGeom>
              <a:avLst/>
              <a:gdLst/>
              <a:ahLst/>
              <a:cxnLst/>
              <a:rect l="l" t="t" r="r" b="b"/>
              <a:pathLst>
                <a:path w="5598" h="5782" extrusionOk="0">
                  <a:moveTo>
                    <a:pt x="3585" y="0"/>
                  </a:moveTo>
                  <a:cubicBezTo>
                    <a:pt x="3064" y="0"/>
                    <a:pt x="2523" y="527"/>
                    <a:pt x="1884" y="1315"/>
                  </a:cubicBezTo>
                  <a:cubicBezTo>
                    <a:pt x="1130" y="2247"/>
                    <a:pt x="0" y="4062"/>
                    <a:pt x="200" y="4259"/>
                  </a:cubicBezTo>
                  <a:cubicBezTo>
                    <a:pt x="206" y="4264"/>
                    <a:pt x="213" y="4267"/>
                    <a:pt x="222" y="4267"/>
                  </a:cubicBezTo>
                  <a:cubicBezTo>
                    <a:pt x="504" y="4267"/>
                    <a:pt x="2317" y="1360"/>
                    <a:pt x="2636" y="1360"/>
                  </a:cubicBezTo>
                  <a:cubicBezTo>
                    <a:pt x="2647" y="1360"/>
                    <a:pt x="2657" y="1363"/>
                    <a:pt x="2664" y="1371"/>
                  </a:cubicBezTo>
                  <a:cubicBezTo>
                    <a:pt x="2888" y="1597"/>
                    <a:pt x="216" y="5274"/>
                    <a:pt x="517" y="5527"/>
                  </a:cubicBezTo>
                  <a:cubicBezTo>
                    <a:pt x="526" y="5534"/>
                    <a:pt x="537" y="5538"/>
                    <a:pt x="549" y="5538"/>
                  </a:cubicBezTo>
                  <a:cubicBezTo>
                    <a:pt x="954" y="5538"/>
                    <a:pt x="3225" y="1877"/>
                    <a:pt x="3496" y="1877"/>
                  </a:cubicBezTo>
                  <a:cubicBezTo>
                    <a:pt x="3502" y="1877"/>
                    <a:pt x="3507" y="1879"/>
                    <a:pt x="3511" y="1882"/>
                  </a:cubicBezTo>
                  <a:cubicBezTo>
                    <a:pt x="3698" y="2064"/>
                    <a:pt x="1353" y="5511"/>
                    <a:pt x="1708" y="5772"/>
                  </a:cubicBezTo>
                  <a:cubicBezTo>
                    <a:pt x="1717" y="5778"/>
                    <a:pt x="1727" y="5781"/>
                    <a:pt x="1738" y="5781"/>
                  </a:cubicBezTo>
                  <a:cubicBezTo>
                    <a:pt x="2130" y="5781"/>
                    <a:pt x="4003" y="2177"/>
                    <a:pt x="4278" y="2177"/>
                  </a:cubicBezTo>
                  <a:cubicBezTo>
                    <a:pt x="4281" y="2177"/>
                    <a:pt x="4284" y="2177"/>
                    <a:pt x="4286" y="2178"/>
                  </a:cubicBezTo>
                  <a:cubicBezTo>
                    <a:pt x="4537" y="2258"/>
                    <a:pt x="4047" y="3974"/>
                    <a:pt x="4452" y="4014"/>
                  </a:cubicBezTo>
                  <a:cubicBezTo>
                    <a:pt x="4452" y="4014"/>
                    <a:pt x="4453" y="4014"/>
                    <a:pt x="4453" y="4014"/>
                  </a:cubicBezTo>
                  <a:cubicBezTo>
                    <a:pt x="4650" y="4014"/>
                    <a:pt x="5597" y="1136"/>
                    <a:pt x="4031" y="138"/>
                  </a:cubicBezTo>
                  <a:cubicBezTo>
                    <a:pt x="3882" y="44"/>
                    <a:pt x="3734" y="0"/>
                    <a:pt x="3585" y="0"/>
                  </a:cubicBezTo>
                  <a:close/>
                </a:path>
              </a:pathLst>
            </a:custGeom>
            <a:solidFill>
              <a:srgbClr val="F4E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7" name="Google Shape;2167;p14"/>
          <p:cNvGrpSpPr/>
          <p:nvPr/>
        </p:nvGrpSpPr>
        <p:grpSpPr>
          <a:xfrm rot="-4786081">
            <a:off x="7608906" y="4368054"/>
            <a:ext cx="700472" cy="993908"/>
            <a:chOff x="3070352" y="1249759"/>
            <a:chExt cx="204921" cy="290764"/>
          </a:xfrm>
        </p:grpSpPr>
        <p:sp>
          <p:nvSpPr>
            <p:cNvPr id="2168" name="Google Shape;2168;p14"/>
            <p:cNvSpPr/>
            <p:nvPr/>
          </p:nvSpPr>
          <p:spPr>
            <a:xfrm>
              <a:off x="3070352" y="1249759"/>
              <a:ext cx="204921" cy="290764"/>
            </a:xfrm>
            <a:custGeom>
              <a:avLst/>
              <a:gdLst/>
              <a:ahLst/>
              <a:cxnLst/>
              <a:rect l="l" t="t" r="r" b="b"/>
              <a:pathLst>
                <a:path w="8651" h="12275" extrusionOk="0">
                  <a:moveTo>
                    <a:pt x="1412" y="1"/>
                  </a:moveTo>
                  <a:cubicBezTo>
                    <a:pt x="1266" y="1"/>
                    <a:pt x="1103" y="59"/>
                    <a:pt x="922" y="201"/>
                  </a:cubicBezTo>
                  <a:cubicBezTo>
                    <a:pt x="0" y="920"/>
                    <a:pt x="898" y="1807"/>
                    <a:pt x="1353" y="2047"/>
                  </a:cubicBezTo>
                  <a:cubicBezTo>
                    <a:pt x="1638" y="2492"/>
                    <a:pt x="2518" y="3983"/>
                    <a:pt x="3935" y="6274"/>
                  </a:cubicBezTo>
                  <a:cubicBezTo>
                    <a:pt x="5107" y="8169"/>
                    <a:pt x="6639" y="10963"/>
                    <a:pt x="6639" y="10963"/>
                  </a:cubicBezTo>
                  <a:cubicBezTo>
                    <a:pt x="6639" y="10963"/>
                    <a:pt x="6498" y="12274"/>
                    <a:pt x="7243" y="12274"/>
                  </a:cubicBezTo>
                  <a:cubicBezTo>
                    <a:pt x="7271" y="12274"/>
                    <a:pt x="7301" y="12272"/>
                    <a:pt x="7331" y="12268"/>
                  </a:cubicBezTo>
                  <a:cubicBezTo>
                    <a:pt x="7800" y="12210"/>
                    <a:pt x="7854" y="11493"/>
                    <a:pt x="7854" y="11493"/>
                  </a:cubicBezTo>
                  <a:cubicBezTo>
                    <a:pt x="7854" y="11493"/>
                    <a:pt x="7969" y="11547"/>
                    <a:pt x="8107" y="11547"/>
                  </a:cubicBezTo>
                  <a:cubicBezTo>
                    <a:pt x="8291" y="11547"/>
                    <a:pt x="8515" y="11453"/>
                    <a:pt x="8565" y="11014"/>
                  </a:cubicBezTo>
                  <a:cubicBezTo>
                    <a:pt x="8650" y="10244"/>
                    <a:pt x="7534" y="10191"/>
                    <a:pt x="7534" y="10191"/>
                  </a:cubicBezTo>
                  <a:cubicBezTo>
                    <a:pt x="7534" y="10191"/>
                    <a:pt x="5536" y="7364"/>
                    <a:pt x="4667" y="5888"/>
                  </a:cubicBezTo>
                  <a:cubicBezTo>
                    <a:pt x="3799" y="4412"/>
                    <a:pt x="2243" y="1426"/>
                    <a:pt x="2243" y="1426"/>
                  </a:cubicBezTo>
                  <a:cubicBezTo>
                    <a:pt x="2341" y="1139"/>
                    <a:pt x="2051" y="1"/>
                    <a:pt x="1412" y="1"/>
                  </a:cubicBezTo>
                  <a:close/>
                </a:path>
              </a:pathLst>
            </a:custGeom>
            <a:solidFill>
              <a:srgbClr val="F4E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4"/>
            <p:cNvSpPr/>
            <p:nvPr/>
          </p:nvSpPr>
          <p:spPr>
            <a:xfrm>
              <a:off x="3257578" y="1501438"/>
              <a:ext cx="9096" cy="15610"/>
            </a:xfrm>
            <a:custGeom>
              <a:avLst/>
              <a:gdLst/>
              <a:ahLst/>
              <a:cxnLst/>
              <a:rect l="l" t="t" r="r" b="b"/>
              <a:pathLst>
                <a:path w="384" h="659" extrusionOk="0">
                  <a:moveTo>
                    <a:pt x="112" y="0"/>
                  </a:moveTo>
                  <a:cubicBezTo>
                    <a:pt x="78" y="0"/>
                    <a:pt x="45" y="17"/>
                    <a:pt x="27" y="48"/>
                  </a:cubicBezTo>
                  <a:cubicBezTo>
                    <a:pt x="0" y="96"/>
                    <a:pt x="16" y="154"/>
                    <a:pt x="64" y="181"/>
                  </a:cubicBezTo>
                  <a:cubicBezTo>
                    <a:pt x="115" y="208"/>
                    <a:pt x="155" y="266"/>
                    <a:pt x="171" y="327"/>
                  </a:cubicBezTo>
                  <a:cubicBezTo>
                    <a:pt x="189" y="391"/>
                    <a:pt x="181" y="458"/>
                    <a:pt x="149" y="509"/>
                  </a:cubicBezTo>
                  <a:cubicBezTo>
                    <a:pt x="123" y="554"/>
                    <a:pt x="136" y="615"/>
                    <a:pt x="184" y="644"/>
                  </a:cubicBezTo>
                  <a:cubicBezTo>
                    <a:pt x="200" y="654"/>
                    <a:pt x="217" y="658"/>
                    <a:pt x="235" y="658"/>
                  </a:cubicBezTo>
                  <a:cubicBezTo>
                    <a:pt x="269" y="658"/>
                    <a:pt x="302" y="642"/>
                    <a:pt x="320" y="612"/>
                  </a:cubicBezTo>
                  <a:cubicBezTo>
                    <a:pt x="341" y="575"/>
                    <a:pt x="357" y="535"/>
                    <a:pt x="368" y="495"/>
                  </a:cubicBezTo>
                  <a:cubicBezTo>
                    <a:pt x="384" y="429"/>
                    <a:pt x="384" y="351"/>
                    <a:pt x="360" y="282"/>
                  </a:cubicBezTo>
                  <a:cubicBezTo>
                    <a:pt x="330" y="165"/>
                    <a:pt x="256" y="69"/>
                    <a:pt x="160" y="13"/>
                  </a:cubicBezTo>
                  <a:cubicBezTo>
                    <a:pt x="145" y="4"/>
                    <a:pt x="128" y="0"/>
                    <a:pt x="112" y="0"/>
                  </a:cubicBezTo>
                  <a:close/>
                </a:path>
              </a:pathLst>
            </a:custGeom>
            <a:solidFill>
              <a:srgbClr val="D0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4"/>
            <p:cNvSpPr/>
            <p:nvPr/>
          </p:nvSpPr>
          <p:spPr>
            <a:xfrm>
              <a:off x="3236946" y="1520223"/>
              <a:ext cx="11820" cy="14165"/>
            </a:xfrm>
            <a:custGeom>
              <a:avLst/>
              <a:gdLst/>
              <a:ahLst/>
              <a:cxnLst/>
              <a:rect l="l" t="t" r="r" b="b"/>
              <a:pathLst>
                <a:path w="499" h="598" extrusionOk="0">
                  <a:moveTo>
                    <a:pt x="396" y="1"/>
                  </a:moveTo>
                  <a:cubicBezTo>
                    <a:pt x="395" y="1"/>
                    <a:pt x="393" y="1"/>
                    <a:pt x="392" y="1"/>
                  </a:cubicBezTo>
                  <a:cubicBezTo>
                    <a:pt x="336" y="6"/>
                    <a:pt x="296" y="51"/>
                    <a:pt x="296" y="105"/>
                  </a:cubicBezTo>
                  <a:cubicBezTo>
                    <a:pt x="301" y="238"/>
                    <a:pt x="205" y="368"/>
                    <a:pt x="80" y="406"/>
                  </a:cubicBezTo>
                  <a:cubicBezTo>
                    <a:pt x="27" y="422"/>
                    <a:pt x="0" y="477"/>
                    <a:pt x="13" y="528"/>
                  </a:cubicBezTo>
                  <a:cubicBezTo>
                    <a:pt x="27" y="570"/>
                    <a:pt x="66" y="598"/>
                    <a:pt x="110" y="598"/>
                  </a:cubicBezTo>
                  <a:cubicBezTo>
                    <a:pt x="119" y="598"/>
                    <a:pt x="127" y="597"/>
                    <a:pt x="136" y="595"/>
                  </a:cubicBezTo>
                  <a:cubicBezTo>
                    <a:pt x="309" y="544"/>
                    <a:pt x="445" y="395"/>
                    <a:pt x="485" y="222"/>
                  </a:cubicBezTo>
                  <a:cubicBezTo>
                    <a:pt x="496" y="182"/>
                    <a:pt x="498" y="139"/>
                    <a:pt x="496" y="99"/>
                  </a:cubicBezTo>
                  <a:cubicBezTo>
                    <a:pt x="493" y="42"/>
                    <a:pt x="448" y="1"/>
                    <a:pt x="396" y="1"/>
                  </a:cubicBezTo>
                  <a:close/>
                </a:path>
              </a:pathLst>
            </a:custGeom>
            <a:solidFill>
              <a:srgbClr val="D0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4"/>
            <p:cNvSpPr/>
            <p:nvPr/>
          </p:nvSpPr>
          <p:spPr>
            <a:xfrm>
              <a:off x="3088212" y="1259542"/>
              <a:ext cx="26459" cy="11370"/>
            </a:xfrm>
            <a:custGeom>
              <a:avLst/>
              <a:gdLst/>
              <a:ahLst/>
              <a:cxnLst/>
              <a:rect l="l" t="t" r="r" b="b"/>
              <a:pathLst>
                <a:path w="1117" h="480" extrusionOk="0">
                  <a:moveTo>
                    <a:pt x="559" y="1"/>
                  </a:moveTo>
                  <a:cubicBezTo>
                    <a:pt x="338" y="1"/>
                    <a:pt x="120" y="137"/>
                    <a:pt x="24" y="336"/>
                  </a:cubicBezTo>
                  <a:cubicBezTo>
                    <a:pt x="0" y="387"/>
                    <a:pt x="21" y="448"/>
                    <a:pt x="72" y="470"/>
                  </a:cubicBezTo>
                  <a:cubicBezTo>
                    <a:pt x="86" y="477"/>
                    <a:pt x="101" y="480"/>
                    <a:pt x="116" y="480"/>
                  </a:cubicBezTo>
                  <a:cubicBezTo>
                    <a:pt x="152" y="480"/>
                    <a:pt x="188" y="460"/>
                    <a:pt x="205" y="424"/>
                  </a:cubicBezTo>
                  <a:cubicBezTo>
                    <a:pt x="266" y="291"/>
                    <a:pt x="418" y="198"/>
                    <a:pt x="565" y="198"/>
                  </a:cubicBezTo>
                  <a:cubicBezTo>
                    <a:pt x="714" y="198"/>
                    <a:pt x="860" y="288"/>
                    <a:pt x="927" y="422"/>
                  </a:cubicBezTo>
                  <a:cubicBezTo>
                    <a:pt x="946" y="454"/>
                    <a:pt x="980" y="474"/>
                    <a:pt x="1017" y="474"/>
                  </a:cubicBezTo>
                  <a:cubicBezTo>
                    <a:pt x="1031" y="474"/>
                    <a:pt x="1046" y="471"/>
                    <a:pt x="1060" y="464"/>
                  </a:cubicBezTo>
                  <a:cubicBezTo>
                    <a:pt x="1087" y="451"/>
                    <a:pt x="1106" y="424"/>
                    <a:pt x="1114" y="398"/>
                  </a:cubicBezTo>
                  <a:cubicBezTo>
                    <a:pt x="1116" y="374"/>
                    <a:pt x="1116" y="350"/>
                    <a:pt x="1100" y="334"/>
                  </a:cubicBezTo>
                  <a:cubicBezTo>
                    <a:pt x="999" y="134"/>
                    <a:pt x="783" y="1"/>
                    <a:pt x="559" y="1"/>
                  </a:cubicBezTo>
                  <a:close/>
                </a:path>
              </a:pathLst>
            </a:custGeom>
            <a:solidFill>
              <a:srgbClr val="D0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2" name="Google Shape;2172;p14"/>
          <p:cNvSpPr txBox="1">
            <a:spLocks noGrp="1"/>
          </p:cNvSpPr>
          <p:nvPr>
            <p:ph type="title"/>
          </p:nvPr>
        </p:nvSpPr>
        <p:spPr>
          <a:xfrm>
            <a:off x="885675" y="2989725"/>
            <a:ext cx="5520000" cy="5319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73" name="Google Shape;2173;p14"/>
          <p:cNvSpPr txBox="1">
            <a:spLocks noGrp="1"/>
          </p:cNvSpPr>
          <p:nvPr>
            <p:ph type="subTitle" idx="1"/>
          </p:nvPr>
        </p:nvSpPr>
        <p:spPr>
          <a:xfrm>
            <a:off x="885748" y="1511325"/>
            <a:ext cx="5520000" cy="1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2397"/>
        <p:cNvGrpSpPr/>
        <p:nvPr/>
      </p:nvGrpSpPr>
      <p:grpSpPr>
        <a:xfrm>
          <a:off x="0" y="0"/>
          <a:ext cx="0" cy="0"/>
          <a:chOff x="0" y="0"/>
          <a:chExt cx="0" cy="0"/>
        </a:xfrm>
      </p:grpSpPr>
      <p:sp>
        <p:nvSpPr>
          <p:cNvPr id="2398" name="Google Shape;2398;p16"/>
          <p:cNvSpPr/>
          <p:nvPr/>
        </p:nvSpPr>
        <p:spPr>
          <a:xfrm rot="10800000" flipH="1">
            <a:off x="6748346" y="-75174"/>
            <a:ext cx="2492154" cy="747746"/>
          </a:xfrm>
          <a:custGeom>
            <a:avLst/>
            <a:gdLst/>
            <a:ahLst/>
            <a:cxnLst/>
            <a:rect l="l" t="t" r="r" b="b"/>
            <a:pathLst>
              <a:path w="52293" h="15690" extrusionOk="0">
                <a:moveTo>
                  <a:pt x="51502" y="0"/>
                </a:moveTo>
                <a:cubicBezTo>
                  <a:pt x="43934" y="0"/>
                  <a:pt x="36371" y="2138"/>
                  <a:pt x="29933" y="6112"/>
                </a:cubicBezTo>
                <a:cubicBezTo>
                  <a:pt x="28658" y="6896"/>
                  <a:pt x="27386" y="7770"/>
                  <a:pt x="25919" y="8070"/>
                </a:cubicBezTo>
                <a:cubicBezTo>
                  <a:pt x="25298" y="8196"/>
                  <a:pt x="24665" y="8215"/>
                  <a:pt x="24029" y="8215"/>
                </a:cubicBezTo>
                <a:cubicBezTo>
                  <a:pt x="23773" y="8215"/>
                  <a:pt x="23516" y="8212"/>
                  <a:pt x="23259" y="8212"/>
                </a:cubicBezTo>
                <a:cubicBezTo>
                  <a:pt x="22852" y="8212"/>
                  <a:pt x="22445" y="8219"/>
                  <a:pt x="22041" y="8258"/>
                </a:cubicBezTo>
                <a:cubicBezTo>
                  <a:pt x="19331" y="8517"/>
                  <a:pt x="16910" y="10154"/>
                  <a:pt x="14209" y="10465"/>
                </a:cubicBezTo>
                <a:cubicBezTo>
                  <a:pt x="13802" y="10513"/>
                  <a:pt x="13391" y="10530"/>
                  <a:pt x="12979" y="10530"/>
                </a:cubicBezTo>
                <a:cubicBezTo>
                  <a:pt x="11896" y="10530"/>
                  <a:pt x="10800" y="10412"/>
                  <a:pt x="9729" y="10412"/>
                </a:cubicBezTo>
                <a:cubicBezTo>
                  <a:pt x="8761" y="10412"/>
                  <a:pt x="7814" y="10508"/>
                  <a:pt x="6916" y="10876"/>
                </a:cubicBezTo>
                <a:cubicBezTo>
                  <a:pt x="4289" y="11957"/>
                  <a:pt x="2782" y="15118"/>
                  <a:pt x="0" y="15689"/>
                </a:cubicBezTo>
                <a:lnTo>
                  <a:pt x="52292" y="14717"/>
                </a:lnTo>
                <a:lnTo>
                  <a:pt x="52292" y="8"/>
                </a:lnTo>
                <a:cubicBezTo>
                  <a:pt x="52029" y="3"/>
                  <a:pt x="51765" y="0"/>
                  <a:pt x="51502" y="0"/>
                </a:cubicBezTo>
                <a:close/>
              </a:path>
            </a:pathLst>
          </a:custGeom>
          <a:solidFill>
            <a:srgbClr val="95B087">
              <a:alpha val="40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9" name="Google Shape;2399;p16"/>
          <p:cNvGrpSpPr/>
          <p:nvPr/>
        </p:nvGrpSpPr>
        <p:grpSpPr>
          <a:xfrm flipH="1">
            <a:off x="-38407" y="4776225"/>
            <a:ext cx="9220365" cy="454890"/>
            <a:chOff x="-25" y="4138664"/>
            <a:chExt cx="9144466" cy="1004838"/>
          </a:xfrm>
        </p:grpSpPr>
        <p:sp>
          <p:nvSpPr>
            <p:cNvPr id="2400" name="Google Shape;2400;p16"/>
            <p:cNvSpPr/>
            <p:nvPr/>
          </p:nvSpPr>
          <p:spPr>
            <a:xfrm>
              <a:off x="-25" y="4138664"/>
              <a:ext cx="9144037" cy="1004837"/>
            </a:xfrm>
            <a:custGeom>
              <a:avLst/>
              <a:gdLst/>
              <a:ahLst/>
              <a:cxnLst/>
              <a:rect l="l" t="t" r="r" b="b"/>
              <a:pathLst>
                <a:path w="85273" h="10937" extrusionOk="0">
                  <a:moveTo>
                    <a:pt x="10981" y="1"/>
                  </a:moveTo>
                  <a:cubicBezTo>
                    <a:pt x="7898" y="1"/>
                    <a:pt x="4817" y="619"/>
                    <a:pt x="1742" y="619"/>
                  </a:cubicBezTo>
                  <a:cubicBezTo>
                    <a:pt x="1162" y="619"/>
                    <a:pt x="581" y="597"/>
                    <a:pt x="1" y="545"/>
                  </a:cubicBezTo>
                  <a:lnTo>
                    <a:pt x="1" y="545"/>
                  </a:lnTo>
                  <a:lnTo>
                    <a:pt x="84" y="10937"/>
                  </a:lnTo>
                  <a:lnTo>
                    <a:pt x="85272" y="10937"/>
                  </a:lnTo>
                  <a:lnTo>
                    <a:pt x="85272" y="193"/>
                  </a:lnTo>
                  <a:cubicBezTo>
                    <a:pt x="84449" y="164"/>
                    <a:pt x="83626" y="150"/>
                    <a:pt x="82802" y="150"/>
                  </a:cubicBezTo>
                  <a:cubicBezTo>
                    <a:pt x="71374" y="150"/>
                    <a:pt x="59958" y="2757"/>
                    <a:pt x="48585" y="2757"/>
                  </a:cubicBezTo>
                  <a:cubicBezTo>
                    <a:pt x="46126" y="2757"/>
                    <a:pt x="43669" y="2635"/>
                    <a:pt x="41215" y="2338"/>
                  </a:cubicBezTo>
                  <a:cubicBezTo>
                    <a:pt x="37525" y="1891"/>
                    <a:pt x="33876" y="1054"/>
                    <a:pt x="30165" y="847"/>
                  </a:cubicBezTo>
                  <a:cubicBezTo>
                    <a:pt x="29378" y="803"/>
                    <a:pt x="28590" y="787"/>
                    <a:pt x="27802" y="787"/>
                  </a:cubicBezTo>
                  <a:cubicBezTo>
                    <a:pt x="25772" y="787"/>
                    <a:pt x="23741" y="893"/>
                    <a:pt x="21714" y="893"/>
                  </a:cubicBezTo>
                  <a:cubicBezTo>
                    <a:pt x="20598" y="893"/>
                    <a:pt x="19484" y="861"/>
                    <a:pt x="18371" y="761"/>
                  </a:cubicBezTo>
                  <a:cubicBezTo>
                    <a:pt x="16179" y="563"/>
                    <a:pt x="14008" y="106"/>
                    <a:pt x="11810" y="17"/>
                  </a:cubicBezTo>
                  <a:cubicBezTo>
                    <a:pt x="11534" y="6"/>
                    <a:pt x="11258" y="1"/>
                    <a:pt x="10981" y="1"/>
                  </a:cubicBezTo>
                  <a:close/>
                </a:path>
              </a:pathLst>
            </a:custGeom>
            <a:solidFill>
              <a:srgbClr val="CD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6"/>
            <p:cNvSpPr/>
            <p:nvPr/>
          </p:nvSpPr>
          <p:spPr>
            <a:xfrm>
              <a:off x="404" y="4138664"/>
              <a:ext cx="9144037" cy="423462"/>
            </a:xfrm>
            <a:custGeom>
              <a:avLst/>
              <a:gdLst/>
              <a:ahLst/>
              <a:cxnLst/>
              <a:rect l="l" t="t" r="r" b="b"/>
              <a:pathLst>
                <a:path w="85273" h="3683" extrusionOk="0">
                  <a:moveTo>
                    <a:pt x="10970" y="0"/>
                  </a:moveTo>
                  <a:cubicBezTo>
                    <a:pt x="7885" y="0"/>
                    <a:pt x="4807" y="622"/>
                    <a:pt x="1734" y="622"/>
                  </a:cubicBezTo>
                  <a:cubicBezTo>
                    <a:pt x="1156" y="622"/>
                    <a:pt x="578" y="600"/>
                    <a:pt x="1" y="547"/>
                  </a:cubicBezTo>
                  <a:lnTo>
                    <a:pt x="1" y="547"/>
                  </a:lnTo>
                  <a:lnTo>
                    <a:pt x="7" y="1545"/>
                  </a:lnTo>
                  <a:cubicBezTo>
                    <a:pt x="421" y="1582"/>
                    <a:pt x="830" y="1599"/>
                    <a:pt x="1236" y="1599"/>
                  </a:cubicBezTo>
                  <a:cubicBezTo>
                    <a:pt x="4494" y="1599"/>
                    <a:pt x="7524" y="527"/>
                    <a:pt x="10823" y="527"/>
                  </a:cubicBezTo>
                  <a:cubicBezTo>
                    <a:pt x="11014" y="527"/>
                    <a:pt x="11205" y="531"/>
                    <a:pt x="11396" y="538"/>
                  </a:cubicBezTo>
                  <a:cubicBezTo>
                    <a:pt x="13598" y="628"/>
                    <a:pt x="16179" y="1560"/>
                    <a:pt x="18371" y="1758"/>
                  </a:cubicBezTo>
                  <a:cubicBezTo>
                    <a:pt x="18989" y="1813"/>
                    <a:pt x="19609" y="1836"/>
                    <a:pt x="20229" y="1836"/>
                  </a:cubicBezTo>
                  <a:cubicBezTo>
                    <a:pt x="23133" y="1836"/>
                    <a:pt x="26061" y="1336"/>
                    <a:pt x="28964" y="1336"/>
                  </a:cubicBezTo>
                  <a:cubicBezTo>
                    <a:pt x="29375" y="1336"/>
                    <a:pt x="29786" y="1346"/>
                    <a:pt x="30196" y="1369"/>
                  </a:cubicBezTo>
                  <a:cubicBezTo>
                    <a:pt x="33907" y="1576"/>
                    <a:pt x="37519" y="2885"/>
                    <a:pt x="41215" y="3332"/>
                  </a:cubicBezTo>
                  <a:cubicBezTo>
                    <a:pt x="43259" y="3579"/>
                    <a:pt x="45302" y="3682"/>
                    <a:pt x="47345" y="3682"/>
                  </a:cubicBezTo>
                  <a:cubicBezTo>
                    <a:pt x="57982" y="3682"/>
                    <a:pt x="68604" y="877"/>
                    <a:pt x="79392" y="877"/>
                  </a:cubicBezTo>
                  <a:cubicBezTo>
                    <a:pt x="81346" y="877"/>
                    <a:pt x="83306" y="969"/>
                    <a:pt x="85272" y="1187"/>
                  </a:cubicBezTo>
                  <a:lnTo>
                    <a:pt x="85272" y="186"/>
                  </a:lnTo>
                  <a:cubicBezTo>
                    <a:pt x="84463" y="158"/>
                    <a:pt x="83654" y="145"/>
                    <a:pt x="82844" y="145"/>
                  </a:cubicBezTo>
                  <a:cubicBezTo>
                    <a:pt x="71402" y="145"/>
                    <a:pt x="59969" y="2759"/>
                    <a:pt x="48583" y="2759"/>
                  </a:cubicBezTo>
                  <a:cubicBezTo>
                    <a:pt x="46125" y="2759"/>
                    <a:pt x="43668" y="2638"/>
                    <a:pt x="41215" y="2341"/>
                  </a:cubicBezTo>
                  <a:cubicBezTo>
                    <a:pt x="37525" y="1897"/>
                    <a:pt x="33876" y="1057"/>
                    <a:pt x="30165" y="847"/>
                  </a:cubicBezTo>
                  <a:cubicBezTo>
                    <a:pt x="29384" y="803"/>
                    <a:pt x="28603" y="788"/>
                    <a:pt x="27820" y="788"/>
                  </a:cubicBezTo>
                  <a:cubicBezTo>
                    <a:pt x="25784" y="788"/>
                    <a:pt x="23743" y="894"/>
                    <a:pt x="21707" y="894"/>
                  </a:cubicBezTo>
                  <a:cubicBezTo>
                    <a:pt x="20593" y="894"/>
                    <a:pt x="19481" y="862"/>
                    <a:pt x="18371" y="764"/>
                  </a:cubicBezTo>
                  <a:cubicBezTo>
                    <a:pt x="16179" y="566"/>
                    <a:pt x="14008" y="106"/>
                    <a:pt x="11810" y="16"/>
                  </a:cubicBezTo>
                  <a:cubicBezTo>
                    <a:pt x="11530" y="5"/>
                    <a:pt x="11250" y="0"/>
                    <a:pt x="10970" y="0"/>
                  </a:cubicBezTo>
                  <a:close/>
                </a:path>
              </a:pathLst>
            </a:custGeom>
            <a:solidFill>
              <a:srgbClr val="F4C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2" name="Google Shape;2402;p16"/>
          <p:cNvGrpSpPr/>
          <p:nvPr/>
        </p:nvGrpSpPr>
        <p:grpSpPr>
          <a:xfrm>
            <a:off x="68978" y="4897749"/>
            <a:ext cx="9048030" cy="540929"/>
            <a:chOff x="440636" y="3569310"/>
            <a:chExt cx="4745885" cy="283729"/>
          </a:xfrm>
        </p:grpSpPr>
        <p:sp>
          <p:nvSpPr>
            <p:cNvPr id="2403" name="Google Shape;2403;p16"/>
            <p:cNvSpPr/>
            <p:nvPr/>
          </p:nvSpPr>
          <p:spPr>
            <a:xfrm>
              <a:off x="1186532" y="3726382"/>
              <a:ext cx="62180" cy="38326"/>
            </a:xfrm>
            <a:custGeom>
              <a:avLst/>
              <a:gdLst/>
              <a:ahLst/>
              <a:cxnLst/>
              <a:rect l="l" t="t" r="r" b="b"/>
              <a:pathLst>
                <a:path w="2625" h="1618" extrusionOk="0">
                  <a:moveTo>
                    <a:pt x="1390" y="1"/>
                  </a:moveTo>
                  <a:cubicBezTo>
                    <a:pt x="1232" y="1"/>
                    <a:pt x="1074" y="21"/>
                    <a:pt x="927" y="62"/>
                  </a:cubicBezTo>
                  <a:cubicBezTo>
                    <a:pt x="11" y="315"/>
                    <a:pt x="0" y="1338"/>
                    <a:pt x="948" y="1578"/>
                  </a:cubicBezTo>
                  <a:cubicBezTo>
                    <a:pt x="1058" y="1605"/>
                    <a:pt x="1173" y="1618"/>
                    <a:pt x="1288" y="1618"/>
                  </a:cubicBezTo>
                  <a:cubicBezTo>
                    <a:pt x="1632" y="1618"/>
                    <a:pt x="1980" y="1502"/>
                    <a:pt x="2222" y="1317"/>
                  </a:cubicBezTo>
                  <a:cubicBezTo>
                    <a:pt x="2334" y="1231"/>
                    <a:pt x="2432" y="1128"/>
                    <a:pt x="2486" y="1016"/>
                  </a:cubicBezTo>
                  <a:cubicBezTo>
                    <a:pt x="2624" y="720"/>
                    <a:pt x="2464" y="371"/>
                    <a:pt x="2131" y="182"/>
                  </a:cubicBezTo>
                  <a:cubicBezTo>
                    <a:pt x="1922" y="60"/>
                    <a:pt x="1656" y="1"/>
                    <a:pt x="1390"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6"/>
            <p:cNvSpPr/>
            <p:nvPr/>
          </p:nvSpPr>
          <p:spPr>
            <a:xfrm>
              <a:off x="2662879" y="3748222"/>
              <a:ext cx="62180" cy="38374"/>
            </a:xfrm>
            <a:custGeom>
              <a:avLst/>
              <a:gdLst/>
              <a:ahLst/>
              <a:cxnLst/>
              <a:rect l="l" t="t" r="r" b="b"/>
              <a:pathLst>
                <a:path w="2625" h="1620" extrusionOk="0">
                  <a:moveTo>
                    <a:pt x="1388" y="1"/>
                  </a:moveTo>
                  <a:cubicBezTo>
                    <a:pt x="1231" y="1"/>
                    <a:pt x="1074" y="21"/>
                    <a:pt x="928" y="62"/>
                  </a:cubicBezTo>
                  <a:cubicBezTo>
                    <a:pt x="11" y="315"/>
                    <a:pt x="1" y="1338"/>
                    <a:pt x="952" y="1577"/>
                  </a:cubicBezTo>
                  <a:cubicBezTo>
                    <a:pt x="1062" y="1606"/>
                    <a:pt x="1176" y="1620"/>
                    <a:pt x="1292" y="1620"/>
                  </a:cubicBezTo>
                  <a:cubicBezTo>
                    <a:pt x="1634" y="1620"/>
                    <a:pt x="1982" y="1502"/>
                    <a:pt x="2223" y="1319"/>
                  </a:cubicBezTo>
                  <a:cubicBezTo>
                    <a:pt x="2337" y="1231"/>
                    <a:pt x="2433" y="1127"/>
                    <a:pt x="2486" y="1015"/>
                  </a:cubicBezTo>
                  <a:cubicBezTo>
                    <a:pt x="2625" y="722"/>
                    <a:pt x="2465" y="371"/>
                    <a:pt x="2132" y="182"/>
                  </a:cubicBezTo>
                  <a:cubicBezTo>
                    <a:pt x="1922" y="61"/>
                    <a:pt x="1655" y="1"/>
                    <a:pt x="1388"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6"/>
            <p:cNvSpPr/>
            <p:nvPr/>
          </p:nvSpPr>
          <p:spPr>
            <a:xfrm>
              <a:off x="4828272" y="3671427"/>
              <a:ext cx="62180" cy="38326"/>
            </a:xfrm>
            <a:custGeom>
              <a:avLst/>
              <a:gdLst/>
              <a:ahLst/>
              <a:cxnLst/>
              <a:rect l="l" t="t" r="r" b="b"/>
              <a:pathLst>
                <a:path w="2625" h="1618" extrusionOk="0">
                  <a:moveTo>
                    <a:pt x="1390" y="0"/>
                  </a:moveTo>
                  <a:cubicBezTo>
                    <a:pt x="1232" y="0"/>
                    <a:pt x="1074" y="21"/>
                    <a:pt x="928" y="62"/>
                  </a:cubicBezTo>
                  <a:cubicBezTo>
                    <a:pt x="11" y="315"/>
                    <a:pt x="0" y="1338"/>
                    <a:pt x="949" y="1575"/>
                  </a:cubicBezTo>
                  <a:cubicBezTo>
                    <a:pt x="1062" y="1604"/>
                    <a:pt x="1179" y="1618"/>
                    <a:pt x="1296" y="1618"/>
                  </a:cubicBezTo>
                  <a:cubicBezTo>
                    <a:pt x="1638" y="1618"/>
                    <a:pt x="1982" y="1501"/>
                    <a:pt x="2222" y="1316"/>
                  </a:cubicBezTo>
                  <a:cubicBezTo>
                    <a:pt x="2334" y="1231"/>
                    <a:pt x="2433" y="1127"/>
                    <a:pt x="2486" y="1013"/>
                  </a:cubicBezTo>
                  <a:cubicBezTo>
                    <a:pt x="2625" y="720"/>
                    <a:pt x="2465" y="371"/>
                    <a:pt x="2132" y="181"/>
                  </a:cubicBezTo>
                  <a:cubicBezTo>
                    <a:pt x="1923" y="59"/>
                    <a:pt x="1657" y="0"/>
                    <a:pt x="1390" y="0"/>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6"/>
            <p:cNvSpPr/>
            <p:nvPr/>
          </p:nvSpPr>
          <p:spPr>
            <a:xfrm>
              <a:off x="1109548" y="3606381"/>
              <a:ext cx="50170" cy="30912"/>
            </a:xfrm>
            <a:custGeom>
              <a:avLst/>
              <a:gdLst/>
              <a:ahLst/>
              <a:cxnLst/>
              <a:rect l="l" t="t" r="r" b="b"/>
              <a:pathLst>
                <a:path w="2118" h="1305" extrusionOk="0">
                  <a:moveTo>
                    <a:pt x="1122" y="1"/>
                  </a:moveTo>
                  <a:cubicBezTo>
                    <a:pt x="994" y="1"/>
                    <a:pt x="865" y="17"/>
                    <a:pt x="746" y="50"/>
                  </a:cubicBezTo>
                  <a:cubicBezTo>
                    <a:pt x="8" y="255"/>
                    <a:pt x="0" y="1079"/>
                    <a:pt x="762" y="1273"/>
                  </a:cubicBezTo>
                  <a:cubicBezTo>
                    <a:pt x="849" y="1295"/>
                    <a:pt x="940" y="1305"/>
                    <a:pt x="1031" y="1305"/>
                  </a:cubicBezTo>
                  <a:cubicBezTo>
                    <a:pt x="1312" y="1305"/>
                    <a:pt x="1596" y="1209"/>
                    <a:pt x="1793" y="1063"/>
                  </a:cubicBezTo>
                  <a:cubicBezTo>
                    <a:pt x="1886" y="991"/>
                    <a:pt x="1958" y="908"/>
                    <a:pt x="2006" y="820"/>
                  </a:cubicBezTo>
                  <a:cubicBezTo>
                    <a:pt x="2118" y="583"/>
                    <a:pt x="1987" y="303"/>
                    <a:pt x="1718" y="146"/>
                  </a:cubicBezTo>
                  <a:cubicBezTo>
                    <a:pt x="1550" y="48"/>
                    <a:pt x="1336" y="1"/>
                    <a:pt x="1122"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6"/>
            <p:cNvSpPr/>
            <p:nvPr/>
          </p:nvSpPr>
          <p:spPr>
            <a:xfrm>
              <a:off x="1851369" y="3607470"/>
              <a:ext cx="32144" cy="19826"/>
            </a:xfrm>
            <a:custGeom>
              <a:avLst/>
              <a:gdLst/>
              <a:ahLst/>
              <a:cxnLst/>
              <a:rect l="l" t="t" r="r" b="b"/>
              <a:pathLst>
                <a:path w="1357" h="837" extrusionOk="0">
                  <a:moveTo>
                    <a:pt x="718" y="1"/>
                  </a:moveTo>
                  <a:cubicBezTo>
                    <a:pt x="636" y="1"/>
                    <a:pt x="554" y="12"/>
                    <a:pt x="478" y="34"/>
                  </a:cubicBezTo>
                  <a:cubicBezTo>
                    <a:pt x="4" y="164"/>
                    <a:pt x="1" y="694"/>
                    <a:pt x="488" y="817"/>
                  </a:cubicBezTo>
                  <a:cubicBezTo>
                    <a:pt x="544" y="830"/>
                    <a:pt x="602" y="837"/>
                    <a:pt x="660" y="837"/>
                  </a:cubicBezTo>
                  <a:cubicBezTo>
                    <a:pt x="840" y="837"/>
                    <a:pt x="1021" y="775"/>
                    <a:pt x="1146" y="678"/>
                  </a:cubicBezTo>
                  <a:cubicBezTo>
                    <a:pt x="1208" y="636"/>
                    <a:pt x="1253" y="582"/>
                    <a:pt x="1282" y="524"/>
                  </a:cubicBezTo>
                  <a:cubicBezTo>
                    <a:pt x="1357" y="375"/>
                    <a:pt x="1274" y="193"/>
                    <a:pt x="1101" y="95"/>
                  </a:cubicBezTo>
                  <a:cubicBezTo>
                    <a:pt x="993" y="32"/>
                    <a:pt x="855" y="1"/>
                    <a:pt x="718"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6"/>
            <p:cNvSpPr/>
            <p:nvPr/>
          </p:nvSpPr>
          <p:spPr>
            <a:xfrm>
              <a:off x="4500129" y="3714348"/>
              <a:ext cx="32144" cy="19850"/>
            </a:xfrm>
            <a:custGeom>
              <a:avLst/>
              <a:gdLst/>
              <a:ahLst/>
              <a:cxnLst/>
              <a:rect l="l" t="t" r="r" b="b"/>
              <a:pathLst>
                <a:path w="1357" h="838" extrusionOk="0">
                  <a:moveTo>
                    <a:pt x="719" y="0"/>
                  </a:moveTo>
                  <a:cubicBezTo>
                    <a:pt x="636" y="0"/>
                    <a:pt x="554" y="11"/>
                    <a:pt x="478" y="34"/>
                  </a:cubicBezTo>
                  <a:cubicBezTo>
                    <a:pt x="6" y="162"/>
                    <a:pt x="1" y="692"/>
                    <a:pt x="488" y="818"/>
                  </a:cubicBezTo>
                  <a:cubicBezTo>
                    <a:pt x="544" y="831"/>
                    <a:pt x="602" y="838"/>
                    <a:pt x="660" y="838"/>
                  </a:cubicBezTo>
                  <a:cubicBezTo>
                    <a:pt x="840" y="838"/>
                    <a:pt x="1021" y="776"/>
                    <a:pt x="1146" y="679"/>
                  </a:cubicBezTo>
                  <a:cubicBezTo>
                    <a:pt x="1208" y="637"/>
                    <a:pt x="1253" y="583"/>
                    <a:pt x="1285" y="525"/>
                  </a:cubicBezTo>
                  <a:cubicBezTo>
                    <a:pt x="1357" y="373"/>
                    <a:pt x="1274" y="194"/>
                    <a:pt x="1101" y="93"/>
                  </a:cubicBezTo>
                  <a:cubicBezTo>
                    <a:pt x="993" y="32"/>
                    <a:pt x="856" y="0"/>
                    <a:pt x="719" y="0"/>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6"/>
            <p:cNvSpPr/>
            <p:nvPr/>
          </p:nvSpPr>
          <p:spPr>
            <a:xfrm>
              <a:off x="5154378" y="3575919"/>
              <a:ext cx="32144" cy="19803"/>
            </a:xfrm>
            <a:custGeom>
              <a:avLst/>
              <a:gdLst/>
              <a:ahLst/>
              <a:cxnLst/>
              <a:rect l="l" t="t" r="r" b="b"/>
              <a:pathLst>
                <a:path w="1357" h="836" extrusionOk="0">
                  <a:moveTo>
                    <a:pt x="717" y="1"/>
                  </a:moveTo>
                  <a:cubicBezTo>
                    <a:pt x="635" y="1"/>
                    <a:pt x="554" y="12"/>
                    <a:pt x="478" y="34"/>
                  </a:cubicBezTo>
                  <a:cubicBezTo>
                    <a:pt x="4" y="164"/>
                    <a:pt x="1" y="694"/>
                    <a:pt x="486" y="817"/>
                  </a:cubicBezTo>
                  <a:cubicBezTo>
                    <a:pt x="542" y="830"/>
                    <a:pt x="599" y="836"/>
                    <a:pt x="656" y="836"/>
                  </a:cubicBezTo>
                  <a:cubicBezTo>
                    <a:pt x="838" y="836"/>
                    <a:pt x="1019" y="775"/>
                    <a:pt x="1146" y="678"/>
                  </a:cubicBezTo>
                  <a:cubicBezTo>
                    <a:pt x="1205" y="636"/>
                    <a:pt x="1253" y="582"/>
                    <a:pt x="1282" y="524"/>
                  </a:cubicBezTo>
                  <a:cubicBezTo>
                    <a:pt x="1357" y="375"/>
                    <a:pt x="1272" y="193"/>
                    <a:pt x="1099" y="95"/>
                  </a:cubicBezTo>
                  <a:cubicBezTo>
                    <a:pt x="990" y="32"/>
                    <a:pt x="854" y="1"/>
                    <a:pt x="717"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6"/>
            <p:cNvSpPr/>
            <p:nvPr/>
          </p:nvSpPr>
          <p:spPr>
            <a:xfrm>
              <a:off x="1487150" y="3634616"/>
              <a:ext cx="32144" cy="19803"/>
            </a:xfrm>
            <a:custGeom>
              <a:avLst/>
              <a:gdLst/>
              <a:ahLst/>
              <a:cxnLst/>
              <a:rect l="l" t="t" r="r" b="b"/>
              <a:pathLst>
                <a:path w="1357" h="836" extrusionOk="0">
                  <a:moveTo>
                    <a:pt x="716" y="0"/>
                  </a:moveTo>
                  <a:cubicBezTo>
                    <a:pt x="634" y="0"/>
                    <a:pt x="551" y="11"/>
                    <a:pt x="474" y="33"/>
                  </a:cubicBezTo>
                  <a:cubicBezTo>
                    <a:pt x="3" y="164"/>
                    <a:pt x="0" y="694"/>
                    <a:pt x="485" y="816"/>
                  </a:cubicBezTo>
                  <a:cubicBezTo>
                    <a:pt x="541" y="829"/>
                    <a:pt x="599" y="835"/>
                    <a:pt x="656" y="835"/>
                  </a:cubicBezTo>
                  <a:cubicBezTo>
                    <a:pt x="837" y="835"/>
                    <a:pt x="1018" y="776"/>
                    <a:pt x="1146" y="681"/>
                  </a:cubicBezTo>
                  <a:cubicBezTo>
                    <a:pt x="1204" y="635"/>
                    <a:pt x="1252" y="582"/>
                    <a:pt x="1282" y="523"/>
                  </a:cubicBezTo>
                  <a:cubicBezTo>
                    <a:pt x="1356" y="374"/>
                    <a:pt x="1271" y="193"/>
                    <a:pt x="1098" y="94"/>
                  </a:cubicBezTo>
                  <a:cubicBezTo>
                    <a:pt x="990" y="31"/>
                    <a:pt x="853" y="0"/>
                    <a:pt x="716" y="0"/>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6"/>
            <p:cNvSpPr/>
            <p:nvPr/>
          </p:nvSpPr>
          <p:spPr>
            <a:xfrm>
              <a:off x="2520470" y="3639970"/>
              <a:ext cx="32144" cy="19803"/>
            </a:xfrm>
            <a:custGeom>
              <a:avLst/>
              <a:gdLst/>
              <a:ahLst/>
              <a:cxnLst/>
              <a:rect l="l" t="t" r="r" b="b"/>
              <a:pathLst>
                <a:path w="1357" h="836" extrusionOk="0">
                  <a:moveTo>
                    <a:pt x="716" y="1"/>
                  </a:moveTo>
                  <a:cubicBezTo>
                    <a:pt x="635" y="1"/>
                    <a:pt x="553" y="12"/>
                    <a:pt x="477" y="34"/>
                  </a:cubicBezTo>
                  <a:cubicBezTo>
                    <a:pt x="3" y="164"/>
                    <a:pt x="0" y="694"/>
                    <a:pt x="485" y="817"/>
                  </a:cubicBezTo>
                  <a:cubicBezTo>
                    <a:pt x="541" y="830"/>
                    <a:pt x="598" y="836"/>
                    <a:pt x="656" y="836"/>
                  </a:cubicBezTo>
                  <a:cubicBezTo>
                    <a:pt x="837" y="836"/>
                    <a:pt x="1018" y="776"/>
                    <a:pt x="1146" y="681"/>
                  </a:cubicBezTo>
                  <a:cubicBezTo>
                    <a:pt x="1204" y="636"/>
                    <a:pt x="1252" y="582"/>
                    <a:pt x="1281" y="524"/>
                  </a:cubicBezTo>
                  <a:cubicBezTo>
                    <a:pt x="1356" y="375"/>
                    <a:pt x="1271" y="193"/>
                    <a:pt x="1098" y="95"/>
                  </a:cubicBezTo>
                  <a:cubicBezTo>
                    <a:pt x="989" y="32"/>
                    <a:pt x="853" y="1"/>
                    <a:pt x="716"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6"/>
            <p:cNvSpPr/>
            <p:nvPr/>
          </p:nvSpPr>
          <p:spPr>
            <a:xfrm>
              <a:off x="3465862" y="3713875"/>
              <a:ext cx="32144" cy="19826"/>
            </a:xfrm>
            <a:custGeom>
              <a:avLst/>
              <a:gdLst/>
              <a:ahLst/>
              <a:cxnLst/>
              <a:rect l="l" t="t" r="r" b="b"/>
              <a:pathLst>
                <a:path w="1357" h="837" extrusionOk="0">
                  <a:moveTo>
                    <a:pt x="718" y="0"/>
                  </a:moveTo>
                  <a:cubicBezTo>
                    <a:pt x="636" y="0"/>
                    <a:pt x="554" y="11"/>
                    <a:pt x="478" y="33"/>
                  </a:cubicBezTo>
                  <a:cubicBezTo>
                    <a:pt x="6" y="164"/>
                    <a:pt x="1" y="694"/>
                    <a:pt x="488" y="816"/>
                  </a:cubicBezTo>
                  <a:cubicBezTo>
                    <a:pt x="544" y="830"/>
                    <a:pt x="601" y="836"/>
                    <a:pt x="659" y="836"/>
                  </a:cubicBezTo>
                  <a:cubicBezTo>
                    <a:pt x="839" y="836"/>
                    <a:pt x="1022" y="775"/>
                    <a:pt x="1147" y="680"/>
                  </a:cubicBezTo>
                  <a:cubicBezTo>
                    <a:pt x="1208" y="638"/>
                    <a:pt x="1253" y="585"/>
                    <a:pt x="1285" y="523"/>
                  </a:cubicBezTo>
                  <a:cubicBezTo>
                    <a:pt x="1357" y="374"/>
                    <a:pt x="1274" y="193"/>
                    <a:pt x="1101" y="94"/>
                  </a:cubicBezTo>
                  <a:cubicBezTo>
                    <a:pt x="993" y="31"/>
                    <a:pt x="855" y="0"/>
                    <a:pt x="718" y="0"/>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6"/>
            <p:cNvSpPr/>
            <p:nvPr/>
          </p:nvSpPr>
          <p:spPr>
            <a:xfrm>
              <a:off x="2050984" y="3766248"/>
              <a:ext cx="32073" cy="19826"/>
            </a:xfrm>
            <a:custGeom>
              <a:avLst/>
              <a:gdLst/>
              <a:ahLst/>
              <a:cxnLst/>
              <a:rect l="l" t="t" r="r" b="b"/>
              <a:pathLst>
                <a:path w="1354" h="837" extrusionOk="0">
                  <a:moveTo>
                    <a:pt x="716" y="0"/>
                  </a:moveTo>
                  <a:cubicBezTo>
                    <a:pt x="635" y="0"/>
                    <a:pt x="553" y="11"/>
                    <a:pt x="477" y="33"/>
                  </a:cubicBezTo>
                  <a:cubicBezTo>
                    <a:pt x="3" y="164"/>
                    <a:pt x="0" y="694"/>
                    <a:pt x="485" y="816"/>
                  </a:cubicBezTo>
                  <a:cubicBezTo>
                    <a:pt x="541" y="830"/>
                    <a:pt x="599" y="836"/>
                    <a:pt x="657" y="836"/>
                  </a:cubicBezTo>
                  <a:cubicBezTo>
                    <a:pt x="837" y="836"/>
                    <a:pt x="1019" y="775"/>
                    <a:pt x="1146" y="681"/>
                  </a:cubicBezTo>
                  <a:cubicBezTo>
                    <a:pt x="1204" y="635"/>
                    <a:pt x="1252" y="585"/>
                    <a:pt x="1281" y="523"/>
                  </a:cubicBezTo>
                  <a:cubicBezTo>
                    <a:pt x="1353" y="374"/>
                    <a:pt x="1271" y="193"/>
                    <a:pt x="1098" y="95"/>
                  </a:cubicBezTo>
                  <a:cubicBezTo>
                    <a:pt x="989" y="31"/>
                    <a:pt x="853" y="0"/>
                    <a:pt x="716" y="0"/>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6"/>
            <p:cNvSpPr/>
            <p:nvPr/>
          </p:nvSpPr>
          <p:spPr>
            <a:xfrm>
              <a:off x="4308497" y="3640822"/>
              <a:ext cx="32144" cy="19874"/>
            </a:xfrm>
            <a:custGeom>
              <a:avLst/>
              <a:gdLst/>
              <a:ahLst/>
              <a:cxnLst/>
              <a:rect l="l" t="t" r="r" b="b"/>
              <a:pathLst>
                <a:path w="1357" h="839" extrusionOk="0">
                  <a:moveTo>
                    <a:pt x="717" y="1"/>
                  </a:moveTo>
                  <a:cubicBezTo>
                    <a:pt x="635" y="1"/>
                    <a:pt x="553" y="12"/>
                    <a:pt x="477" y="35"/>
                  </a:cubicBezTo>
                  <a:cubicBezTo>
                    <a:pt x="3" y="165"/>
                    <a:pt x="0" y="693"/>
                    <a:pt x="485" y="818"/>
                  </a:cubicBezTo>
                  <a:cubicBezTo>
                    <a:pt x="541" y="832"/>
                    <a:pt x="599" y="838"/>
                    <a:pt x="657" y="838"/>
                  </a:cubicBezTo>
                  <a:cubicBezTo>
                    <a:pt x="838" y="838"/>
                    <a:pt x="1019" y="776"/>
                    <a:pt x="1146" y="680"/>
                  </a:cubicBezTo>
                  <a:cubicBezTo>
                    <a:pt x="1204" y="637"/>
                    <a:pt x="1252" y="584"/>
                    <a:pt x="1282" y="525"/>
                  </a:cubicBezTo>
                  <a:cubicBezTo>
                    <a:pt x="1356" y="373"/>
                    <a:pt x="1271" y="195"/>
                    <a:pt x="1098" y="94"/>
                  </a:cubicBezTo>
                  <a:cubicBezTo>
                    <a:pt x="990" y="32"/>
                    <a:pt x="853" y="1"/>
                    <a:pt x="717"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6"/>
            <p:cNvSpPr/>
            <p:nvPr/>
          </p:nvSpPr>
          <p:spPr>
            <a:xfrm>
              <a:off x="5138673" y="3774917"/>
              <a:ext cx="32144" cy="19874"/>
            </a:xfrm>
            <a:custGeom>
              <a:avLst/>
              <a:gdLst/>
              <a:ahLst/>
              <a:cxnLst/>
              <a:rect l="l" t="t" r="r" b="b"/>
              <a:pathLst>
                <a:path w="1357" h="839" extrusionOk="0">
                  <a:moveTo>
                    <a:pt x="718" y="1"/>
                  </a:moveTo>
                  <a:cubicBezTo>
                    <a:pt x="636" y="1"/>
                    <a:pt x="554" y="12"/>
                    <a:pt x="478" y="35"/>
                  </a:cubicBezTo>
                  <a:cubicBezTo>
                    <a:pt x="3" y="165"/>
                    <a:pt x="1" y="693"/>
                    <a:pt x="488" y="818"/>
                  </a:cubicBezTo>
                  <a:cubicBezTo>
                    <a:pt x="544" y="832"/>
                    <a:pt x="602" y="838"/>
                    <a:pt x="659" y="838"/>
                  </a:cubicBezTo>
                  <a:cubicBezTo>
                    <a:pt x="840" y="838"/>
                    <a:pt x="1021" y="776"/>
                    <a:pt x="1146" y="680"/>
                  </a:cubicBezTo>
                  <a:cubicBezTo>
                    <a:pt x="1207" y="637"/>
                    <a:pt x="1253" y="584"/>
                    <a:pt x="1282" y="525"/>
                  </a:cubicBezTo>
                  <a:cubicBezTo>
                    <a:pt x="1357" y="373"/>
                    <a:pt x="1274" y="195"/>
                    <a:pt x="1101" y="93"/>
                  </a:cubicBezTo>
                  <a:cubicBezTo>
                    <a:pt x="993" y="32"/>
                    <a:pt x="856" y="1"/>
                    <a:pt x="718"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6"/>
            <p:cNvSpPr/>
            <p:nvPr/>
          </p:nvSpPr>
          <p:spPr>
            <a:xfrm>
              <a:off x="850691" y="3583167"/>
              <a:ext cx="32073" cy="19826"/>
            </a:xfrm>
            <a:custGeom>
              <a:avLst/>
              <a:gdLst/>
              <a:ahLst/>
              <a:cxnLst/>
              <a:rect l="l" t="t" r="r" b="b"/>
              <a:pathLst>
                <a:path w="1354" h="837" extrusionOk="0">
                  <a:moveTo>
                    <a:pt x="716" y="1"/>
                  </a:moveTo>
                  <a:cubicBezTo>
                    <a:pt x="634" y="1"/>
                    <a:pt x="551" y="12"/>
                    <a:pt x="475" y="34"/>
                  </a:cubicBezTo>
                  <a:cubicBezTo>
                    <a:pt x="3" y="165"/>
                    <a:pt x="0" y="695"/>
                    <a:pt x="485" y="817"/>
                  </a:cubicBezTo>
                  <a:cubicBezTo>
                    <a:pt x="540" y="830"/>
                    <a:pt x="598" y="836"/>
                    <a:pt x="655" y="836"/>
                  </a:cubicBezTo>
                  <a:cubicBezTo>
                    <a:pt x="836" y="836"/>
                    <a:pt x="1018" y="776"/>
                    <a:pt x="1146" y="681"/>
                  </a:cubicBezTo>
                  <a:cubicBezTo>
                    <a:pt x="1204" y="636"/>
                    <a:pt x="1252" y="583"/>
                    <a:pt x="1282" y="524"/>
                  </a:cubicBezTo>
                  <a:cubicBezTo>
                    <a:pt x="1354" y="375"/>
                    <a:pt x="1271" y="194"/>
                    <a:pt x="1098" y="95"/>
                  </a:cubicBezTo>
                  <a:cubicBezTo>
                    <a:pt x="990" y="32"/>
                    <a:pt x="853" y="1"/>
                    <a:pt x="716"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6"/>
            <p:cNvSpPr/>
            <p:nvPr/>
          </p:nvSpPr>
          <p:spPr>
            <a:xfrm>
              <a:off x="1725991" y="3748222"/>
              <a:ext cx="50194" cy="30912"/>
            </a:xfrm>
            <a:custGeom>
              <a:avLst/>
              <a:gdLst/>
              <a:ahLst/>
              <a:cxnLst/>
              <a:rect l="l" t="t" r="r" b="b"/>
              <a:pathLst>
                <a:path w="2119" h="1305" extrusionOk="0">
                  <a:moveTo>
                    <a:pt x="1118" y="1"/>
                  </a:moveTo>
                  <a:cubicBezTo>
                    <a:pt x="991" y="1"/>
                    <a:pt x="865" y="17"/>
                    <a:pt x="746" y="48"/>
                  </a:cubicBezTo>
                  <a:cubicBezTo>
                    <a:pt x="6" y="256"/>
                    <a:pt x="1" y="1079"/>
                    <a:pt x="762" y="1271"/>
                  </a:cubicBezTo>
                  <a:cubicBezTo>
                    <a:pt x="852" y="1294"/>
                    <a:pt x="945" y="1305"/>
                    <a:pt x="1039" y="1305"/>
                  </a:cubicBezTo>
                  <a:cubicBezTo>
                    <a:pt x="1317" y="1305"/>
                    <a:pt x="1597" y="1210"/>
                    <a:pt x="1791" y="1061"/>
                  </a:cubicBezTo>
                  <a:cubicBezTo>
                    <a:pt x="1884" y="991"/>
                    <a:pt x="1959" y="909"/>
                    <a:pt x="2004" y="818"/>
                  </a:cubicBezTo>
                  <a:cubicBezTo>
                    <a:pt x="2118" y="581"/>
                    <a:pt x="1988" y="301"/>
                    <a:pt x="1719" y="147"/>
                  </a:cubicBezTo>
                  <a:cubicBezTo>
                    <a:pt x="1549" y="48"/>
                    <a:pt x="1334" y="1"/>
                    <a:pt x="1118"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6"/>
            <p:cNvSpPr/>
            <p:nvPr/>
          </p:nvSpPr>
          <p:spPr>
            <a:xfrm>
              <a:off x="440636" y="3575540"/>
              <a:ext cx="79732" cy="51402"/>
            </a:xfrm>
            <a:custGeom>
              <a:avLst/>
              <a:gdLst/>
              <a:ahLst/>
              <a:cxnLst/>
              <a:rect l="l" t="t" r="r" b="b"/>
              <a:pathLst>
                <a:path w="3366" h="2170" extrusionOk="0">
                  <a:moveTo>
                    <a:pt x="1775" y="0"/>
                  </a:moveTo>
                  <a:cubicBezTo>
                    <a:pt x="1574" y="0"/>
                    <a:pt x="1373" y="28"/>
                    <a:pt x="1186" y="82"/>
                  </a:cubicBezTo>
                  <a:cubicBezTo>
                    <a:pt x="14" y="425"/>
                    <a:pt x="1" y="1795"/>
                    <a:pt x="1216" y="2114"/>
                  </a:cubicBezTo>
                  <a:cubicBezTo>
                    <a:pt x="1358" y="2152"/>
                    <a:pt x="1506" y="2169"/>
                    <a:pt x="1654" y="2169"/>
                  </a:cubicBezTo>
                  <a:cubicBezTo>
                    <a:pt x="2094" y="2169"/>
                    <a:pt x="2538" y="2014"/>
                    <a:pt x="2849" y="1765"/>
                  </a:cubicBezTo>
                  <a:cubicBezTo>
                    <a:pt x="2995" y="1648"/>
                    <a:pt x="3115" y="1512"/>
                    <a:pt x="3184" y="1360"/>
                  </a:cubicBezTo>
                  <a:cubicBezTo>
                    <a:pt x="3365" y="969"/>
                    <a:pt x="3158" y="503"/>
                    <a:pt x="2731" y="241"/>
                  </a:cubicBezTo>
                  <a:cubicBezTo>
                    <a:pt x="2462" y="80"/>
                    <a:pt x="2119" y="0"/>
                    <a:pt x="1775" y="0"/>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6"/>
            <p:cNvSpPr/>
            <p:nvPr/>
          </p:nvSpPr>
          <p:spPr>
            <a:xfrm>
              <a:off x="3752481" y="3751325"/>
              <a:ext cx="50146" cy="30912"/>
            </a:xfrm>
            <a:custGeom>
              <a:avLst/>
              <a:gdLst/>
              <a:ahLst/>
              <a:cxnLst/>
              <a:rect l="l" t="t" r="r" b="b"/>
              <a:pathLst>
                <a:path w="2117" h="1305" extrusionOk="0">
                  <a:moveTo>
                    <a:pt x="1118" y="0"/>
                  </a:moveTo>
                  <a:cubicBezTo>
                    <a:pt x="991" y="0"/>
                    <a:pt x="864" y="16"/>
                    <a:pt x="747" y="48"/>
                  </a:cubicBezTo>
                  <a:cubicBezTo>
                    <a:pt x="6" y="256"/>
                    <a:pt x="1" y="1076"/>
                    <a:pt x="763" y="1271"/>
                  </a:cubicBezTo>
                  <a:cubicBezTo>
                    <a:pt x="852" y="1293"/>
                    <a:pt x="945" y="1304"/>
                    <a:pt x="1038" y="1304"/>
                  </a:cubicBezTo>
                  <a:cubicBezTo>
                    <a:pt x="1316" y="1304"/>
                    <a:pt x="1598" y="1210"/>
                    <a:pt x="1791" y="1060"/>
                  </a:cubicBezTo>
                  <a:cubicBezTo>
                    <a:pt x="1884" y="991"/>
                    <a:pt x="1959" y="906"/>
                    <a:pt x="2004" y="818"/>
                  </a:cubicBezTo>
                  <a:cubicBezTo>
                    <a:pt x="2116" y="581"/>
                    <a:pt x="1988" y="301"/>
                    <a:pt x="1716" y="144"/>
                  </a:cubicBezTo>
                  <a:cubicBezTo>
                    <a:pt x="1547" y="47"/>
                    <a:pt x="1333" y="0"/>
                    <a:pt x="1118" y="0"/>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6"/>
            <p:cNvSpPr/>
            <p:nvPr/>
          </p:nvSpPr>
          <p:spPr>
            <a:xfrm>
              <a:off x="2869482" y="3701984"/>
              <a:ext cx="50194" cy="30936"/>
            </a:xfrm>
            <a:custGeom>
              <a:avLst/>
              <a:gdLst/>
              <a:ahLst/>
              <a:cxnLst/>
              <a:rect l="l" t="t" r="r" b="b"/>
              <a:pathLst>
                <a:path w="2119" h="1306" extrusionOk="0">
                  <a:moveTo>
                    <a:pt x="1123" y="1"/>
                  </a:moveTo>
                  <a:cubicBezTo>
                    <a:pt x="995" y="1"/>
                    <a:pt x="866" y="17"/>
                    <a:pt x="747" y="50"/>
                  </a:cubicBezTo>
                  <a:cubicBezTo>
                    <a:pt x="9" y="255"/>
                    <a:pt x="1" y="1079"/>
                    <a:pt x="763" y="1273"/>
                  </a:cubicBezTo>
                  <a:cubicBezTo>
                    <a:pt x="852" y="1295"/>
                    <a:pt x="946" y="1305"/>
                    <a:pt x="1039" y="1305"/>
                  </a:cubicBezTo>
                  <a:cubicBezTo>
                    <a:pt x="1318" y="1305"/>
                    <a:pt x="1598" y="1212"/>
                    <a:pt x="1794" y="1063"/>
                  </a:cubicBezTo>
                  <a:cubicBezTo>
                    <a:pt x="1887" y="991"/>
                    <a:pt x="1959" y="908"/>
                    <a:pt x="2007" y="818"/>
                  </a:cubicBezTo>
                  <a:cubicBezTo>
                    <a:pt x="2119" y="583"/>
                    <a:pt x="1988" y="303"/>
                    <a:pt x="1719" y="146"/>
                  </a:cubicBezTo>
                  <a:cubicBezTo>
                    <a:pt x="1550" y="48"/>
                    <a:pt x="1337" y="1"/>
                    <a:pt x="1123"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6"/>
            <p:cNvSpPr/>
            <p:nvPr/>
          </p:nvSpPr>
          <p:spPr>
            <a:xfrm>
              <a:off x="4142969" y="3706721"/>
              <a:ext cx="62180" cy="38350"/>
            </a:xfrm>
            <a:custGeom>
              <a:avLst/>
              <a:gdLst/>
              <a:ahLst/>
              <a:cxnLst/>
              <a:rect l="l" t="t" r="r" b="b"/>
              <a:pathLst>
                <a:path w="2625" h="1619" extrusionOk="0">
                  <a:moveTo>
                    <a:pt x="1389" y="1"/>
                  </a:moveTo>
                  <a:cubicBezTo>
                    <a:pt x="1232" y="1"/>
                    <a:pt x="1074" y="22"/>
                    <a:pt x="928" y="63"/>
                  </a:cubicBezTo>
                  <a:cubicBezTo>
                    <a:pt x="11" y="316"/>
                    <a:pt x="1" y="1337"/>
                    <a:pt x="949" y="1577"/>
                  </a:cubicBezTo>
                  <a:cubicBezTo>
                    <a:pt x="1060" y="1605"/>
                    <a:pt x="1176" y="1618"/>
                    <a:pt x="1292" y="1618"/>
                  </a:cubicBezTo>
                  <a:cubicBezTo>
                    <a:pt x="1634" y="1618"/>
                    <a:pt x="1982" y="1503"/>
                    <a:pt x="2222" y="1318"/>
                  </a:cubicBezTo>
                  <a:cubicBezTo>
                    <a:pt x="2337" y="1230"/>
                    <a:pt x="2433" y="1129"/>
                    <a:pt x="2486" y="1014"/>
                  </a:cubicBezTo>
                  <a:cubicBezTo>
                    <a:pt x="2625" y="721"/>
                    <a:pt x="2465" y="372"/>
                    <a:pt x="2132" y="183"/>
                  </a:cubicBezTo>
                  <a:cubicBezTo>
                    <a:pt x="1922" y="61"/>
                    <a:pt x="1656" y="1"/>
                    <a:pt x="1389"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6"/>
            <p:cNvSpPr/>
            <p:nvPr/>
          </p:nvSpPr>
          <p:spPr>
            <a:xfrm>
              <a:off x="5043591" y="3643854"/>
              <a:ext cx="46901" cy="30296"/>
            </a:xfrm>
            <a:custGeom>
              <a:avLst/>
              <a:gdLst/>
              <a:ahLst/>
              <a:cxnLst/>
              <a:rect l="l" t="t" r="r" b="b"/>
              <a:pathLst>
                <a:path w="1980" h="1279" extrusionOk="0">
                  <a:moveTo>
                    <a:pt x="1046" y="0"/>
                  </a:moveTo>
                  <a:cubicBezTo>
                    <a:pt x="927" y="0"/>
                    <a:pt x="808" y="16"/>
                    <a:pt x="698" y="48"/>
                  </a:cubicBezTo>
                  <a:cubicBezTo>
                    <a:pt x="8" y="248"/>
                    <a:pt x="0" y="1058"/>
                    <a:pt x="714" y="1244"/>
                  </a:cubicBezTo>
                  <a:cubicBezTo>
                    <a:pt x="798" y="1267"/>
                    <a:pt x="886" y="1278"/>
                    <a:pt x="975" y="1278"/>
                  </a:cubicBezTo>
                  <a:cubicBezTo>
                    <a:pt x="1232" y="1278"/>
                    <a:pt x="1493" y="1187"/>
                    <a:pt x="1673" y="1042"/>
                  </a:cubicBezTo>
                  <a:cubicBezTo>
                    <a:pt x="1761" y="972"/>
                    <a:pt x="1830" y="893"/>
                    <a:pt x="1873" y="802"/>
                  </a:cubicBezTo>
                  <a:cubicBezTo>
                    <a:pt x="1979" y="573"/>
                    <a:pt x="1859" y="296"/>
                    <a:pt x="1606" y="141"/>
                  </a:cubicBezTo>
                  <a:cubicBezTo>
                    <a:pt x="1448" y="46"/>
                    <a:pt x="1247" y="0"/>
                    <a:pt x="1046" y="0"/>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6"/>
            <p:cNvSpPr/>
            <p:nvPr/>
          </p:nvSpPr>
          <p:spPr>
            <a:xfrm>
              <a:off x="4677075" y="3605599"/>
              <a:ext cx="46972" cy="30320"/>
            </a:xfrm>
            <a:custGeom>
              <a:avLst/>
              <a:gdLst/>
              <a:ahLst/>
              <a:cxnLst/>
              <a:rect l="l" t="t" r="r" b="b"/>
              <a:pathLst>
                <a:path w="1983" h="1280" extrusionOk="0">
                  <a:moveTo>
                    <a:pt x="1050" y="1"/>
                  </a:moveTo>
                  <a:cubicBezTo>
                    <a:pt x="930" y="1"/>
                    <a:pt x="811" y="17"/>
                    <a:pt x="701" y="49"/>
                  </a:cubicBezTo>
                  <a:cubicBezTo>
                    <a:pt x="11" y="249"/>
                    <a:pt x="1" y="1058"/>
                    <a:pt x="717" y="1245"/>
                  </a:cubicBezTo>
                  <a:cubicBezTo>
                    <a:pt x="802" y="1268"/>
                    <a:pt x="891" y="1279"/>
                    <a:pt x="981" y="1279"/>
                  </a:cubicBezTo>
                  <a:cubicBezTo>
                    <a:pt x="1237" y="1279"/>
                    <a:pt x="1496" y="1189"/>
                    <a:pt x="1676" y="1042"/>
                  </a:cubicBezTo>
                  <a:cubicBezTo>
                    <a:pt x="1761" y="970"/>
                    <a:pt x="1833" y="891"/>
                    <a:pt x="1876" y="803"/>
                  </a:cubicBezTo>
                  <a:cubicBezTo>
                    <a:pt x="1983" y="574"/>
                    <a:pt x="1863" y="296"/>
                    <a:pt x="1610" y="142"/>
                  </a:cubicBezTo>
                  <a:cubicBezTo>
                    <a:pt x="1451" y="47"/>
                    <a:pt x="1250" y="1"/>
                    <a:pt x="1050"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6"/>
            <p:cNvSpPr/>
            <p:nvPr/>
          </p:nvSpPr>
          <p:spPr>
            <a:xfrm>
              <a:off x="4457350" y="3822742"/>
              <a:ext cx="46901" cy="30296"/>
            </a:xfrm>
            <a:custGeom>
              <a:avLst/>
              <a:gdLst/>
              <a:ahLst/>
              <a:cxnLst/>
              <a:rect l="l" t="t" r="r" b="b"/>
              <a:pathLst>
                <a:path w="1980" h="1279" extrusionOk="0">
                  <a:moveTo>
                    <a:pt x="1045" y="1"/>
                  </a:moveTo>
                  <a:cubicBezTo>
                    <a:pt x="927" y="1"/>
                    <a:pt x="808" y="17"/>
                    <a:pt x="699" y="49"/>
                  </a:cubicBezTo>
                  <a:cubicBezTo>
                    <a:pt x="9" y="248"/>
                    <a:pt x="1" y="1058"/>
                    <a:pt x="715" y="1245"/>
                  </a:cubicBezTo>
                  <a:cubicBezTo>
                    <a:pt x="799" y="1268"/>
                    <a:pt x="887" y="1279"/>
                    <a:pt x="975" y="1279"/>
                  </a:cubicBezTo>
                  <a:cubicBezTo>
                    <a:pt x="1233" y="1279"/>
                    <a:pt x="1493" y="1187"/>
                    <a:pt x="1674" y="1042"/>
                  </a:cubicBezTo>
                  <a:cubicBezTo>
                    <a:pt x="1761" y="973"/>
                    <a:pt x="1831" y="893"/>
                    <a:pt x="1873" y="802"/>
                  </a:cubicBezTo>
                  <a:cubicBezTo>
                    <a:pt x="1980" y="573"/>
                    <a:pt x="1860" y="296"/>
                    <a:pt x="1607" y="144"/>
                  </a:cubicBezTo>
                  <a:cubicBezTo>
                    <a:pt x="1448" y="47"/>
                    <a:pt x="1246" y="1"/>
                    <a:pt x="1045"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6"/>
            <p:cNvSpPr/>
            <p:nvPr/>
          </p:nvSpPr>
          <p:spPr>
            <a:xfrm>
              <a:off x="2173448" y="3658043"/>
              <a:ext cx="46972" cy="30296"/>
            </a:xfrm>
            <a:custGeom>
              <a:avLst/>
              <a:gdLst/>
              <a:ahLst/>
              <a:cxnLst/>
              <a:rect l="l" t="t" r="r" b="b"/>
              <a:pathLst>
                <a:path w="1983" h="1279" extrusionOk="0">
                  <a:moveTo>
                    <a:pt x="1050" y="0"/>
                  </a:moveTo>
                  <a:cubicBezTo>
                    <a:pt x="931" y="0"/>
                    <a:pt x="812" y="17"/>
                    <a:pt x="701" y="48"/>
                  </a:cubicBezTo>
                  <a:cubicBezTo>
                    <a:pt x="11" y="248"/>
                    <a:pt x="1" y="1058"/>
                    <a:pt x="717" y="1245"/>
                  </a:cubicBezTo>
                  <a:cubicBezTo>
                    <a:pt x="802" y="1268"/>
                    <a:pt x="890" y="1279"/>
                    <a:pt x="978" y="1279"/>
                  </a:cubicBezTo>
                  <a:cubicBezTo>
                    <a:pt x="1236" y="1279"/>
                    <a:pt x="1496" y="1187"/>
                    <a:pt x="1676" y="1042"/>
                  </a:cubicBezTo>
                  <a:cubicBezTo>
                    <a:pt x="1762" y="973"/>
                    <a:pt x="1834" y="893"/>
                    <a:pt x="1876" y="802"/>
                  </a:cubicBezTo>
                  <a:cubicBezTo>
                    <a:pt x="1983" y="573"/>
                    <a:pt x="1863" y="296"/>
                    <a:pt x="1610" y="142"/>
                  </a:cubicBezTo>
                  <a:cubicBezTo>
                    <a:pt x="1451" y="46"/>
                    <a:pt x="1250" y="0"/>
                    <a:pt x="1050" y="0"/>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6"/>
            <p:cNvSpPr/>
            <p:nvPr/>
          </p:nvSpPr>
          <p:spPr>
            <a:xfrm>
              <a:off x="3285150" y="3759189"/>
              <a:ext cx="46972" cy="30344"/>
            </a:xfrm>
            <a:custGeom>
              <a:avLst/>
              <a:gdLst/>
              <a:ahLst/>
              <a:cxnLst/>
              <a:rect l="l" t="t" r="r" b="b"/>
              <a:pathLst>
                <a:path w="1983" h="1281" extrusionOk="0">
                  <a:moveTo>
                    <a:pt x="1049" y="1"/>
                  </a:moveTo>
                  <a:cubicBezTo>
                    <a:pt x="930" y="1"/>
                    <a:pt x="811" y="17"/>
                    <a:pt x="701" y="49"/>
                  </a:cubicBezTo>
                  <a:cubicBezTo>
                    <a:pt x="11" y="249"/>
                    <a:pt x="0" y="1059"/>
                    <a:pt x="717" y="1245"/>
                  </a:cubicBezTo>
                  <a:cubicBezTo>
                    <a:pt x="802" y="1269"/>
                    <a:pt x="890" y="1280"/>
                    <a:pt x="979" y="1280"/>
                  </a:cubicBezTo>
                  <a:cubicBezTo>
                    <a:pt x="1236" y="1280"/>
                    <a:pt x="1496" y="1187"/>
                    <a:pt x="1676" y="1043"/>
                  </a:cubicBezTo>
                  <a:cubicBezTo>
                    <a:pt x="1764" y="971"/>
                    <a:pt x="1833" y="891"/>
                    <a:pt x="1876" y="803"/>
                  </a:cubicBezTo>
                  <a:cubicBezTo>
                    <a:pt x="1982" y="571"/>
                    <a:pt x="1862" y="297"/>
                    <a:pt x="1609" y="142"/>
                  </a:cubicBezTo>
                  <a:cubicBezTo>
                    <a:pt x="1451" y="47"/>
                    <a:pt x="1250" y="1"/>
                    <a:pt x="1049"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6"/>
            <p:cNvSpPr/>
            <p:nvPr/>
          </p:nvSpPr>
          <p:spPr>
            <a:xfrm>
              <a:off x="3844056" y="3569310"/>
              <a:ext cx="46901" cy="30296"/>
            </a:xfrm>
            <a:custGeom>
              <a:avLst/>
              <a:gdLst/>
              <a:ahLst/>
              <a:cxnLst/>
              <a:rect l="l" t="t" r="r" b="b"/>
              <a:pathLst>
                <a:path w="1980" h="1279" extrusionOk="0">
                  <a:moveTo>
                    <a:pt x="1048" y="1"/>
                  </a:moveTo>
                  <a:cubicBezTo>
                    <a:pt x="929" y="1"/>
                    <a:pt x="809" y="17"/>
                    <a:pt x="698" y="49"/>
                  </a:cubicBezTo>
                  <a:cubicBezTo>
                    <a:pt x="11" y="249"/>
                    <a:pt x="0" y="1059"/>
                    <a:pt x="714" y="1245"/>
                  </a:cubicBezTo>
                  <a:cubicBezTo>
                    <a:pt x="798" y="1268"/>
                    <a:pt x="885" y="1279"/>
                    <a:pt x="972" y="1279"/>
                  </a:cubicBezTo>
                  <a:cubicBezTo>
                    <a:pt x="1231" y="1279"/>
                    <a:pt x="1493" y="1186"/>
                    <a:pt x="1676" y="1043"/>
                  </a:cubicBezTo>
                  <a:cubicBezTo>
                    <a:pt x="1761" y="971"/>
                    <a:pt x="1830" y="891"/>
                    <a:pt x="1876" y="803"/>
                  </a:cubicBezTo>
                  <a:cubicBezTo>
                    <a:pt x="1980" y="574"/>
                    <a:pt x="1862" y="297"/>
                    <a:pt x="1609" y="142"/>
                  </a:cubicBezTo>
                  <a:cubicBezTo>
                    <a:pt x="1449" y="47"/>
                    <a:pt x="1249" y="1"/>
                    <a:pt x="1048"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8" name="Google Shape;2428;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429" name="Google Shape;2429;p16"/>
          <p:cNvGrpSpPr/>
          <p:nvPr/>
        </p:nvGrpSpPr>
        <p:grpSpPr>
          <a:xfrm flipH="1">
            <a:off x="7339550" y="4846375"/>
            <a:ext cx="1429332" cy="271864"/>
            <a:chOff x="401386" y="1781780"/>
            <a:chExt cx="1469146" cy="279465"/>
          </a:xfrm>
        </p:grpSpPr>
        <p:sp>
          <p:nvSpPr>
            <p:cNvPr id="2430" name="Google Shape;2430;p16"/>
            <p:cNvSpPr/>
            <p:nvPr/>
          </p:nvSpPr>
          <p:spPr>
            <a:xfrm>
              <a:off x="404987" y="1781780"/>
              <a:ext cx="1465546" cy="279465"/>
            </a:xfrm>
            <a:custGeom>
              <a:avLst/>
              <a:gdLst/>
              <a:ahLst/>
              <a:cxnLst/>
              <a:rect l="l" t="t" r="r" b="b"/>
              <a:pathLst>
                <a:path w="61870" h="11798" extrusionOk="0">
                  <a:moveTo>
                    <a:pt x="39747" y="1"/>
                  </a:moveTo>
                  <a:cubicBezTo>
                    <a:pt x="39172" y="1"/>
                    <a:pt x="38596" y="9"/>
                    <a:pt x="38024" y="20"/>
                  </a:cubicBezTo>
                  <a:cubicBezTo>
                    <a:pt x="33601" y="91"/>
                    <a:pt x="29145" y="345"/>
                    <a:pt x="24832" y="590"/>
                  </a:cubicBezTo>
                  <a:cubicBezTo>
                    <a:pt x="20236" y="851"/>
                    <a:pt x="15025" y="1146"/>
                    <a:pt x="10348" y="3099"/>
                  </a:cubicBezTo>
                  <a:cubicBezTo>
                    <a:pt x="10206" y="3155"/>
                    <a:pt x="10070" y="3216"/>
                    <a:pt x="9932" y="3275"/>
                  </a:cubicBezTo>
                  <a:cubicBezTo>
                    <a:pt x="9412" y="3496"/>
                    <a:pt x="8922" y="3704"/>
                    <a:pt x="8448" y="3816"/>
                  </a:cubicBezTo>
                  <a:cubicBezTo>
                    <a:pt x="7955" y="3928"/>
                    <a:pt x="7420" y="3941"/>
                    <a:pt x="7007" y="3941"/>
                  </a:cubicBezTo>
                  <a:cubicBezTo>
                    <a:pt x="6770" y="3941"/>
                    <a:pt x="6535" y="3938"/>
                    <a:pt x="6296" y="3930"/>
                  </a:cubicBezTo>
                  <a:cubicBezTo>
                    <a:pt x="6037" y="3928"/>
                    <a:pt x="5779" y="3920"/>
                    <a:pt x="5523" y="3920"/>
                  </a:cubicBezTo>
                  <a:cubicBezTo>
                    <a:pt x="5195" y="3920"/>
                    <a:pt x="4910" y="3928"/>
                    <a:pt x="4647" y="3949"/>
                  </a:cubicBezTo>
                  <a:cubicBezTo>
                    <a:pt x="3640" y="4018"/>
                    <a:pt x="355" y="5063"/>
                    <a:pt x="83" y="6981"/>
                  </a:cubicBezTo>
                  <a:cubicBezTo>
                    <a:pt x="35" y="7348"/>
                    <a:pt x="1" y="8592"/>
                    <a:pt x="1735" y="9226"/>
                  </a:cubicBezTo>
                  <a:cubicBezTo>
                    <a:pt x="2635" y="9551"/>
                    <a:pt x="3741" y="9706"/>
                    <a:pt x="5211" y="9706"/>
                  </a:cubicBezTo>
                  <a:cubicBezTo>
                    <a:pt x="6208" y="9706"/>
                    <a:pt x="7223" y="9639"/>
                    <a:pt x="8203" y="9573"/>
                  </a:cubicBezTo>
                  <a:cubicBezTo>
                    <a:pt x="9045" y="9514"/>
                    <a:pt x="9844" y="9463"/>
                    <a:pt x="10510" y="9463"/>
                  </a:cubicBezTo>
                  <a:lnTo>
                    <a:pt x="10712" y="9466"/>
                  </a:lnTo>
                  <a:cubicBezTo>
                    <a:pt x="11402" y="9479"/>
                    <a:pt x="12116" y="9493"/>
                    <a:pt x="12631" y="9732"/>
                  </a:cubicBezTo>
                  <a:cubicBezTo>
                    <a:pt x="12849" y="9831"/>
                    <a:pt x="13083" y="9994"/>
                    <a:pt x="13336" y="10172"/>
                  </a:cubicBezTo>
                  <a:cubicBezTo>
                    <a:pt x="13611" y="10361"/>
                    <a:pt x="13917" y="10577"/>
                    <a:pt x="14266" y="10758"/>
                  </a:cubicBezTo>
                  <a:cubicBezTo>
                    <a:pt x="15076" y="11176"/>
                    <a:pt x="16014" y="11384"/>
                    <a:pt x="17141" y="11384"/>
                  </a:cubicBezTo>
                  <a:cubicBezTo>
                    <a:pt x="17825" y="11384"/>
                    <a:pt x="18491" y="11312"/>
                    <a:pt x="19136" y="11243"/>
                  </a:cubicBezTo>
                  <a:lnTo>
                    <a:pt x="19605" y="11195"/>
                  </a:lnTo>
                  <a:cubicBezTo>
                    <a:pt x="20527" y="11102"/>
                    <a:pt x="21494" y="11056"/>
                    <a:pt x="22559" y="11056"/>
                  </a:cubicBezTo>
                  <a:cubicBezTo>
                    <a:pt x="24693" y="11056"/>
                    <a:pt x="26904" y="11243"/>
                    <a:pt x="29041" y="11424"/>
                  </a:cubicBezTo>
                  <a:cubicBezTo>
                    <a:pt x="31220" y="11608"/>
                    <a:pt x="33468" y="11797"/>
                    <a:pt x="35679" y="11797"/>
                  </a:cubicBezTo>
                  <a:cubicBezTo>
                    <a:pt x="38826" y="11797"/>
                    <a:pt x="41396" y="11413"/>
                    <a:pt x="43757" y="10598"/>
                  </a:cubicBezTo>
                  <a:cubicBezTo>
                    <a:pt x="43954" y="10532"/>
                    <a:pt x="44146" y="10462"/>
                    <a:pt x="44340" y="10390"/>
                  </a:cubicBezTo>
                  <a:cubicBezTo>
                    <a:pt x="44891" y="10191"/>
                    <a:pt x="45416" y="10002"/>
                    <a:pt x="45917" y="9911"/>
                  </a:cubicBezTo>
                  <a:cubicBezTo>
                    <a:pt x="46210" y="9863"/>
                    <a:pt x="46535" y="9836"/>
                    <a:pt x="46911" y="9836"/>
                  </a:cubicBezTo>
                  <a:cubicBezTo>
                    <a:pt x="47361" y="9836"/>
                    <a:pt x="47819" y="9868"/>
                    <a:pt x="48309" y="9906"/>
                  </a:cubicBezTo>
                  <a:cubicBezTo>
                    <a:pt x="48538" y="9922"/>
                    <a:pt x="48768" y="9938"/>
                    <a:pt x="48994" y="9951"/>
                  </a:cubicBezTo>
                  <a:cubicBezTo>
                    <a:pt x="49458" y="9983"/>
                    <a:pt x="49926" y="9996"/>
                    <a:pt x="50393" y="9996"/>
                  </a:cubicBezTo>
                  <a:cubicBezTo>
                    <a:pt x="53784" y="9996"/>
                    <a:pt x="57207" y="9242"/>
                    <a:pt x="60295" y="7820"/>
                  </a:cubicBezTo>
                  <a:cubicBezTo>
                    <a:pt x="60537" y="7708"/>
                    <a:pt x="60990" y="7497"/>
                    <a:pt x="61339" y="7058"/>
                  </a:cubicBezTo>
                  <a:cubicBezTo>
                    <a:pt x="61720" y="6578"/>
                    <a:pt x="61869" y="5968"/>
                    <a:pt x="61762" y="5342"/>
                  </a:cubicBezTo>
                  <a:cubicBezTo>
                    <a:pt x="61627" y="4554"/>
                    <a:pt x="61075" y="3770"/>
                    <a:pt x="60327" y="3299"/>
                  </a:cubicBezTo>
                  <a:cubicBezTo>
                    <a:pt x="59565" y="2819"/>
                    <a:pt x="58688" y="2553"/>
                    <a:pt x="57796" y="2521"/>
                  </a:cubicBezTo>
                  <a:cubicBezTo>
                    <a:pt x="57740" y="2518"/>
                    <a:pt x="57687" y="2518"/>
                    <a:pt x="57631" y="2518"/>
                  </a:cubicBezTo>
                  <a:cubicBezTo>
                    <a:pt x="57087" y="2518"/>
                    <a:pt x="56570" y="2606"/>
                    <a:pt x="56117" y="2678"/>
                  </a:cubicBezTo>
                  <a:cubicBezTo>
                    <a:pt x="55784" y="2732"/>
                    <a:pt x="55473" y="2785"/>
                    <a:pt x="55182" y="2798"/>
                  </a:cubicBezTo>
                  <a:cubicBezTo>
                    <a:pt x="55126" y="2803"/>
                    <a:pt x="55065" y="2803"/>
                    <a:pt x="55007" y="2803"/>
                  </a:cubicBezTo>
                  <a:cubicBezTo>
                    <a:pt x="53976" y="2803"/>
                    <a:pt x="52905" y="2383"/>
                    <a:pt x="51770" y="1938"/>
                  </a:cubicBezTo>
                  <a:cubicBezTo>
                    <a:pt x="51437" y="1804"/>
                    <a:pt x="51107" y="1674"/>
                    <a:pt x="50774" y="1554"/>
                  </a:cubicBezTo>
                  <a:cubicBezTo>
                    <a:pt x="47017" y="185"/>
                    <a:pt x="43091" y="1"/>
                    <a:pt x="39747" y="1"/>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6"/>
            <p:cNvSpPr/>
            <p:nvPr/>
          </p:nvSpPr>
          <p:spPr>
            <a:xfrm>
              <a:off x="401457" y="1813616"/>
              <a:ext cx="1442498" cy="215769"/>
            </a:xfrm>
            <a:custGeom>
              <a:avLst/>
              <a:gdLst/>
              <a:ahLst/>
              <a:cxnLst/>
              <a:rect l="l" t="t" r="r" b="b"/>
              <a:pathLst>
                <a:path w="60897" h="9109" extrusionOk="0">
                  <a:moveTo>
                    <a:pt x="39880" y="1"/>
                  </a:moveTo>
                  <a:cubicBezTo>
                    <a:pt x="39321" y="1"/>
                    <a:pt x="38762" y="7"/>
                    <a:pt x="38205" y="16"/>
                  </a:cubicBezTo>
                  <a:cubicBezTo>
                    <a:pt x="33822" y="90"/>
                    <a:pt x="29443" y="338"/>
                    <a:pt x="25069" y="586"/>
                  </a:cubicBezTo>
                  <a:cubicBezTo>
                    <a:pt x="20311" y="855"/>
                    <a:pt x="15449" y="1148"/>
                    <a:pt x="11021" y="2994"/>
                  </a:cubicBezTo>
                  <a:cubicBezTo>
                    <a:pt x="10326" y="3282"/>
                    <a:pt x="9644" y="3612"/>
                    <a:pt x="8911" y="3780"/>
                  </a:cubicBezTo>
                  <a:cubicBezTo>
                    <a:pt x="8343" y="3911"/>
                    <a:pt x="7764" y="3941"/>
                    <a:pt x="7181" y="3941"/>
                  </a:cubicBezTo>
                  <a:cubicBezTo>
                    <a:pt x="6680" y="3941"/>
                    <a:pt x="6175" y="3918"/>
                    <a:pt x="5673" y="3918"/>
                  </a:cubicBezTo>
                  <a:cubicBezTo>
                    <a:pt x="5415" y="3918"/>
                    <a:pt x="5156" y="3924"/>
                    <a:pt x="4899" y="3942"/>
                  </a:cubicBezTo>
                  <a:cubicBezTo>
                    <a:pt x="3541" y="4038"/>
                    <a:pt x="0" y="5767"/>
                    <a:pt x="2350" y="6622"/>
                  </a:cubicBezTo>
                  <a:cubicBezTo>
                    <a:pt x="3187" y="6928"/>
                    <a:pt x="4247" y="7023"/>
                    <a:pt x="5374" y="7023"/>
                  </a:cubicBezTo>
                  <a:cubicBezTo>
                    <a:pt x="7190" y="7023"/>
                    <a:pt x="9177" y="6778"/>
                    <a:pt x="10674" y="6778"/>
                  </a:cubicBezTo>
                  <a:cubicBezTo>
                    <a:pt x="10749" y="6778"/>
                    <a:pt x="10822" y="6778"/>
                    <a:pt x="10893" y="6779"/>
                  </a:cubicBezTo>
                  <a:cubicBezTo>
                    <a:pt x="11727" y="6795"/>
                    <a:pt x="12590" y="6817"/>
                    <a:pt x="13352" y="7168"/>
                  </a:cubicBezTo>
                  <a:cubicBezTo>
                    <a:pt x="13952" y="7448"/>
                    <a:pt x="14453" y="7914"/>
                    <a:pt x="15039" y="8221"/>
                  </a:cubicBezTo>
                  <a:cubicBezTo>
                    <a:pt x="15739" y="8585"/>
                    <a:pt x="16507" y="8696"/>
                    <a:pt x="17295" y="8696"/>
                  </a:cubicBezTo>
                  <a:cubicBezTo>
                    <a:pt x="18067" y="8696"/>
                    <a:pt x="18858" y="8590"/>
                    <a:pt x="19623" y="8514"/>
                  </a:cubicBezTo>
                  <a:cubicBezTo>
                    <a:pt x="20646" y="8412"/>
                    <a:pt x="21675" y="8371"/>
                    <a:pt x="22707" y="8371"/>
                  </a:cubicBezTo>
                  <a:cubicBezTo>
                    <a:pt x="27078" y="8371"/>
                    <a:pt x="31509" y="9109"/>
                    <a:pt x="35833" y="9109"/>
                  </a:cubicBezTo>
                  <a:cubicBezTo>
                    <a:pt x="38434" y="9109"/>
                    <a:pt x="40995" y="8842"/>
                    <a:pt x="43482" y="7986"/>
                  </a:cubicBezTo>
                  <a:cubicBezTo>
                    <a:pt x="44265" y="7714"/>
                    <a:pt x="45032" y="7389"/>
                    <a:pt x="45845" y="7246"/>
                  </a:cubicBezTo>
                  <a:cubicBezTo>
                    <a:pt x="46250" y="7173"/>
                    <a:pt x="46658" y="7148"/>
                    <a:pt x="47067" y="7148"/>
                  </a:cubicBezTo>
                  <a:cubicBezTo>
                    <a:pt x="47788" y="7148"/>
                    <a:pt x="48514" y="7227"/>
                    <a:pt x="49236" y="7270"/>
                  </a:cubicBezTo>
                  <a:cubicBezTo>
                    <a:pt x="49673" y="7296"/>
                    <a:pt x="50111" y="7309"/>
                    <a:pt x="50548" y="7309"/>
                  </a:cubicBezTo>
                  <a:cubicBezTo>
                    <a:pt x="53754" y="7309"/>
                    <a:pt x="56962" y="6608"/>
                    <a:pt x="59892" y="5258"/>
                  </a:cubicBezTo>
                  <a:cubicBezTo>
                    <a:pt x="60097" y="5165"/>
                    <a:pt x="60305" y="5061"/>
                    <a:pt x="60449" y="4880"/>
                  </a:cubicBezTo>
                  <a:cubicBezTo>
                    <a:pt x="60896" y="4315"/>
                    <a:pt x="60377" y="3468"/>
                    <a:pt x="59778" y="3090"/>
                  </a:cubicBezTo>
                  <a:cubicBezTo>
                    <a:pt x="59218" y="2741"/>
                    <a:pt x="58571" y="2541"/>
                    <a:pt x="57918" y="2520"/>
                  </a:cubicBezTo>
                  <a:cubicBezTo>
                    <a:pt x="57877" y="2518"/>
                    <a:pt x="57837" y="2518"/>
                    <a:pt x="57796" y="2518"/>
                  </a:cubicBezTo>
                  <a:cubicBezTo>
                    <a:pt x="56996" y="2518"/>
                    <a:pt x="56210" y="2756"/>
                    <a:pt x="55411" y="2794"/>
                  </a:cubicBezTo>
                  <a:cubicBezTo>
                    <a:pt x="55331" y="2798"/>
                    <a:pt x="55250" y="2800"/>
                    <a:pt x="55170" y="2800"/>
                  </a:cubicBezTo>
                  <a:cubicBezTo>
                    <a:pt x="53547" y="2800"/>
                    <a:pt x="52016" y="2029"/>
                    <a:pt x="50475" y="1470"/>
                  </a:cubicBezTo>
                  <a:cubicBezTo>
                    <a:pt x="47098" y="244"/>
                    <a:pt x="43477" y="1"/>
                    <a:pt x="39880"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6"/>
            <p:cNvSpPr/>
            <p:nvPr/>
          </p:nvSpPr>
          <p:spPr>
            <a:xfrm>
              <a:off x="1709576" y="1873237"/>
              <a:ext cx="134261" cy="100293"/>
            </a:xfrm>
            <a:custGeom>
              <a:avLst/>
              <a:gdLst/>
              <a:ahLst/>
              <a:cxnLst/>
              <a:rect l="l" t="t" r="r" b="b"/>
              <a:pathLst>
                <a:path w="5668" h="4234" extrusionOk="0">
                  <a:moveTo>
                    <a:pt x="2569" y="1"/>
                  </a:moveTo>
                  <a:cubicBezTo>
                    <a:pt x="1770" y="1"/>
                    <a:pt x="983" y="239"/>
                    <a:pt x="185" y="277"/>
                  </a:cubicBezTo>
                  <a:cubicBezTo>
                    <a:pt x="172" y="278"/>
                    <a:pt x="160" y="278"/>
                    <a:pt x="148" y="278"/>
                  </a:cubicBezTo>
                  <a:cubicBezTo>
                    <a:pt x="100" y="278"/>
                    <a:pt x="52" y="274"/>
                    <a:pt x="1" y="274"/>
                  </a:cubicBezTo>
                  <a:cubicBezTo>
                    <a:pt x="20" y="1028"/>
                    <a:pt x="57" y="1907"/>
                    <a:pt x="118" y="2739"/>
                  </a:cubicBezTo>
                  <a:cubicBezTo>
                    <a:pt x="150" y="3207"/>
                    <a:pt x="185" y="3719"/>
                    <a:pt x="217" y="4233"/>
                  </a:cubicBezTo>
                  <a:cubicBezTo>
                    <a:pt x="1746" y="3889"/>
                    <a:pt x="3240" y="3394"/>
                    <a:pt x="4668" y="2739"/>
                  </a:cubicBezTo>
                  <a:cubicBezTo>
                    <a:pt x="4868" y="2648"/>
                    <a:pt x="5078" y="2544"/>
                    <a:pt x="5222" y="2366"/>
                  </a:cubicBezTo>
                  <a:cubicBezTo>
                    <a:pt x="5667" y="1798"/>
                    <a:pt x="5148" y="954"/>
                    <a:pt x="4548" y="573"/>
                  </a:cubicBezTo>
                  <a:cubicBezTo>
                    <a:pt x="3989" y="224"/>
                    <a:pt x="3344" y="24"/>
                    <a:pt x="2691" y="3"/>
                  </a:cubicBezTo>
                  <a:cubicBezTo>
                    <a:pt x="2651" y="1"/>
                    <a:pt x="2610" y="1"/>
                    <a:pt x="2569"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6"/>
            <p:cNvSpPr/>
            <p:nvPr/>
          </p:nvSpPr>
          <p:spPr>
            <a:xfrm>
              <a:off x="1497502" y="1823446"/>
              <a:ext cx="143641" cy="163183"/>
            </a:xfrm>
            <a:custGeom>
              <a:avLst/>
              <a:gdLst/>
              <a:ahLst/>
              <a:cxnLst/>
              <a:rect l="l" t="t" r="r" b="b"/>
              <a:pathLst>
                <a:path w="6064" h="6889" extrusionOk="0">
                  <a:moveTo>
                    <a:pt x="0" y="0"/>
                  </a:moveTo>
                  <a:lnTo>
                    <a:pt x="0" y="0"/>
                  </a:lnTo>
                  <a:cubicBezTo>
                    <a:pt x="61" y="954"/>
                    <a:pt x="120" y="2105"/>
                    <a:pt x="120" y="3197"/>
                  </a:cubicBezTo>
                  <a:lnTo>
                    <a:pt x="120" y="6756"/>
                  </a:lnTo>
                  <a:cubicBezTo>
                    <a:pt x="346" y="6737"/>
                    <a:pt x="572" y="6729"/>
                    <a:pt x="799" y="6729"/>
                  </a:cubicBezTo>
                  <a:cubicBezTo>
                    <a:pt x="1518" y="6729"/>
                    <a:pt x="2241" y="6807"/>
                    <a:pt x="2960" y="6852"/>
                  </a:cubicBezTo>
                  <a:cubicBezTo>
                    <a:pt x="3378" y="6876"/>
                    <a:pt x="3798" y="6888"/>
                    <a:pt x="4217" y="6888"/>
                  </a:cubicBezTo>
                  <a:cubicBezTo>
                    <a:pt x="4762" y="6888"/>
                    <a:pt x="5307" y="6868"/>
                    <a:pt x="5850" y="6831"/>
                  </a:cubicBezTo>
                  <a:cubicBezTo>
                    <a:pt x="5853" y="6085"/>
                    <a:pt x="5840" y="5309"/>
                    <a:pt x="5786" y="4691"/>
                  </a:cubicBezTo>
                  <a:cubicBezTo>
                    <a:pt x="5706" y="3738"/>
                    <a:pt x="5882" y="2611"/>
                    <a:pt x="6063" y="1769"/>
                  </a:cubicBezTo>
                  <a:cubicBezTo>
                    <a:pt x="5437" y="1540"/>
                    <a:pt x="4817" y="1279"/>
                    <a:pt x="4199" y="1052"/>
                  </a:cubicBezTo>
                  <a:cubicBezTo>
                    <a:pt x="2832" y="557"/>
                    <a:pt x="1428" y="224"/>
                    <a:pt x="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6"/>
            <p:cNvSpPr/>
            <p:nvPr/>
          </p:nvSpPr>
          <p:spPr>
            <a:xfrm>
              <a:off x="1192336" y="1813663"/>
              <a:ext cx="153732" cy="215675"/>
            </a:xfrm>
            <a:custGeom>
              <a:avLst/>
              <a:gdLst/>
              <a:ahLst/>
              <a:cxnLst/>
              <a:rect l="l" t="t" r="r" b="b"/>
              <a:pathLst>
                <a:path w="6490" h="9105" extrusionOk="0">
                  <a:moveTo>
                    <a:pt x="6490" y="0"/>
                  </a:moveTo>
                  <a:cubicBezTo>
                    <a:pt x="5930" y="0"/>
                    <a:pt x="5371" y="8"/>
                    <a:pt x="4811" y="19"/>
                  </a:cubicBezTo>
                  <a:cubicBezTo>
                    <a:pt x="3208" y="46"/>
                    <a:pt x="1604" y="101"/>
                    <a:pt x="0" y="165"/>
                  </a:cubicBezTo>
                  <a:cubicBezTo>
                    <a:pt x="120" y="1580"/>
                    <a:pt x="272" y="3818"/>
                    <a:pt x="179" y="5256"/>
                  </a:cubicBezTo>
                  <a:cubicBezTo>
                    <a:pt x="112" y="6269"/>
                    <a:pt x="133" y="7739"/>
                    <a:pt x="181" y="9044"/>
                  </a:cubicBezTo>
                  <a:cubicBezTo>
                    <a:pt x="939" y="9082"/>
                    <a:pt x="1695" y="9105"/>
                    <a:pt x="2448" y="9105"/>
                  </a:cubicBezTo>
                  <a:cubicBezTo>
                    <a:pt x="3775" y="9105"/>
                    <a:pt x="5091" y="9035"/>
                    <a:pt x="6391" y="8853"/>
                  </a:cubicBezTo>
                  <a:cubicBezTo>
                    <a:pt x="6319" y="7483"/>
                    <a:pt x="6218" y="5960"/>
                    <a:pt x="6292" y="5107"/>
                  </a:cubicBezTo>
                  <a:cubicBezTo>
                    <a:pt x="6391" y="3930"/>
                    <a:pt x="6455" y="1519"/>
                    <a:pt x="649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6"/>
            <p:cNvSpPr/>
            <p:nvPr/>
          </p:nvSpPr>
          <p:spPr>
            <a:xfrm>
              <a:off x="719865" y="1820414"/>
              <a:ext cx="418606" cy="203641"/>
            </a:xfrm>
            <a:custGeom>
              <a:avLst/>
              <a:gdLst/>
              <a:ahLst/>
              <a:cxnLst/>
              <a:rect l="l" t="t" r="r" b="b"/>
              <a:pathLst>
                <a:path w="17672" h="8597" extrusionOk="0">
                  <a:moveTo>
                    <a:pt x="17258" y="0"/>
                  </a:moveTo>
                  <a:cubicBezTo>
                    <a:pt x="15380" y="94"/>
                    <a:pt x="13497" y="195"/>
                    <a:pt x="11619" y="301"/>
                  </a:cubicBezTo>
                  <a:cubicBezTo>
                    <a:pt x="7716" y="525"/>
                    <a:pt x="3744" y="762"/>
                    <a:pt x="1" y="1857"/>
                  </a:cubicBezTo>
                  <a:cubicBezTo>
                    <a:pt x="70" y="2640"/>
                    <a:pt x="142" y="3591"/>
                    <a:pt x="142" y="4375"/>
                  </a:cubicBezTo>
                  <a:cubicBezTo>
                    <a:pt x="142" y="4985"/>
                    <a:pt x="201" y="6024"/>
                    <a:pt x="281" y="7089"/>
                  </a:cubicBezTo>
                  <a:cubicBezTo>
                    <a:pt x="723" y="7358"/>
                    <a:pt x="1133" y="7694"/>
                    <a:pt x="1597" y="7934"/>
                  </a:cubicBezTo>
                  <a:cubicBezTo>
                    <a:pt x="2297" y="8298"/>
                    <a:pt x="3065" y="8409"/>
                    <a:pt x="3853" y="8409"/>
                  </a:cubicBezTo>
                  <a:cubicBezTo>
                    <a:pt x="4625" y="8409"/>
                    <a:pt x="5416" y="8303"/>
                    <a:pt x="6181" y="8227"/>
                  </a:cubicBezTo>
                  <a:cubicBezTo>
                    <a:pt x="7195" y="8127"/>
                    <a:pt x="8214" y="8086"/>
                    <a:pt x="9237" y="8086"/>
                  </a:cubicBezTo>
                  <a:cubicBezTo>
                    <a:pt x="9608" y="8086"/>
                    <a:pt x="9980" y="8092"/>
                    <a:pt x="10353" y="8101"/>
                  </a:cubicBezTo>
                  <a:cubicBezTo>
                    <a:pt x="10313" y="7435"/>
                    <a:pt x="10287" y="6828"/>
                    <a:pt x="10287" y="6463"/>
                  </a:cubicBezTo>
                  <a:cubicBezTo>
                    <a:pt x="10287" y="5270"/>
                    <a:pt x="10287" y="2286"/>
                    <a:pt x="10883" y="2137"/>
                  </a:cubicBezTo>
                  <a:cubicBezTo>
                    <a:pt x="10895" y="2134"/>
                    <a:pt x="10907" y="2132"/>
                    <a:pt x="10919" y="2132"/>
                  </a:cubicBezTo>
                  <a:cubicBezTo>
                    <a:pt x="11468" y="2132"/>
                    <a:pt x="11190" y="5604"/>
                    <a:pt x="11480" y="7356"/>
                  </a:cubicBezTo>
                  <a:cubicBezTo>
                    <a:pt x="11520" y="7603"/>
                    <a:pt x="11565" y="7870"/>
                    <a:pt x="11613" y="8144"/>
                  </a:cubicBezTo>
                  <a:cubicBezTo>
                    <a:pt x="13630" y="8243"/>
                    <a:pt x="15654" y="8440"/>
                    <a:pt x="17671" y="8597"/>
                  </a:cubicBezTo>
                  <a:cubicBezTo>
                    <a:pt x="17551" y="7169"/>
                    <a:pt x="17439" y="5493"/>
                    <a:pt x="17439" y="4524"/>
                  </a:cubicBezTo>
                  <a:cubicBezTo>
                    <a:pt x="17439" y="3410"/>
                    <a:pt x="17341" y="1457"/>
                    <a:pt x="17258"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6"/>
            <p:cNvSpPr/>
            <p:nvPr/>
          </p:nvSpPr>
          <p:spPr>
            <a:xfrm>
              <a:off x="401386" y="1906518"/>
              <a:ext cx="179551" cy="73502"/>
            </a:xfrm>
            <a:custGeom>
              <a:avLst/>
              <a:gdLst/>
              <a:ahLst/>
              <a:cxnLst/>
              <a:rect l="l" t="t" r="r" b="b"/>
              <a:pathLst>
                <a:path w="7580" h="3103" extrusionOk="0">
                  <a:moveTo>
                    <a:pt x="5673" y="0"/>
                  </a:moveTo>
                  <a:cubicBezTo>
                    <a:pt x="5414" y="0"/>
                    <a:pt x="5155" y="6"/>
                    <a:pt x="4897" y="23"/>
                  </a:cubicBezTo>
                  <a:cubicBezTo>
                    <a:pt x="3539" y="122"/>
                    <a:pt x="1" y="1848"/>
                    <a:pt x="2350" y="2706"/>
                  </a:cubicBezTo>
                  <a:cubicBezTo>
                    <a:pt x="3185" y="3008"/>
                    <a:pt x="4238" y="3102"/>
                    <a:pt x="5357" y="3102"/>
                  </a:cubicBezTo>
                  <a:cubicBezTo>
                    <a:pt x="6071" y="3102"/>
                    <a:pt x="6812" y="3064"/>
                    <a:pt x="7540" y="3017"/>
                  </a:cubicBezTo>
                  <a:cubicBezTo>
                    <a:pt x="7503" y="1741"/>
                    <a:pt x="7542" y="652"/>
                    <a:pt x="7580" y="15"/>
                  </a:cubicBezTo>
                  <a:lnTo>
                    <a:pt x="7580" y="15"/>
                  </a:lnTo>
                  <a:cubicBezTo>
                    <a:pt x="7441" y="19"/>
                    <a:pt x="7301" y="21"/>
                    <a:pt x="7161" y="21"/>
                  </a:cubicBezTo>
                  <a:cubicBezTo>
                    <a:pt x="6667" y="21"/>
                    <a:pt x="6169" y="0"/>
                    <a:pt x="5673"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6"/>
            <p:cNvSpPr/>
            <p:nvPr/>
          </p:nvSpPr>
          <p:spPr>
            <a:xfrm>
              <a:off x="1288696" y="1852487"/>
              <a:ext cx="51686" cy="43561"/>
            </a:xfrm>
            <a:custGeom>
              <a:avLst/>
              <a:gdLst/>
              <a:ahLst/>
              <a:cxnLst/>
              <a:rect l="l" t="t" r="r" b="b"/>
              <a:pathLst>
                <a:path w="2182" h="1839" extrusionOk="0">
                  <a:moveTo>
                    <a:pt x="1152" y="1"/>
                  </a:moveTo>
                  <a:cubicBezTo>
                    <a:pt x="1021" y="1"/>
                    <a:pt x="891" y="24"/>
                    <a:pt x="770" y="69"/>
                  </a:cubicBezTo>
                  <a:cubicBezTo>
                    <a:pt x="5" y="359"/>
                    <a:pt x="0" y="1521"/>
                    <a:pt x="789" y="1792"/>
                  </a:cubicBezTo>
                  <a:cubicBezTo>
                    <a:pt x="880" y="1824"/>
                    <a:pt x="975" y="1839"/>
                    <a:pt x="1071" y="1839"/>
                  </a:cubicBezTo>
                  <a:cubicBezTo>
                    <a:pt x="1355" y="1839"/>
                    <a:pt x="1642" y="1709"/>
                    <a:pt x="1844" y="1499"/>
                  </a:cubicBezTo>
                  <a:cubicBezTo>
                    <a:pt x="1937" y="1398"/>
                    <a:pt x="2017" y="1286"/>
                    <a:pt x="2065" y="1156"/>
                  </a:cubicBezTo>
                  <a:cubicBezTo>
                    <a:pt x="2182" y="823"/>
                    <a:pt x="2049" y="426"/>
                    <a:pt x="1772" y="207"/>
                  </a:cubicBezTo>
                  <a:cubicBezTo>
                    <a:pt x="1597" y="68"/>
                    <a:pt x="1374" y="1"/>
                    <a:pt x="11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6"/>
            <p:cNvSpPr/>
            <p:nvPr/>
          </p:nvSpPr>
          <p:spPr>
            <a:xfrm>
              <a:off x="1375085" y="1921039"/>
              <a:ext cx="33589" cy="28330"/>
            </a:xfrm>
            <a:custGeom>
              <a:avLst/>
              <a:gdLst/>
              <a:ahLst/>
              <a:cxnLst/>
              <a:rect l="l" t="t" r="r" b="b"/>
              <a:pathLst>
                <a:path w="1418" h="1196" extrusionOk="0">
                  <a:moveTo>
                    <a:pt x="750" y="0"/>
                  </a:moveTo>
                  <a:cubicBezTo>
                    <a:pt x="665" y="0"/>
                    <a:pt x="579" y="16"/>
                    <a:pt x="498" y="47"/>
                  </a:cubicBezTo>
                  <a:cubicBezTo>
                    <a:pt x="5" y="233"/>
                    <a:pt x="0" y="990"/>
                    <a:pt x="512" y="1166"/>
                  </a:cubicBezTo>
                  <a:cubicBezTo>
                    <a:pt x="571" y="1186"/>
                    <a:pt x="632" y="1196"/>
                    <a:pt x="694" y="1196"/>
                  </a:cubicBezTo>
                  <a:cubicBezTo>
                    <a:pt x="879" y="1196"/>
                    <a:pt x="1065" y="1109"/>
                    <a:pt x="1199" y="971"/>
                  </a:cubicBezTo>
                  <a:cubicBezTo>
                    <a:pt x="1257" y="910"/>
                    <a:pt x="1311" y="833"/>
                    <a:pt x="1340" y="750"/>
                  </a:cubicBezTo>
                  <a:cubicBezTo>
                    <a:pt x="1417" y="534"/>
                    <a:pt x="1332" y="276"/>
                    <a:pt x="1151" y="135"/>
                  </a:cubicBezTo>
                  <a:cubicBezTo>
                    <a:pt x="1037" y="44"/>
                    <a:pt x="894" y="0"/>
                    <a:pt x="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6"/>
            <p:cNvSpPr/>
            <p:nvPr/>
          </p:nvSpPr>
          <p:spPr>
            <a:xfrm>
              <a:off x="801966" y="1881386"/>
              <a:ext cx="85725" cy="75397"/>
            </a:xfrm>
            <a:custGeom>
              <a:avLst/>
              <a:gdLst/>
              <a:ahLst/>
              <a:cxnLst/>
              <a:rect l="l" t="t" r="r" b="b"/>
              <a:pathLst>
                <a:path w="3619" h="3183" extrusionOk="0">
                  <a:moveTo>
                    <a:pt x="1917" y="1"/>
                  </a:moveTo>
                  <a:cubicBezTo>
                    <a:pt x="1699" y="1"/>
                    <a:pt x="1480" y="42"/>
                    <a:pt x="1277" y="122"/>
                  </a:cubicBezTo>
                  <a:cubicBezTo>
                    <a:pt x="19" y="626"/>
                    <a:pt x="1" y="2637"/>
                    <a:pt x="1306" y="3103"/>
                  </a:cubicBezTo>
                  <a:cubicBezTo>
                    <a:pt x="1457" y="3157"/>
                    <a:pt x="1615" y="3182"/>
                    <a:pt x="1772" y="3182"/>
                  </a:cubicBezTo>
                  <a:cubicBezTo>
                    <a:pt x="2249" y="3182"/>
                    <a:pt x="2730" y="2953"/>
                    <a:pt x="3062" y="2589"/>
                  </a:cubicBezTo>
                  <a:cubicBezTo>
                    <a:pt x="3219" y="2421"/>
                    <a:pt x="3349" y="2221"/>
                    <a:pt x="3424" y="1998"/>
                  </a:cubicBezTo>
                  <a:cubicBezTo>
                    <a:pt x="3618" y="1420"/>
                    <a:pt x="3397" y="735"/>
                    <a:pt x="2939" y="354"/>
                  </a:cubicBezTo>
                  <a:cubicBezTo>
                    <a:pt x="2650" y="117"/>
                    <a:pt x="2284" y="1"/>
                    <a:pt x="1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0" name="Google Shape;2440;p16"/>
          <p:cNvSpPr/>
          <p:nvPr/>
        </p:nvSpPr>
        <p:spPr>
          <a:xfrm rot="10800000">
            <a:off x="-112279" y="-75174"/>
            <a:ext cx="2492154" cy="747746"/>
          </a:xfrm>
          <a:custGeom>
            <a:avLst/>
            <a:gdLst/>
            <a:ahLst/>
            <a:cxnLst/>
            <a:rect l="l" t="t" r="r" b="b"/>
            <a:pathLst>
              <a:path w="52293" h="15690" extrusionOk="0">
                <a:moveTo>
                  <a:pt x="51502" y="0"/>
                </a:moveTo>
                <a:cubicBezTo>
                  <a:pt x="43934" y="0"/>
                  <a:pt x="36371" y="2138"/>
                  <a:pt x="29933" y="6112"/>
                </a:cubicBezTo>
                <a:cubicBezTo>
                  <a:pt x="28658" y="6896"/>
                  <a:pt x="27386" y="7770"/>
                  <a:pt x="25919" y="8070"/>
                </a:cubicBezTo>
                <a:cubicBezTo>
                  <a:pt x="25298" y="8196"/>
                  <a:pt x="24665" y="8215"/>
                  <a:pt x="24029" y="8215"/>
                </a:cubicBezTo>
                <a:cubicBezTo>
                  <a:pt x="23773" y="8215"/>
                  <a:pt x="23516" y="8212"/>
                  <a:pt x="23259" y="8212"/>
                </a:cubicBezTo>
                <a:cubicBezTo>
                  <a:pt x="22852" y="8212"/>
                  <a:pt x="22445" y="8219"/>
                  <a:pt x="22041" y="8258"/>
                </a:cubicBezTo>
                <a:cubicBezTo>
                  <a:pt x="19331" y="8517"/>
                  <a:pt x="16910" y="10154"/>
                  <a:pt x="14209" y="10465"/>
                </a:cubicBezTo>
                <a:cubicBezTo>
                  <a:pt x="13802" y="10513"/>
                  <a:pt x="13391" y="10530"/>
                  <a:pt x="12979" y="10530"/>
                </a:cubicBezTo>
                <a:cubicBezTo>
                  <a:pt x="11896" y="10530"/>
                  <a:pt x="10800" y="10412"/>
                  <a:pt x="9729" y="10412"/>
                </a:cubicBezTo>
                <a:cubicBezTo>
                  <a:pt x="8761" y="10412"/>
                  <a:pt x="7814" y="10508"/>
                  <a:pt x="6916" y="10876"/>
                </a:cubicBezTo>
                <a:cubicBezTo>
                  <a:pt x="4289" y="11957"/>
                  <a:pt x="2782" y="15118"/>
                  <a:pt x="0" y="15689"/>
                </a:cubicBezTo>
                <a:lnTo>
                  <a:pt x="52292" y="14717"/>
                </a:lnTo>
                <a:lnTo>
                  <a:pt x="52292" y="8"/>
                </a:lnTo>
                <a:cubicBezTo>
                  <a:pt x="52029" y="3"/>
                  <a:pt x="51765" y="0"/>
                  <a:pt x="51502" y="0"/>
                </a:cubicBezTo>
                <a:close/>
              </a:path>
            </a:pathLst>
          </a:custGeom>
          <a:solidFill>
            <a:srgbClr val="95B087">
              <a:alpha val="40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1" name="Google Shape;2441;p16"/>
          <p:cNvGrpSpPr/>
          <p:nvPr/>
        </p:nvGrpSpPr>
        <p:grpSpPr>
          <a:xfrm>
            <a:off x="8413934" y="2806175"/>
            <a:ext cx="642870" cy="2044239"/>
            <a:chOff x="5686920" y="3167688"/>
            <a:chExt cx="175643" cy="558520"/>
          </a:xfrm>
        </p:grpSpPr>
        <p:sp>
          <p:nvSpPr>
            <p:cNvPr id="2442" name="Google Shape;2442;p16"/>
            <p:cNvSpPr/>
            <p:nvPr/>
          </p:nvSpPr>
          <p:spPr>
            <a:xfrm>
              <a:off x="5730647" y="3595058"/>
              <a:ext cx="123270" cy="122654"/>
            </a:xfrm>
            <a:custGeom>
              <a:avLst/>
              <a:gdLst/>
              <a:ahLst/>
              <a:cxnLst/>
              <a:rect l="l" t="t" r="r" b="b"/>
              <a:pathLst>
                <a:path w="5204" h="5178" extrusionOk="0">
                  <a:moveTo>
                    <a:pt x="677" y="1"/>
                  </a:moveTo>
                  <a:cubicBezTo>
                    <a:pt x="677" y="1"/>
                    <a:pt x="1" y="4900"/>
                    <a:pt x="2289" y="5166"/>
                  </a:cubicBezTo>
                  <a:cubicBezTo>
                    <a:pt x="2350" y="5174"/>
                    <a:pt x="2410" y="5177"/>
                    <a:pt x="2469" y="5177"/>
                  </a:cubicBezTo>
                  <a:cubicBezTo>
                    <a:pt x="4613" y="5177"/>
                    <a:pt x="5203" y="534"/>
                    <a:pt x="5203" y="534"/>
                  </a:cubicBezTo>
                  <a:lnTo>
                    <a:pt x="6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6"/>
            <p:cNvSpPr/>
            <p:nvPr/>
          </p:nvSpPr>
          <p:spPr>
            <a:xfrm>
              <a:off x="5784465" y="3601383"/>
              <a:ext cx="69452" cy="116377"/>
            </a:xfrm>
            <a:custGeom>
              <a:avLst/>
              <a:gdLst/>
              <a:ahLst/>
              <a:cxnLst/>
              <a:rect l="l" t="t" r="r" b="b"/>
              <a:pathLst>
                <a:path w="2932" h="4913" extrusionOk="0">
                  <a:moveTo>
                    <a:pt x="654" y="0"/>
                  </a:moveTo>
                  <a:lnTo>
                    <a:pt x="1" y="4899"/>
                  </a:lnTo>
                  <a:cubicBezTo>
                    <a:pt x="6" y="4899"/>
                    <a:pt x="12" y="4902"/>
                    <a:pt x="17" y="4902"/>
                  </a:cubicBezTo>
                  <a:cubicBezTo>
                    <a:pt x="79" y="4909"/>
                    <a:pt x="139" y="4913"/>
                    <a:pt x="199" y="4913"/>
                  </a:cubicBezTo>
                  <a:cubicBezTo>
                    <a:pt x="2341" y="4913"/>
                    <a:pt x="2931" y="272"/>
                    <a:pt x="2931" y="272"/>
                  </a:cubicBezTo>
                  <a:lnTo>
                    <a:pt x="6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6"/>
            <p:cNvSpPr/>
            <p:nvPr/>
          </p:nvSpPr>
          <p:spPr>
            <a:xfrm>
              <a:off x="5796096" y="3167688"/>
              <a:ext cx="64501" cy="412139"/>
            </a:xfrm>
            <a:custGeom>
              <a:avLst/>
              <a:gdLst/>
              <a:ahLst/>
              <a:cxnLst/>
              <a:rect l="l" t="t" r="r" b="b"/>
              <a:pathLst>
                <a:path w="2723" h="17399" extrusionOk="0">
                  <a:moveTo>
                    <a:pt x="2361" y="0"/>
                  </a:moveTo>
                  <a:cubicBezTo>
                    <a:pt x="2191" y="0"/>
                    <a:pt x="2045" y="127"/>
                    <a:pt x="2025" y="301"/>
                  </a:cubicBezTo>
                  <a:lnTo>
                    <a:pt x="0" y="17321"/>
                  </a:lnTo>
                  <a:lnTo>
                    <a:pt x="674" y="17398"/>
                  </a:lnTo>
                  <a:lnTo>
                    <a:pt x="2699" y="381"/>
                  </a:lnTo>
                  <a:cubicBezTo>
                    <a:pt x="2723" y="191"/>
                    <a:pt x="2587" y="21"/>
                    <a:pt x="2400" y="2"/>
                  </a:cubicBezTo>
                  <a:cubicBezTo>
                    <a:pt x="2387" y="1"/>
                    <a:pt x="2374" y="0"/>
                    <a:pt x="2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6"/>
            <p:cNvSpPr/>
            <p:nvPr/>
          </p:nvSpPr>
          <p:spPr>
            <a:xfrm>
              <a:off x="5795954" y="3167712"/>
              <a:ext cx="64643" cy="411973"/>
            </a:xfrm>
            <a:custGeom>
              <a:avLst/>
              <a:gdLst/>
              <a:ahLst/>
              <a:cxnLst/>
              <a:rect l="l" t="t" r="r" b="b"/>
              <a:pathLst>
                <a:path w="2729" h="17392" extrusionOk="0">
                  <a:moveTo>
                    <a:pt x="2377" y="0"/>
                  </a:moveTo>
                  <a:cubicBezTo>
                    <a:pt x="2354" y="0"/>
                    <a:pt x="2333" y="2"/>
                    <a:pt x="2310" y="4"/>
                  </a:cubicBezTo>
                  <a:cubicBezTo>
                    <a:pt x="2425" y="71"/>
                    <a:pt x="2500" y="201"/>
                    <a:pt x="2484" y="345"/>
                  </a:cubicBezTo>
                  <a:lnTo>
                    <a:pt x="459" y="17360"/>
                  </a:lnTo>
                  <a:lnTo>
                    <a:pt x="1" y="17307"/>
                  </a:lnTo>
                  <a:lnTo>
                    <a:pt x="1" y="17317"/>
                  </a:lnTo>
                  <a:lnTo>
                    <a:pt x="677" y="17392"/>
                  </a:lnTo>
                  <a:lnTo>
                    <a:pt x="2702" y="377"/>
                  </a:lnTo>
                  <a:cubicBezTo>
                    <a:pt x="2729" y="193"/>
                    <a:pt x="2595" y="25"/>
                    <a:pt x="2406" y="1"/>
                  </a:cubicBezTo>
                  <a:cubicBezTo>
                    <a:pt x="2396" y="0"/>
                    <a:pt x="2387" y="0"/>
                    <a:pt x="2377" y="0"/>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6"/>
            <p:cNvSpPr/>
            <p:nvPr/>
          </p:nvSpPr>
          <p:spPr>
            <a:xfrm>
              <a:off x="5790719" y="3565733"/>
              <a:ext cx="25322" cy="38634"/>
            </a:xfrm>
            <a:custGeom>
              <a:avLst/>
              <a:gdLst/>
              <a:ahLst/>
              <a:cxnLst/>
              <a:rect l="l" t="t" r="r" b="b"/>
              <a:pathLst>
                <a:path w="1069" h="1631" extrusionOk="0">
                  <a:moveTo>
                    <a:pt x="214" y="0"/>
                  </a:moveTo>
                  <a:lnTo>
                    <a:pt x="1" y="1532"/>
                  </a:lnTo>
                  <a:lnTo>
                    <a:pt x="856" y="1630"/>
                  </a:lnTo>
                  <a:lnTo>
                    <a:pt x="1069" y="101"/>
                  </a:lnTo>
                  <a:lnTo>
                    <a:pt x="2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6"/>
            <p:cNvSpPr/>
            <p:nvPr/>
          </p:nvSpPr>
          <p:spPr>
            <a:xfrm>
              <a:off x="5779420" y="3599985"/>
              <a:ext cx="35626" cy="56163"/>
            </a:xfrm>
            <a:custGeom>
              <a:avLst/>
              <a:gdLst/>
              <a:ahLst/>
              <a:cxnLst/>
              <a:rect l="l" t="t" r="r" b="b"/>
              <a:pathLst>
                <a:path w="1504" h="2371" extrusionOk="0">
                  <a:moveTo>
                    <a:pt x="296" y="1"/>
                  </a:moveTo>
                  <a:lnTo>
                    <a:pt x="296" y="1"/>
                  </a:lnTo>
                  <a:cubicBezTo>
                    <a:pt x="296" y="1"/>
                    <a:pt x="1" y="2297"/>
                    <a:pt x="608" y="2369"/>
                  </a:cubicBezTo>
                  <a:cubicBezTo>
                    <a:pt x="617" y="2370"/>
                    <a:pt x="626" y="2370"/>
                    <a:pt x="635" y="2370"/>
                  </a:cubicBezTo>
                  <a:cubicBezTo>
                    <a:pt x="1227" y="2370"/>
                    <a:pt x="1503" y="145"/>
                    <a:pt x="1503" y="145"/>
                  </a:cubicBezTo>
                  <a:lnTo>
                    <a:pt x="2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6"/>
            <p:cNvSpPr/>
            <p:nvPr/>
          </p:nvSpPr>
          <p:spPr>
            <a:xfrm>
              <a:off x="5786171" y="3600009"/>
              <a:ext cx="24967" cy="32025"/>
            </a:xfrm>
            <a:custGeom>
              <a:avLst/>
              <a:gdLst/>
              <a:ahLst/>
              <a:cxnLst/>
              <a:rect l="l" t="t" r="r" b="b"/>
              <a:pathLst>
                <a:path w="1054" h="1352" extrusionOk="0">
                  <a:moveTo>
                    <a:pt x="444" y="0"/>
                  </a:moveTo>
                  <a:cubicBezTo>
                    <a:pt x="356" y="0"/>
                    <a:pt x="266" y="7"/>
                    <a:pt x="174" y="18"/>
                  </a:cubicBezTo>
                  <a:cubicBezTo>
                    <a:pt x="174" y="18"/>
                    <a:pt x="1" y="1302"/>
                    <a:pt x="448" y="1350"/>
                  </a:cubicBezTo>
                  <a:cubicBezTo>
                    <a:pt x="457" y="1351"/>
                    <a:pt x="466" y="1352"/>
                    <a:pt x="474" y="1352"/>
                  </a:cubicBezTo>
                  <a:cubicBezTo>
                    <a:pt x="899" y="1352"/>
                    <a:pt x="1053" y="122"/>
                    <a:pt x="1053" y="122"/>
                  </a:cubicBezTo>
                  <a:cubicBezTo>
                    <a:pt x="862" y="37"/>
                    <a:pt x="658" y="0"/>
                    <a:pt x="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6"/>
            <p:cNvSpPr/>
            <p:nvPr/>
          </p:nvSpPr>
          <p:spPr>
            <a:xfrm>
              <a:off x="5686920" y="3690772"/>
              <a:ext cx="175643" cy="35436"/>
            </a:xfrm>
            <a:custGeom>
              <a:avLst/>
              <a:gdLst/>
              <a:ahLst/>
              <a:cxnLst/>
              <a:rect l="l" t="t" r="r" b="b"/>
              <a:pathLst>
                <a:path w="7415" h="1496" extrusionOk="0">
                  <a:moveTo>
                    <a:pt x="3052" y="1"/>
                  </a:moveTo>
                  <a:cubicBezTo>
                    <a:pt x="2704" y="1"/>
                    <a:pt x="2356" y="133"/>
                    <a:pt x="2081" y="396"/>
                  </a:cubicBezTo>
                  <a:cubicBezTo>
                    <a:pt x="1815" y="648"/>
                    <a:pt x="1571" y="1033"/>
                    <a:pt x="1234" y="1033"/>
                  </a:cubicBezTo>
                  <a:cubicBezTo>
                    <a:pt x="1230" y="1033"/>
                    <a:pt x="1225" y="1033"/>
                    <a:pt x="1220" y="1032"/>
                  </a:cubicBezTo>
                  <a:cubicBezTo>
                    <a:pt x="1114" y="1030"/>
                    <a:pt x="1013" y="987"/>
                    <a:pt x="909" y="969"/>
                  </a:cubicBezTo>
                  <a:cubicBezTo>
                    <a:pt x="867" y="961"/>
                    <a:pt x="825" y="957"/>
                    <a:pt x="782" y="957"/>
                  </a:cubicBezTo>
                  <a:cubicBezTo>
                    <a:pt x="472" y="957"/>
                    <a:pt x="160" y="1165"/>
                    <a:pt x="0" y="1496"/>
                  </a:cubicBezTo>
                  <a:lnTo>
                    <a:pt x="7414" y="1496"/>
                  </a:lnTo>
                  <a:cubicBezTo>
                    <a:pt x="6956" y="1251"/>
                    <a:pt x="6487" y="902"/>
                    <a:pt x="6002" y="766"/>
                  </a:cubicBezTo>
                  <a:cubicBezTo>
                    <a:pt x="5898" y="738"/>
                    <a:pt x="5791" y="708"/>
                    <a:pt x="5684" y="708"/>
                  </a:cubicBezTo>
                  <a:cubicBezTo>
                    <a:pt x="5668" y="708"/>
                    <a:pt x="5653" y="709"/>
                    <a:pt x="5637" y="710"/>
                  </a:cubicBezTo>
                  <a:cubicBezTo>
                    <a:pt x="5374" y="729"/>
                    <a:pt x="5134" y="937"/>
                    <a:pt x="4870" y="939"/>
                  </a:cubicBezTo>
                  <a:cubicBezTo>
                    <a:pt x="4495" y="939"/>
                    <a:pt x="4212" y="537"/>
                    <a:pt x="3892" y="289"/>
                  </a:cubicBezTo>
                  <a:cubicBezTo>
                    <a:pt x="3642" y="96"/>
                    <a:pt x="3347" y="1"/>
                    <a:pt x="30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0" name="Google Shape;2450;p16"/>
          <p:cNvGrpSpPr/>
          <p:nvPr/>
        </p:nvGrpSpPr>
        <p:grpSpPr>
          <a:xfrm>
            <a:off x="8481736" y="142146"/>
            <a:ext cx="507296" cy="454898"/>
            <a:chOff x="2308372" y="821915"/>
            <a:chExt cx="309667" cy="277665"/>
          </a:xfrm>
        </p:grpSpPr>
        <p:sp>
          <p:nvSpPr>
            <p:cNvPr id="2451" name="Google Shape;2451;p16"/>
            <p:cNvSpPr/>
            <p:nvPr/>
          </p:nvSpPr>
          <p:spPr>
            <a:xfrm>
              <a:off x="2308372" y="827932"/>
              <a:ext cx="309667" cy="271648"/>
            </a:xfrm>
            <a:custGeom>
              <a:avLst/>
              <a:gdLst/>
              <a:ahLst/>
              <a:cxnLst/>
              <a:rect l="l" t="t" r="r" b="b"/>
              <a:pathLst>
                <a:path w="13073" h="11468" extrusionOk="0">
                  <a:moveTo>
                    <a:pt x="5795" y="0"/>
                  </a:moveTo>
                  <a:cubicBezTo>
                    <a:pt x="3647" y="0"/>
                    <a:pt x="1409" y="972"/>
                    <a:pt x="794" y="3993"/>
                  </a:cubicBezTo>
                  <a:cubicBezTo>
                    <a:pt x="0" y="7923"/>
                    <a:pt x="2784" y="10778"/>
                    <a:pt x="6253" y="11378"/>
                  </a:cubicBezTo>
                  <a:cubicBezTo>
                    <a:pt x="6600" y="11438"/>
                    <a:pt x="6942" y="11467"/>
                    <a:pt x="7278" y="11467"/>
                  </a:cubicBezTo>
                  <a:cubicBezTo>
                    <a:pt x="10445" y="11467"/>
                    <a:pt x="12969" y="8888"/>
                    <a:pt x="13019" y="6005"/>
                  </a:cubicBezTo>
                  <a:cubicBezTo>
                    <a:pt x="13073" y="2920"/>
                    <a:pt x="11032" y="1042"/>
                    <a:pt x="7585" y="216"/>
                  </a:cubicBezTo>
                  <a:cubicBezTo>
                    <a:pt x="7023" y="81"/>
                    <a:pt x="6413" y="0"/>
                    <a:pt x="5795"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6"/>
            <p:cNvSpPr/>
            <p:nvPr/>
          </p:nvSpPr>
          <p:spPr>
            <a:xfrm>
              <a:off x="2314744" y="838615"/>
              <a:ext cx="293204" cy="241044"/>
            </a:xfrm>
            <a:custGeom>
              <a:avLst/>
              <a:gdLst/>
              <a:ahLst/>
              <a:cxnLst/>
              <a:rect l="l" t="t" r="r" b="b"/>
              <a:pathLst>
                <a:path w="12378" h="10176" extrusionOk="0">
                  <a:moveTo>
                    <a:pt x="5264" y="1"/>
                  </a:moveTo>
                  <a:cubicBezTo>
                    <a:pt x="3255" y="1"/>
                    <a:pt x="1214" y="844"/>
                    <a:pt x="693" y="3452"/>
                  </a:cubicBezTo>
                  <a:cubicBezTo>
                    <a:pt x="1" y="6918"/>
                    <a:pt x="2702" y="9488"/>
                    <a:pt x="6013" y="10080"/>
                  </a:cubicBezTo>
                  <a:cubicBezTo>
                    <a:pt x="6380" y="10145"/>
                    <a:pt x="6740" y="10176"/>
                    <a:pt x="7090" y="10176"/>
                  </a:cubicBezTo>
                  <a:cubicBezTo>
                    <a:pt x="10065" y="10176"/>
                    <a:pt x="12377" y="7955"/>
                    <a:pt x="12377" y="5434"/>
                  </a:cubicBezTo>
                  <a:cubicBezTo>
                    <a:pt x="12377" y="2706"/>
                    <a:pt x="10401" y="1011"/>
                    <a:pt x="7103" y="223"/>
                  </a:cubicBezTo>
                  <a:cubicBezTo>
                    <a:pt x="6525" y="84"/>
                    <a:pt x="5896" y="1"/>
                    <a:pt x="52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6"/>
            <p:cNvSpPr/>
            <p:nvPr/>
          </p:nvSpPr>
          <p:spPr>
            <a:xfrm>
              <a:off x="2323651" y="822010"/>
              <a:ext cx="290480" cy="240310"/>
            </a:xfrm>
            <a:custGeom>
              <a:avLst/>
              <a:gdLst/>
              <a:ahLst/>
              <a:cxnLst/>
              <a:rect l="l" t="t" r="r" b="b"/>
              <a:pathLst>
                <a:path w="12263" h="10145" extrusionOk="0">
                  <a:moveTo>
                    <a:pt x="5422" y="0"/>
                  </a:moveTo>
                  <a:cubicBezTo>
                    <a:pt x="3290" y="0"/>
                    <a:pt x="999" y="1003"/>
                    <a:pt x="536" y="3756"/>
                  </a:cubicBezTo>
                  <a:cubicBezTo>
                    <a:pt x="0" y="6971"/>
                    <a:pt x="2574" y="9451"/>
                    <a:pt x="5890" y="10040"/>
                  </a:cubicBezTo>
                  <a:cubicBezTo>
                    <a:pt x="6290" y="10111"/>
                    <a:pt x="6678" y="10144"/>
                    <a:pt x="7050" y="10144"/>
                  </a:cubicBezTo>
                  <a:cubicBezTo>
                    <a:pt x="9911" y="10144"/>
                    <a:pt x="11901" y="8166"/>
                    <a:pt x="12068" y="5780"/>
                  </a:cubicBezTo>
                  <a:cubicBezTo>
                    <a:pt x="12262" y="3060"/>
                    <a:pt x="10272" y="969"/>
                    <a:pt x="6977" y="181"/>
                  </a:cubicBezTo>
                  <a:cubicBezTo>
                    <a:pt x="6490" y="64"/>
                    <a:pt x="5961" y="0"/>
                    <a:pt x="5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6"/>
            <p:cNvSpPr/>
            <p:nvPr/>
          </p:nvSpPr>
          <p:spPr>
            <a:xfrm>
              <a:off x="2329572" y="831082"/>
              <a:ext cx="278304" cy="226405"/>
            </a:xfrm>
            <a:custGeom>
              <a:avLst/>
              <a:gdLst/>
              <a:ahLst/>
              <a:cxnLst/>
              <a:rect l="l" t="t" r="r" b="b"/>
              <a:pathLst>
                <a:path w="11749" h="9558" extrusionOk="0">
                  <a:moveTo>
                    <a:pt x="5159" y="0"/>
                  </a:moveTo>
                  <a:cubicBezTo>
                    <a:pt x="3121" y="0"/>
                    <a:pt x="943" y="940"/>
                    <a:pt x="509" y="3519"/>
                  </a:cubicBezTo>
                  <a:cubicBezTo>
                    <a:pt x="1" y="6543"/>
                    <a:pt x="2478" y="8887"/>
                    <a:pt x="5659" y="9455"/>
                  </a:cubicBezTo>
                  <a:cubicBezTo>
                    <a:pt x="6051" y="9524"/>
                    <a:pt x="6430" y="9557"/>
                    <a:pt x="6794" y="9557"/>
                  </a:cubicBezTo>
                  <a:cubicBezTo>
                    <a:pt x="9521" y="9557"/>
                    <a:pt x="11415" y="7704"/>
                    <a:pt x="11573" y="5469"/>
                  </a:cubicBezTo>
                  <a:cubicBezTo>
                    <a:pt x="11749" y="2907"/>
                    <a:pt x="9841" y="930"/>
                    <a:pt x="6677" y="176"/>
                  </a:cubicBezTo>
                  <a:cubicBezTo>
                    <a:pt x="6202" y="63"/>
                    <a:pt x="5685" y="0"/>
                    <a:pt x="5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6"/>
            <p:cNvSpPr/>
            <p:nvPr/>
          </p:nvSpPr>
          <p:spPr>
            <a:xfrm>
              <a:off x="2333055" y="829614"/>
              <a:ext cx="271980" cy="225055"/>
            </a:xfrm>
            <a:custGeom>
              <a:avLst/>
              <a:gdLst/>
              <a:ahLst/>
              <a:cxnLst/>
              <a:rect l="l" t="t" r="r" b="b"/>
              <a:pathLst>
                <a:path w="11482" h="9501" extrusionOk="0">
                  <a:moveTo>
                    <a:pt x="5077" y="0"/>
                  </a:moveTo>
                  <a:cubicBezTo>
                    <a:pt x="3080" y="0"/>
                    <a:pt x="933" y="939"/>
                    <a:pt x="504" y="3520"/>
                  </a:cubicBezTo>
                  <a:cubicBezTo>
                    <a:pt x="0" y="6530"/>
                    <a:pt x="2411" y="8853"/>
                    <a:pt x="5515" y="9402"/>
                  </a:cubicBezTo>
                  <a:cubicBezTo>
                    <a:pt x="5891" y="9469"/>
                    <a:pt x="6255" y="9501"/>
                    <a:pt x="6606" y="9501"/>
                  </a:cubicBezTo>
                  <a:cubicBezTo>
                    <a:pt x="9284" y="9501"/>
                    <a:pt x="11145" y="7645"/>
                    <a:pt x="11301" y="5414"/>
                  </a:cubicBezTo>
                  <a:cubicBezTo>
                    <a:pt x="11482" y="2867"/>
                    <a:pt x="9620" y="904"/>
                    <a:pt x="6532" y="169"/>
                  </a:cubicBezTo>
                  <a:cubicBezTo>
                    <a:pt x="6077" y="60"/>
                    <a:pt x="5582" y="0"/>
                    <a:pt x="5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6"/>
            <p:cNvSpPr/>
            <p:nvPr/>
          </p:nvSpPr>
          <p:spPr>
            <a:xfrm>
              <a:off x="2386683" y="879168"/>
              <a:ext cx="166239" cy="137530"/>
            </a:xfrm>
            <a:custGeom>
              <a:avLst/>
              <a:gdLst/>
              <a:ahLst/>
              <a:cxnLst/>
              <a:rect l="l" t="t" r="r" b="b"/>
              <a:pathLst>
                <a:path w="7018" h="5806" extrusionOk="0">
                  <a:moveTo>
                    <a:pt x="3176" y="322"/>
                  </a:moveTo>
                  <a:cubicBezTo>
                    <a:pt x="3446" y="322"/>
                    <a:pt x="3710" y="353"/>
                    <a:pt x="3954" y="410"/>
                  </a:cubicBezTo>
                  <a:cubicBezTo>
                    <a:pt x="5627" y="807"/>
                    <a:pt x="6634" y="1870"/>
                    <a:pt x="6533" y="3255"/>
                  </a:cubicBezTo>
                  <a:cubicBezTo>
                    <a:pt x="6445" y="4471"/>
                    <a:pt x="5430" y="5481"/>
                    <a:pt x="3971" y="5481"/>
                  </a:cubicBezTo>
                  <a:cubicBezTo>
                    <a:pt x="3783" y="5481"/>
                    <a:pt x="3588" y="5465"/>
                    <a:pt x="3386" y="5429"/>
                  </a:cubicBezTo>
                  <a:cubicBezTo>
                    <a:pt x="1703" y="5134"/>
                    <a:pt x="397" y="3874"/>
                    <a:pt x="677" y="2241"/>
                  </a:cubicBezTo>
                  <a:cubicBezTo>
                    <a:pt x="914" y="834"/>
                    <a:pt x="2088" y="322"/>
                    <a:pt x="3176" y="322"/>
                  </a:cubicBezTo>
                  <a:close/>
                  <a:moveTo>
                    <a:pt x="3120" y="1"/>
                  </a:moveTo>
                  <a:cubicBezTo>
                    <a:pt x="1898" y="1"/>
                    <a:pt x="579" y="575"/>
                    <a:pt x="312" y="2155"/>
                  </a:cubicBezTo>
                  <a:cubicBezTo>
                    <a:pt x="0" y="3999"/>
                    <a:pt x="1468" y="5413"/>
                    <a:pt x="3362" y="5746"/>
                  </a:cubicBezTo>
                  <a:cubicBezTo>
                    <a:pt x="3589" y="5786"/>
                    <a:pt x="3809" y="5805"/>
                    <a:pt x="4021" y="5805"/>
                  </a:cubicBezTo>
                  <a:cubicBezTo>
                    <a:pt x="5660" y="5805"/>
                    <a:pt x="6804" y="4667"/>
                    <a:pt x="6903" y="3301"/>
                  </a:cubicBezTo>
                  <a:cubicBezTo>
                    <a:pt x="7017" y="1742"/>
                    <a:pt x="5885" y="546"/>
                    <a:pt x="3999" y="101"/>
                  </a:cubicBezTo>
                  <a:cubicBezTo>
                    <a:pt x="3724" y="36"/>
                    <a:pt x="3425" y="1"/>
                    <a:pt x="3120"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6"/>
            <p:cNvSpPr/>
            <p:nvPr/>
          </p:nvSpPr>
          <p:spPr>
            <a:xfrm>
              <a:off x="2333055" y="829614"/>
              <a:ext cx="271980" cy="225055"/>
            </a:xfrm>
            <a:custGeom>
              <a:avLst/>
              <a:gdLst/>
              <a:ahLst/>
              <a:cxnLst/>
              <a:rect l="l" t="t" r="r" b="b"/>
              <a:pathLst>
                <a:path w="11482" h="9501" extrusionOk="0">
                  <a:moveTo>
                    <a:pt x="5126" y="284"/>
                  </a:moveTo>
                  <a:cubicBezTo>
                    <a:pt x="5602" y="284"/>
                    <a:pt x="6068" y="341"/>
                    <a:pt x="6498" y="443"/>
                  </a:cubicBezTo>
                  <a:cubicBezTo>
                    <a:pt x="9401" y="1138"/>
                    <a:pt x="11152" y="2979"/>
                    <a:pt x="10981" y="5377"/>
                  </a:cubicBezTo>
                  <a:cubicBezTo>
                    <a:pt x="10833" y="7474"/>
                    <a:pt x="9078" y="9220"/>
                    <a:pt x="6560" y="9220"/>
                  </a:cubicBezTo>
                  <a:cubicBezTo>
                    <a:pt x="6232" y="9220"/>
                    <a:pt x="5891" y="9190"/>
                    <a:pt x="5539" y="9128"/>
                  </a:cubicBezTo>
                  <a:cubicBezTo>
                    <a:pt x="2616" y="8608"/>
                    <a:pt x="349" y="6424"/>
                    <a:pt x="823" y="3592"/>
                  </a:cubicBezTo>
                  <a:cubicBezTo>
                    <a:pt x="1229" y="1166"/>
                    <a:pt x="3247" y="284"/>
                    <a:pt x="5126" y="284"/>
                  </a:cubicBezTo>
                  <a:close/>
                  <a:moveTo>
                    <a:pt x="5077" y="0"/>
                  </a:moveTo>
                  <a:cubicBezTo>
                    <a:pt x="3080" y="0"/>
                    <a:pt x="933" y="939"/>
                    <a:pt x="504" y="3520"/>
                  </a:cubicBezTo>
                  <a:cubicBezTo>
                    <a:pt x="0" y="6530"/>
                    <a:pt x="2411" y="8853"/>
                    <a:pt x="5515" y="9402"/>
                  </a:cubicBezTo>
                  <a:cubicBezTo>
                    <a:pt x="5891" y="9469"/>
                    <a:pt x="6255" y="9501"/>
                    <a:pt x="6606" y="9501"/>
                  </a:cubicBezTo>
                  <a:cubicBezTo>
                    <a:pt x="9284" y="9501"/>
                    <a:pt x="11145" y="7645"/>
                    <a:pt x="11301" y="5414"/>
                  </a:cubicBezTo>
                  <a:cubicBezTo>
                    <a:pt x="11482" y="2867"/>
                    <a:pt x="9620" y="904"/>
                    <a:pt x="6532" y="169"/>
                  </a:cubicBezTo>
                  <a:cubicBezTo>
                    <a:pt x="6077" y="60"/>
                    <a:pt x="5582" y="0"/>
                    <a:pt x="5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6"/>
            <p:cNvSpPr/>
            <p:nvPr/>
          </p:nvSpPr>
          <p:spPr>
            <a:xfrm>
              <a:off x="2441970" y="956342"/>
              <a:ext cx="90628" cy="47351"/>
            </a:xfrm>
            <a:custGeom>
              <a:avLst/>
              <a:gdLst/>
              <a:ahLst/>
              <a:cxnLst/>
              <a:rect l="l" t="t" r="r" b="b"/>
              <a:pathLst>
                <a:path w="3826" h="1999" extrusionOk="0">
                  <a:moveTo>
                    <a:pt x="1517" y="1"/>
                  </a:moveTo>
                  <a:cubicBezTo>
                    <a:pt x="1495" y="1"/>
                    <a:pt x="1476" y="5"/>
                    <a:pt x="1455" y="11"/>
                  </a:cubicBezTo>
                  <a:cubicBezTo>
                    <a:pt x="1388" y="27"/>
                    <a:pt x="1295" y="51"/>
                    <a:pt x="53" y="1721"/>
                  </a:cubicBezTo>
                  <a:cubicBezTo>
                    <a:pt x="0" y="1796"/>
                    <a:pt x="27" y="1894"/>
                    <a:pt x="109" y="1956"/>
                  </a:cubicBezTo>
                  <a:cubicBezTo>
                    <a:pt x="115" y="1958"/>
                    <a:pt x="117" y="1958"/>
                    <a:pt x="120" y="1961"/>
                  </a:cubicBezTo>
                  <a:cubicBezTo>
                    <a:pt x="159" y="1986"/>
                    <a:pt x="203" y="1999"/>
                    <a:pt x="244" y="1999"/>
                  </a:cubicBezTo>
                  <a:cubicBezTo>
                    <a:pt x="302" y="1999"/>
                    <a:pt x="356" y="1975"/>
                    <a:pt x="389" y="1932"/>
                  </a:cubicBezTo>
                  <a:cubicBezTo>
                    <a:pt x="863" y="1295"/>
                    <a:pt x="1396" y="608"/>
                    <a:pt x="1591" y="384"/>
                  </a:cubicBezTo>
                  <a:cubicBezTo>
                    <a:pt x="1782" y="493"/>
                    <a:pt x="2174" y="746"/>
                    <a:pt x="2504" y="959"/>
                  </a:cubicBezTo>
                  <a:cubicBezTo>
                    <a:pt x="2861" y="1188"/>
                    <a:pt x="3234" y="1428"/>
                    <a:pt x="3506" y="1593"/>
                  </a:cubicBezTo>
                  <a:cubicBezTo>
                    <a:pt x="3544" y="1616"/>
                    <a:pt x="3587" y="1627"/>
                    <a:pt x="3628" y="1627"/>
                  </a:cubicBezTo>
                  <a:cubicBezTo>
                    <a:pt x="3686" y="1627"/>
                    <a:pt x="3741" y="1604"/>
                    <a:pt x="3772" y="1559"/>
                  </a:cubicBezTo>
                  <a:cubicBezTo>
                    <a:pt x="3826" y="1481"/>
                    <a:pt x="3794" y="1372"/>
                    <a:pt x="3700" y="1319"/>
                  </a:cubicBezTo>
                  <a:cubicBezTo>
                    <a:pt x="3429" y="1156"/>
                    <a:pt x="3061" y="919"/>
                    <a:pt x="2712" y="693"/>
                  </a:cubicBezTo>
                  <a:cubicBezTo>
                    <a:pt x="1807" y="110"/>
                    <a:pt x="1628" y="1"/>
                    <a:pt x="1517" y="1"/>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6"/>
            <p:cNvSpPr/>
            <p:nvPr/>
          </p:nvSpPr>
          <p:spPr>
            <a:xfrm>
              <a:off x="2401322" y="909156"/>
              <a:ext cx="62109" cy="84067"/>
            </a:xfrm>
            <a:custGeom>
              <a:avLst/>
              <a:gdLst/>
              <a:ahLst/>
              <a:cxnLst/>
              <a:rect l="l" t="t" r="r" b="b"/>
              <a:pathLst>
                <a:path w="2622" h="3549" extrusionOk="0">
                  <a:moveTo>
                    <a:pt x="204" y="1"/>
                  </a:moveTo>
                  <a:cubicBezTo>
                    <a:pt x="150" y="1"/>
                    <a:pt x="98" y="20"/>
                    <a:pt x="64" y="58"/>
                  </a:cubicBezTo>
                  <a:cubicBezTo>
                    <a:pt x="1" y="130"/>
                    <a:pt x="35" y="242"/>
                    <a:pt x="131" y="309"/>
                  </a:cubicBezTo>
                  <a:cubicBezTo>
                    <a:pt x="571" y="612"/>
                    <a:pt x="1098" y="951"/>
                    <a:pt x="1516" y="1220"/>
                  </a:cubicBezTo>
                  <a:cubicBezTo>
                    <a:pt x="1772" y="1387"/>
                    <a:pt x="2036" y="1555"/>
                    <a:pt x="2180" y="1654"/>
                  </a:cubicBezTo>
                  <a:cubicBezTo>
                    <a:pt x="2110" y="1750"/>
                    <a:pt x="1991" y="1907"/>
                    <a:pt x="1873" y="2059"/>
                  </a:cubicBezTo>
                  <a:cubicBezTo>
                    <a:pt x="1599" y="2418"/>
                    <a:pt x="1226" y="2909"/>
                    <a:pt x="978" y="3282"/>
                  </a:cubicBezTo>
                  <a:cubicBezTo>
                    <a:pt x="930" y="3353"/>
                    <a:pt x="957" y="3452"/>
                    <a:pt x="1039" y="3508"/>
                  </a:cubicBezTo>
                  <a:cubicBezTo>
                    <a:pt x="1047" y="3511"/>
                    <a:pt x="1053" y="3519"/>
                    <a:pt x="1050" y="3519"/>
                  </a:cubicBezTo>
                  <a:cubicBezTo>
                    <a:pt x="1086" y="3539"/>
                    <a:pt x="1125" y="3548"/>
                    <a:pt x="1163" y="3548"/>
                  </a:cubicBezTo>
                  <a:cubicBezTo>
                    <a:pt x="1226" y="3548"/>
                    <a:pt x="1285" y="3522"/>
                    <a:pt x="1317" y="3473"/>
                  </a:cubicBezTo>
                  <a:cubicBezTo>
                    <a:pt x="1559" y="3108"/>
                    <a:pt x="1932" y="2621"/>
                    <a:pt x="2201" y="2269"/>
                  </a:cubicBezTo>
                  <a:cubicBezTo>
                    <a:pt x="2622" y="1720"/>
                    <a:pt x="2622" y="1712"/>
                    <a:pt x="2619" y="1643"/>
                  </a:cubicBezTo>
                  <a:cubicBezTo>
                    <a:pt x="2611" y="1526"/>
                    <a:pt x="2595" y="1515"/>
                    <a:pt x="1721" y="953"/>
                  </a:cubicBezTo>
                  <a:cubicBezTo>
                    <a:pt x="1301" y="681"/>
                    <a:pt x="770" y="340"/>
                    <a:pt x="336" y="42"/>
                  </a:cubicBezTo>
                  <a:cubicBezTo>
                    <a:pt x="296" y="14"/>
                    <a:pt x="249" y="1"/>
                    <a:pt x="204" y="1"/>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6"/>
            <p:cNvSpPr/>
            <p:nvPr/>
          </p:nvSpPr>
          <p:spPr>
            <a:xfrm>
              <a:off x="2484939" y="899065"/>
              <a:ext cx="58650" cy="81485"/>
            </a:xfrm>
            <a:custGeom>
              <a:avLst/>
              <a:gdLst/>
              <a:ahLst/>
              <a:cxnLst/>
              <a:rect l="l" t="t" r="r" b="b"/>
              <a:pathLst>
                <a:path w="2476" h="3440" extrusionOk="0">
                  <a:moveTo>
                    <a:pt x="1589" y="1"/>
                  </a:moveTo>
                  <a:cubicBezTo>
                    <a:pt x="1532" y="1"/>
                    <a:pt x="1479" y="22"/>
                    <a:pt x="1447" y="63"/>
                  </a:cubicBezTo>
                  <a:lnTo>
                    <a:pt x="1370" y="156"/>
                  </a:lnTo>
                  <a:cubicBezTo>
                    <a:pt x="54" y="1763"/>
                    <a:pt x="38" y="1832"/>
                    <a:pt x="27" y="1888"/>
                  </a:cubicBezTo>
                  <a:cubicBezTo>
                    <a:pt x="11" y="1976"/>
                    <a:pt x="0" y="2032"/>
                    <a:pt x="437" y="2336"/>
                  </a:cubicBezTo>
                  <a:cubicBezTo>
                    <a:pt x="738" y="2541"/>
                    <a:pt x="1239" y="2858"/>
                    <a:pt x="2089" y="3367"/>
                  </a:cubicBezTo>
                  <a:lnTo>
                    <a:pt x="2150" y="3404"/>
                  </a:lnTo>
                  <a:cubicBezTo>
                    <a:pt x="2189" y="3428"/>
                    <a:pt x="2232" y="3440"/>
                    <a:pt x="2273" y="3440"/>
                  </a:cubicBezTo>
                  <a:cubicBezTo>
                    <a:pt x="2332" y="3440"/>
                    <a:pt x="2386" y="3417"/>
                    <a:pt x="2419" y="3375"/>
                  </a:cubicBezTo>
                  <a:cubicBezTo>
                    <a:pt x="2475" y="3297"/>
                    <a:pt x="2435" y="3191"/>
                    <a:pt x="2353" y="3135"/>
                  </a:cubicBezTo>
                  <a:lnTo>
                    <a:pt x="2289" y="3097"/>
                  </a:lnTo>
                  <a:cubicBezTo>
                    <a:pt x="1026" y="2336"/>
                    <a:pt x="600" y="2037"/>
                    <a:pt x="458" y="1928"/>
                  </a:cubicBezTo>
                  <a:cubicBezTo>
                    <a:pt x="565" y="1781"/>
                    <a:pt x="866" y="1390"/>
                    <a:pt x="1700" y="375"/>
                  </a:cubicBezTo>
                  <a:cubicBezTo>
                    <a:pt x="1751" y="314"/>
                    <a:pt x="1780" y="276"/>
                    <a:pt x="1782" y="274"/>
                  </a:cubicBezTo>
                  <a:cubicBezTo>
                    <a:pt x="1836" y="202"/>
                    <a:pt x="1817" y="100"/>
                    <a:pt x="1716" y="37"/>
                  </a:cubicBezTo>
                  <a:cubicBezTo>
                    <a:pt x="1676" y="13"/>
                    <a:pt x="1631" y="1"/>
                    <a:pt x="1589" y="1"/>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6"/>
            <p:cNvSpPr/>
            <p:nvPr/>
          </p:nvSpPr>
          <p:spPr>
            <a:xfrm>
              <a:off x="2413426" y="888761"/>
              <a:ext cx="96456" cy="48346"/>
            </a:xfrm>
            <a:custGeom>
              <a:avLst/>
              <a:gdLst/>
              <a:ahLst/>
              <a:cxnLst/>
              <a:rect l="l" t="t" r="r" b="b"/>
              <a:pathLst>
                <a:path w="4072" h="2041" extrusionOk="0">
                  <a:moveTo>
                    <a:pt x="3827" y="0"/>
                  </a:moveTo>
                  <a:cubicBezTo>
                    <a:pt x="3775" y="0"/>
                    <a:pt x="3725" y="18"/>
                    <a:pt x="3693" y="53"/>
                  </a:cubicBezTo>
                  <a:cubicBezTo>
                    <a:pt x="3531" y="226"/>
                    <a:pt x="3235" y="578"/>
                    <a:pt x="2953" y="919"/>
                  </a:cubicBezTo>
                  <a:cubicBezTo>
                    <a:pt x="2724" y="1196"/>
                    <a:pt x="2444" y="1532"/>
                    <a:pt x="2335" y="1657"/>
                  </a:cubicBezTo>
                  <a:cubicBezTo>
                    <a:pt x="2127" y="1537"/>
                    <a:pt x="1645" y="1212"/>
                    <a:pt x="1280" y="962"/>
                  </a:cubicBezTo>
                  <a:cubicBezTo>
                    <a:pt x="933" y="725"/>
                    <a:pt x="579" y="485"/>
                    <a:pt x="323" y="322"/>
                  </a:cubicBezTo>
                  <a:cubicBezTo>
                    <a:pt x="284" y="299"/>
                    <a:pt x="241" y="288"/>
                    <a:pt x="199" y="288"/>
                  </a:cubicBezTo>
                  <a:cubicBezTo>
                    <a:pt x="141" y="288"/>
                    <a:pt x="87" y="310"/>
                    <a:pt x="54" y="352"/>
                  </a:cubicBezTo>
                  <a:cubicBezTo>
                    <a:pt x="1" y="424"/>
                    <a:pt x="22" y="525"/>
                    <a:pt x="110" y="586"/>
                  </a:cubicBezTo>
                  <a:cubicBezTo>
                    <a:pt x="110" y="589"/>
                    <a:pt x="113" y="591"/>
                    <a:pt x="118" y="597"/>
                  </a:cubicBezTo>
                  <a:cubicBezTo>
                    <a:pt x="371" y="757"/>
                    <a:pt x="718" y="991"/>
                    <a:pt x="1061" y="1225"/>
                  </a:cubicBezTo>
                  <a:cubicBezTo>
                    <a:pt x="2040" y="1891"/>
                    <a:pt x="2277" y="2041"/>
                    <a:pt x="2408" y="2041"/>
                  </a:cubicBezTo>
                  <a:cubicBezTo>
                    <a:pt x="2442" y="2041"/>
                    <a:pt x="2469" y="2030"/>
                    <a:pt x="2500" y="2017"/>
                  </a:cubicBezTo>
                  <a:cubicBezTo>
                    <a:pt x="2569" y="1985"/>
                    <a:pt x="2646" y="1907"/>
                    <a:pt x="3283" y="1143"/>
                  </a:cubicBezTo>
                  <a:cubicBezTo>
                    <a:pt x="3563" y="802"/>
                    <a:pt x="3853" y="456"/>
                    <a:pt x="4008" y="285"/>
                  </a:cubicBezTo>
                  <a:cubicBezTo>
                    <a:pt x="4072" y="218"/>
                    <a:pt x="4053" y="109"/>
                    <a:pt x="3965" y="45"/>
                  </a:cubicBezTo>
                  <a:cubicBezTo>
                    <a:pt x="3926" y="16"/>
                    <a:pt x="3876" y="0"/>
                    <a:pt x="3827" y="0"/>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6"/>
            <p:cNvSpPr/>
            <p:nvPr/>
          </p:nvSpPr>
          <p:spPr>
            <a:xfrm>
              <a:off x="2441520" y="953973"/>
              <a:ext cx="90628" cy="47422"/>
            </a:xfrm>
            <a:custGeom>
              <a:avLst/>
              <a:gdLst/>
              <a:ahLst/>
              <a:cxnLst/>
              <a:rect l="l" t="t" r="r" b="b"/>
              <a:pathLst>
                <a:path w="3826" h="2002" extrusionOk="0">
                  <a:moveTo>
                    <a:pt x="1516" y="1"/>
                  </a:moveTo>
                  <a:cubicBezTo>
                    <a:pt x="1495" y="1"/>
                    <a:pt x="1476" y="4"/>
                    <a:pt x="1455" y="10"/>
                  </a:cubicBezTo>
                  <a:cubicBezTo>
                    <a:pt x="1388" y="28"/>
                    <a:pt x="1295" y="50"/>
                    <a:pt x="54" y="1723"/>
                  </a:cubicBezTo>
                  <a:cubicBezTo>
                    <a:pt x="0" y="1794"/>
                    <a:pt x="22" y="1896"/>
                    <a:pt x="110" y="1954"/>
                  </a:cubicBezTo>
                  <a:cubicBezTo>
                    <a:pt x="112" y="1954"/>
                    <a:pt x="115" y="1960"/>
                    <a:pt x="118" y="1965"/>
                  </a:cubicBezTo>
                  <a:cubicBezTo>
                    <a:pt x="156" y="1990"/>
                    <a:pt x="199" y="2002"/>
                    <a:pt x="241" y="2002"/>
                  </a:cubicBezTo>
                  <a:cubicBezTo>
                    <a:pt x="301" y="2002"/>
                    <a:pt x="356" y="1978"/>
                    <a:pt x="389" y="1936"/>
                  </a:cubicBezTo>
                  <a:cubicBezTo>
                    <a:pt x="861" y="1299"/>
                    <a:pt x="1394" y="609"/>
                    <a:pt x="1591" y="385"/>
                  </a:cubicBezTo>
                  <a:cubicBezTo>
                    <a:pt x="1780" y="494"/>
                    <a:pt x="2174" y="745"/>
                    <a:pt x="2502" y="961"/>
                  </a:cubicBezTo>
                  <a:cubicBezTo>
                    <a:pt x="2859" y="1190"/>
                    <a:pt x="3232" y="1429"/>
                    <a:pt x="3506" y="1592"/>
                  </a:cubicBezTo>
                  <a:cubicBezTo>
                    <a:pt x="3545" y="1615"/>
                    <a:pt x="3588" y="1626"/>
                    <a:pt x="3629" y="1626"/>
                  </a:cubicBezTo>
                  <a:cubicBezTo>
                    <a:pt x="3687" y="1626"/>
                    <a:pt x="3741" y="1604"/>
                    <a:pt x="3773" y="1560"/>
                  </a:cubicBezTo>
                  <a:cubicBezTo>
                    <a:pt x="3826" y="1483"/>
                    <a:pt x="3791" y="1371"/>
                    <a:pt x="3698" y="1318"/>
                  </a:cubicBezTo>
                  <a:cubicBezTo>
                    <a:pt x="3429" y="1155"/>
                    <a:pt x="3059" y="918"/>
                    <a:pt x="2710" y="694"/>
                  </a:cubicBezTo>
                  <a:cubicBezTo>
                    <a:pt x="1802" y="106"/>
                    <a:pt x="1626" y="1"/>
                    <a:pt x="1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6"/>
            <p:cNvSpPr/>
            <p:nvPr/>
          </p:nvSpPr>
          <p:spPr>
            <a:xfrm>
              <a:off x="2400943" y="906787"/>
              <a:ext cx="62109" cy="84043"/>
            </a:xfrm>
            <a:custGeom>
              <a:avLst/>
              <a:gdLst/>
              <a:ahLst/>
              <a:cxnLst/>
              <a:rect l="l" t="t" r="r" b="b"/>
              <a:pathLst>
                <a:path w="2622" h="3548" extrusionOk="0">
                  <a:moveTo>
                    <a:pt x="202" y="1"/>
                  </a:moveTo>
                  <a:cubicBezTo>
                    <a:pt x="147" y="1"/>
                    <a:pt x="96" y="19"/>
                    <a:pt x="64" y="57"/>
                  </a:cubicBezTo>
                  <a:cubicBezTo>
                    <a:pt x="1" y="131"/>
                    <a:pt x="32" y="241"/>
                    <a:pt x="131" y="307"/>
                  </a:cubicBezTo>
                  <a:cubicBezTo>
                    <a:pt x="571" y="614"/>
                    <a:pt x="1095" y="949"/>
                    <a:pt x="1516" y="1221"/>
                  </a:cubicBezTo>
                  <a:cubicBezTo>
                    <a:pt x="1772" y="1386"/>
                    <a:pt x="2036" y="1557"/>
                    <a:pt x="2180" y="1653"/>
                  </a:cubicBezTo>
                  <a:cubicBezTo>
                    <a:pt x="2108" y="1749"/>
                    <a:pt x="1988" y="1906"/>
                    <a:pt x="1873" y="2060"/>
                  </a:cubicBezTo>
                  <a:cubicBezTo>
                    <a:pt x="1599" y="2420"/>
                    <a:pt x="1226" y="2907"/>
                    <a:pt x="976" y="3280"/>
                  </a:cubicBezTo>
                  <a:cubicBezTo>
                    <a:pt x="930" y="3355"/>
                    <a:pt x="957" y="3451"/>
                    <a:pt x="1039" y="3507"/>
                  </a:cubicBezTo>
                  <a:cubicBezTo>
                    <a:pt x="1047" y="3509"/>
                    <a:pt x="1053" y="3515"/>
                    <a:pt x="1050" y="3517"/>
                  </a:cubicBezTo>
                  <a:cubicBezTo>
                    <a:pt x="1087" y="3538"/>
                    <a:pt x="1127" y="3548"/>
                    <a:pt x="1166" y="3548"/>
                  </a:cubicBezTo>
                  <a:cubicBezTo>
                    <a:pt x="1228" y="3548"/>
                    <a:pt x="1285" y="3522"/>
                    <a:pt x="1317" y="3475"/>
                  </a:cubicBezTo>
                  <a:cubicBezTo>
                    <a:pt x="1559" y="3107"/>
                    <a:pt x="1932" y="2622"/>
                    <a:pt x="2201" y="2268"/>
                  </a:cubicBezTo>
                  <a:cubicBezTo>
                    <a:pt x="2622" y="1719"/>
                    <a:pt x="2622" y="1711"/>
                    <a:pt x="2617" y="1642"/>
                  </a:cubicBezTo>
                  <a:cubicBezTo>
                    <a:pt x="2611" y="1527"/>
                    <a:pt x="2595" y="1517"/>
                    <a:pt x="1721" y="955"/>
                  </a:cubicBezTo>
                  <a:cubicBezTo>
                    <a:pt x="1298" y="680"/>
                    <a:pt x="770" y="342"/>
                    <a:pt x="336" y="41"/>
                  </a:cubicBezTo>
                  <a:cubicBezTo>
                    <a:pt x="296" y="14"/>
                    <a:pt x="248" y="1"/>
                    <a:pt x="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6"/>
            <p:cNvSpPr/>
            <p:nvPr/>
          </p:nvSpPr>
          <p:spPr>
            <a:xfrm>
              <a:off x="2484560" y="896720"/>
              <a:ext cx="58650" cy="81485"/>
            </a:xfrm>
            <a:custGeom>
              <a:avLst/>
              <a:gdLst/>
              <a:ahLst/>
              <a:cxnLst/>
              <a:rect l="l" t="t" r="r" b="b"/>
              <a:pathLst>
                <a:path w="2476" h="3440" extrusionOk="0">
                  <a:moveTo>
                    <a:pt x="1587" y="0"/>
                  </a:moveTo>
                  <a:cubicBezTo>
                    <a:pt x="1531" y="0"/>
                    <a:pt x="1479" y="21"/>
                    <a:pt x="1447" y="64"/>
                  </a:cubicBezTo>
                  <a:lnTo>
                    <a:pt x="1370" y="157"/>
                  </a:lnTo>
                  <a:cubicBezTo>
                    <a:pt x="54" y="1761"/>
                    <a:pt x="38" y="1830"/>
                    <a:pt x="27" y="1888"/>
                  </a:cubicBezTo>
                  <a:cubicBezTo>
                    <a:pt x="11" y="1974"/>
                    <a:pt x="0" y="2032"/>
                    <a:pt x="437" y="2333"/>
                  </a:cubicBezTo>
                  <a:cubicBezTo>
                    <a:pt x="733" y="2536"/>
                    <a:pt x="1239" y="2858"/>
                    <a:pt x="2089" y="3367"/>
                  </a:cubicBezTo>
                  <a:lnTo>
                    <a:pt x="2147" y="3402"/>
                  </a:lnTo>
                  <a:cubicBezTo>
                    <a:pt x="2186" y="3427"/>
                    <a:pt x="2230" y="3439"/>
                    <a:pt x="2272" y="3439"/>
                  </a:cubicBezTo>
                  <a:cubicBezTo>
                    <a:pt x="2330" y="3439"/>
                    <a:pt x="2385" y="3416"/>
                    <a:pt x="2419" y="3372"/>
                  </a:cubicBezTo>
                  <a:cubicBezTo>
                    <a:pt x="2475" y="3295"/>
                    <a:pt x="2435" y="3188"/>
                    <a:pt x="2353" y="3133"/>
                  </a:cubicBezTo>
                  <a:lnTo>
                    <a:pt x="2289" y="3095"/>
                  </a:lnTo>
                  <a:cubicBezTo>
                    <a:pt x="1026" y="2333"/>
                    <a:pt x="600" y="2038"/>
                    <a:pt x="456" y="1928"/>
                  </a:cubicBezTo>
                  <a:cubicBezTo>
                    <a:pt x="562" y="1782"/>
                    <a:pt x="866" y="1388"/>
                    <a:pt x="1700" y="373"/>
                  </a:cubicBezTo>
                  <a:cubicBezTo>
                    <a:pt x="1748" y="314"/>
                    <a:pt x="1780" y="277"/>
                    <a:pt x="1783" y="274"/>
                  </a:cubicBezTo>
                  <a:cubicBezTo>
                    <a:pt x="1836" y="199"/>
                    <a:pt x="1814" y="101"/>
                    <a:pt x="1716" y="37"/>
                  </a:cubicBezTo>
                  <a:cubicBezTo>
                    <a:pt x="1675" y="13"/>
                    <a:pt x="1630" y="0"/>
                    <a:pt x="15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6"/>
            <p:cNvSpPr/>
            <p:nvPr/>
          </p:nvSpPr>
          <p:spPr>
            <a:xfrm>
              <a:off x="2412929" y="886369"/>
              <a:ext cx="96503" cy="48394"/>
            </a:xfrm>
            <a:custGeom>
              <a:avLst/>
              <a:gdLst/>
              <a:ahLst/>
              <a:cxnLst/>
              <a:rect l="l" t="t" r="r" b="b"/>
              <a:pathLst>
                <a:path w="4074" h="2043" extrusionOk="0">
                  <a:moveTo>
                    <a:pt x="3827" y="0"/>
                  </a:moveTo>
                  <a:cubicBezTo>
                    <a:pt x="3776" y="0"/>
                    <a:pt x="3726" y="18"/>
                    <a:pt x="3693" y="53"/>
                  </a:cubicBezTo>
                  <a:cubicBezTo>
                    <a:pt x="3530" y="226"/>
                    <a:pt x="3237" y="581"/>
                    <a:pt x="2955" y="919"/>
                  </a:cubicBezTo>
                  <a:cubicBezTo>
                    <a:pt x="2723" y="1196"/>
                    <a:pt x="2446" y="1532"/>
                    <a:pt x="2334" y="1659"/>
                  </a:cubicBezTo>
                  <a:cubicBezTo>
                    <a:pt x="2129" y="1540"/>
                    <a:pt x="1647" y="1212"/>
                    <a:pt x="1279" y="964"/>
                  </a:cubicBezTo>
                  <a:cubicBezTo>
                    <a:pt x="933" y="727"/>
                    <a:pt x="581" y="487"/>
                    <a:pt x="323" y="325"/>
                  </a:cubicBezTo>
                  <a:cubicBezTo>
                    <a:pt x="284" y="300"/>
                    <a:pt x="240" y="288"/>
                    <a:pt x="198" y="288"/>
                  </a:cubicBezTo>
                  <a:cubicBezTo>
                    <a:pt x="140" y="288"/>
                    <a:pt x="86" y="311"/>
                    <a:pt x="54" y="354"/>
                  </a:cubicBezTo>
                  <a:cubicBezTo>
                    <a:pt x="1" y="423"/>
                    <a:pt x="25" y="527"/>
                    <a:pt x="110" y="586"/>
                  </a:cubicBezTo>
                  <a:cubicBezTo>
                    <a:pt x="115" y="586"/>
                    <a:pt x="118" y="591"/>
                    <a:pt x="121" y="597"/>
                  </a:cubicBezTo>
                  <a:cubicBezTo>
                    <a:pt x="374" y="756"/>
                    <a:pt x="720" y="993"/>
                    <a:pt x="1064" y="1225"/>
                  </a:cubicBezTo>
                  <a:cubicBezTo>
                    <a:pt x="2042" y="1893"/>
                    <a:pt x="2278" y="2043"/>
                    <a:pt x="2410" y="2043"/>
                  </a:cubicBezTo>
                  <a:cubicBezTo>
                    <a:pt x="2444" y="2043"/>
                    <a:pt x="2471" y="2033"/>
                    <a:pt x="2502" y="2019"/>
                  </a:cubicBezTo>
                  <a:cubicBezTo>
                    <a:pt x="2571" y="1984"/>
                    <a:pt x="2649" y="1910"/>
                    <a:pt x="3283" y="1143"/>
                  </a:cubicBezTo>
                  <a:cubicBezTo>
                    <a:pt x="3562" y="804"/>
                    <a:pt x="3853" y="458"/>
                    <a:pt x="4010" y="288"/>
                  </a:cubicBezTo>
                  <a:cubicBezTo>
                    <a:pt x="4074" y="221"/>
                    <a:pt x="4053" y="109"/>
                    <a:pt x="3967" y="48"/>
                  </a:cubicBezTo>
                  <a:cubicBezTo>
                    <a:pt x="3928" y="16"/>
                    <a:pt x="3877" y="0"/>
                    <a:pt x="38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6"/>
            <p:cNvSpPr/>
            <p:nvPr/>
          </p:nvSpPr>
          <p:spPr>
            <a:xfrm>
              <a:off x="2441828" y="953878"/>
              <a:ext cx="89823" cy="45077"/>
            </a:xfrm>
            <a:custGeom>
              <a:avLst/>
              <a:gdLst/>
              <a:ahLst/>
              <a:cxnLst/>
              <a:rect l="l" t="t" r="r" b="b"/>
              <a:pathLst>
                <a:path w="3792" h="1903" extrusionOk="0">
                  <a:moveTo>
                    <a:pt x="1504" y="1"/>
                  </a:moveTo>
                  <a:cubicBezTo>
                    <a:pt x="1482" y="1"/>
                    <a:pt x="1463" y="5"/>
                    <a:pt x="1442" y="11"/>
                  </a:cubicBezTo>
                  <a:cubicBezTo>
                    <a:pt x="1375" y="27"/>
                    <a:pt x="1282" y="51"/>
                    <a:pt x="41" y="1721"/>
                  </a:cubicBezTo>
                  <a:cubicBezTo>
                    <a:pt x="1" y="1774"/>
                    <a:pt x="3" y="1846"/>
                    <a:pt x="43" y="1902"/>
                  </a:cubicBezTo>
                  <a:cubicBezTo>
                    <a:pt x="46" y="1884"/>
                    <a:pt x="57" y="1860"/>
                    <a:pt x="70" y="1838"/>
                  </a:cubicBezTo>
                  <a:cubicBezTo>
                    <a:pt x="1311" y="168"/>
                    <a:pt x="1405" y="144"/>
                    <a:pt x="1471" y="128"/>
                  </a:cubicBezTo>
                  <a:cubicBezTo>
                    <a:pt x="1493" y="122"/>
                    <a:pt x="1512" y="118"/>
                    <a:pt x="1535" y="118"/>
                  </a:cubicBezTo>
                  <a:cubicBezTo>
                    <a:pt x="1645" y="118"/>
                    <a:pt x="1825" y="227"/>
                    <a:pt x="2726" y="810"/>
                  </a:cubicBezTo>
                  <a:cubicBezTo>
                    <a:pt x="3078" y="1037"/>
                    <a:pt x="3445" y="1274"/>
                    <a:pt x="3717" y="1436"/>
                  </a:cubicBezTo>
                  <a:cubicBezTo>
                    <a:pt x="3746" y="1452"/>
                    <a:pt x="3765" y="1476"/>
                    <a:pt x="3784" y="1500"/>
                  </a:cubicBezTo>
                  <a:cubicBezTo>
                    <a:pt x="3792" y="1433"/>
                    <a:pt x="3754" y="1359"/>
                    <a:pt x="3685" y="1319"/>
                  </a:cubicBezTo>
                  <a:cubicBezTo>
                    <a:pt x="3416" y="1156"/>
                    <a:pt x="3046" y="919"/>
                    <a:pt x="2697" y="693"/>
                  </a:cubicBezTo>
                  <a:cubicBezTo>
                    <a:pt x="1794" y="110"/>
                    <a:pt x="1613" y="1"/>
                    <a:pt x="1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6"/>
            <p:cNvSpPr/>
            <p:nvPr/>
          </p:nvSpPr>
          <p:spPr>
            <a:xfrm>
              <a:off x="2423351" y="945919"/>
              <a:ext cx="31125" cy="42614"/>
            </a:xfrm>
            <a:custGeom>
              <a:avLst/>
              <a:gdLst/>
              <a:ahLst/>
              <a:cxnLst/>
              <a:rect l="l" t="t" r="r" b="b"/>
              <a:pathLst>
                <a:path w="1314" h="1799" extrusionOk="0">
                  <a:moveTo>
                    <a:pt x="1236" y="1"/>
                  </a:moveTo>
                  <a:cubicBezTo>
                    <a:pt x="1167" y="97"/>
                    <a:pt x="1023" y="280"/>
                    <a:pt x="930" y="403"/>
                  </a:cubicBezTo>
                  <a:cubicBezTo>
                    <a:pt x="656" y="760"/>
                    <a:pt x="283" y="1250"/>
                    <a:pt x="35" y="1626"/>
                  </a:cubicBezTo>
                  <a:cubicBezTo>
                    <a:pt x="0" y="1679"/>
                    <a:pt x="3" y="1743"/>
                    <a:pt x="43" y="1799"/>
                  </a:cubicBezTo>
                  <a:cubicBezTo>
                    <a:pt x="43" y="1783"/>
                    <a:pt x="51" y="1762"/>
                    <a:pt x="62" y="1743"/>
                  </a:cubicBezTo>
                  <a:cubicBezTo>
                    <a:pt x="309" y="1370"/>
                    <a:pt x="682" y="880"/>
                    <a:pt x="957" y="520"/>
                  </a:cubicBezTo>
                  <a:cubicBezTo>
                    <a:pt x="1074" y="368"/>
                    <a:pt x="1239" y="150"/>
                    <a:pt x="1314" y="54"/>
                  </a:cubicBezTo>
                  <a:cubicBezTo>
                    <a:pt x="1292" y="41"/>
                    <a:pt x="1263" y="19"/>
                    <a:pt x="1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6"/>
            <p:cNvSpPr/>
            <p:nvPr/>
          </p:nvSpPr>
          <p:spPr>
            <a:xfrm>
              <a:off x="2401511" y="906930"/>
              <a:ext cx="61611" cy="39511"/>
            </a:xfrm>
            <a:custGeom>
              <a:avLst/>
              <a:gdLst/>
              <a:ahLst/>
              <a:cxnLst/>
              <a:rect l="l" t="t" r="r" b="b"/>
              <a:pathLst>
                <a:path w="2601" h="1668" extrusionOk="0">
                  <a:moveTo>
                    <a:pt x="188" y="0"/>
                  </a:moveTo>
                  <a:cubicBezTo>
                    <a:pt x="133" y="0"/>
                    <a:pt x="81" y="21"/>
                    <a:pt x="46" y="59"/>
                  </a:cubicBezTo>
                  <a:cubicBezTo>
                    <a:pt x="0" y="112"/>
                    <a:pt x="6" y="179"/>
                    <a:pt x="46" y="237"/>
                  </a:cubicBezTo>
                  <a:cubicBezTo>
                    <a:pt x="51" y="211"/>
                    <a:pt x="56" y="192"/>
                    <a:pt x="78" y="171"/>
                  </a:cubicBezTo>
                  <a:cubicBezTo>
                    <a:pt x="109" y="133"/>
                    <a:pt x="160" y="114"/>
                    <a:pt x="214" y="114"/>
                  </a:cubicBezTo>
                  <a:cubicBezTo>
                    <a:pt x="260" y="114"/>
                    <a:pt x="308" y="128"/>
                    <a:pt x="349" y="155"/>
                  </a:cubicBezTo>
                  <a:cubicBezTo>
                    <a:pt x="784" y="456"/>
                    <a:pt x="1311" y="794"/>
                    <a:pt x="1735" y="1069"/>
                  </a:cubicBezTo>
                  <a:cubicBezTo>
                    <a:pt x="2355" y="1468"/>
                    <a:pt x="2539" y="1588"/>
                    <a:pt x="2601" y="1668"/>
                  </a:cubicBezTo>
                  <a:lnTo>
                    <a:pt x="2601" y="1644"/>
                  </a:lnTo>
                  <a:cubicBezTo>
                    <a:pt x="2595" y="1527"/>
                    <a:pt x="2577" y="1516"/>
                    <a:pt x="1705" y="954"/>
                  </a:cubicBezTo>
                  <a:cubicBezTo>
                    <a:pt x="1282" y="682"/>
                    <a:pt x="752" y="341"/>
                    <a:pt x="320" y="43"/>
                  </a:cubicBezTo>
                  <a:cubicBezTo>
                    <a:pt x="279" y="14"/>
                    <a:pt x="233" y="0"/>
                    <a:pt x="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6"/>
            <p:cNvSpPr/>
            <p:nvPr/>
          </p:nvSpPr>
          <p:spPr>
            <a:xfrm>
              <a:off x="2484868" y="896673"/>
              <a:ext cx="42803" cy="47872"/>
            </a:xfrm>
            <a:custGeom>
              <a:avLst/>
              <a:gdLst/>
              <a:ahLst/>
              <a:cxnLst/>
              <a:rect l="l" t="t" r="r" b="b"/>
              <a:pathLst>
                <a:path w="1807" h="2021" extrusionOk="0">
                  <a:moveTo>
                    <a:pt x="1578" y="0"/>
                  </a:moveTo>
                  <a:cubicBezTo>
                    <a:pt x="1521" y="0"/>
                    <a:pt x="1467" y="23"/>
                    <a:pt x="1434" y="66"/>
                  </a:cubicBezTo>
                  <a:lnTo>
                    <a:pt x="1357" y="159"/>
                  </a:lnTo>
                  <a:cubicBezTo>
                    <a:pt x="41" y="1763"/>
                    <a:pt x="27" y="1832"/>
                    <a:pt x="14" y="1890"/>
                  </a:cubicBezTo>
                  <a:cubicBezTo>
                    <a:pt x="9" y="1930"/>
                    <a:pt x="1" y="1962"/>
                    <a:pt x="41" y="2021"/>
                  </a:cubicBezTo>
                  <a:cubicBezTo>
                    <a:pt x="43" y="2016"/>
                    <a:pt x="43" y="2010"/>
                    <a:pt x="43" y="2005"/>
                  </a:cubicBezTo>
                  <a:cubicBezTo>
                    <a:pt x="54" y="1949"/>
                    <a:pt x="70" y="1880"/>
                    <a:pt x="1386" y="273"/>
                  </a:cubicBezTo>
                  <a:lnTo>
                    <a:pt x="1463" y="183"/>
                  </a:lnTo>
                  <a:cubicBezTo>
                    <a:pt x="1495" y="140"/>
                    <a:pt x="1548" y="119"/>
                    <a:pt x="1604" y="119"/>
                  </a:cubicBezTo>
                  <a:cubicBezTo>
                    <a:pt x="1647" y="119"/>
                    <a:pt x="1692" y="131"/>
                    <a:pt x="1732" y="156"/>
                  </a:cubicBezTo>
                  <a:cubicBezTo>
                    <a:pt x="1759" y="172"/>
                    <a:pt x="1780" y="191"/>
                    <a:pt x="1796" y="212"/>
                  </a:cubicBezTo>
                  <a:cubicBezTo>
                    <a:pt x="1807" y="151"/>
                    <a:pt x="1775" y="84"/>
                    <a:pt x="1703" y="39"/>
                  </a:cubicBezTo>
                  <a:cubicBezTo>
                    <a:pt x="1664" y="13"/>
                    <a:pt x="1620" y="0"/>
                    <a:pt x="1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6"/>
            <p:cNvSpPr/>
            <p:nvPr/>
          </p:nvSpPr>
          <p:spPr>
            <a:xfrm>
              <a:off x="2494272" y="942461"/>
              <a:ext cx="48299" cy="32831"/>
            </a:xfrm>
            <a:custGeom>
              <a:avLst/>
              <a:gdLst/>
              <a:ahLst/>
              <a:cxnLst/>
              <a:rect l="l" t="t" r="r" b="b"/>
              <a:pathLst>
                <a:path w="2039" h="1386" extrusionOk="0">
                  <a:moveTo>
                    <a:pt x="43" y="0"/>
                  </a:moveTo>
                  <a:cubicBezTo>
                    <a:pt x="27" y="24"/>
                    <a:pt x="14" y="43"/>
                    <a:pt x="1" y="61"/>
                  </a:cubicBezTo>
                  <a:cubicBezTo>
                    <a:pt x="144" y="171"/>
                    <a:pt x="643" y="520"/>
                    <a:pt x="1905" y="1281"/>
                  </a:cubicBezTo>
                  <a:lnTo>
                    <a:pt x="1969" y="1319"/>
                  </a:lnTo>
                  <a:cubicBezTo>
                    <a:pt x="1996" y="1335"/>
                    <a:pt x="2015" y="1359"/>
                    <a:pt x="2028" y="1385"/>
                  </a:cubicBezTo>
                  <a:cubicBezTo>
                    <a:pt x="2039" y="1319"/>
                    <a:pt x="2001" y="1249"/>
                    <a:pt x="1937" y="1204"/>
                  </a:cubicBezTo>
                  <a:lnTo>
                    <a:pt x="1876" y="1170"/>
                  </a:lnTo>
                  <a:cubicBezTo>
                    <a:pt x="778" y="506"/>
                    <a:pt x="240" y="144"/>
                    <a:pt x="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6"/>
            <p:cNvSpPr/>
            <p:nvPr/>
          </p:nvSpPr>
          <p:spPr>
            <a:xfrm>
              <a:off x="2413237" y="886345"/>
              <a:ext cx="95626" cy="41998"/>
            </a:xfrm>
            <a:custGeom>
              <a:avLst/>
              <a:gdLst/>
              <a:ahLst/>
              <a:cxnLst/>
              <a:rect l="l" t="t" r="r" b="b"/>
              <a:pathLst>
                <a:path w="4037" h="1773" extrusionOk="0">
                  <a:moveTo>
                    <a:pt x="3816" y="0"/>
                  </a:moveTo>
                  <a:cubicBezTo>
                    <a:pt x="3764" y="0"/>
                    <a:pt x="3713" y="17"/>
                    <a:pt x="3680" y="51"/>
                  </a:cubicBezTo>
                  <a:cubicBezTo>
                    <a:pt x="3517" y="227"/>
                    <a:pt x="3224" y="576"/>
                    <a:pt x="2942" y="917"/>
                  </a:cubicBezTo>
                  <a:cubicBezTo>
                    <a:pt x="2710" y="1194"/>
                    <a:pt x="2431" y="1530"/>
                    <a:pt x="2321" y="1658"/>
                  </a:cubicBezTo>
                  <a:cubicBezTo>
                    <a:pt x="2116" y="1541"/>
                    <a:pt x="1631" y="1210"/>
                    <a:pt x="1266" y="960"/>
                  </a:cubicBezTo>
                  <a:cubicBezTo>
                    <a:pt x="920" y="725"/>
                    <a:pt x="566" y="486"/>
                    <a:pt x="310" y="320"/>
                  </a:cubicBezTo>
                  <a:cubicBezTo>
                    <a:pt x="271" y="297"/>
                    <a:pt x="227" y="285"/>
                    <a:pt x="185" y="285"/>
                  </a:cubicBezTo>
                  <a:cubicBezTo>
                    <a:pt x="127" y="285"/>
                    <a:pt x="73" y="308"/>
                    <a:pt x="41" y="352"/>
                  </a:cubicBezTo>
                  <a:cubicBezTo>
                    <a:pt x="1" y="406"/>
                    <a:pt x="4" y="475"/>
                    <a:pt x="44" y="534"/>
                  </a:cubicBezTo>
                  <a:cubicBezTo>
                    <a:pt x="49" y="512"/>
                    <a:pt x="57" y="488"/>
                    <a:pt x="70" y="467"/>
                  </a:cubicBezTo>
                  <a:cubicBezTo>
                    <a:pt x="104" y="425"/>
                    <a:pt x="159" y="403"/>
                    <a:pt x="218" y="403"/>
                  </a:cubicBezTo>
                  <a:cubicBezTo>
                    <a:pt x="260" y="403"/>
                    <a:pt x="303" y="414"/>
                    <a:pt x="342" y="438"/>
                  </a:cubicBezTo>
                  <a:cubicBezTo>
                    <a:pt x="598" y="600"/>
                    <a:pt x="949" y="840"/>
                    <a:pt x="1296" y="1077"/>
                  </a:cubicBezTo>
                  <a:cubicBezTo>
                    <a:pt x="1663" y="1327"/>
                    <a:pt x="2146" y="1652"/>
                    <a:pt x="2351" y="1772"/>
                  </a:cubicBezTo>
                  <a:cubicBezTo>
                    <a:pt x="2463" y="1647"/>
                    <a:pt x="2742" y="1311"/>
                    <a:pt x="2971" y="1034"/>
                  </a:cubicBezTo>
                  <a:cubicBezTo>
                    <a:pt x="3254" y="693"/>
                    <a:pt x="3547" y="342"/>
                    <a:pt x="3709" y="169"/>
                  </a:cubicBezTo>
                  <a:cubicBezTo>
                    <a:pt x="3742" y="133"/>
                    <a:pt x="3793" y="116"/>
                    <a:pt x="3845" y="116"/>
                  </a:cubicBezTo>
                  <a:cubicBezTo>
                    <a:pt x="3894" y="116"/>
                    <a:pt x="3945" y="131"/>
                    <a:pt x="3984" y="161"/>
                  </a:cubicBezTo>
                  <a:cubicBezTo>
                    <a:pt x="4002" y="174"/>
                    <a:pt x="4016" y="190"/>
                    <a:pt x="4029" y="209"/>
                  </a:cubicBezTo>
                  <a:cubicBezTo>
                    <a:pt x="4037" y="150"/>
                    <a:pt x="4013" y="89"/>
                    <a:pt x="3954" y="43"/>
                  </a:cubicBezTo>
                  <a:cubicBezTo>
                    <a:pt x="3916" y="15"/>
                    <a:pt x="3865" y="0"/>
                    <a:pt x="38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6"/>
            <p:cNvSpPr/>
            <p:nvPr/>
          </p:nvSpPr>
          <p:spPr>
            <a:xfrm>
              <a:off x="2512393" y="933152"/>
              <a:ext cx="22219" cy="18382"/>
            </a:xfrm>
            <a:custGeom>
              <a:avLst/>
              <a:gdLst/>
              <a:ahLst/>
              <a:cxnLst/>
              <a:rect l="l" t="t" r="r" b="b"/>
              <a:pathLst>
                <a:path w="938" h="776" extrusionOk="0">
                  <a:moveTo>
                    <a:pt x="413" y="0"/>
                  </a:moveTo>
                  <a:cubicBezTo>
                    <a:pt x="252" y="0"/>
                    <a:pt x="76" y="77"/>
                    <a:pt x="40" y="287"/>
                  </a:cubicBezTo>
                  <a:cubicBezTo>
                    <a:pt x="0" y="534"/>
                    <a:pt x="197" y="723"/>
                    <a:pt x="450" y="766"/>
                  </a:cubicBezTo>
                  <a:cubicBezTo>
                    <a:pt x="483" y="772"/>
                    <a:pt x="514" y="775"/>
                    <a:pt x="544" y="775"/>
                  </a:cubicBezTo>
                  <a:cubicBezTo>
                    <a:pt x="762" y="775"/>
                    <a:pt x="913" y="624"/>
                    <a:pt x="925" y="444"/>
                  </a:cubicBezTo>
                  <a:cubicBezTo>
                    <a:pt x="938" y="236"/>
                    <a:pt x="786" y="76"/>
                    <a:pt x="533" y="15"/>
                  </a:cubicBezTo>
                  <a:cubicBezTo>
                    <a:pt x="496" y="5"/>
                    <a:pt x="455" y="0"/>
                    <a:pt x="413" y="0"/>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6"/>
            <p:cNvSpPr/>
            <p:nvPr/>
          </p:nvSpPr>
          <p:spPr>
            <a:xfrm>
              <a:off x="2452629" y="894233"/>
              <a:ext cx="22172" cy="18429"/>
            </a:xfrm>
            <a:custGeom>
              <a:avLst/>
              <a:gdLst/>
              <a:ahLst/>
              <a:cxnLst/>
              <a:rect l="l" t="t" r="r" b="b"/>
              <a:pathLst>
                <a:path w="936" h="778" extrusionOk="0">
                  <a:moveTo>
                    <a:pt x="416" y="1"/>
                  </a:moveTo>
                  <a:cubicBezTo>
                    <a:pt x="252" y="1"/>
                    <a:pt x="74" y="77"/>
                    <a:pt x="40" y="289"/>
                  </a:cubicBezTo>
                  <a:cubicBezTo>
                    <a:pt x="0" y="534"/>
                    <a:pt x="197" y="725"/>
                    <a:pt x="451" y="768"/>
                  </a:cubicBezTo>
                  <a:cubicBezTo>
                    <a:pt x="483" y="774"/>
                    <a:pt x="514" y="777"/>
                    <a:pt x="545" y="777"/>
                  </a:cubicBezTo>
                  <a:cubicBezTo>
                    <a:pt x="761" y="777"/>
                    <a:pt x="910" y="626"/>
                    <a:pt x="922" y="446"/>
                  </a:cubicBezTo>
                  <a:cubicBezTo>
                    <a:pt x="935" y="238"/>
                    <a:pt x="786" y="78"/>
                    <a:pt x="533" y="14"/>
                  </a:cubicBezTo>
                  <a:cubicBezTo>
                    <a:pt x="497" y="6"/>
                    <a:pt x="457" y="1"/>
                    <a:pt x="416" y="1"/>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6"/>
            <p:cNvSpPr/>
            <p:nvPr/>
          </p:nvSpPr>
          <p:spPr>
            <a:xfrm>
              <a:off x="2475156" y="980124"/>
              <a:ext cx="22243" cy="18382"/>
            </a:xfrm>
            <a:custGeom>
              <a:avLst/>
              <a:gdLst/>
              <a:ahLst/>
              <a:cxnLst/>
              <a:rect l="l" t="t" r="r" b="b"/>
              <a:pathLst>
                <a:path w="939" h="776" extrusionOk="0">
                  <a:moveTo>
                    <a:pt x="418" y="1"/>
                  </a:moveTo>
                  <a:cubicBezTo>
                    <a:pt x="255" y="1"/>
                    <a:pt x="77" y="77"/>
                    <a:pt x="40" y="288"/>
                  </a:cubicBezTo>
                  <a:cubicBezTo>
                    <a:pt x="0" y="536"/>
                    <a:pt x="198" y="725"/>
                    <a:pt x="451" y="768"/>
                  </a:cubicBezTo>
                  <a:cubicBezTo>
                    <a:pt x="481" y="773"/>
                    <a:pt x="510" y="775"/>
                    <a:pt x="538" y="775"/>
                  </a:cubicBezTo>
                  <a:cubicBezTo>
                    <a:pt x="759" y="775"/>
                    <a:pt x="913" y="625"/>
                    <a:pt x="925" y="445"/>
                  </a:cubicBezTo>
                  <a:cubicBezTo>
                    <a:pt x="938" y="238"/>
                    <a:pt x="786" y="78"/>
                    <a:pt x="533" y="14"/>
                  </a:cubicBezTo>
                  <a:cubicBezTo>
                    <a:pt x="497" y="5"/>
                    <a:pt x="458" y="1"/>
                    <a:pt x="418" y="1"/>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6"/>
            <p:cNvSpPr/>
            <p:nvPr/>
          </p:nvSpPr>
          <p:spPr>
            <a:xfrm>
              <a:off x="2415392" y="941253"/>
              <a:ext cx="22172" cy="18405"/>
            </a:xfrm>
            <a:custGeom>
              <a:avLst/>
              <a:gdLst/>
              <a:ahLst/>
              <a:cxnLst/>
              <a:rect l="l" t="t" r="r" b="b"/>
              <a:pathLst>
                <a:path w="936" h="777" extrusionOk="0">
                  <a:moveTo>
                    <a:pt x="416" y="1"/>
                  </a:moveTo>
                  <a:cubicBezTo>
                    <a:pt x="253" y="1"/>
                    <a:pt x="75" y="77"/>
                    <a:pt x="41" y="288"/>
                  </a:cubicBezTo>
                  <a:cubicBezTo>
                    <a:pt x="1" y="533"/>
                    <a:pt x="198" y="722"/>
                    <a:pt x="451" y="768"/>
                  </a:cubicBezTo>
                  <a:cubicBezTo>
                    <a:pt x="483" y="774"/>
                    <a:pt x="515" y="777"/>
                    <a:pt x="545" y="777"/>
                  </a:cubicBezTo>
                  <a:cubicBezTo>
                    <a:pt x="761" y="777"/>
                    <a:pt x="911" y="625"/>
                    <a:pt x="922" y="445"/>
                  </a:cubicBezTo>
                  <a:cubicBezTo>
                    <a:pt x="936" y="238"/>
                    <a:pt x="786" y="78"/>
                    <a:pt x="533" y="14"/>
                  </a:cubicBezTo>
                  <a:cubicBezTo>
                    <a:pt x="497" y="5"/>
                    <a:pt x="457" y="1"/>
                    <a:pt x="416" y="1"/>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6"/>
            <p:cNvSpPr/>
            <p:nvPr/>
          </p:nvSpPr>
          <p:spPr>
            <a:xfrm>
              <a:off x="2517367" y="1006251"/>
              <a:ext cx="35863" cy="30438"/>
            </a:xfrm>
            <a:custGeom>
              <a:avLst/>
              <a:gdLst/>
              <a:ahLst/>
              <a:cxnLst/>
              <a:rect l="l" t="t" r="r" b="b"/>
              <a:pathLst>
                <a:path w="1514" h="1285" extrusionOk="0">
                  <a:moveTo>
                    <a:pt x="744" y="0"/>
                  </a:moveTo>
                  <a:cubicBezTo>
                    <a:pt x="523" y="174"/>
                    <a:pt x="275" y="317"/>
                    <a:pt x="1" y="427"/>
                  </a:cubicBezTo>
                  <a:lnTo>
                    <a:pt x="453" y="1284"/>
                  </a:lnTo>
                  <a:cubicBezTo>
                    <a:pt x="848" y="1130"/>
                    <a:pt x="1199" y="925"/>
                    <a:pt x="1514" y="674"/>
                  </a:cubicBezTo>
                  <a:lnTo>
                    <a:pt x="744" y="0"/>
                  </a:ln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6"/>
            <p:cNvSpPr/>
            <p:nvPr/>
          </p:nvSpPr>
          <p:spPr>
            <a:xfrm>
              <a:off x="2391800" y="852211"/>
              <a:ext cx="36242" cy="29751"/>
            </a:xfrm>
            <a:custGeom>
              <a:avLst/>
              <a:gdLst/>
              <a:ahLst/>
              <a:cxnLst/>
              <a:rect l="l" t="t" r="r" b="b"/>
              <a:pathLst>
                <a:path w="1530" h="1256" extrusionOk="0">
                  <a:moveTo>
                    <a:pt x="1074" y="1"/>
                  </a:moveTo>
                  <a:cubicBezTo>
                    <a:pt x="690" y="136"/>
                    <a:pt x="323" y="328"/>
                    <a:pt x="0" y="576"/>
                  </a:cubicBezTo>
                  <a:lnTo>
                    <a:pt x="775" y="1255"/>
                  </a:lnTo>
                  <a:cubicBezTo>
                    <a:pt x="1007" y="1085"/>
                    <a:pt x="1260" y="952"/>
                    <a:pt x="1529" y="856"/>
                  </a:cubicBezTo>
                  <a:lnTo>
                    <a:pt x="1074" y="1"/>
                  </a:ln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6"/>
            <p:cNvSpPr/>
            <p:nvPr/>
          </p:nvSpPr>
          <p:spPr>
            <a:xfrm>
              <a:off x="2540652" y="886677"/>
              <a:ext cx="37876" cy="32523"/>
            </a:xfrm>
            <a:custGeom>
              <a:avLst/>
              <a:gdLst/>
              <a:ahLst/>
              <a:cxnLst/>
              <a:rect l="l" t="t" r="r" b="b"/>
              <a:pathLst>
                <a:path w="1599" h="1373" extrusionOk="0">
                  <a:moveTo>
                    <a:pt x="786" y="0"/>
                  </a:moveTo>
                  <a:lnTo>
                    <a:pt x="1" y="530"/>
                  </a:lnTo>
                  <a:cubicBezTo>
                    <a:pt x="339" y="901"/>
                    <a:pt x="496" y="1130"/>
                    <a:pt x="616" y="1372"/>
                  </a:cubicBezTo>
                  <a:lnTo>
                    <a:pt x="1599" y="1146"/>
                  </a:lnTo>
                  <a:cubicBezTo>
                    <a:pt x="1436" y="791"/>
                    <a:pt x="1215" y="461"/>
                    <a:pt x="786" y="0"/>
                  </a:cubicBez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6"/>
            <p:cNvSpPr/>
            <p:nvPr/>
          </p:nvSpPr>
          <p:spPr>
            <a:xfrm>
              <a:off x="2557825" y="958616"/>
              <a:ext cx="28401" cy="26388"/>
            </a:xfrm>
            <a:custGeom>
              <a:avLst/>
              <a:gdLst/>
              <a:ahLst/>
              <a:cxnLst/>
              <a:rect l="l" t="t" r="r" b="b"/>
              <a:pathLst>
                <a:path w="1199" h="1114" extrusionOk="0">
                  <a:moveTo>
                    <a:pt x="165" y="0"/>
                  </a:moveTo>
                  <a:cubicBezTo>
                    <a:pt x="141" y="245"/>
                    <a:pt x="85" y="477"/>
                    <a:pt x="0" y="698"/>
                  </a:cubicBezTo>
                  <a:lnTo>
                    <a:pt x="959" y="1114"/>
                  </a:lnTo>
                  <a:cubicBezTo>
                    <a:pt x="1084" y="794"/>
                    <a:pt x="1167" y="456"/>
                    <a:pt x="1199" y="107"/>
                  </a:cubicBezTo>
                  <a:lnTo>
                    <a:pt x="165" y="0"/>
                  </a:ln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6"/>
            <p:cNvSpPr/>
            <p:nvPr/>
          </p:nvSpPr>
          <p:spPr>
            <a:xfrm>
              <a:off x="2485057" y="1020132"/>
              <a:ext cx="31647" cy="23830"/>
            </a:xfrm>
            <a:custGeom>
              <a:avLst/>
              <a:gdLst/>
              <a:ahLst/>
              <a:cxnLst/>
              <a:rect l="l" t="t" r="r" b="b"/>
              <a:pathLst>
                <a:path w="1336" h="1006" extrusionOk="0">
                  <a:moveTo>
                    <a:pt x="882" y="0"/>
                  </a:moveTo>
                  <a:cubicBezTo>
                    <a:pt x="605" y="67"/>
                    <a:pt x="312" y="104"/>
                    <a:pt x="1" y="104"/>
                  </a:cubicBezTo>
                  <a:lnTo>
                    <a:pt x="73" y="1005"/>
                  </a:lnTo>
                  <a:cubicBezTo>
                    <a:pt x="93" y="1005"/>
                    <a:pt x="113" y="1005"/>
                    <a:pt x="134" y="1005"/>
                  </a:cubicBezTo>
                  <a:cubicBezTo>
                    <a:pt x="558" y="1005"/>
                    <a:pt x="959" y="952"/>
                    <a:pt x="1335" y="856"/>
                  </a:cubicBezTo>
                  <a:lnTo>
                    <a:pt x="882" y="0"/>
                  </a:ln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6"/>
            <p:cNvSpPr/>
            <p:nvPr/>
          </p:nvSpPr>
          <p:spPr>
            <a:xfrm>
              <a:off x="2369391" y="873412"/>
              <a:ext cx="32452" cy="30012"/>
            </a:xfrm>
            <a:custGeom>
              <a:avLst/>
              <a:gdLst/>
              <a:ahLst/>
              <a:cxnLst/>
              <a:rect l="l" t="t" r="r" b="b"/>
              <a:pathLst>
                <a:path w="1370" h="1267" extrusionOk="0">
                  <a:moveTo>
                    <a:pt x="595" y="1"/>
                  </a:moveTo>
                  <a:cubicBezTo>
                    <a:pt x="360" y="240"/>
                    <a:pt x="160" y="525"/>
                    <a:pt x="1" y="850"/>
                  </a:cubicBezTo>
                  <a:lnTo>
                    <a:pt x="962" y="1266"/>
                  </a:lnTo>
                  <a:cubicBezTo>
                    <a:pt x="1077" y="1045"/>
                    <a:pt x="1213" y="850"/>
                    <a:pt x="1370" y="680"/>
                  </a:cubicBezTo>
                  <a:lnTo>
                    <a:pt x="595" y="1"/>
                  </a:ln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6"/>
            <p:cNvSpPr/>
            <p:nvPr/>
          </p:nvSpPr>
          <p:spPr>
            <a:xfrm>
              <a:off x="2368136" y="968564"/>
              <a:ext cx="33328" cy="28425"/>
            </a:xfrm>
            <a:custGeom>
              <a:avLst/>
              <a:gdLst/>
              <a:ahLst/>
              <a:cxnLst/>
              <a:rect l="l" t="t" r="r" b="b"/>
              <a:pathLst>
                <a:path w="1407" h="1200" extrusionOk="0">
                  <a:moveTo>
                    <a:pt x="973" y="1"/>
                  </a:moveTo>
                  <a:lnTo>
                    <a:pt x="0" y="225"/>
                  </a:lnTo>
                  <a:cubicBezTo>
                    <a:pt x="160" y="574"/>
                    <a:pt x="376" y="899"/>
                    <a:pt x="629" y="1200"/>
                  </a:cubicBezTo>
                  <a:lnTo>
                    <a:pt x="1407" y="678"/>
                  </a:lnTo>
                  <a:cubicBezTo>
                    <a:pt x="1236" y="467"/>
                    <a:pt x="1090" y="241"/>
                    <a:pt x="973" y="1"/>
                  </a:cubicBez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6"/>
            <p:cNvSpPr/>
            <p:nvPr/>
          </p:nvSpPr>
          <p:spPr>
            <a:xfrm>
              <a:off x="2360437" y="903519"/>
              <a:ext cx="27596" cy="25961"/>
            </a:xfrm>
            <a:custGeom>
              <a:avLst/>
              <a:gdLst/>
              <a:ahLst/>
              <a:cxnLst/>
              <a:rect l="l" t="t" r="r" b="b"/>
              <a:pathLst>
                <a:path w="1165" h="1096" extrusionOk="0">
                  <a:moveTo>
                    <a:pt x="205" y="0"/>
                  </a:moveTo>
                  <a:cubicBezTo>
                    <a:pt x="136" y="206"/>
                    <a:pt x="72" y="419"/>
                    <a:pt x="35" y="656"/>
                  </a:cubicBezTo>
                  <a:cubicBezTo>
                    <a:pt x="16" y="768"/>
                    <a:pt x="8" y="882"/>
                    <a:pt x="0" y="991"/>
                  </a:cubicBezTo>
                  <a:lnTo>
                    <a:pt x="1026" y="1095"/>
                  </a:lnTo>
                  <a:cubicBezTo>
                    <a:pt x="1031" y="1031"/>
                    <a:pt x="1034" y="962"/>
                    <a:pt x="1045" y="888"/>
                  </a:cubicBezTo>
                  <a:cubicBezTo>
                    <a:pt x="1071" y="720"/>
                    <a:pt x="1114" y="565"/>
                    <a:pt x="1164" y="416"/>
                  </a:cubicBezTo>
                  <a:lnTo>
                    <a:pt x="205" y="0"/>
                  </a:ln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6"/>
            <p:cNvSpPr/>
            <p:nvPr/>
          </p:nvSpPr>
          <p:spPr>
            <a:xfrm>
              <a:off x="2559389" y="924648"/>
              <a:ext cx="27406" cy="25583"/>
            </a:xfrm>
            <a:custGeom>
              <a:avLst/>
              <a:gdLst/>
              <a:ahLst/>
              <a:cxnLst/>
              <a:rect l="l" t="t" r="r" b="b"/>
              <a:pathLst>
                <a:path w="1157" h="1080" extrusionOk="0">
                  <a:moveTo>
                    <a:pt x="984" y="1"/>
                  </a:moveTo>
                  <a:lnTo>
                    <a:pt x="1" y="227"/>
                  </a:lnTo>
                  <a:cubicBezTo>
                    <a:pt x="73" y="467"/>
                    <a:pt x="115" y="712"/>
                    <a:pt x="126" y="973"/>
                  </a:cubicBezTo>
                  <a:lnTo>
                    <a:pt x="1157" y="1080"/>
                  </a:lnTo>
                  <a:cubicBezTo>
                    <a:pt x="1152" y="701"/>
                    <a:pt x="1090" y="342"/>
                    <a:pt x="984" y="1"/>
                  </a:cubicBez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6"/>
            <p:cNvSpPr/>
            <p:nvPr/>
          </p:nvSpPr>
          <p:spPr>
            <a:xfrm>
              <a:off x="2543234" y="984980"/>
              <a:ext cx="32902" cy="29680"/>
            </a:xfrm>
            <a:custGeom>
              <a:avLst/>
              <a:gdLst/>
              <a:ahLst/>
              <a:cxnLst/>
              <a:rect l="l" t="t" r="r" b="b"/>
              <a:pathLst>
                <a:path w="1389" h="1253" extrusionOk="0">
                  <a:moveTo>
                    <a:pt x="430" y="1"/>
                  </a:moveTo>
                  <a:cubicBezTo>
                    <a:pt x="315" y="208"/>
                    <a:pt x="169" y="403"/>
                    <a:pt x="1" y="579"/>
                  </a:cubicBezTo>
                  <a:lnTo>
                    <a:pt x="771" y="1253"/>
                  </a:lnTo>
                  <a:cubicBezTo>
                    <a:pt x="1013" y="1002"/>
                    <a:pt x="1224" y="723"/>
                    <a:pt x="1389" y="416"/>
                  </a:cubicBezTo>
                  <a:lnTo>
                    <a:pt x="430" y="1"/>
                  </a:ln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6"/>
            <p:cNvSpPr/>
            <p:nvPr/>
          </p:nvSpPr>
          <p:spPr>
            <a:xfrm>
              <a:off x="2440691" y="1016271"/>
              <a:ext cx="33423" cy="26862"/>
            </a:xfrm>
            <a:custGeom>
              <a:avLst/>
              <a:gdLst/>
              <a:ahLst/>
              <a:cxnLst/>
              <a:rect l="l" t="t" r="r" b="b"/>
              <a:pathLst>
                <a:path w="1411" h="1134" extrusionOk="0">
                  <a:moveTo>
                    <a:pt x="344" y="1"/>
                  </a:moveTo>
                  <a:lnTo>
                    <a:pt x="1" y="808"/>
                  </a:lnTo>
                  <a:cubicBezTo>
                    <a:pt x="339" y="928"/>
                    <a:pt x="696" y="1021"/>
                    <a:pt x="1064" y="1088"/>
                  </a:cubicBezTo>
                  <a:cubicBezTo>
                    <a:pt x="1181" y="1107"/>
                    <a:pt x="1293" y="1120"/>
                    <a:pt x="1410" y="1133"/>
                  </a:cubicBezTo>
                  <a:lnTo>
                    <a:pt x="1335" y="227"/>
                  </a:lnTo>
                  <a:cubicBezTo>
                    <a:pt x="1266" y="217"/>
                    <a:pt x="1197" y="214"/>
                    <a:pt x="1128" y="201"/>
                  </a:cubicBezTo>
                  <a:cubicBezTo>
                    <a:pt x="856" y="153"/>
                    <a:pt x="595" y="84"/>
                    <a:pt x="344" y="1"/>
                  </a:cubicBez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6"/>
            <p:cNvSpPr/>
            <p:nvPr/>
          </p:nvSpPr>
          <p:spPr>
            <a:xfrm>
              <a:off x="2360106" y="938031"/>
              <a:ext cx="26980" cy="24943"/>
            </a:xfrm>
            <a:custGeom>
              <a:avLst/>
              <a:gdLst/>
              <a:ahLst/>
              <a:cxnLst/>
              <a:rect l="l" t="t" r="r" b="b"/>
              <a:pathLst>
                <a:path w="1139" h="1053" extrusionOk="0">
                  <a:moveTo>
                    <a:pt x="1" y="1"/>
                  </a:moveTo>
                  <a:lnTo>
                    <a:pt x="1" y="1"/>
                  </a:lnTo>
                  <a:cubicBezTo>
                    <a:pt x="9" y="368"/>
                    <a:pt x="62" y="720"/>
                    <a:pt x="166" y="1053"/>
                  </a:cubicBezTo>
                  <a:lnTo>
                    <a:pt x="1138" y="829"/>
                  </a:lnTo>
                  <a:cubicBezTo>
                    <a:pt x="1072" y="597"/>
                    <a:pt x="1032" y="358"/>
                    <a:pt x="1021" y="104"/>
                  </a:cubicBezTo>
                  <a:lnTo>
                    <a:pt x="1" y="1"/>
                  </a:ln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6"/>
            <p:cNvSpPr/>
            <p:nvPr/>
          </p:nvSpPr>
          <p:spPr>
            <a:xfrm>
              <a:off x="2391539" y="993697"/>
              <a:ext cx="45267" cy="36881"/>
            </a:xfrm>
            <a:custGeom>
              <a:avLst/>
              <a:gdLst/>
              <a:ahLst/>
              <a:cxnLst/>
              <a:rect l="l" t="t" r="r" b="b"/>
              <a:pathLst>
                <a:path w="1911" h="1557" extrusionOk="0">
                  <a:moveTo>
                    <a:pt x="773" y="0"/>
                  </a:moveTo>
                  <a:lnTo>
                    <a:pt x="1" y="525"/>
                  </a:lnTo>
                  <a:cubicBezTo>
                    <a:pt x="445" y="941"/>
                    <a:pt x="973" y="1290"/>
                    <a:pt x="1567" y="1556"/>
                  </a:cubicBezTo>
                  <a:lnTo>
                    <a:pt x="1911" y="749"/>
                  </a:lnTo>
                  <a:cubicBezTo>
                    <a:pt x="1484" y="552"/>
                    <a:pt x="1098" y="301"/>
                    <a:pt x="773" y="0"/>
                  </a:cubicBez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6"/>
            <p:cNvSpPr/>
            <p:nvPr/>
          </p:nvSpPr>
          <p:spPr>
            <a:xfrm>
              <a:off x="2470916" y="846526"/>
              <a:ext cx="41808" cy="29112"/>
            </a:xfrm>
            <a:custGeom>
              <a:avLst/>
              <a:gdLst/>
              <a:ahLst/>
              <a:cxnLst/>
              <a:rect l="l" t="t" r="r" b="b"/>
              <a:pathLst>
                <a:path w="1765" h="1229" extrusionOk="0">
                  <a:moveTo>
                    <a:pt x="1" y="1"/>
                  </a:moveTo>
                  <a:lnTo>
                    <a:pt x="73" y="896"/>
                  </a:lnTo>
                  <a:cubicBezTo>
                    <a:pt x="539" y="955"/>
                    <a:pt x="765" y="1029"/>
                    <a:pt x="1426" y="1229"/>
                  </a:cubicBezTo>
                  <a:lnTo>
                    <a:pt x="1764" y="430"/>
                  </a:lnTo>
                  <a:cubicBezTo>
                    <a:pt x="1240" y="227"/>
                    <a:pt x="627" y="67"/>
                    <a:pt x="1" y="1"/>
                  </a:cubicBez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6"/>
            <p:cNvSpPr/>
            <p:nvPr/>
          </p:nvSpPr>
          <p:spPr>
            <a:xfrm>
              <a:off x="2428776" y="845768"/>
              <a:ext cx="31196" cy="23380"/>
            </a:xfrm>
            <a:custGeom>
              <a:avLst/>
              <a:gdLst/>
              <a:ahLst/>
              <a:cxnLst/>
              <a:rect l="l" t="t" r="r" b="b"/>
              <a:pathLst>
                <a:path w="1317" h="987" extrusionOk="0">
                  <a:moveTo>
                    <a:pt x="1172" y="0"/>
                  </a:moveTo>
                  <a:cubicBezTo>
                    <a:pt x="782" y="0"/>
                    <a:pt x="387" y="41"/>
                    <a:pt x="0" y="129"/>
                  </a:cubicBezTo>
                  <a:lnTo>
                    <a:pt x="453" y="987"/>
                  </a:lnTo>
                  <a:cubicBezTo>
                    <a:pt x="738" y="925"/>
                    <a:pt x="1031" y="896"/>
                    <a:pt x="1316" y="896"/>
                  </a:cubicBezTo>
                  <a:lnTo>
                    <a:pt x="1244" y="1"/>
                  </a:lnTo>
                  <a:cubicBezTo>
                    <a:pt x="1220" y="1"/>
                    <a:pt x="1196" y="0"/>
                    <a:pt x="1172" y="0"/>
                  </a:cubicBez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6"/>
            <p:cNvSpPr/>
            <p:nvPr/>
          </p:nvSpPr>
          <p:spPr>
            <a:xfrm>
              <a:off x="2511635" y="930522"/>
              <a:ext cx="22172" cy="18405"/>
            </a:xfrm>
            <a:custGeom>
              <a:avLst/>
              <a:gdLst/>
              <a:ahLst/>
              <a:cxnLst/>
              <a:rect l="l" t="t" r="r" b="b"/>
              <a:pathLst>
                <a:path w="936" h="777" extrusionOk="0">
                  <a:moveTo>
                    <a:pt x="416" y="1"/>
                  </a:moveTo>
                  <a:cubicBezTo>
                    <a:pt x="252" y="1"/>
                    <a:pt x="74" y="77"/>
                    <a:pt x="40" y="288"/>
                  </a:cubicBezTo>
                  <a:cubicBezTo>
                    <a:pt x="0" y="533"/>
                    <a:pt x="197" y="723"/>
                    <a:pt x="450" y="768"/>
                  </a:cubicBezTo>
                  <a:cubicBezTo>
                    <a:pt x="482" y="774"/>
                    <a:pt x="513" y="777"/>
                    <a:pt x="543" y="777"/>
                  </a:cubicBezTo>
                  <a:cubicBezTo>
                    <a:pt x="756" y="777"/>
                    <a:pt x="908" y="625"/>
                    <a:pt x="922" y="443"/>
                  </a:cubicBezTo>
                  <a:cubicBezTo>
                    <a:pt x="935" y="238"/>
                    <a:pt x="786" y="78"/>
                    <a:pt x="533" y="14"/>
                  </a:cubicBezTo>
                  <a:cubicBezTo>
                    <a:pt x="496" y="5"/>
                    <a:pt x="457" y="1"/>
                    <a:pt x="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6"/>
            <p:cNvSpPr/>
            <p:nvPr/>
          </p:nvSpPr>
          <p:spPr>
            <a:xfrm>
              <a:off x="2451800" y="891651"/>
              <a:ext cx="22243" cy="18405"/>
            </a:xfrm>
            <a:custGeom>
              <a:avLst/>
              <a:gdLst/>
              <a:ahLst/>
              <a:cxnLst/>
              <a:rect l="l" t="t" r="r" b="b"/>
              <a:pathLst>
                <a:path w="939" h="777" extrusionOk="0">
                  <a:moveTo>
                    <a:pt x="418" y="1"/>
                  </a:moveTo>
                  <a:cubicBezTo>
                    <a:pt x="255" y="1"/>
                    <a:pt x="77" y="77"/>
                    <a:pt x="41" y="288"/>
                  </a:cubicBezTo>
                  <a:cubicBezTo>
                    <a:pt x="1" y="533"/>
                    <a:pt x="198" y="723"/>
                    <a:pt x="451" y="768"/>
                  </a:cubicBezTo>
                  <a:cubicBezTo>
                    <a:pt x="482" y="773"/>
                    <a:pt x="512" y="776"/>
                    <a:pt x="541" y="776"/>
                  </a:cubicBezTo>
                  <a:cubicBezTo>
                    <a:pt x="758" y="776"/>
                    <a:pt x="909" y="626"/>
                    <a:pt x="925" y="443"/>
                  </a:cubicBezTo>
                  <a:cubicBezTo>
                    <a:pt x="938" y="238"/>
                    <a:pt x="787" y="78"/>
                    <a:pt x="533" y="14"/>
                  </a:cubicBezTo>
                  <a:cubicBezTo>
                    <a:pt x="498" y="5"/>
                    <a:pt x="458" y="1"/>
                    <a:pt x="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6"/>
            <p:cNvSpPr/>
            <p:nvPr/>
          </p:nvSpPr>
          <p:spPr>
            <a:xfrm>
              <a:off x="2474398" y="977542"/>
              <a:ext cx="22172" cy="18405"/>
            </a:xfrm>
            <a:custGeom>
              <a:avLst/>
              <a:gdLst/>
              <a:ahLst/>
              <a:cxnLst/>
              <a:rect l="l" t="t" r="r" b="b"/>
              <a:pathLst>
                <a:path w="936" h="777" extrusionOk="0">
                  <a:moveTo>
                    <a:pt x="416" y="0"/>
                  </a:moveTo>
                  <a:cubicBezTo>
                    <a:pt x="252" y="0"/>
                    <a:pt x="75" y="77"/>
                    <a:pt x="40" y="288"/>
                  </a:cubicBezTo>
                  <a:cubicBezTo>
                    <a:pt x="0" y="533"/>
                    <a:pt x="195" y="722"/>
                    <a:pt x="451" y="767"/>
                  </a:cubicBezTo>
                  <a:cubicBezTo>
                    <a:pt x="483" y="774"/>
                    <a:pt x="514" y="777"/>
                    <a:pt x="545" y="777"/>
                  </a:cubicBezTo>
                  <a:cubicBezTo>
                    <a:pt x="761" y="777"/>
                    <a:pt x="908" y="625"/>
                    <a:pt x="922" y="445"/>
                  </a:cubicBezTo>
                  <a:cubicBezTo>
                    <a:pt x="935" y="237"/>
                    <a:pt x="786" y="78"/>
                    <a:pt x="533" y="14"/>
                  </a:cubicBezTo>
                  <a:cubicBezTo>
                    <a:pt x="497" y="5"/>
                    <a:pt x="457" y="0"/>
                    <a:pt x="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6"/>
            <p:cNvSpPr/>
            <p:nvPr/>
          </p:nvSpPr>
          <p:spPr>
            <a:xfrm>
              <a:off x="2414563" y="938671"/>
              <a:ext cx="22243" cy="18382"/>
            </a:xfrm>
            <a:custGeom>
              <a:avLst/>
              <a:gdLst/>
              <a:ahLst/>
              <a:cxnLst/>
              <a:rect l="l" t="t" r="r" b="b"/>
              <a:pathLst>
                <a:path w="939" h="776" extrusionOk="0">
                  <a:moveTo>
                    <a:pt x="418" y="0"/>
                  </a:moveTo>
                  <a:cubicBezTo>
                    <a:pt x="255" y="0"/>
                    <a:pt x="77" y="77"/>
                    <a:pt x="41" y="288"/>
                  </a:cubicBezTo>
                  <a:cubicBezTo>
                    <a:pt x="1" y="533"/>
                    <a:pt x="198" y="722"/>
                    <a:pt x="451" y="767"/>
                  </a:cubicBezTo>
                  <a:cubicBezTo>
                    <a:pt x="483" y="773"/>
                    <a:pt x="513" y="776"/>
                    <a:pt x="542" y="776"/>
                  </a:cubicBezTo>
                  <a:cubicBezTo>
                    <a:pt x="760" y="776"/>
                    <a:pt x="909" y="626"/>
                    <a:pt x="925" y="442"/>
                  </a:cubicBezTo>
                  <a:cubicBezTo>
                    <a:pt x="939" y="237"/>
                    <a:pt x="787" y="77"/>
                    <a:pt x="534" y="14"/>
                  </a:cubicBezTo>
                  <a:cubicBezTo>
                    <a:pt x="498" y="5"/>
                    <a:pt x="458" y="0"/>
                    <a:pt x="4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6"/>
            <p:cNvSpPr/>
            <p:nvPr/>
          </p:nvSpPr>
          <p:spPr>
            <a:xfrm>
              <a:off x="2516419" y="1003859"/>
              <a:ext cx="35863" cy="30367"/>
            </a:xfrm>
            <a:custGeom>
              <a:avLst/>
              <a:gdLst/>
              <a:ahLst/>
              <a:cxnLst/>
              <a:rect l="l" t="t" r="r" b="b"/>
              <a:pathLst>
                <a:path w="1514" h="1282" extrusionOk="0">
                  <a:moveTo>
                    <a:pt x="744" y="0"/>
                  </a:moveTo>
                  <a:cubicBezTo>
                    <a:pt x="523" y="173"/>
                    <a:pt x="275" y="315"/>
                    <a:pt x="1" y="426"/>
                  </a:cubicBezTo>
                  <a:lnTo>
                    <a:pt x="453" y="1282"/>
                  </a:lnTo>
                  <a:cubicBezTo>
                    <a:pt x="848" y="1127"/>
                    <a:pt x="1199" y="922"/>
                    <a:pt x="1514" y="671"/>
                  </a:cubicBezTo>
                  <a:lnTo>
                    <a:pt x="7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6"/>
            <p:cNvSpPr/>
            <p:nvPr/>
          </p:nvSpPr>
          <p:spPr>
            <a:xfrm>
              <a:off x="2390852" y="849748"/>
              <a:ext cx="36242" cy="29823"/>
            </a:xfrm>
            <a:custGeom>
              <a:avLst/>
              <a:gdLst/>
              <a:ahLst/>
              <a:cxnLst/>
              <a:rect l="l" t="t" r="r" b="b"/>
              <a:pathLst>
                <a:path w="1530" h="1259" extrusionOk="0">
                  <a:moveTo>
                    <a:pt x="1077" y="1"/>
                  </a:moveTo>
                  <a:cubicBezTo>
                    <a:pt x="690" y="139"/>
                    <a:pt x="323" y="328"/>
                    <a:pt x="0" y="579"/>
                  </a:cubicBezTo>
                  <a:lnTo>
                    <a:pt x="776" y="1258"/>
                  </a:lnTo>
                  <a:cubicBezTo>
                    <a:pt x="1007" y="1088"/>
                    <a:pt x="1260" y="954"/>
                    <a:pt x="1529" y="858"/>
                  </a:cubicBezTo>
                  <a:lnTo>
                    <a:pt x="10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6"/>
            <p:cNvSpPr/>
            <p:nvPr/>
          </p:nvSpPr>
          <p:spPr>
            <a:xfrm>
              <a:off x="2539704" y="884142"/>
              <a:ext cx="37900" cy="32523"/>
            </a:xfrm>
            <a:custGeom>
              <a:avLst/>
              <a:gdLst/>
              <a:ahLst/>
              <a:cxnLst/>
              <a:rect l="l" t="t" r="r" b="b"/>
              <a:pathLst>
                <a:path w="1600" h="1373" extrusionOk="0">
                  <a:moveTo>
                    <a:pt x="787" y="1"/>
                  </a:moveTo>
                  <a:lnTo>
                    <a:pt x="1" y="531"/>
                  </a:lnTo>
                  <a:cubicBezTo>
                    <a:pt x="339" y="901"/>
                    <a:pt x="496" y="1130"/>
                    <a:pt x="616" y="1373"/>
                  </a:cubicBezTo>
                  <a:lnTo>
                    <a:pt x="1599" y="1146"/>
                  </a:lnTo>
                  <a:cubicBezTo>
                    <a:pt x="1437" y="794"/>
                    <a:pt x="1215" y="464"/>
                    <a:pt x="7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6"/>
            <p:cNvSpPr/>
            <p:nvPr/>
          </p:nvSpPr>
          <p:spPr>
            <a:xfrm>
              <a:off x="2556996" y="956200"/>
              <a:ext cx="28425" cy="26341"/>
            </a:xfrm>
            <a:custGeom>
              <a:avLst/>
              <a:gdLst/>
              <a:ahLst/>
              <a:cxnLst/>
              <a:rect l="l" t="t" r="r" b="b"/>
              <a:pathLst>
                <a:path w="1200" h="1112" extrusionOk="0">
                  <a:moveTo>
                    <a:pt x="163" y="1"/>
                  </a:moveTo>
                  <a:cubicBezTo>
                    <a:pt x="136" y="243"/>
                    <a:pt x="80" y="472"/>
                    <a:pt x="1" y="696"/>
                  </a:cubicBezTo>
                  <a:lnTo>
                    <a:pt x="960" y="1112"/>
                  </a:lnTo>
                  <a:cubicBezTo>
                    <a:pt x="1082" y="792"/>
                    <a:pt x="1165" y="456"/>
                    <a:pt x="1199" y="107"/>
                  </a:cubicBezTo>
                  <a:lnTo>
                    <a:pt x="1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6"/>
            <p:cNvSpPr/>
            <p:nvPr/>
          </p:nvSpPr>
          <p:spPr>
            <a:xfrm>
              <a:off x="2484181" y="1017598"/>
              <a:ext cx="31623" cy="23830"/>
            </a:xfrm>
            <a:custGeom>
              <a:avLst/>
              <a:gdLst/>
              <a:ahLst/>
              <a:cxnLst/>
              <a:rect l="l" t="t" r="r" b="b"/>
              <a:pathLst>
                <a:path w="1335" h="1006" extrusionOk="0">
                  <a:moveTo>
                    <a:pt x="882" y="1"/>
                  </a:moveTo>
                  <a:cubicBezTo>
                    <a:pt x="605" y="68"/>
                    <a:pt x="312" y="105"/>
                    <a:pt x="0" y="105"/>
                  </a:cubicBezTo>
                  <a:lnTo>
                    <a:pt x="72" y="1005"/>
                  </a:lnTo>
                  <a:cubicBezTo>
                    <a:pt x="93" y="1005"/>
                    <a:pt x="113" y="1006"/>
                    <a:pt x="133" y="1006"/>
                  </a:cubicBezTo>
                  <a:cubicBezTo>
                    <a:pt x="558" y="1006"/>
                    <a:pt x="961" y="953"/>
                    <a:pt x="1335" y="856"/>
                  </a:cubicBezTo>
                  <a:lnTo>
                    <a:pt x="8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6"/>
            <p:cNvSpPr/>
            <p:nvPr/>
          </p:nvSpPr>
          <p:spPr>
            <a:xfrm>
              <a:off x="2368515" y="871019"/>
              <a:ext cx="32452" cy="29988"/>
            </a:xfrm>
            <a:custGeom>
              <a:avLst/>
              <a:gdLst/>
              <a:ahLst/>
              <a:cxnLst/>
              <a:rect l="l" t="t" r="r" b="b"/>
              <a:pathLst>
                <a:path w="1370" h="1266" extrusionOk="0">
                  <a:moveTo>
                    <a:pt x="594" y="0"/>
                  </a:moveTo>
                  <a:cubicBezTo>
                    <a:pt x="360" y="240"/>
                    <a:pt x="160" y="523"/>
                    <a:pt x="0" y="848"/>
                  </a:cubicBezTo>
                  <a:lnTo>
                    <a:pt x="965" y="1266"/>
                  </a:lnTo>
                  <a:cubicBezTo>
                    <a:pt x="1074" y="1042"/>
                    <a:pt x="1210" y="845"/>
                    <a:pt x="1370" y="680"/>
                  </a:cubicBezTo>
                  <a:lnTo>
                    <a:pt x="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6"/>
            <p:cNvSpPr/>
            <p:nvPr/>
          </p:nvSpPr>
          <p:spPr>
            <a:xfrm>
              <a:off x="2367188" y="966125"/>
              <a:ext cx="33328" cy="28401"/>
            </a:xfrm>
            <a:custGeom>
              <a:avLst/>
              <a:gdLst/>
              <a:ahLst/>
              <a:cxnLst/>
              <a:rect l="l" t="t" r="r" b="b"/>
              <a:pathLst>
                <a:path w="1407" h="1199" extrusionOk="0">
                  <a:moveTo>
                    <a:pt x="973" y="0"/>
                  </a:moveTo>
                  <a:lnTo>
                    <a:pt x="0" y="224"/>
                  </a:lnTo>
                  <a:cubicBezTo>
                    <a:pt x="163" y="573"/>
                    <a:pt x="376" y="901"/>
                    <a:pt x="629" y="1199"/>
                  </a:cubicBezTo>
                  <a:lnTo>
                    <a:pt x="1407" y="677"/>
                  </a:lnTo>
                  <a:cubicBezTo>
                    <a:pt x="1236" y="466"/>
                    <a:pt x="1090" y="240"/>
                    <a:pt x="9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6"/>
            <p:cNvSpPr/>
            <p:nvPr/>
          </p:nvSpPr>
          <p:spPr>
            <a:xfrm>
              <a:off x="2359490" y="901126"/>
              <a:ext cx="27596" cy="25961"/>
            </a:xfrm>
            <a:custGeom>
              <a:avLst/>
              <a:gdLst/>
              <a:ahLst/>
              <a:cxnLst/>
              <a:rect l="l" t="t" r="r" b="b"/>
              <a:pathLst>
                <a:path w="1165" h="1096" extrusionOk="0">
                  <a:moveTo>
                    <a:pt x="205" y="0"/>
                  </a:moveTo>
                  <a:cubicBezTo>
                    <a:pt x="136" y="208"/>
                    <a:pt x="72" y="421"/>
                    <a:pt x="35" y="656"/>
                  </a:cubicBezTo>
                  <a:cubicBezTo>
                    <a:pt x="16" y="770"/>
                    <a:pt x="8" y="882"/>
                    <a:pt x="0" y="994"/>
                  </a:cubicBezTo>
                  <a:lnTo>
                    <a:pt x="1026" y="1095"/>
                  </a:lnTo>
                  <a:cubicBezTo>
                    <a:pt x="1031" y="1026"/>
                    <a:pt x="1034" y="957"/>
                    <a:pt x="1045" y="887"/>
                  </a:cubicBezTo>
                  <a:cubicBezTo>
                    <a:pt x="1071" y="717"/>
                    <a:pt x="1114" y="562"/>
                    <a:pt x="1164" y="413"/>
                  </a:cubicBezTo>
                  <a:lnTo>
                    <a:pt x="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6"/>
            <p:cNvSpPr/>
            <p:nvPr/>
          </p:nvSpPr>
          <p:spPr>
            <a:xfrm>
              <a:off x="2558441" y="922184"/>
              <a:ext cx="27406" cy="25583"/>
            </a:xfrm>
            <a:custGeom>
              <a:avLst/>
              <a:gdLst/>
              <a:ahLst/>
              <a:cxnLst/>
              <a:rect l="l" t="t" r="r" b="b"/>
              <a:pathLst>
                <a:path w="1157" h="1080" extrusionOk="0">
                  <a:moveTo>
                    <a:pt x="984" y="1"/>
                  </a:moveTo>
                  <a:lnTo>
                    <a:pt x="1" y="227"/>
                  </a:lnTo>
                  <a:cubicBezTo>
                    <a:pt x="73" y="467"/>
                    <a:pt x="115" y="712"/>
                    <a:pt x="126" y="973"/>
                  </a:cubicBezTo>
                  <a:lnTo>
                    <a:pt x="1157" y="1080"/>
                  </a:lnTo>
                  <a:cubicBezTo>
                    <a:pt x="1152" y="704"/>
                    <a:pt x="1090" y="345"/>
                    <a:pt x="9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6"/>
            <p:cNvSpPr/>
            <p:nvPr/>
          </p:nvSpPr>
          <p:spPr>
            <a:xfrm>
              <a:off x="2542286" y="982516"/>
              <a:ext cx="32902" cy="29680"/>
            </a:xfrm>
            <a:custGeom>
              <a:avLst/>
              <a:gdLst/>
              <a:ahLst/>
              <a:cxnLst/>
              <a:rect l="l" t="t" r="r" b="b"/>
              <a:pathLst>
                <a:path w="1389" h="1253" extrusionOk="0">
                  <a:moveTo>
                    <a:pt x="430" y="1"/>
                  </a:moveTo>
                  <a:cubicBezTo>
                    <a:pt x="315" y="211"/>
                    <a:pt x="169" y="403"/>
                    <a:pt x="1" y="581"/>
                  </a:cubicBezTo>
                  <a:lnTo>
                    <a:pt x="771" y="1253"/>
                  </a:lnTo>
                  <a:cubicBezTo>
                    <a:pt x="1013" y="1002"/>
                    <a:pt x="1224" y="720"/>
                    <a:pt x="1389" y="416"/>
                  </a:cubicBezTo>
                  <a:lnTo>
                    <a:pt x="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6"/>
            <p:cNvSpPr/>
            <p:nvPr/>
          </p:nvSpPr>
          <p:spPr>
            <a:xfrm>
              <a:off x="2439743" y="1013831"/>
              <a:ext cx="33423" cy="26838"/>
            </a:xfrm>
            <a:custGeom>
              <a:avLst/>
              <a:gdLst/>
              <a:ahLst/>
              <a:cxnLst/>
              <a:rect l="l" t="t" r="r" b="b"/>
              <a:pathLst>
                <a:path w="1411" h="1133" extrusionOk="0">
                  <a:moveTo>
                    <a:pt x="345" y="0"/>
                  </a:moveTo>
                  <a:lnTo>
                    <a:pt x="1" y="807"/>
                  </a:lnTo>
                  <a:cubicBezTo>
                    <a:pt x="339" y="927"/>
                    <a:pt x="696" y="1020"/>
                    <a:pt x="1064" y="1087"/>
                  </a:cubicBezTo>
                  <a:cubicBezTo>
                    <a:pt x="1178" y="1106"/>
                    <a:pt x="1293" y="1119"/>
                    <a:pt x="1410" y="1132"/>
                  </a:cubicBezTo>
                  <a:lnTo>
                    <a:pt x="1336" y="227"/>
                  </a:lnTo>
                  <a:cubicBezTo>
                    <a:pt x="1266" y="219"/>
                    <a:pt x="1197" y="213"/>
                    <a:pt x="1125" y="200"/>
                  </a:cubicBezTo>
                  <a:cubicBezTo>
                    <a:pt x="856" y="155"/>
                    <a:pt x="592" y="85"/>
                    <a:pt x="3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6"/>
            <p:cNvSpPr/>
            <p:nvPr/>
          </p:nvSpPr>
          <p:spPr>
            <a:xfrm>
              <a:off x="2359158" y="935568"/>
              <a:ext cx="26980" cy="24943"/>
            </a:xfrm>
            <a:custGeom>
              <a:avLst/>
              <a:gdLst/>
              <a:ahLst/>
              <a:cxnLst/>
              <a:rect l="l" t="t" r="r" b="b"/>
              <a:pathLst>
                <a:path w="1139" h="1053" extrusionOk="0">
                  <a:moveTo>
                    <a:pt x="1" y="1"/>
                  </a:moveTo>
                  <a:cubicBezTo>
                    <a:pt x="9" y="368"/>
                    <a:pt x="62" y="720"/>
                    <a:pt x="166" y="1053"/>
                  </a:cubicBezTo>
                  <a:lnTo>
                    <a:pt x="1138" y="829"/>
                  </a:lnTo>
                  <a:cubicBezTo>
                    <a:pt x="1072" y="597"/>
                    <a:pt x="1032" y="358"/>
                    <a:pt x="1021" y="105"/>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6"/>
            <p:cNvSpPr/>
            <p:nvPr/>
          </p:nvSpPr>
          <p:spPr>
            <a:xfrm>
              <a:off x="2390591" y="991162"/>
              <a:ext cx="45267" cy="36881"/>
            </a:xfrm>
            <a:custGeom>
              <a:avLst/>
              <a:gdLst/>
              <a:ahLst/>
              <a:cxnLst/>
              <a:rect l="l" t="t" r="r" b="b"/>
              <a:pathLst>
                <a:path w="1911" h="1557" extrusionOk="0">
                  <a:moveTo>
                    <a:pt x="773" y="1"/>
                  </a:moveTo>
                  <a:lnTo>
                    <a:pt x="1" y="525"/>
                  </a:lnTo>
                  <a:cubicBezTo>
                    <a:pt x="446" y="941"/>
                    <a:pt x="973" y="1290"/>
                    <a:pt x="1567" y="1556"/>
                  </a:cubicBezTo>
                  <a:lnTo>
                    <a:pt x="1911" y="747"/>
                  </a:lnTo>
                  <a:cubicBezTo>
                    <a:pt x="1484" y="552"/>
                    <a:pt x="1098" y="302"/>
                    <a:pt x="7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6"/>
            <p:cNvSpPr/>
            <p:nvPr/>
          </p:nvSpPr>
          <p:spPr>
            <a:xfrm>
              <a:off x="2470039" y="844016"/>
              <a:ext cx="41808" cy="29112"/>
            </a:xfrm>
            <a:custGeom>
              <a:avLst/>
              <a:gdLst/>
              <a:ahLst/>
              <a:cxnLst/>
              <a:rect l="l" t="t" r="r" b="b"/>
              <a:pathLst>
                <a:path w="1765" h="1229" extrusionOk="0">
                  <a:moveTo>
                    <a:pt x="1" y="0"/>
                  </a:moveTo>
                  <a:lnTo>
                    <a:pt x="75" y="895"/>
                  </a:lnTo>
                  <a:cubicBezTo>
                    <a:pt x="541" y="954"/>
                    <a:pt x="768" y="1029"/>
                    <a:pt x="1426" y="1228"/>
                  </a:cubicBezTo>
                  <a:lnTo>
                    <a:pt x="1764" y="429"/>
                  </a:lnTo>
                  <a:cubicBezTo>
                    <a:pt x="1239" y="227"/>
                    <a:pt x="627" y="6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6"/>
            <p:cNvSpPr/>
            <p:nvPr/>
          </p:nvSpPr>
          <p:spPr>
            <a:xfrm>
              <a:off x="2427828" y="843234"/>
              <a:ext cx="31196" cy="23380"/>
            </a:xfrm>
            <a:custGeom>
              <a:avLst/>
              <a:gdLst/>
              <a:ahLst/>
              <a:cxnLst/>
              <a:rect l="l" t="t" r="r" b="b"/>
              <a:pathLst>
                <a:path w="1317" h="987" extrusionOk="0">
                  <a:moveTo>
                    <a:pt x="1172" y="1"/>
                  </a:moveTo>
                  <a:cubicBezTo>
                    <a:pt x="782" y="1"/>
                    <a:pt x="387" y="41"/>
                    <a:pt x="0" y="129"/>
                  </a:cubicBezTo>
                  <a:lnTo>
                    <a:pt x="453" y="987"/>
                  </a:lnTo>
                  <a:cubicBezTo>
                    <a:pt x="738" y="926"/>
                    <a:pt x="1031" y="896"/>
                    <a:pt x="1316" y="896"/>
                  </a:cubicBezTo>
                  <a:lnTo>
                    <a:pt x="1244" y="1"/>
                  </a:lnTo>
                  <a:cubicBezTo>
                    <a:pt x="1220" y="1"/>
                    <a:pt x="1196" y="1"/>
                    <a:pt x="1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6"/>
            <p:cNvSpPr/>
            <p:nvPr/>
          </p:nvSpPr>
          <p:spPr>
            <a:xfrm>
              <a:off x="2512203" y="930522"/>
              <a:ext cx="20892" cy="13336"/>
            </a:xfrm>
            <a:custGeom>
              <a:avLst/>
              <a:gdLst/>
              <a:ahLst/>
              <a:cxnLst/>
              <a:rect l="l" t="t" r="r" b="b"/>
              <a:pathLst>
                <a:path w="882" h="563" extrusionOk="0">
                  <a:moveTo>
                    <a:pt x="392" y="1"/>
                  </a:moveTo>
                  <a:cubicBezTo>
                    <a:pt x="228" y="1"/>
                    <a:pt x="50" y="77"/>
                    <a:pt x="16" y="288"/>
                  </a:cubicBezTo>
                  <a:cubicBezTo>
                    <a:pt x="0" y="395"/>
                    <a:pt x="32" y="488"/>
                    <a:pt x="85" y="563"/>
                  </a:cubicBezTo>
                  <a:cubicBezTo>
                    <a:pt x="75" y="520"/>
                    <a:pt x="69" y="472"/>
                    <a:pt x="75" y="419"/>
                  </a:cubicBezTo>
                  <a:cubicBezTo>
                    <a:pt x="111" y="207"/>
                    <a:pt x="286" y="131"/>
                    <a:pt x="450" y="131"/>
                  </a:cubicBezTo>
                  <a:cubicBezTo>
                    <a:pt x="491" y="131"/>
                    <a:pt x="531" y="136"/>
                    <a:pt x="568" y="144"/>
                  </a:cubicBezTo>
                  <a:cubicBezTo>
                    <a:pt x="709" y="176"/>
                    <a:pt x="815" y="243"/>
                    <a:pt x="882" y="331"/>
                  </a:cubicBezTo>
                  <a:cubicBezTo>
                    <a:pt x="845" y="176"/>
                    <a:pt x="711" y="65"/>
                    <a:pt x="509" y="14"/>
                  </a:cubicBezTo>
                  <a:cubicBezTo>
                    <a:pt x="472" y="5"/>
                    <a:pt x="433" y="1"/>
                    <a:pt x="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6"/>
            <p:cNvSpPr/>
            <p:nvPr/>
          </p:nvSpPr>
          <p:spPr>
            <a:xfrm>
              <a:off x="2452440" y="891651"/>
              <a:ext cx="20963" cy="13336"/>
            </a:xfrm>
            <a:custGeom>
              <a:avLst/>
              <a:gdLst/>
              <a:ahLst/>
              <a:cxnLst/>
              <a:rect l="l" t="t" r="r" b="b"/>
              <a:pathLst>
                <a:path w="885" h="563" extrusionOk="0">
                  <a:moveTo>
                    <a:pt x="395" y="1"/>
                  </a:moveTo>
                  <a:cubicBezTo>
                    <a:pt x="231" y="1"/>
                    <a:pt x="53" y="77"/>
                    <a:pt x="19" y="288"/>
                  </a:cubicBezTo>
                  <a:cubicBezTo>
                    <a:pt x="0" y="395"/>
                    <a:pt x="35" y="488"/>
                    <a:pt x="88" y="563"/>
                  </a:cubicBezTo>
                  <a:cubicBezTo>
                    <a:pt x="75" y="520"/>
                    <a:pt x="67" y="469"/>
                    <a:pt x="78" y="416"/>
                  </a:cubicBezTo>
                  <a:cubicBezTo>
                    <a:pt x="112" y="207"/>
                    <a:pt x="288" y="131"/>
                    <a:pt x="452" y="131"/>
                  </a:cubicBezTo>
                  <a:cubicBezTo>
                    <a:pt x="493" y="131"/>
                    <a:pt x="533" y="136"/>
                    <a:pt x="570" y="144"/>
                  </a:cubicBezTo>
                  <a:cubicBezTo>
                    <a:pt x="712" y="176"/>
                    <a:pt x="818" y="243"/>
                    <a:pt x="885" y="331"/>
                  </a:cubicBezTo>
                  <a:cubicBezTo>
                    <a:pt x="847" y="176"/>
                    <a:pt x="714" y="65"/>
                    <a:pt x="512" y="14"/>
                  </a:cubicBezTo>
                  <a:cubicBezTo>
                    <a:pt x="475" y="5"/>
                    <a:pt x="436" y="1"/>
                    <a:pt x="3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6"/>
            <p:cNvSpPr/>
            <p:nvPr/>
          </p:nvSpPr>
          <p:spPr>
            <a:xfrm>
              <a:off x="2475037" y="977542"/>
              <a:ext cx="20892" cy="13407"/>
            </a:xfrm>
            <a:custGeom>
              <a:avLst/>
              <a:gdLst/>
              <a:ahLst/>
              <a:cxnLst/>
              <a:rect l="l" t="t" r="r" b="b"/>
              <a:pathLst>
                <a:path w="882" h="566" extrusionOk="0">
                  <a:moveTo>
                    <a:pt x="392" y="0"/>
                  </a:moveTo>
                  <a:cubicBezTo>
                    <a:pt x="228" y="0"/>
                    <a:pt x="50" y="77"/>
                    <a:pt x="16" y="288"/>
                  </a:cubicBezTo>
                  <a:cubicBezTo>
                    <a:pt x="0" y="395"/>
                    <a:pt x="32" y="488"/>
                    <a:pt x="85" y="565"/>
                  </a:cubicBezTo>
                  <a:cubicBezTo>
                    <a:pt x="72" y="517"/>
                    <a:pt x="67" y="466"/>
                    <a:pt x="77" y="419"/>
                  </a:cubicBezTo>
                  <a:cubicBezTo>
                    <a:pt x="111" y="207"/>
                    <a:pt x="288" y="131"/>
                    <a:pt x="452" y="131"/>
                  </a:cubicBezTo>
                  <a:cubicBezTo>
                    <a:pt x="493" y="131"/>
                    <a:pt x="533" y="136"/>
                    <a:pt x="570" y="144"/>
                  </a:cubicBezTo>
                  <a:cubicBezTo>
                    <a:pt x="709" y="179"/>
                    <a:pt x="815" y="245"/>
                    <a:pt x="882" y="331"/>
                  </a:cubicBezTo>
                  <a:cubicBezTo>
                    <a:pt x="845" y="179"/>
                    <a:pt x="711" y="64"/>
                    <a:pt x="509" y="14"/>
                  </a:cubicBezTo>
                  <a:cubicBezTo>
                    <a:pt x="472" y="5"/>
                    <a:pt x="433" y="0"/>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6"/>
            <p:cNvSpPr/>
            <p:nvPr/>
          </p:nvSpPr>
          <p:spPr>
            <a:xfrm>
              <a:off x="2415203" y="938671"/>
              <a:ext cx="20987" cy="13336"/>
            </a:xfrm>
            <a:custGeom>
              <a:avLst/>
              <a:gdLst/>
              <a:ahLst/>
              <a:cxnLst/>
              <a:rect l="l" t="t" r="r" b="b"/>
              <a:pathLst>
                <a:path w="886" h="563" extrusionOk="0">
                  <a:moveTo>
                    <a:pt x="395" y="0"/>
                  </a:moveTo>
                  <a:cubicBezTo>
                    <a:pt x="231" y="0"/>
                    <a:pt x="53" y="76"/>
                    <a:pt x="19" y="285"/>
                  </a:cubicBezTo>
                  <a:cubicBezTo>
                    <a:pt x="1" y="392"/>
                    <a:pt x="35" y="485"/>
                    <a:pt x="88" y="562"/>
                  </a:cubicBezTo>
                  <a:cubicBezTo>
                    <a:pt x="75" y="517"/>
                    <a:pt x="67" y="469"/>
                    <a:pt x="78" y="416"/>
                  </a:cubicBezTo>
                  <a:cubicBezTo>
                    <a:pt x="112" y="206"/>
                    <a:pt x="285" y="130"/>
                    <a:pt x="448" y="130"/>
                  </a:cubicBezTo>
                  <a:cubicBezTo>
                    <a:pt x="491" y="130"/>
                    <a:pt x="532" y="135"/>
                    <a:pt x="571" y="144"/>
                  </a:cubicBezTo>
                  <a:cubicBezTo>
                    <a:pt x="712" y="176"/>
                    <a:pt x="818" y="243"/>
                    <a:pt x="885" y="331"/>
                  </a:cubicBezTo>
                  <a:cubicBezTo>
                    <a:pt x="848" y="176"/>
                    <a:pt x="715" y="64"/>
                    <a:pt x="512" y="14"/>
                  </a:cubicBezTo>
                  <a:cubicBezTo>
                    <a:pt x="475" y="5"/>
                    <a:pt x="436" y="0"/>
                    <a:pt x="3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6"/>
            <p:cNvSpPr/>
            <p:nvPr/>
          </p:nvSpPr>
          <p:spPr>
            <a:xfrm>
              <a:off x="2388199" y="874170"/>
              <a:ext cx="164154" cy="135919"/>
            </a:xfrm>
            <a:custGeom>
              <a:avLst/>
              <a:gdLst/>
              <a:ahLst/>
              <a:cxnLst/>
              <a:rect l="l" t="t" r="r" b="b"/>
              <a:pathLst>
                <a:path w="6930" h="5738" extrusionOk="0">
                  <a:moveTo>
                    <a:pt x="3110" y="322"/>
                  </a:moveTo>
                  <a:cubicBezTo>
                    <a:pt x="3382" y="322"/>
                    <a:pt x="3650" y="355"/>
                    <a:pt x="3895" y="414"/>
                  </a:cubicBezTo>
                  <a:cubicBezTo>
                    <a:pt x="5549" y="808"/>
                    <a:pt x="6548" y="1860"/>
                    <a:pt x="6453" y="3227"/>
                  </a:cubicBezTo>
                  <a:cubicBezTo>
                    <a:pt x="6370" y="4425"/>
                    <a:pt x="5373" y="5417"/>
                    <a:pt x="3940" y="5417"/>
                  </a:cubicBezTo>
                  <a:cubicBezTo>
                    <a:pt x="3751" y="5417"/>
                    <a:pt x="3555" y="5400"/>
                    <a:pt x="3352" y="5363"/>
                  </a:cubicBezTo>
                  <a:cubicBezTo>
                    <a:pt x="1687" y="5068"/>
                    <a:pt x="392" y="3823"/>
                    <a:pt x="661" y="2206"/>
                  </a:cubicBezTo>
                  <a:cubicBezTo>
                    <a:pt x="892" y="824"/>
                    <a:pt x="2041" y="322"/>
                    <a:pt x="3110" y="322"/>
                  </a:cubicBezTo>
                  <a:close/>
                  <a:moveTo>
                    <a:pt x="3064" y="0"/>
                  </a:moveTo>
                  <a:cubicBezTo>
                    <a:pt x="1859" y="0"/>
                    <a:pt x="563" y="567"/>
                    <a:pt x="301" y="2124"/>
                  </a:cubicBezTo>
                  <a:cubicBezTo>
                    <a:pt x="0" y="3943"/>
                    <a:pt x="1455" y="5345"/>
                    <a:pt x="3330" y="5678"/>
                  </a:cubicBezTo>
                  <a:cubicBezTo>
                    <a:pt x="3558" y="5718"/>
                    <a:pt x="3778" y="5737"/>
                    <a:pt x="3989" y="5737"/>
                  </a:cubicBezTo>
                  <a:cubicBezTo>
                    <a:pt x="5603" y="5737"/>
                    <a:pt x="6726" y="4619"/>
                    <a:pt x="6820" y="3269"/>
                  </a:cubicBezTo>
                  <a:cubicBezTo>
                    <a:pt x="6929" y="1732"/>
                    <a:pt x="5803" y="549"/>
                    <a:pt x="3943" y="102"/>
                  </a:cubicBezTo>
                  <a:cubicBezTo>
                    <a:pt x="3668" y="36"/>
                    <a:pt x="3369" y="0"/>
                    <a:pt x="3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6"/>
            <p:cNvSpPr/>
            <p:nvPr/>
          </p:nvSpPr>
          <p:spPr>
            <a:xfrm>
              <a:off x="2403406" y="941750"/>
              <a:ext cx="138288" cy="64004"/>
            </a:xfrm>
            <a:custGeom>
              <a:avLst/>
              <a:gdLst/>
              <a:ahLst/>
              <a:cxnLst/>
              <a:rect l="l" t="t" r="r" b="b"/>
              <a:pathLst>
                <a:path w="5838" h="2702" extrusionOk="0">
                  <a:moveTo>
                    <a:pt x="5808" y="1"/>
                  </a:moveTo>
                  <a:cubicBezTo>
                    <a:pt x="5819" y="121"/>
                    <a:pt x="5821" y="246"/>
                    <a:pt x="5811" y="374"/>
                  </a:cubicBezTo>
                  <a:cubicBezTo>
                    <a:pt x="5726" y="1572"/>
                    <a:pt x="4730" y="2564"/>
                    <a:pt x="3296" y="2564"/>
                  </a:cubicBezTo>
                  <a:cubicBezTo>
                    <a:pt x="3107" y="2564"/>
                    <a:pt x="2910" y="2547"/>
                    <a:pt x="2707" y="2510"/>
                  </a:cubicBezTo>
                  <a:cubicBezTo>
                    <a:pt x="1284" y="2257"/>
                    <a:pt x="136" y="1311"/>
                    <a:pt x="0" y="33"/>
                  </a:cubicBezTo>
                  <a:lnTo>
                    <a:pt x="0" y="33"/>
                  </a:lnTo>
                  <a:cubicBezTo>
                    <a:pt x="67" y="1383"/>
                    <a:pt x="1250" y="2388"/>
                    <a:pt x="2720" y="2649"/>
                  </a:cubicBezTo>
                  <a:cubicBezTo>
                    <a:pt x="2922" y="2684"/>
                    <a:pt x="3117" y="2701"/>
                    <a:pt x="3305" y="2701"/>
                  </a:cubicBezTo>
                  <a:cubicBezTo>
                    <a:pt x="4741" y="2701"/>
                    <a:pt x="5739" y="1707"/>
                    <a:pt x="5824" y="510"/>
                  </a:cubicBezTo>
                  <a:cubicBezTo>
                    <a:pt x="5837" y="334"/>
                    <a:pt x="5829" y="166"/>
                    <a:pt x="5808" y="1"/>
                  </a:cubicBez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6"/>
            <p:cNvSpPr/>
            <p:nvPr/>
          </p:nvSpPr>
          <p:spPr>
            <a:xfrm>
              <a:off x="2394192" y="874265"/>
              <a:ext cx="155390" cy="68149"/>
            </a:xfrm>
            <a:custGeom>
              <a:avLst/>
              <a:gdLst/>
              <a:ahLst/>
              <a:cxnLst/>
              <a:rect l="l" t="t" r="r" b="b"/>
              <a:pathLst>
                <a:path w="6560" h="2877" extrusionOk="0">
                  <a:moveTo>
                    <a:pt x="2803" y="0"/>
                  </a:moveTo>
                  <a:cubicBezTo>
                    <a:pt x="1600" y="0"/>
                    <a:pt x="307" y="568"/>
                    <a:pt x="46" y="2123"/>
                  </a:cubicBezTo>
                  <a:cubicBezTo>
                    <a:pt x="3" y="2384"/>
                    <a:pt x="0" y="2637"/>
                    <a:pt x="22" y="2876"/>
                  </a:cubicBezTo>
                  <a:cubicBezTo>
                    <a:pt x="16" y="2677"/>
                    <a:pt x="27" y="2469"/>
                    <a:pt x="59" y="2256"/>
                  </a:cubicBezTo>
                  <a:cubicBezTo>
                    <a:pt x="320" y="701"/>
                    <a:pt x="1613" y="133"/>
                    <a:pt x="2816" y="133"/>
                  </a:cubicBezTo>
                  <a:cubicBezTo>
                    <a:pt x="3122" y="133"/>
                    <a:pt x="3422" y="170"/>
                    <a:pt x="3698" y="236"/>
                  </a:cubicBezTo>
                  <a:cubicBezTo>
                    <a:pt x="5323" y="625"/>
                    <a:pt x="6386" y="1574"/>
                    <a:pt x="6559" y="2834"/>
                  </a:cubicBezTo>
                  <a:cubicBezTo>
                    <a:pt x="6447" y="1507"/>
                    <a:pt x="5371" y="503"/>
                    <a:pt x="3685" y="103"/>
                  </a:cubicBezTo>
                  <a:cubicBezTo>
                    <a:pt x="3409" y="37"/>
                    <a:pt x="3109" y="0"/>
                    <a:pt x="28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6"/>
            <p:cNvSpPr/>
            <p:nvPr/>
          </p:nvSpPr>
          <p:spPr>
            <a:xfrm>
              <a:off x="2516301" y="867656"/>
              <a:ext cx="24067" cy="19969"/>
            </a:xfrm>
            <a:custGeom>
              <a:avLst/>
              <a:gdLst/>
              <a:ahLst/>
              <a:cxnLst/>
              <a:rect l="l" t="t" r="r" b="b"/>
              <a:pathLst>
                <a:path w="1016" h="843" extrusionOk="0">
                  <a:moveTo>
                    <a:pt x="449" y="1"/>
                  </a:moveTo>
                  <a:cubicBezTo>
                    <a:pt x="271" y="1"/>
                    <a:pt x="79" y="82"/>
                    <a:pt x="43" y="310"/>
                  </a:cubicBezTo>
                  <a:cubicBezTo>
                    <a:pt x="0" y="577"/>
                    <a:pt x="213" y="784"/>
                    <a:pt x="485" y="835"/>
                  </a:cubicBezTo>
                  <a:cubicBezTo>
                    <a:pt x="517" y="840"/>
                    <a:pt x="548" y="843"/>
                    <a:pt x="578" y="843"/>
                  </a:cubicBezTo>
                  <a:cubicBezTo>
                    <a:pt x="817" y="843"/>
                    <a:pt x="983" y="680"/>
                    <a:pt x="999" y="481"/>
                  </a:cubicBezTo>
                  <a:cubicBezTo>
                    <a:pt x="1015" y="254"/>
                    <a:pt x="847" y="81"/>
                    <a:pt x="576" y="15"/>
                  </a:cubicBezTo>
                  <a:cubicBezTo>
                    <a:pt x="536" y="6"/>
                    <a:pt x="493" y="1"/>
                    <a:pt x="449" y="1"/>
                  </a:cubicBez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6"/>
            <p:cNvSpPr/>
            <p:nvPr/>
          </p:nvSpPr>
          <p:spPr>
            <a:xfrm>
              <a:off x="2516609" y="866803"/>
              <a:ext cx="22172" cy="18405"/>
            </a:xfrm>
            <a:custGeom>
              <a:avLst/>
              <a:gdLst/>
              <a:ahLst/>
              <a:cxnLst/>
              <a:rect l="l" t="t" r="r" b="b"/>
              <a:pathLst>
                <a:path w="936" h="777" extrusionOk="0">
                  <a:moveTo>
                    <a:pt x="416" y="0"/>
                  </a:moveTo>
                  <a:cubicBezTo>
                    <a:pt x="253" y="0"/>
                    <a:pt x="75" y="76"/>
                    <a:pt x="41" y="288"/>
                  </a:cubicBezTo>
                  <a:cubicBezTo>
                    <a:pt x="1" y="533"/>
                    <a:pt x="195" y="725"/>
                    <a:pt x="448" y="767"/>
                  </a:cubicBezTo>
                  <a:cubicBezTo>
                    <a:pt x="481" y="773"/>
                    <a:pt x="512" y="776"/>
                    <a:pt x="542" y="776"/>
                  </a:cubicBezTo>
                  <a:cubicBezTo>
                    <a:pt x="759" y="776"/>
                    <a:pt x="911" y="625"/>
                    <a:pt x="922" y="445"/>
                  </a:cubicBezTo>
                  <a:cubicBezTo>
                    <a:pt x="936" y="237"/>
                    <a:pt x="786" y="77"/>
                    <a:pt x="533" y="13"/>
                  </a:cubicBezTo>
                  <a:cubicBezTo>
                    <a:pt x="497" y="5"/>
                    <a:pt x="457" y="0"/>
                    <a:pt x="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6"/>
            <p:cNvSpPr/>
            <p:nvPr/>
          </p:nvSpPr>
          <p:spPr>
            <a:xfrm>
              <a:off x="2517249" y="866850"/>
              <a:ext cx="20963" cy="12910"/>
            </a:xfrm>
            <a:custGeom>
              <a:avLst/>
              <a:gdLst/>
              <a:ahLst/>
              <a:cxnLst/>
              <a:rect l="l" t="t" r="r" b="b"/>
              <a:pathLst>
                <a:path w="885" h="545" extrusionOk="0">
                  <a:moveTo>
                    <a:pt x="392" y="1"/>
                  </a:moveTo>
                  <a:cubicBezTo>
                    <a:pt x="228" y="1"/>
                    <a:pt x="50" y="77"/>
                    <a:pt x="16" y="288"/>
                  </a:cubicBezTo>
                  <a:cubicBezTo>
                    <a:pt x="0" y="384"/>
                    <a:pt x="30" y="467"/>
                    <a:pt x="75" y="544"/>
                  </a:cubicBezTo>
                  <a:cubicBezTo>
                    <a:pt x="62" y="499"/>
                    <a:pt x="56" y="451"/>
                    <a:pt x="67" y="398"/>
                  </a:cubicBezTo>
                  <a:cubicBezTo>
                    <a:pt x="101" y="188"/>
                    <a:pt x="277" y="113"/>
                    <a:pt x="441" y="113"/>
                  </a:cubicBezTo>
                  <a:cubicBezTo>
                    <a:pt x="482" y="113"/>
                    <a:pt x="523" y="117"/>
                    <a:pt x="560" y="126"/>
                  </a:cubicBezTo>
                  <a:cubicBezTo>
                    <a:pt x="712" y="163"/>
                    <a:pt x="818" y="238"/>
                    <a:pt x="885" y="334"/>
                  </a:cubicBezTo>
                  <a:cubicBezTo>
                    <a:pt x="847" y="182"/>
                    <a:pt x="714" y="65"/>
                    <a:pt x="509" y="14"/>
                  </a:cubicBezTo>
                  <a:cubicBezTo>
                    <a:pt x="473" y="5"/>
                    <a:pt x="433" y="1"/>
                    <a:pt x="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6"/>
            <p:cNvSpPr/>
            <p:nvPr/>
          </p:nvSpPr>
          <p:spPr>
            <a:xfrm>
              <a:off x="2516419" y="1003859"/>
              <a:ext cx="35744" cy="17552"/>
            </a:xfrm>
            <a:custGeom>
              <a:avLst/>
              <a:gdLst/>
              <a:ahLst/>
              <a:cxnLst/>
              <a:rect l="l" t="t" r="r" b="b"/>
              <a:pathLst>
                <a:path w="1509" h="741" extrusionOk="0">
                  <a:moveTo>
                    <a:pt x="744" y="0"/>
                  </a:moveTo>
                  <a:cubicBezTo>
                    <a:pt x="523" y="173"/>
                    <a:pt x="275" y="315"/>
                    <a:pt x="1" y="426"/>
                  </a:cubicBezTo>
                  <a:lnTo>
                    <a:pt x="65" y="544"/>
                  </a:lnTo>
                  <a:cubicBezTo>
                    <a:pt x="310" y="437"/>
                    <a:pt x="541" y="309"/>
                    <a:pt x="741" y="149"/>
                  </a:cubicBezTo>
                  <a:lnTo>
                    <a:pt x="1415" y="741"/>
                  </a:lnTo>
                  <a:cubicBezTo>
                    <a:pt x="1447" y="719"/>
                    <a:pt x="1479" y="695"/>
                    <a:pt x="1508" y="671"/>
                  </a:cubicBezTo>
                  <a:lnTo>
                    <a:pt x="7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6"/>
            <p:cNvSpPr/>
            <p:nvPr/>
          </p:nvSpPr>
          <p:spPr>
            <a:xfrm>
              <a:off x="2390781" y="849748"/>
              <a:ext cx="36242" cy="21034"/>
            </a:xfrm>
            <a:custGeom>
              <a:avLst/>
              <a:gdLst/>
              <a:ahLst/>
              <a:cxnLst/>
              <a:rect l="l" t="t" r="r" b="b"/>
              <a:pathLst>
                <a:path w="1530" h="888" extrusionOk="0">
                  <a:moveTo>
                    <a:pt x="1077" y="1"/>
                  </a:moveTo>
                  <a:cubicBezTo>
                    <a:pt x="691" y="139"/>
                    <a:pt x="326" y="328"/>
                    <a:pt x="1" y="579"/>
                  </a:cubicBezTo>
                  <a:lnTo>
                    <a:pt x="97" y="661"/>
                  </a:lnTo>
                  <a:cubicBezTo>
                    <a:pt x="400" y="446"/>
                    <a:pt x="725" y="275"/>
                    <a:pt x="1077" y="155"/>
                  </a:cubicBezTo>
                  <a:lnTo>
                    <a:pt x="1463" y="888"/>
                  </a:lnTo>
                  <a:cubicBezTo>
                    <a:pt x="1484" y="877"/>
                    <a:pt x="1506" y="866"/>
                    <a:pt x="1530" y="858"/>
                  </a:cubicBezTo>
                  <a:lnTo>
                    <a:pt x="10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6"/>
            <p:cNvSpPr/>
            <p:nvPr/>
          </p:nvSpPr>
          <p:spPr>
            <a:xfrm>
              <a:off x="2539775" y="884142"/>
              <a:ext cx="37947" cy="27596"/>
            </a:xfrm>
            <a:custGeom>
              <a:avLst/>
              <a:gdLst/>
              <a:ahLst/>
              <a:cxnLst/>
              <a:rect l="l" t="t" r="r" b="b"/>
              <a:pathLst>
                <a:path w="1602" h="1165" extrusionOk="0">
                  <a:moveTo>
                    <a:pt x="786" y="1"/>
                  </a:moveTo>
                  <a:lnTo>
                    <a:pt x="0" y="531"/>
                  </a:lnTo>
                  <a:cubicBezTo>
                    <a:pt x="35" y="565"/>
                    <a:pt x="54" y="595"/>
                    <a:pt x="83" y="624"/>
                  </a:cubicBezTo>
                  <a:lnTo>
                    <a:pt x="784" y="155"/>
                  </a:lnTo>
                  <a:cubicBezTo>
                    <a:pt x="1156" y="555"/>
                    <a:pt x="1372" y="858"/>
                    <a:pt x="1532" y="1165"/>
                  </a:cubicBezTo>
                  <a:lnTo>
                    <a:pt x="1601" y="1146"/>
                  </a:lnTo>
                  <a:cubicBezTo>
                    <a:pt x="1436" y="792"/>
                    <a:pt x="1215" y="461"/>
                    <a:pt x="7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6"/>
            <p:cNvSpPr/>
            <p:nvPr/>
          </p:nvSpPr>
          <p:spPr>
            <a:xfrm>
              <a:off x="2556878" y="956200"/>
              <a:ext cx="28543" cy="16889"/>
            </a:xfrm>
            <a:custGeom>
              <a:avLst/>
              <a:gdLst/>
              <a:ahLst/>
              <a:cxnLst/>
              <a:rect l="l" t="t" r="r" b="b"/>
              <a:pathLst>
                <a:path w="1205" h="713" extrusionOk="0">
                  <a:moveTo>
                    <a:pt x="168" y="1"/>
                  </a:moveTo>
                  <a:cubicBezTo>
                    <a:pt x="141" y="241"/>
                    <a:pt x="85" y="472"/>
                    <a:pt x="0" y="696"/>
                  </a:cubicBezTo>
                  <a:lnTo>
                    <a:pt x="40" y="712"/>
                  </a:lnTo>
                  <a:cubicBezTo>
                    <a:pt x="133" y="542"/>
                    <a:pt x="195" y="387"/>
                    <a:pt x="229" y="169"/>
                  </a:cubicBezTo>
                  <a:lnTo>
                    <a:pt x="1175" y="257"/>
                  </a:lnTo>
                  <a:cubicBezTo>
                    <a:pt x="1183" y="206"/>
                    <a:pt x="1196" y="155"/>
                    <a:pt x="1204" y="107"/>
                  </a:cubicBezTo>
                  <a:lnTo>
                    <a:pt x="1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6"/>
            <p:cNvSpPr/>
            <p:nvPr/>
          </p:nvSpPr>
          <p:spPr>
            <a:xfrm>
              <a:off x="2484110" y="1017598"/>
              <a:ext cx="31647" cy="20679"/>
            </a:xfrm>
            <a:custGeom>
              <a:avLst/>
              <a:gdLst/>
              <a:ahLst/>
              <a:cxnLst/>
              <a:rect l="l" t="t" r="r" b="b"/>
              <a:pathLst>
                <a:path w="1336" h="873" extrusionOk="0">
                  <a:moveTo>
                    <a:pt x="882" y="1"/>
                  </a:moveTo>
                  <a:cubicBezTo>
                    <a:pt x="605" y="68"/>
                    <a:pt x="312" y="105"/>
                    <a:pt x="1" y="105"/>
                  </a:cubicBezTo>
                  <a:lnTo>
                    <a:pt x="14" y="254"/>
                  </a:lnTo>
                  <a:cubicBezTo>
                    <a:pt x="320" y="254"/>
                    <a:pt x="608" y="222"/>
                    <a:pt x="882" y="155"/>
                  </a:cubicBezTo>
                  <a:lnTo>
                    <a:pt x="1261" y="872"/>
                  </a:lnTo>
                  <a:cubicBezTo>
                    <a:pt x="1285" y="864"/>
                    <a:pt x="1311" y="864"/>
                    <a:pt x="1335" y="856"/>
                  </a:cubicBezTo>
                  <a:lnTo>
                    <a:pt x="8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6"/>
            <p:cNvSpPr/>
            <p:nvPr/>
          </p:nvSpPr>
          <p:spPr>
            <a:xfrm>
              <a:off x="2368515" y="871019"/>
              <a:ext cx="32452" cy="20727"/>
            </a:xfrm>
            <a:custGeom>
              <a:avLst/>
              <a:gdLst/>
              <a:ahLst/>
              <a:cxnLst/>
              <a:rect l="l" t="t" r="r" b="b"/>
              <a:pathLst>
                <a:path w="1370" h="875" extrusionOk="0">
                  <a:moveTo>
                    <a:pt x="594" y="0"/>
                  </a:moveTo>
                  <a:cubicBezTo>
                    <a:pt x="360" y="240"/>
                    <a:pt x="160" y="523"/>
                    <a:pt x="0" y="848"/>
                  </a:cubicBezTo>
                  <a:lnTo>
                    <a:pt x="67" y="874"/>
                  </a:lnTo>
                  <a:cubicBezTo>
                    <a:pt x="211" y="603"/>
                    <a:pt x="387" y="360"/>
                    <a:pt x="592" y="150"/>
                  </a:cubicBezTo>
                  <a:lnTo>
                    <a:pt x="1298" y="768"/>
                  </a:lnTo>
                  <a:cubicBezTo>
                    <a:pt x="1319" y="738"/>
                    <a:pt x="1343" y="706"/>
                    <a:pt x="1370" y="680"/>
                  </a:cubicBezTo>
                  <a:lnTo>
                    <a:pt x="5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6"/>
            <p:cNvSpPr/>
            <p:nvPr/>
          </p:nvSpPr>
          <p:spPr>
            <a:xfrm>
              <a:off x="2367188" y="966125"/>
              <a:ext cx="33328" cy="17244"/>
            </a:xfrm>
            <a:custGeom>
              <a:avLst/>
              <a:gdLst/>
              <a:ahLst/>
              <a:cxnLst/>
              <a:rect l="l" t="t" r="r" b="b"/>
              <a:pathLst>
                <a:path w="1407" h="728" extrusionOk="0">
                  <a:moveTo>
                    <a:pt x="973" y="0"/>
                  </a:moveTo>
                  <a:lnTo>
                    <a:pt x="0" y="224"/>
                  </a:lnTo>
                  <a:cubicBezTo>
                    <a:pt x="22" y="269"/>
                    <a:pt x="48" y="314"/>
                    <a:pt x="70" y="360"/>
                  </a:cubicBezTo>
                  <a:lnTo>
                    <a:pt x="935" y="176"/>
                  </a:lnTo>
                  <a:cubicBezTo>
                    <a:pt x="1034" y="381"/>
                    <a:pt x="1207" y="594"/>
                    <a:pt x="1330" y="727"/>
                  </a:cubicBezTo>
                  <a:lnTo>
                    <a:pt x="1407" y="677"/>
                  </a:lnTo>
                  <a:cubicBezTo>
                    <a:pt x="1236" y="466"/>
                    <a:pt x="1090" y="240"/>
                    <a:pt x="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6"/>
            <p:cNvSpPr/>
            <p:nvPr/>
          </p:nvSpPr>
          <p:spPr>
            <a:xfrm>
              <a:off x="2359490" y="901126"/>
              <a:ext cx="27596" cy="23545"/>
            </a:xfrm>
            <a:custGeom>
              <a:avLst/>
              <a:gdLst/>
              <a:ahLst/>
              <a:cxnLst/>
              <a:rect l="l" t="t" r="r" b="b"/>
              <a:pathLst>
                <a:path w="1165" h="994" extrusionOk="0">
                  <a:moveTo>
                    <a:pt x="205" y="0"/>
                  </a:moveTo>
                  <a:cubicBezTo>
                    <a:pt x="136" y="208"/>
                    <a:pt x="72" y="421"/>
                    <a:pt x="35" y="656"/>
                  </a:cubicBezTo>
                  <a:cubicBezTo>
                    <a:pt x="16" y="770"/>
                    <a:pt x="8" y="882"/>
                    <a:pt x="0" y="994"/>
                  </a:cubicBezTo>
                  <a:lnTo>
                    <a:pt x="14" y="994"/>
                  </a:lnTo>
                  <a:cubicBezTo>
                    <a:pt x="19" y="930"/>
                    <a:pt x="22" y="869"/>
                    <a:pt x="32" y="807"/>
                  </a:cubicBezTo>
                  <a:cubicBezTo>
                    <a:pt x="72" y="573"/>
                    <a:pt x="133" y="357"/>
                    <a:pt x="205" y="149"/>
                  </a:cubicBezTo>
                  <a:lnTo>
                    <a:pt x="1124" y="549"/>
                  </a:lnTo>
                  <a:cubicBezTo>
                    <a:pt x="1138" y="504"/>
                    <a:pt x="1151" y="456"/>
                    <a:pt x="1164" y="413"/>
                  </a:cubicBezTo>
                  <a:lnTo>
                    <a:pt x="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6"/>
            <p:cNvSpPr/>
            <p:nvPr/>
          </p:nvSpPr>
          <p:spPr>
            <a:xfrm>
              <a:off x="2558583" y="922184"/>
              <a:ext cx="27335" cy="25583"/>
            </a:xfrm>
            <a:custGeom>
              <a:avLst/>
              <a:gdLst/>
              <a:ahLst/>
              <a:cxnLst/>
              <a:rect l="l" t="t" r="r" b="b"/>
              <a:pathLst>
                <a:path w="1154" h="1080" extrusionOk="0">
                  <a:moveTo>
                    <a:pt x="981" y="1"/>
                  </a:moveTo>
                  <a:lnTo>
                    <a:pt x="0" y="227"/>
                  </a:lnTo>
                  <a:cubicBezTo>
                    <a:pt x="8" y="273"/>
                    <a:pt x="19" y="323"/>
                    <a:pt x="29" y="374"/>
                  </a:cubicBezTo>
                  <a:lnTo>
                    <a:pt x="978" y="158"/>
                  </a:lnTo>
                  <a:cubicBezTo>
                    <a:pt x="1071" y="451"/>
                    <a:pt x="1119" y="760"/>
                    <a:pt x="1138" y="1080"/>
                  </a:cubicBezTo>
                  <a:lnTo>
                    <a:pt x="1154" y="1080"/>
                  </a:lnTo>
                  <a:cubicBezTo>
                    <a:pt x="1148" y="704"/>
                    <a:pt x="1087" y="342"/>
                    <a:pt x="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6"/>
            <p:cNvSpPr/>
            <p:nvPr/>
          </p:nvSpPr>
          <p:spPr>
            <a:xfrm>
              <a:off x="2542286" y="982516"/>
              <a:ext cx="32973" cy="15231"/>
            </a:xfrm>
            <a:custGeom>
              <a:avLst/>
              <a:gdLst/>
              <a:ahLst/>
              <a:cxnLst/>
              <a:rect l="l" t="t" r="r" b="b"/>
              <a:pathLst>
                <a:path w="1392" h="643" extrusionOk="0">
                  <a:moveTo>
                    <a:pt x="430" y="1"/>
                  </a:moveTo>
                  <a:cubicBezTo>
                    <a:pt x="315" y="211"/>
                    <a:pt x="169" y="403"/>
                    <a:pt x="1" y="581"/>
                  </a:cubicBezTo>
                  <a:lnTo>
                    <a:pt x="75" y="643"/>
                  </a:lnTo>
                  <a:cubicBezTo>
                    <a:pt x="209" y="491"/>
                    <a:pt x="331" y="328"/>
                    <a:pt x="430" y="150"/>
                  </a:cubicBezTo>
                  <a:lnTo>
                    <a:pt x="1317" y="534"/>
                  </a:lnTo>
                  <a:cubicBezTo>
                    <a:pt x="1338" y="494"/>
                    <a:pt x="1370" y="456"/>
                    <a:pt x="1391" y="414"/>
                  </a:cubicBezTo>
                  <a:lnTo>
                    <a:pt x="4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6"/>
            <p:cNvSpPr/>
            <p:nvPr/>
          </p:nvSpPr>
          <p:spPr>
            <a:xfrm>
              <a:off x="2439743" y="1013760"/>
              <a:ext cx="33423" cy="26767"/>
            </a:xfrm>
            <a:custGeom>
              <a:avLst/>
              <a:gdLst/>
              <a:ahLst/>
              <a:cxnLst/>
              <a:rect l="l" t="t" r="r" b="b"/>
              <a:pathLst>
                <a:path w="1411" h="1130" extrusionOk="0">
                  <a:moveTo>
                    <a:pt x="345" y="0"/>
                  </a:moveTo>
                  <a:lnTo>
                    <a:pt x="1" y="808"/>
                  </a:lnTo>
                  <a:cubicBezTo>
                    <a:pt x="17" y="813"/>
                    <a:pt x="38" y="816"/>
                    <a:pt x="57" y="824"/>
                  </a:cubicBezTo>
                  <a:lnTo>
                    <a:pt x="342" y="155"/>
                  </a:lnTo>
                  <a:cubicBezTo>
                    <a:pt x="595" y="240"/>
                    <a:pt x="856" y="307"/>
                    <a:pt x="1128" y="355"/>
                  </a:cubicBezTo>
                  <a:cubicBezTo>
                    <a:pt x="1197" y="368"/>
                    <a:pt x="1266" y="373"/>
                    <a:pt x="1336" y="381"/>
                  </a:cubicBezTo>
                  <a:lnTo>
                    <a:pt x="1397" y="1127"/>
                  </a:lnTo>
                  <a:cubicBezTo>
                    <a:pt x="1399" y="1127"/>
                    <a:pt x="1407" y="1127"/>
                    <a:pt x="1410" y="1130"/>
                  </a:cubicBezTo>
                  <a:lnTo>
                    <a:pt x="1336" y="227"/>
                  </a:lnTo>
                  <a:cubicBezTo>
                    <a:pt x="1266" y="216"/>
                    <a:pt x="1197" y="214"/>
                    <a:pt x="1128" y="200"/>
                  </a:cubicBezTo>
                  <a:cubicBezTo>
                    <a:pt x="856" y="155"/>
                    <a:pt x="595" y="83"/>
                    <a:pt x="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6"/>
            <p:cNvSpPr/>
            <p:nvPr/>
          </p:nvSpPr>
          <p:spPr>
            <a:xfrm>
              <a:off x="2359040" y="935710"/>
              <a:ext cx="27027" cy="19755"/>
            </a:xfrm>
            <a:custGeom>
              <a:avLst/>
              <a:gdLst/>
              <a:ahLst/>
              <a:cxnLst/>
              <a:rect l="l" t="t" r="r" b="b"/>
              <a:pathLst>
                <a:path w="1141" h="834" extrusionOk="0">
                  <a:moveTo>
                    <a:pt x="1" y="0"/>
                  </a:moveTo>
                  <a:cubicBezTo>
                    <a:pt x="1" y="53"/>
                    <a:pt x="11" y="101"/>
                    <a:pt x="14" y="152"/>
                  </a:cubicBezTo>
                  <a:lnTo>
                    <a:pt x="946" y="248"/>
                  </a:lnTo>
                  <a:cubicBezTo>
                    <a:pt x="957" y="445"/>
                    <a:pt x="1026" y="645"/>
                    <a:pt x="1106" y="834"/>
                  </a:cubicBezTo>
                  <a:lnTo>
                    <a:pt x="1141" y="829"/>
                  </a:lnTo>
                  <a:cubicBezTo>
                    <a:pt x="1074" y="594"/>
                    <a:pt x="1034" y="354"/>
                    <a:pt x="1024" y="101"/>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6"/>
            <p:cNvSpPr/>
            <p:nvPr/>
          </p:nvSpPr>
          <p:spPr>
            <a:xfrm>
              <a:off x="2390591" y="991233"/>
              <a:ext cx="45267" cy="20656"/>
            </a:xfrm>
            <a:custGeom>
              <a:avLst/>
              <a:gdLst/>
              <a:ahLst/>
              <a:cxnLst/>
              <a:rect l="l" t="t" r="r" b="b"/>
              <a:pathLst>
                <a:path w="1911" h="872" extrusionOk="0">
                  <a:moveTo>
                    <a:pt x="773" y="0"/>
                  </a:moveTo>
                  <a:lnTo>
                    <a:pt x="1" y="522"/>
                  </a:lnTo>
                  <a:cubicBezTo>
                    <a:pt x="33" y="552"/>
                    <a:pt x="67" y="578"/>
                    <a:pt x="102" y="605"/>
                  </a:cubicBezTo>
                  <a:lnTo>
                    <a:pt x="773" y="152"/>
                  </a:lnTo>
                  <a:cubicBezTo>
                    <a:pt x="1085" y="440"/>
                    <a:pt x="1453" y="677"/>
                    <a:pt x="1857" y="871"/>
                  </a:cubicBezTo>
                  <a:lnTo>
                    <a:pt x="1911" y="746"/>
                  </a:lnTo>
                  <a:cubicBezTo>
                    <a:pt x="1484" y="549"/>
                    <a:pt x="1098" y="299"/>
                    <a:pt x="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6"/>
            <p:cNvSpPr/>
            <p:nvPr/>
          </p:nvSpPr>
          <p:spPr>
            <a:xfrm>
              <a:off x="2470039" y="844063"/>
              <a:ext cx="41856" cy="13407"/>
            </a:xfrm>
            <a:custGeom>
              <a:avLst/>
              <a:gdLst/>
              <a:ahLst/>
              <a:cxnLst/>
              <a:rect l="l" t="t" r="r" b="b"/>
              <a:pathLst>
                <a:path w="1767" h="566" extrusionOk="0">
                  <a:moveTo>
                    <a:pt x="1" y="1"/>
                  </a:moveTo>
                  <a:lnTo>
                    <a:pt x="14" y="155"/>
                  </a:lnTo>
                  <a:cubicBezTo>
                    <a:pt x="613" y="222"/>
                    <a:pt x="1199" y="371"/>
                    <a:pt x="1708" y="566"/>
                  </a:cubicBezTo>
                  <a:lnTo>
                    <a:pt x="1767" y="432"/>
                  </a:lnTo>
                  <a:cubicBezTo>
                    <a:pt x="1239" y="227"/>
                    <a:pt x="627" y="6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6"/>
            <p:cNvSpPr/>
            <p:nvPr/>
          </p:nvSpPr>
          <p:spPr>
            <a:xfrm>
              <a:off x="2427828" y="843305"/>
              <a:ext cx="31196" cy="21248"/>
            </a:xfrm>
            <a:custGeom>
              <a:avLst/>
              <a:gdLst/>
              <a:ahLst/>
              <a:cxnLst/>
              <a:rect l="l" t="t" r="r" b="b"/>
              <a:pathLst>
                <a:path w="1317" h="897" extrusionOk="0">
                  <a:moveTo>
                    <a:pt x="1206" y="1"/>
                  </a:moveTo>
                  <a:cubicBezTo>
                    <a:pt x="805" y="1"/>
                    <a:pt x="398" y="41"/>
                    <a:pt x="0" y="131"/>
                  </a:cubicBezTo>
                  <a:lnTo>
                    <a:pt x="75" y="270"/>
                  </a:lnTo>
                  <a:cubicBezTo>
                    <a:pt x="449" y="190"/>
                    <a:pt x="828" y="150"/>
                    <a:pt x="1208" y="150"/>
                  </a:cubicBezTo>
                  <a:cubicBezTo>
                    <a:pt x="1220" y="150"/>
                    <a:pt x="1232" y="150"/>
                    <a:pt x="1244" y="150"/>
                  </a:cubicBezTo>
                  <a:lnTo>
                    <a:pt x="1303" y="896"/>
                  </a:lnTo>
                  <a:lnTo>
                    <a:pt x="1316" y="896"/>
                  </a:lnTo>
                  <a:lnTo>
                    <a:pt x="1244" y="1"/>
                  </a:lnTo>
                  <a:cubicBezTo>
                    <a:pt x="1232" y="1"/>
                    <a:pt x="1219" y="1"/>
                    <a:pt x="1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6"/>
            <p:cNvSpPr/>
            <p:nvPr/>
          </p:nvSpPr>
          <p:spPr>
            <a:xfrm>
              <a:off x="2334381" y="821915"/>
              <a:ext cx="274704" cy="120119"/>
            </a:xfrm>
            <a:custGeom>
              <a:avLst/>
              <a:gdLst/>
              <a:ahLst/>
              <a:cxnLst/>
              <a:rect l="l" t="t" r="r" b="b"/>
              <a:pathLst>
                <a:path w="11597" h="5071" extrusionOk="0">
                  <a:moveTo>
                    <a:pt x="4967" y="1"/>
                  </a:moveTo>
                  <a:cubicBezTo>
                    <a:pt x="2835" y="1"/>
                    <a:pt x="546" y="1005"/>
                    <a:pt x="83" y="3757"/>
                  </a:cubicBezTo>
                  <a:cubicBezTo>
                    <a:pt x="8" y="4210"/>
                    <a:pt x="0" y="4650"/>
                    <a:pt x="40" y="5070"/>
                  </a:cubicBezTo>
                  <a:cubicBezTo>
                    <a:pt x="16" y="4703"/>
                    <a:pt x="37" y="4319"/>
                    <a:pt x="101" y="3925"/>
                  </a:cubicBezTo>
                  <a:cubicBezTo>
                    <a:pt x="561" y="1171"/>
                    <a:pt x="2854" y="167"/>
                    <a:pt x="4987" y="167"/>
                  </a:cubicBezTo>
                  <a:cubicBezTo>
                    <a:pt x="5525" y="167"/>
                    <a:pt x="6054" y="231"/>
                    <a:pt x="6540" y="347"/>
                  </a:cubicBezTo>
                  <a:cubicBezTo>
                    <a:pt x="9404" y="1034"/>
                    <a:pt x="11277" y="2702"/>
                    <a:pt x="11596" y="4911"/>
                  </a:cubicBezTo>
                  <a:cubicBezTo>
                    <a:pt x="11349" y="2620"/>
                    <a:pt x="9457" y="883"/>
                    <a:pt x="6524" y="182"/>
                  </a:cubicBezTo>
                  <a:cubicBezTo>
                    <a:pt x="6037" y="65"/>
                    <a:pt x="5507" y="1"/>
                    <a:pt x="4967"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6" name="Google Shape;2536;p16"/>
          <p:cNvGrpSpPr/>
          <p:nvPr/>
        </p:nvGrpSpPr>
        <p:grpSpPr>
          <a:xfrm rot="3188257">
            <a:off x="-95780" y="4159443"/>
            <a:ext cx="794228" cy="897880"/>
            <a:chOff x="8757869" y="996334"/>
            <a:chExt cx="520430" cy="588349"/>
          </a:xfrm>
        </p:grpSpPr>
        <p:sp>
          <p:nvSpPr>
            <p:cNvPr id="2537" name="Google Shape;2537;p16"/>
            <p:cNvSpPr/>
            <p:nvPr/>
          </p:nvSpPr>
          <p:spPr>
            <a:xfrm>
              <a:off x="8757869" y="996334"/>
              <a:ext cx="520334" cy="588349"/>
            </a:xfrm>
            <a:custGeom>
              <a:avLst/>
              <a:gdLst/>
              <a:ahLst/>
              <a:cxnLst/>
              <a:rect l="l" t="t" r="r" b="b"/>
              <a:pathLst>
                <a:path w="16364" h="18503" extrusionOk="0">
                  <a:moveTo>
                    <a:pt x="3984" y="2920"/>
                  </a:moveTo>
                  <a:cubicBezTo>
                    <a:pt x="5103" y="2920"/>
                    <a:pt x="5936" y="5140"/>
                    <a:pt x="5246" y="7010"/>
                  </a:cubicBezTo>
                  <a:cubicBezTo>
                    <a:pt x="4532" y="8933"/>
                    <a:pt x="3446" y="10156"/>
                    <a:pt x="2662" y="10156"/>
                  </a:cubicBezTo>
                  <a:cubicBezTo>
                    <a:pt x="2601" y="10156"/>
                    <a:pt x="2542" y="10149"/>
                    <a:pt x="2486" y="10134"/>
                  </a:cubicBezTo>
                  <a:cubicBezTo>
                    <a:pt x="1884" y="9980"/>
                    <a:pt x="1736" y="7312"/>
                    <a:pt x="1936" y="6210"/>
                  </a:cubicBezTo>
                  <a:cubicBezTo>
                    <a:pt x="2137" y="5105"/>
                    <a:pt x="2720" y="3070"/>
                    <a:pt x="3887" y="2925"/>
                  </a:cubicBezTo>
                  <a:cubicBezTo>
                    <a:pt x="3920" y="2921"/>
                    <a:pt x="3952" y="2920"/>
                    <a:pt x="3984" y="2920"/>
                  </a:cubicBezTo>
                  <a:close/>
                  <a:moveTo>
                    <a:pt x="6985" y="0"/>
                  </a:moveTo>
                  <a:cubicBezTo>
                    <a:pt x="6483" y="0"/>
                    <a:pt x="5739" y="236"/>
                    <a:pt x="5206" y="446"/>
                  </a:cubicBezTo>
                  <a:cubicBezTo>
                    <a:pt x="4419" y="755"/>
                    <a:pt x="3350" y="1347"/>
                    <a:pt x="2690" y="2274"/>
                  </a:cubicBezTo>
                  <a:cubicBezTo>
                    <a:pt x="2029" y="3203"/>
                    <a:pt x="0" y="5982"/>
                    <a:pt x="1485" y="11394"/>
                  </a:cubicBezTo>
                  <a:cubicBezTo>
                    <a:pt x="1566" y="11693"/>
                    <a:pt x="1056" y="12311"/>
                    <a:pt x="1340" y="13342"/>
                  </a:cubicBezTo>
                  <a:cubicBezTo>
                    <a:pt x="1622" y="14363"/>
                    <a:pt x="4395" y="18502"/>
                    <a:pt x="8087" y="18502"/>
                  </a:cubicBezTo>
                  <a:cubicBezTo>
                    <a:pt x="8125" y="18502"/>
                    <a:pt x="8163" y="18502"/>
                    <a:pt x="8201" y="18501"/>
                  </a:cubicBezTo>
                  <a:cubicBezTo>
                    <a:pt x="11671" y="18421"/>
                    <a:pt x="14437" y="16615"/>
                    <a:pt x="15311" y="15012"/>
                  </a:cubicBezTo>
                  <a:cubicBezTo>
                    <a:pt x="16182" y="13413"/>
                    <a:pt x="16364" y="11962"/>
                    <a:pt x="16243" y="10039"/>
                  </a:cubicBezTo>
                  <a:cubicBezTo>
                    <a:pt x="16120" y="8121"/>
                    <a:pt x="15212" y="6701"/>
                    <a:pt x="14650" y="6368"/>
                  </a:cubicBezTo>
                  <a:cubicBezTo>
                    <a:pt x="13928" y="5945"/>
                    <a:pt x="11205" y="6219"/>
                    <a:pt x="10007" y="5778"/>
                  </a:cubicBezTo>
                  <a:cubicBezTo>
                    <a:pt x="8812" y="5339"/>
                    <a:pt x="7994" y="4197"/>
                    <a:pt x="7691" y="2981"/>
                  </a:cubicBezTo>
                  <a:cubicBezTo>
                    <a:pt x="7355" y="1613"/>
                    <a:pt x="7846" y="755"/>
                    <a:pt x="7487" y="183"/>
                  </a:cubicBezTo>
                  <a:cubicBezTo>
                    <a:pt x="7405" y="52"/>
                    <a:pt x="7222" y="0"/>
                    <a:pt x="6985" y="0"/>
                  </a:cubicBezTo>
                  <a:close/>
                </a:path>
              </a:pathLst>
            </a:custGeom>
            <a:solidFill>
              <a:srgbClr val="A67E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6"/>
            <p:cNvSpPr/>
            <p:nvPr/>
          </p:nvSpPr>
          <p:spPr>
            <a:xfrm>
              <a:off x="8797521" y="1215864"/>
              <a:ext cx="449776" cy="192915"/>
            </a:xfrm>
            <a:custGeom>
              <a:avLst/>
              <a:gdLst/>
              <a:ahLst/>
              <a:cxnLst/>
              <a:rect l="l" t="t" r="r" b="b"/>
              <a:pathLst>
                <a:path w="14145" h="6067" extrusionOk="0">
                  <a:moveTo>
                    <a:pt x="13944" y="1"/>
                  </a:moveTo>
                  <a:cubicBezTo>
                    <a:pt x="13132" y="1236"/>
                    <a:pt x="11075" y="2687"/>
                    <a:pt x="8405" y="3869"/>
                  </a:cubicBezTo>
                  <a:cubicBezTo>
                    <a:pt x="5433" y="5184"/>
                    <a:pt x="2877" y="5743"/>
                    <a:pt x="1240" y="5743"/>
                  </a:cubicBezTo>
                  <a:cubicBezTo>
                    <a:pt x="739" y="5743"/>
                    <a:pt x="325" y="5691"/>
                    <a:pt x="10" y="5592"/>
                  </a:cubicBezTo>
                  <a:cubicBezTo>
                    <a:pt x="1" y="5697"/>
                    <a:pt x="1" y="5808"/>
                    <a:pt x="4" y="5929"/>
                  </a:cubicBezTo>
                  <a:cubicBezTo>
                    <a:pt x="339" y="6019"/>
                    <a:pt x="759" y="6067"/>
                    <a:pt x="1253" y="6067"/>
                  </a:cubicBezTo>
                  <a:cubicBezTo>
                    <a:pt x="2718" y="6067"/>
                    <a:pt x="4834" y="5647"/>
                    <a:pt x="7327" y="4675"/>
                  </a:cubicBezTo>
                  <a:cubicBezTo>
                    <a:pt x="7722" y="4524"/>
                    <a:pt x="8127" y="4354"/>
                    <a:pt x="8541" y="4172"/>
                  </a:cubicBezTo>
                  <a:cubicBezTo>
                    <a:pt x="11214" y="2992"/>
                    <a:pt x="13246" y="1572"/>
                    <a:pt x="14144" y="297"/>
                  </a:cubicBezTo>
                  <a:cubicBezTo>
                    <a:pt x="14079" y="189"/>
                    <a:pt x="14011" y="93"/>
                    <a:pt x="13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6"/>
            <p:cNvSpPr/>
            <p:nvPr/>
          </p:nvSpPr>
          <p:spPr>
            <a:xfrm>
              <a:off x="8803403" y="1195545"/>
              <a:ext cx="421794" cy="175554"/>
            </a:xfrm>
            <a:custGeom>
              <a:avLst/>
              <a:gdLst/>
              <a:ahLst/>
              <a:cxnLst/>
              <a:rect l="l" t="t" r="r" b="b"/>
              <a:pathLst>
                <a:path w="13265" h="5521" extrusionOk="0">
                  <a:moveTo>
                    <a:pt x="12940" y="1"/>
                  </a:moveTo>
                  <a:cubicBezTo>
                    <a:pt x="11749" y="1273"/>
                    <a:pt x="9269" y="2897"/>
                    <a:pt x="6522" y="3885"/>
                  </a:cubicBezTo>
                  <a:cubicBezTo>
                    <a:pt x="3922" y="4821"/>
                    <a:pt x="1828" y="5192"/>
                    <a:pt x="442" y="5192"/>
                  </a:cubicBezTo>
                  <a:cubicBezTo>
                    <a:pt x="306" y="5192"/>
                    <a:pt x="178" y="5188"/>
                    <a:pt x="57" y="5181"/>
                  </a:cubicBezTo>
                  <a:lnTo>
                    <a:pt x="57" y="5181"/>
                  </a:lnTo>
                  <a:cubicBezTo>
                    <a:pt x="66" y="5268"/>
                    <a:pt x="38" y="5376"/>
                    <a:pt x="1" y="5506"/>
                  </a:cubicBezTo>
                  <a:cubicBezTo>
                    <a:pt x="148" y="5515"/>
                    <a:pt x="305" y="5520"/>
                    <a:pt x="472" y="5520"/>
                  </a:cubicBezTo>
                  <a:cubicBezTo>
                    <a:pt x="1849" y="5520"/>
                    <a:pt x="3916" y="5174"/>
                    <a:pt x="6639" y="4200"/>
                  </a:cubicBezTo>
                  <a:cubicBezTo>
                    <a:pt x="6793" y="4138"/>
                    <a:pt x="6951" y="4079"/>
                    <a:pt x="7111" y="4017"/>
                  </a:cubicBezTo>
                  <a:cubicBezTo>
                    <a:pt x="9634" y="3033"/>
                    <a:pt x="12076" y="1461"/>
                    <a:pt x="13265" y="140"/>
                  </a:cubicBezTo>
                  <a:cubicBezTo>
                    <a:pt x="13249" y="127"/>
                    <a:pt x="13234" y="115"/>
                    <a:pt x="13218" y="109"/>
                  </a:cubicBezTo>
                  <a:cubicBezTo>
                    <a:pt x="13144" y="66"/>
                    <a:pt x="13048" y="32"/>
                    <a:pt x="12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6"/>
            <p:cNvSpPr/>
            <p:nvPr/>
          </p:nvSpPr>
          <p:spPr>
            <a:xfrm>
              <a:off x="8830399" y="1189377"/>
              <a:ext cx="336386" cy="134408"/>
            </a:xfrm>
            <a:custGeom>
              <a:avLst/>
              <a:gdLst/>
              <a:ahLst/>
              <a:cxnLst/>
              <a:rect l="l" t="t" r="r" b="b"/>
              <a:pathLst>
                <a:path w="10579" h="4227" extrusionOk="0">
                  <a:moveTo>
                    <a:pt x="10054" y="0"/>
                  </a:moveTo>
                  <a:cubicBezTo>
                    <a:pt x="9066" y="723"/>
                    <a:pt x="7800" y="1448"/>
                    <a:pt x="6349" y="2087"/>
                  </a:cubicBezTo>
                  <a:cubicBezTo>
                    <a:pt x="4388" y="2958"/>
                    <a:pt x="2613" y="3492"/>
                    <a:pt x="1159" y="3761"/>
                  </a:cubicBezTo>
                  <a:cubicBezTo>
                    <a:pt x="848" y="4000"/>
                    <a:pt x="1" y="4226"/>
                    <a:pt x="204" y="4226"/>
                  </a:cubicBezTo>
                  <a:cubicBezTo>
                    <a:pt x="227" y="4226"/>
                    <a:pt x="262" y="4223"/>
                    <a:pt x="313" y="4218"/>
                  </a:cubicBezTo>
                  <a:cubicBezTo>
                    <a:pt x="1659" y="4063"/>
                    <a:pt x="3354" y="3643"/>
                    <a:pt x="5271" y="2896"/>
                  </a:cubicBezTo>
                  <a:cubicBezTo>
                    <a:pt x="5670" y="2742"/>
                    <a:pt x="6071" y="2575"/>
                    <a:pt x="6485" y="2390"/>
                  </a:cubicBezTo>
                  <a:cubicBezTo>
                    <a:pt x="8130" y="1661"/>
                    <a:pt x="9532" y="843"/>
                    <a:pt x="10579" y="25"/>
                  </a:cubicBezTo>
                  <a:cubicBezTo>
                    <a:pt x="10409" y="16"/>
                    <a:pt x="10230" y="9"/>
                    <a:pt x="10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6"/>
            <p:cNvSpPr/>
            <p:nvPr/>
          </p:nvSpPr>
          <p:spPr>
            <a:xfrm>
              <a:off x="8896792" y="1184766"/>
              <a:ext cx="213457" cy="90623"/>
            </a:xfrm>
            <a:custGeom>
              <a:avLst/>
              <a:gdLst/>
              <a:ahLst/>
              <a:cxnLst/>
              <a:rect l="l" t="t" r="r" b="b"/>
              <a:pathLst>
                <a:path w="6713" h="2850" extrusionOk="0">
                  <a:moveTo>
                    <a:pt x="6197" y="0"/>
                  </a:moveTo>
                  <a:cubicBezTo>
                    <a:pt x="5128" y="639"/>
                    <a:pt x="3896" y="1244"/>
                    <a:pt x="2606" y="1707"/>
                  </a:cubicBezTo>
                  <a:cubicBezTo>
                    <a:pt x="1763" y="2010"/>
                    <a:pt x="979" y="2254"/>
                    <a:pt x="250" y="2442"/>
                  </a:cubicBezTo>
                  <a:cubicBezTo>
                    <a:pt x="170" y="2584"/>
                    <a:pt x="83" y="2720"/>
                    <a:pt x="0" y="2850"/>
                  </a:cubicBezTo>
                  <a:cubicBezTo>
                    <a:pt x="818" y="2649"/>
                    <a:pt x="1720" y="2377"/>
                    <a:pt x="2714" y="2022"/>
                  </a:cubicBezTo>
                  <a:cubicBezTo>
                    <a:pt x="2871" y="1964"/>
                    <a:pt x="3029" y="1905"/>
                    <a:pt x="3193" y="1843"/>
                  </a:cubicBezTo>
                  <a:cubicBezTo>
                    <a:pt x="4431" y="1362"/>
                    <a:pt x="5650" y="735"/>
                    <a:pt x="6712" y="68"/>
                  </a:cubicBezTo>
                  <a:cubicBezTo>
                    <a:pt x="6530" y="49"/>
                    <a:pt x="6357" y="25"/>
                    <a:pt x="6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6"/>
            <p:cNvSpPr/>
            <p:nvPr/>
          </p:nvSpPr>
          <p:spPr>
            <a:xfrm>
              <a:off x="8926905" y="1154622"/>
              <a:ext cx="118732" cy="57649"/>
            </a:xfrm>
            <a:custGeom>
              <a:avLst/>
              <a:gdLst/>
              <a:ahLst/>
              <a:cxnLst/>
              <a:rect l="l" t="t" r="r" b="b"/>
              <a:pathLst>
                <a:path w="3734" h="1813" extrusionOk="0">
                  <a:moveTo>
                    <a:pt x="3474" y="0"/>
                  </a:moveTo>
                  <a:cubicBezTo>
                    <a:pt x="3098" y="195"/>
                    <a:pt x="2702" y="380"/>
                    <a:pt x="2295" y="562"/>
                  </a:cubicBezTo>
                  <a:cubicBezTo>
                    <a:pt x="1529" y="905"/>
                    <a:pt x="798" y="1189"/>
                    <a:pt x="100" y="1430"/>
                  </a:cubicBezTo>
                  <a:cubicBezTo>
                    <a:pt x="72" y="1556"/>
                    <a:pt x="41" y="1683"/>
                    <a:pt x="1" y="1813"/>
                  </a:cubicBezTo>
                  <a:cubicBezTo>
                    <a:pt x="396" y="1680"/>
                    <a:pt x="801" y="1535"/>
                    <a:pt x="1217" y="1371"/>
                  </a:cubicBezTo>
                  <a:cubicBezTo>
                    <a:pt x="1613" y="1217"/>
                    <a:pt x="2017" y="1050"/>
                    <a:pt x="2425" y="865"/>
                  </a:cubicBezTo>
                  <a:cubicBezTo>
                    <a:pt x="2882" y="664"/>
                    <a:pt x="3317" y="457"/>
                    <a:pt x="3734" y="241"/>
                  </a:cubicBezTo>
                  <a:cubicBezTo>
                    <a:pt x="3644" y="167"/>
                    <a:pt x="3558" y="87"/>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6"/>
            <p:cNvSpPr/>
            <p:nvPr/>
          </p:nvSpPr>
          <p:spPr>
            <a:xfrm>
              <a:off x="8930053" y="1113667"/>
              <a:ext cx="84454" cy="43817"/>
            </a:xfrm>
            <a:custGeom>
              <a:avLst/>
              <a:gdLst/>
              <a:ahLst/>
              <a:cxnLst/>
              <a:rect l="l" t="t" r="r" b="b"/>
              <a:pathLst>
                <a:path w="2656" h="1378" extrusionOk="0">
                  <a:moveTo>
                    <a:pt x="2511" y="1"/>
                  </a:moveTo>
                  <a:cubicBezTo>
                    <a:pt x="1832" y="340"/>
                    <a:pt x="1115" y="652"/>
                    <a:pt x="374" y="918"/>
                  </a:cubicBezTo>
                  <a:cubicBezTo>
                    <a:pt x="248" y="964"/>
                    <a:pt x="127" y="1004"/>
                    <a:pt x="1" y="1047"/>
                  </a:cubicBezTo>
                  <a:cubicBezTo>
                    <a:pt x="19" y="1155"/>
                    <a:pt x="38" y="1267"/>
                    <a:pt x="50" y="1378"/>
                  </a:cubicBezTo>
                  <a:cubicBezTo>
                    <a:pt x="192" y="1328"/>
                    <a:pt x="334" y="1282"/>
                    <a:pt x="482" y="1226"/>
                  </a:cubicBezTo>
                  <a:cubicBezTo>
                    <a:pt x="640" y="1171"/>
                    <a:pt x="797" y="1112"/>
                    <a:pt x="961" y="1050"/>
                  </a:cubicBezTo>
                  <a:cubicBezTo>
                    <a:pt x="1532" y="825"/>
                    <a:pt x="2103" y="572"/>
                    <a:pt x="2656" y="297"/>
                  </a:cubicBezTo>
                  <a:cubicBezTo>
                    <a:pt x="2603" y="201"/>
                    <a:pt x="2557" y="100"/>
                    <a:pt x="25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6"/>
            <p:cNvSpPr/>
            <p:nvPr/>
          </p:nvSpPr>
          <p:spPr>
            <a:xfrm>
              <a:off x="8916030" y="1074397"/>
              <a:ext cx="85027" cy="45216"/>
            </a:xfrm>
            <a:custGeom>
              <a:avLst/>
              <a:gdLst/>
              <a:ahLst/>
              <a:cxnLst/>
              <a:rect l="l" t="t" r="r" b="b"/>
              <a:pathLst>
                <a:path w="2674" h="1422" extrusionOk="0">
                  <a:moveTo>
                    <a:pt x="2621" y="1"/>
                  </a:moveTo>
                  <a:cubicBezTo>
                    <a:pt x="2297" y="161"/>
                    <a:pt x="1961" y="319"/>
                    <a:pt x="1615" y="473"/>
                  </a:cubicBezTo>
                  <a:cubicBezTo>
                    <a:pt x="1059" y="717"/>
                    <a:pt x="522" y="939"/>
                    <a:pt x="0" y="1131"/>
                  </a:cubicBezTo>
                  <a:cubicBezTo>
                    <a:pt x="59" y="1220"/>
                    <a:pt x="111" y="1316"/>
                    <a:pt x="164" y="1421"/>
                  </a:cubicBezTo>
                  <a:cubicBezTo>
                    <a:pt x="284" y="1375"/>
                    <a:pt x="408" y="1328"/>
                    <a:pt x="537" y="1282"/>
                  </a:cubicBezTo>
                  <a:cubicBezTo>
                    <a:pt x="930" y="1128"/>
                    <a:pt x="1334" y="961"/>
                    <a:pt x="1745" y="776"/>
                  </a:cubicBezTo>
                  <a:cubicBezTo>
                    <a:pt x="2066" y="634"/>
                    <a:pt x="2374" y="486"/>
                    <a:pt x="2674" y="340"/>
                  </a:cubicBezTo>
                  <a:cubicBezTo>
                    <a:pt x="2652" y="223"/>
                    <a:pt x="2634" y="109"/>
                    <a:pt x="2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6"/>
            <p:cNvSpPr/>
            <p:nvPr/>
          </p:nvSpPr>
          <p:spPr>
            <a:xfrm>
              <a:off x="8887158" y="1043204"/>
              <a:ext cx="111768" cy="52339"/>
            </a:xfrm>
            <a:custGeom>
              <a:avLst/>
              <a:gdLst/>
              <a:ahLst/>
              <a:cxnLst/>
              <a:rect l="l" t="t" r="r" b="b"/>
              <a:pathLst>
                <a:path w="3515" h="1646" extrusionOk="0">
                  <a:moveTo>
                    <a:pt x="3514" y="0"/>
                  </a:moveTo>
                  <a:lnTo>
                    <a:pt x="3514" y="0"/>
                  </a:lnTo>
                  <a:cubicBezTo>
                    <a:pt x="2711" y="423"/>
                    <a:pt x="1844" y="812"/>
                    <a:pt x="942" y="1136"/>
                  </a:cubicBezTo>
                  <a:cubicBezTo>
                    <a:pt x="618" y="1250"/>
                    <a:pt x="309" y="1355"/>
                    <a:pt x="1" y="1457"/>
                  </a:cubicBezTo>
                  <a:cubicBezTo>
                    <a:pt x="170" y="1473"/>
                    <a:pt x="331" y="1538"/>
                    <a:pt x="479" y="1646"/>
                  </a:cubicBezTo>
                  <a:cubicBezTo>
                    <a:pt x="671" y="1581"/>
                    <a:pt x="859" y="1519"/>
                    <a:pt x="1050" y="1448"/>
                  </a:cubicBezTo>
                  <a:cubicBezTo>
                    <a:pt x="1211" y="1389"/>
                    <a:pt x="1368" y="1334"/>
                    <a:pt x="1529" y="1272"/>
                  </a:cubicBezTo>
                  <a:cubicBezTo>
                    <a:pt x="2199" y="1010"/>
                    <a:pt x="2863" y="707"/>
                    <a:pt x="3499" y="380"/>
                  </a:cubicBezTo>
                  <a:cubicBezTo>
                    <a:pt x="3499" y="247"/>
                    <a:pt x="3505" y="120"/>
                    <a:pt x="35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6"/>
            <p:cNvSpPr/>
            <p:nvPr/>
          </p:nvSpPr>
          <p:spPr>
            <a:xfrm>
              <a:off x="8799969" y="1080502"/>
              <a:ext cx="126967" cy="253394"/>
            </a:xfrm>
            <a:custGeom>
              <a:avLst/>
              <a:gdLst/>
              <a:ahLst/>
              <a:cxnLst/>
              <a:rect l="l" t="t" r="r" b="b"/>
              <a:pathLst>
                <a:path w="3993" h="7969" extrusionOk="0">
                  <a:moveTo>
                    <a:pt x="2492" y="1"/>
                  </a:moveTo>
                  <a:cubicBezTo>
                    <a:pt x="2448" y="1"/>
                    <a:pt x="2403" y="4"/>
                    <a:pt x="2357" y="9"/>
                  </a:cubicBezTo>
                  <a:cubicBezTo>
                    <a:pt x="1156" y="164"/>
                    <a:pt x="402" y="2310"/>
                    <a:pt x="202" y="3964"/>
                  </a:cubicBezTo>
                  <a:cubicBezTo>
                    <a:pt x="1" y="5619"/>
                    <a:pt x="390" y="7774"/>
                    <a:pt x="751" y="7947"/>
                  </a:cubicBezTo>
                  <a:cubicBezTo>
                    <a:pt x="782" y="7962"/>
                    <a:pt x="817" y="7969"/>
                    <a:pt x="856" y="7969"/>
                  </a:cubicBezTo>
                  <a:cubicBezTo>
                    <a:pt x="1278" y="7969"/>
                    <a:pt x="2119" y="7185"/>
                    <a:pt x="2119" y="7185"/>
                  </a:cubicBezTo>
                  <a:lnTo>
                    <a:pt x="2119" y="7185"/>
                  </a:lnTo>
                  <a:cubicBezTo>
                    <a:pt x="1846" y="7396"/>
                    <a:pt x="1579" y="7510"/>
                    <a:pt x="1341" y="7510"/>
                  </a:cubicBezTo>
                  <a:cubicBezTo>
                    <a:pt x="1280" y="7510"/>
                    <a:pt x="1221" y="7502"/>
                    <a:pt x="1165" y="7487"/>
                  </a:cubicBezTo>
                  <a:cubicBezTo>
                    <a:pt x="563" y="7333"/>
                    <a:pt x="418" y="4665"/>
                    <a:pt x="618" y="3563"/>
                  </a:cubicBezTo>
                  <a:cubicBezTo>
                    <a:pt x="819" y="2458"/>
                    <a:pt x="1400" y="423"/>
                    <a:pt x="2567" y="278"/>
                  </a:cubicBezTo>
                  <a:cubicBezTo>
                    <a:pt x="2600" y="274"/>
                    <a:pt x="2632" y="272"/>
                    <a:pt x="2665" y="272"/>
                  </a:cubicBezTo>
                  <a:cubicBezTo>
                    <a:pt x="3241" y="272"/>
                    <a:pt x="3742" y="859"/>
                    <a:pt x="3993" y="1689"/>
                  </a:cubicBezTo>
                  <a:cubicBezTo>
                    <a:pt x="3881" y="1306"/>
                    <a:pt x="3431" y="1"/>
                    <a:pt x="2492" y="1"/>
                  </a:cubicBez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6"/>
            <p:cNvSpPr/>
            <p:nvPr/>
          </p:nvSpPr>
          <p:spPr>
            <a:xfrm>
              <a:off x="8876060" y="1000881"/>
              <a:ext cx="113930" cy="48014"/>
            </a:xfrm>
            <a:custGeom>
              <a:avLst/>
              <a:gdLst/>
              <a:ahLst/>
              <a:cxnLst/>
              <a:rect l="l" t="t" r="r" b="b"/>
              <a:pathLst>
                <a:path w="3583" h="1510" extrusionOk="0">
                  <a:moveTo>
                    <a:pt x="3255" y="1"/>
                  </a:moveTo>
                  <a:cubicBezTo>
                    <a:pt x="2926" y="1"/>
                    <a:pt x="2319" y="151"/>
                    <a:pt x="1656" y="411"/>
                  </a:cubicBezTo>
                  <a:cubicBezTo>
                    <a:pt x="705" y="781"/>
                    <a:pt x="1" y="1235"/>
                    <a:pt x="72" y="1424"/>
                  </a:cubicBezTo>
                  <a:cubicBezTo>
                    <a:pt x="94" y="1482"/>
                    <a:pt x="184" y="1509"/>
                    <a:pt x="325" y="1509"/>
                  </a:cubicBezTo>
                  <a:cubicBezTo>
                    <a:pt x="654" y="1509"/>
                    <a:pt x="1260" y="1359"/>
                    <a:pt x="1924" y="1099"/>
                  </a:cubicBezTo>
                  <a:cubicBezTo>
                    <a:pt x="2875" y="729"/>
                    <a:pt x="3582" y="275"/>
                    <a:pt x="3508" y="87"/>
                  </a:cubicBezTo>
                  <a:cubicBezTo>
                    <a:pt x="3486" y="29"/>
                    <a:pt x="3396" y="1"/>
                    <a:pt x="3255" y="1"/>
                  </a:cubicBezTo>
                  <a:close/>
                </a:path>
              </a:pathLst>
            </a:custGeom>
            <a:solidFill>
              <a:srgbClr val="926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6"/>
            <p:cNvSpPr/>
            <p:nvPr/>
          </p:nvSpPr>
          <p:spPr>
            <a:xfrm>
              <a:off x="8953710" y="1010293"/>
              <a:ext cx="324589" cy="574390"/>
            </a:xfrm>
            <a:custGeom>
              <a:avLst/>
              <a:gdLst/>
              <a:ahLst/>
              <a:cxnLst/>
              <a:rect l="l" t="t" r="r" b="b"/>
              <a:pathLst>
                <a:path w="10208" h="18064" extrusionOk="0">
                  <a:moveTo>
                    <a:pt x="1433" y="1"/>
                  </a:moveTo>
                  <a:cubicBezTo>
                    <a:pt x="1211" y="303"/>
                    <a:pt x="631" y="655"/>
                    <a:pt x="1" y="933"/>
                  </a:cubicBezTo>
                  <a:cubicBezTo>
                    <a:pt x="63" y="1507"/>
                    <a:pt x="239" y="2610"/>
                    <a:pt x="831" y="4014"/>
                  </a:cubicBezTo>
                  <a:cubicBezTo>
                    <a:pt x="1665" y="5996"/>
                    <a:pt x="4153" y="7071"/>
                    <a:pt x="5262" y="8392"/>
                  </a:cubicBezTo>
                  <a:cubicBezTo>
                    <a:pt x="6367" y="9711"/>
                    <a:pt x="7741" y="14437"/>
                    <a:pt x="5327" y="16426"/>
                  </a:cubicBezTo>
                  <a:cubicBezTo>
                    <a:pt x="3804" y="17679"/>
                    <a:pt x="2279" y="17926"/>
                    <a:pt x="1313" y="17926"/>
                  </a:cubicBezTo>
                  <a:cubicBezTo>
                    <a:pt x="987" y="17926"/>
                    <a:pt x="724" y="17898"/>
                    <a:pt x="547" y="17871"/>
                  </a:cubicBezTo>
                  <a:lnTo>
                    <a:pt x="547" y="17871"/>
                  </a:lnTo>
                  <a:cubicBezTo>
                    <a:pt x="991" y="17991"/>
                    <a:pt x="1454" y="18063"/>
                    <a:pt x="1932" y="18063"/>
                  </a:cubicBezTo>
                  <a:cubicBezTo>
                    <a:pt x="1970" y="18063"/>
                    <a:pt x="2007" y="18063"/>
                    <a:pt x="2045" y="18062"/>
                  </a:cubicBezTo>
                  <a:cubicBezTo>
                    <a:pt x="5515" y="17982"/>
                    <a:pt x="8281" y="16176"/>
                    <a:pt x="9155" y="14573"/>
                  </a:cubicBezTo>
                  <a:cubicBezTo>
                    <a:pt x="10026" y="12971"/>
                    <a:pt x="10208" y="11520"/>
                    <a:pt x="10087" y="9600"/>
                  </a:cubicBezTo>
                  <a:cubicBezTo>
                    <a:pt x="9961" y="7682"/>
                    <a:pt x="9053" y="6262"/>
                    <a:pt x="8491" y="5929"/>
                  </a:cubicBezTo>
                  <a:cubicBezTo>
                    <a:pt x="7769" y="5506"/>
                    <a:pt x="5046" y="5780"/>
                    <a:pt x="3848" y="5339"/>
                  </a:cubicBezTo>
                  <a:cubicBezTo>
                    <a:pt x="2653" y="4900"/>
                    <a:pt x="1835" y="3758"/>
                    <a:pt x="1532" y="2542"/>
                  </a:cubicBezTo>
                  <a:cubicBezTo>
                    <a:pt x="1242" y="1368"/>
                    <a:pt x="1563" y="566"/>
                    <a:pt x="1433" y="1"/>
                  </a:cubicBez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6"/>
            <p:cNvSpPr/>
            <p:nvPr/>
          </p:nvSpPr>
          <p:spPr>
            <a:xfrm>
              <a:off x="9082426" y="1503695"/>
              <a:ext cx="44516" cy="35613"/>
            </a:xfrm>
            <a:custGeom>
              <a:avLst/>
              <a:gdLst/>
              <a:ahLst/>
              <a:cxnLst/>
              <a:rect l="l" t="t" r="r" b="b"/>
              <a:pathLst>
                <a:path w="1400" h="1120" extrusionOk="0">
                  <a:moveTo>
                    <a:pt x="1320" y="0"/>
                  </a:moveTo>
                  <a:cubicBezTo>
                    <a:pt x="1301" y="0"/>
                    <a:pt x="1281" y="8"/>
                    <a:pt x="1266" y="23"/>
                  </a:cubicBezTo>
                  <a:cubicBezTo>
                    <a:pt x="911" y="406"/>
                    <a:pt x="627" y="659"/>
                    <a:pt x="47" y="986"/>
                  </a:cubicBezTo>
                  <a:cubicBezTo>
                    <a:pt x="13" y="1008"/>
                    <a:pt x="0" y="1048"/>
                    <a:pt x="19" y="1085"/>
                  </a:cubicBezTo>
                  <a:cubicBezTo>
                    <a:pt x="35" y="1108"/>
                    <a:pt x="60" y="1119"/>
                    <a:pt x="85" y="1119"/>
                  </a:cubicBezTo>
                  <a:cubicBezTo>
                    <a:pt x="93" y="1119"/>
                    <a:pt x="101" y="1118"/>
                    <a:pt x="109" y="1116"/>
                  </a:cubicBezTo>
                  <a:cubicBezTo>
                    <a:pt x="112" y="1116"/>
                    <a:pt x="118" y="1116"/>
                    <a:pt x="118" y="1109"/>
                  </a:cubicBezTo>
                  <a:cubicBezTo>
                    <a:pt x="711" y="770"/>
                    <a:pt x="1004" y="514"/>
                    <a:pt x="1371" y="118"/>
                  </a:cubicBezTo>
                  <a:cubicBezTo>
                    <a:pt x="1399" y="91"/>
                    <a:pt x="1393" y="44"/>
                    <a:pt x="1368" y="20"/>
                  </a:cubicBezTo>
                  <a:cubicBezTo>
                    <a:pt x="1355" y="6"/>
                    <a:pt x="1338" y="0"/>
                    <a:pt x="132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6"/>
            <p:cNvSpPr/>
            <p:nvPr/>
          </p:nvSpPr>
          <p:spPr>
            <a:xfrm>
              <a:off x="8944584" y="1547003"/>
              <a:ext cx="115489" cy="19428"/>
            </a:xfrm>
            <a:custGeom>
              <a:avLst/>
              <a:gdLst/>
              <a:ahLst/>
              <a:cxnLst/>
              <a:rect l="l" t="t" r="r" b="b"/>
              <a:pathLst>
                <a:path w="3632" h="611" extrusionOk="0">
                  <a:moveTo>
                    <a:pt x="83" y="1"/>
                  </a:moveTo>
                  <a:cubicBezTo>
                    <a:pt x="54" y="1"/>
                    <a:pt x="28" y="16"/>
                    <a:pt x="16" y="41"/>
                  </a:cubicBezTo>
                  <a:cubicBezTo>
                    <a:pt x="1" y="81"/>
                    <a:pt x="16" y="121"/>
                    <a:pt x="53" y="136"/>
                  </a:cubicBezTo>
                  <a:cubicBezTo>
                    <a:pt x="679" y="426"/>
                    <a:pt x="1248" y="610"/>
                    <a:pt x="1891" y="610"/>
                  </a:cubicBezTo>
                  <a:cubicBezTo>
                    <a:pt x="2377" y="610"/>
                    <a:pt x="2906" y="505"/>
                    <a:pt x="3533" y="260"/>
                  </a:cubicBezTo>
                  <a:cubicBezTo>
                    <a:pt x="3545" y="257"/>
                    <a:pt x="3561" y="251"/>
                    <a:pt x="3579" y="241"/>
                  </a:cubicBezTo>
                  <a:cubicBezTo>
                    <a:pt x="3613" y="226"/>
                    <a:pt x="3632" y="183"/>
                    <a:pt x="3619" y="149"/>
                  </a:cubicBezTo>
                  <a:cubicBezTo>
                    <a:pt x="3607" y="123"/>
                    <a:pt x="3580" y="106"/>
                    <a:pt x="3552" y="106"/>
                  </a:cubicBezTo>
                  <a:cubicBezTo>
                    <a:pt x="3544" y="106"/>
                    <a:pt x="3535" y="108"/>
                    <a:pt x="3527" y="112"/>
                  </a:cubicBezTo>
                  <a:cubicBezTo>
                    <a:pt x="2896" y="360"/>
                    <a:pt x="2373" y="468"/>
                    <a:pt x="1892" y="468"/>
                  </a:cubicBezTo>
                  <a:cubicBezTo>
                    <a:pt x="1279" y="468"/>
                    <a:pt x="733" y="292"/>
                    <a:pt x="115" y="7"/>
                  </a:cubicBezTo>
                  <a:cubicBezTo>
                    <a:pt x="104" y="3"/>
                    <a:pt x="94" y="1"/>
                    <a:pt x="83"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6"/>
            <p:cNvSpPr/>
            <p:nvPr/>
          </p:nvSpPr>
          <p:spPr>
            <a:xfrm>
              <a:off x="8816377" y="1427508"/>
              <a:ext cx="74152" cy="85281"/>
            </a:xfrm>
            <a:custGeom>
              <a:avLst/>
              <a:gdLst/>
              <a:ahLst/>
              <a:cxnLst/>
              <a:rect l="l" t="t" r="r" b="b"/>
              <a:pathLst>
                <a:path w="2332" h="2682" extrusionOk="0">
                  <a:moveTo>
                    <a:pt x="83" y="0"/>
                  </a:moveTo>
                  <a:cubicBezTo>
                    <a:pt x="70" y="0"/>
                    <a:pt x="56" y="4"/>
                    <a:pt x="44" y="11"/>
                  </a:cubicBezTo>
                  <a:cubicBezTo>
                    <a:pt x="10" y="29"/>
                    <a:pt x="1" y="72"/>
                    <a:pt x="19" y="106"/>
                  </a:cubicBezTo>
                  <a:cubicBezTo>
                    <a:pt x="28" y="122"/>
                    <a:pt x="890" y="1492"/>
                    <a:pt x="2208" y="2666"/>
                  </a:cubicBezTo>
                  <a:cubicBezTo>
                    <a:pt x="2221" y="2676"/>
                    <a:pt x="2239" y="2681"/>
                    <a:pt x="2257" y="2681"/>
                  </a:cubicBezTo>
                  <a:cubicBezTo>
                    <a:pt x="2266" y="2681"/>
                    <a:pt x="2274" y="2680"/>
                    <a:pt x="2282" y="2678"/>
                  </a:cubicBezTo>
                  <a:cubicBezTo>
                    <a:pt x="2288" y="2672"/>
                    <a:pt x="2301" y="2669"/>
                    <a:pt x="2304" y="2663"/>
                  </a:cubicBezTo>
                  <a:cubicBezTo>
                    <a:pt x="2332" y="2632"/>
                    <a:pt x="2332" y="2589"/>
                    <a:pt x="2301" y="2561"/>
                  </a:cubicBezTo>
                  <a:cubicBezTo>
                    <a:pt x="1001" y="1400"/>
                    <a:pt x="149" y="48"/>
                    <a:pt x="139" y="32"/>
                  </a:cubicBezTo>
                  <a:cubicBezTo>
                    <a:pt x="128" y="11"/>
                    <a:pt x="106" y="0"/>
                    <a:pt x="83"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6"/>
            <p:cNvSpPr/>
            <p:nvPr/>
          </p:nvSpPr>
          <p:spPr>
            <a:xfrm>
              <a:off x="8968432" y="1343467"/>
              <a:ext cx="147413" cy="60860"/>
            </a:xfrm>
            <a:custGeom>
              <a:avLst/>
              <a:gdLst/>
              <a:ahLst/>
              <a:cxnLst/>
              <a:rect l="l" t="t" r="r" b="b"/>
              <a:pathLst>
                <a:path w="4636" h="1914" extrusionOk="0">
                  <a:moveTo>
                    <a:pt x="4553" y="1"/>
                  </a:moveTo>
                  <a:cubicBezTo>
                    <a:pt x="4542" y="1"/>
                    <a:pt x="4531" y="4"/>
                    <a:pt x="4521" y="11"/>
                  </a:cubicBezTo>
                  <a:cubicBezTo>
                    <a:pt x="1884" y="1400"/>
                    <a:pt x="84" y="1764"/>
                    <a:pt x="66" y="1771"/>
                  </a:cubicBezTo>
                  <a:cubicBezTo>
                    <a:pt x="29" y="1777"/>
                    <a:pt x="1" y="1817"/>
                    <a:pt x="7" y="1854"/>
                  </a:cubicBezTo>
                  <a:cubicBezTo>
                    <a:pt x="15" y="1890"/>
                    <a:pt x="46" y="1913"/>
                    <a:pt x="81" y="1913"/>
                  </a:cubicBezTo>
                  <a:cubicBezTo>
                    <a:pt x="85" y="1913"/>
                    <a:pt x="89" y="1913"/>
                    <a:pt x="94" y="1913"/>
                  </a:cubicBezTo>
                  <a:cubicBezTo>
                    <a:pt x="106" y="1909"/>
                    <a:pt x="881" y="1749"/>
                    <a:pt x="2159" y="1252"/>
                  </a:cubicBezTo>
                  <a:cubicBezTo>
                    <a:pt x="2841" y="986"/>
                    <a:pt x="3663" y="622"/>
                    <a:pt x="4586" y="137"/>
                  </a:cubicBezTo>
                  <a:cubicBezTo>
                    <a:pt x="4620" y="119"/>
                    <a:pt x="4635" y="76"/>
                    <a:pt x="4617" y="42"/>
                  </a:cubicBezTo>
                  <a:cubicBezTo>
                    <a:pt x="4604" y="16"/>
                    <a:pt x="4578" y="1"/>
                    <a:pt x="4553"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6"/>
            <p:cNvSpPr/>
            <p:nvPr/>
          </p:nvSpPr>
          <p:spPr>
            <a:xfrm>
              <a:off x="9095177" y="1344167"/>
              <a:ext cx="48523" cy="28363"/>
            </a:xfrm>
            <a:custGeom>
              <a:avLst/>
              <a:gdLst/>
              <a:ahLst/>
              <a:cxnLst/>
              <a:rect l="l" t="t" r="r" b="b"/>
              <a:pathLst>
                <a:path w="1526" h="892" extrusionOk="0">
                  <a:moveTo>
                    <a:pt x="1444" y="0"/>
                  </a:moveTo>
                  <a:cubicBezTo>
                    <a:pt x="1431" y="0"/>
                    <a:pt x="1418" y="4"/>
                    <a:pt x="1406" y="10"/>
                  </a:cubicBezTo>
                  <a:cubicBezTo>
                    <a:pt x="754" y="421"/>
                    <a:pt x="59" y="751"/>
                    <a:pt x="50" y="754"/>
                  </a:cubicBezTo>
                  <a:cubicBezTo>
                    <a:pt x="16" y="776"/>
                    <a:pt x="1" y="816"/>
                    <a:pt x="16" y="853"/>
                  </a:cubicBezTo>
                  <a:cubicBezTo>
                    <a:pt x="28" y="878"/>
                    <a:pt x="53" y="892"/>
                    <a:pt x="79" y="892"/>
                  </a:cubicBezTo>
                  <a:cubicBezTo>
                    <a:pt x="88" y="892"/>
                    <a:pt x="97" y="890"/>
                    <a:pt x="106" y="887"/>
                  </a:cubicBezTo>
                  <a:lnTo>
                    <a:pt x="112" y="887"/>
                  </a:lnTo>
                  <a:cubicBezTo>
                    <a:pt x="121" y="884"/>
                    <a:pt x="822" y="548"/>
                    <a:pt x="1483" y="134"/>
                  </a:cubicBezTo>
                  <a:cubicBezTo>
                    <a:pt x="1517" y="112"/>
                    <a:pt x="1526" y="69"/>
                    <a:pt x="1507" y="35"/>
                  </a:cubicBezTo>
                  <a:cubicBezTo>
                    <a:pt x="1492" y="11"/>
                    <a:pt x="1468" y="0"/>
                    <a:pt x="1444"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6"/>
            <p:cNvSpPr/>
            <p:nvPr/>
          </p:nvSpPr>
          <p:spPr>
            <a:xfrm>
              <a:off x="8867729" y="1045302"/>
              <a:ext cx="70718" cy="18188"/>
            </a:xfrm>
            <a:custGeom>
              <a:avLst/>
              <a:gdLst/>
              <a:ahLst/>
              <a:cxnLst/>
              <a:rect l="l" t="t" r="r" b="b"/>
              <a:pathLst>
                <a:path w="2224" h="572" extrusionOk="0">
                  <a:moveTo>
                    <a:pt x="2143" y="0"/>
                  </a:moveTo>
                  <a:cubicBezTo>
                    <a:pt x="2133" y="0"/>
                    <a:pt x="2124" y="3"/>
                    <a:pt x="2115" y="8"/>
                  </a:cubicBezTo>
                  <a:cubicBezTo>
                    <a:pt x="1250" y="352"/>
                    <a:pt x="724" y="428"/>
                    <a:pt x="431" y="428"/>
                  </a:cubicBezTo>
                  <a:cubicBezTo>
                    <a:pt x="208" y="428"/>
                    <a:pt x="118" y="384"/>
                    <a:pt x="114" y="382"/>
                  </a:cubicBezTo>
                  <a:cubicBezTo>
                    <a:pt x="104" y="376"/>
                    <a:pt x="92" y="373"/>
                    <a:pt x="81" y="373"/>
                  </a:cubicBezTo>
                  <a:cubicBezTo>
                    <a:pt x="56" y="373"/>
                    <a:pt x="31" y="386"/>
                    <a:pt x="19" y="409"/>
                  </a:cubicBezTo>
                  <a:cubicBezTo>
                    <a:pt x="0" y="440"/>
                    <a:pt x="10" y="487"/>
                    <a:pt x="47" y="505"/>
                  </a:cubicBezTo>
                  <a:cubicBezTo>
                    <a:pt x="57" y="511"/>
                    <a:pt x="165" y="572"/>
                    <a:pt x="438" y="572"/>
                  </a:cubicBezTo>
                  <a:cubicBezTo>
                    <a:pt x="744" y="572"/>
                    <a:pt x="1258" y="495"/>
                    <a:pt x="2072" y="178"/>
                  </a:cubicBezTo>
                  <a:cubicBezTo>
                    <a:pt x="2103" y="162"/>
                    <a:pt x="2137" y="150"/>
                    <a:pt x="2168" y="141"/>
                  </a:cubicBezTo>
                  <a:cubicBezTo>
                    <a:pt x="2202" y="125"/>
                    <a:pt x="2223" y="82"/>
                    <a:pt x="2208" y="48"/>
                  </a:cubicBezTo>
                  <a:cubicBezTo>
                    <a:pt x="2196" y="21"/>
                    <a:pt x="2170" y="0"/>
                    <a:pt x="2143" y="0"/>
                  </a:cubicBezTo>
                  <a:close/>
                </a:path>
              </a:pathLst>
            </a:custGeom>
            <a:solidFill>
              <a:srgbClr val="926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2">
  <p:cSld name="CUSTOM_6_1_1">
    <p:spTree>
      <p:nvGrpSpPr>
        <p:cNvPr id="1" name="Shape 4378"/>
        <p:cNvGrpSpPr/>
        <p:nvPr/>
      </p:nvGrpSpPr>
      <p:grpSpPr>
        <a:xfrm>
          <a:off x="0" y="0"/>
          <a:ext cx="0" cy="0"/>
          <a:chOff x="0" y="0"/>
          <a:chExt cx="0" cy="0"/>
        </a:xfrm>
      </p:grpSpPr>
      <p:sp>
        <p:nvSpPr>
          <p:cNvPr id="4379" name="Google Shape;4379;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80" name="Google Shape;4380;p26"/>
          <p:cNvSpPr txBox="1">
            <a:spLocks noGrp="1"/>
          </p:cNvSpPr>
          <p:nvPr>
            <p:ph type="subTitle" idx="1"/>
          </p:nvPr>
        </p:nvSpPr>
        <p:spPr>
          <a:xfrm>
            <a:off x="1294385" y="1565625"/>
            <a:ext cx="7129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4381" name="Google Shape;4381;p26"/>
          <p:cNvSpPr txBox="1">
            <a:spLocks noGrp="1"/>
          </p:cNvSpPr>
          <p:nvPr>
            <p:ph type="subTitle" idx="2"/>
          </p:nvPr>
        </p:nvSpPr>
        <p:spPr>
          <a:xfrm>
            <a:off x="1294385" y="2731125"/>
            <a:ext cx="7129800" cy="527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4382" name="Google Shape;4382;p26"/>
          <p:cNvSpPr txBox="1">
            <a:spLocks noGrp="1"/>
          </p:cNvSpPr>
          <p:nvPr>
            <p:ph type="subTitle" idx="3"/>
          </p:nvPr>
        </p:nvSpPr>
        <p:spPr>
          <a:xfrm>
            <a:off x="1294385" y="3851625"/>
            <a:ext cx="7129800" cy="527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4383" name="Google Shape;4383;p26"/>
          <p:cNvSpPr txBox="1">
            <a:spLocks noGrp="1"/>
          </p:cNvSpPr>
          <p:nvPr>
            <p:ph type="subTitle" idx="4"/>
          </p:nvPr>
        </p:nvSpPr>
        <p:spPr>
          <a:xfrm>
            <a:off x="1294375" y="1329825"/>
            <a:ext cx="7129800" cy="4275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Font typeface="Bebas Neue"/>
              <a:buNone/>
              <a:defRPr sz="2000" b="1">
                <a:latin typeface="DM Sans"/>
                <a:ea typeface="DM Sans"/>
                <a:cs typeface="DM Sans"/>
                <a:sym typeface="DM Sans"/>
              </a:defRPr>
            </a:lvl1pPr>
            <a:lvl2pPr lvl="1" rtl="0">
              <a:lnSpc>
                <a:spcPct val="100000"/>
              </a:lnSpc>
              <a:spcBef>
                <a:spcPts val="0"/>
              </a:spcBef>
              <a:spcAft>
                <a:spcPts val="0"/>
              </a:spcAft>
              <a:buSzPts val="2600"/>
              <a:buFont typeface="Bebas Neue"/>
              <a:buNone/>
              <a:defRPr sz="2600">
                <a:latin typeface="Bebas Neue"/>
                <a:ea typeface="Bebas Neue"/>
                <a:cs typeface="Bebas Neue"/>
                <a:sym typeface="Bebas Neue"/>
              </a:defRPr>
            </a:lvl2pPr>
            <a:lvl3pPr lvl="2" rtl="0">
              <a:lnSpc>
                <a:spcPct val="100000"/>
              </a:lnSpc>
              <a:spcBef>
                <a:spcPts val="1600"/>
              </a:spcBef>
              <a:spcAft>
                <a:spcPts val="0"/>
              </a:spcAft>
              <a:buSzPts val="2600"/>
              <a:buFont typeface="Bebas Neue"/>
              <a:buNone/>
              <a:defRPr sz="2600">
                <a:latin typeface="Bebas Neue"/>
                <a:ea typeface="Bebas Neue"/>
                <a:cs typeface="Bebas Neue"/>
                <a:sym typeface="Bebas Neue"/>
              </a:defRPr>
            </a:lvl3pPr>
            <a:lvl4pPr lvl="3" rtl="0">
              <a:lnSpc>
                <a:spcPct val="100000"/>
              </a:lnSpc>
              <a:spcBef>
                <a:spcPts val="1600"/>
              </a:spcBef>
              <a:spcAft>
                <a:spcPts val="0"/>
              </a:spcAft>
              <a:buSzPts val="2600"/>
              <a:buFont typeface="Bebas Neue"/>
              <a:buNone/>
              <a:defRPr sz="2600">
                <a:latin typeface="Bebas Neue"/>
                <a:ea typeface="Bebas Neue"/>
                <a:cs typeface="Bebas Neue"/>
                <a:sym typeface="Bebas Neue"/>
              </a:defRPr>
            </a:lvl4pPr>
            <a:lvl5pPr lvl="4" rtl="0">
              <a:lnSpc>
                <a:spcPct val="100000"/>
              </a:lnSpc>
              <a:spcBef>
                <a:spcPts val="1600"/>
              </a:spcBef>
              <a:spcAft>
                <a:spcPts val="0"/>
              </a:spcAft>
              <a:buSzPts val="2600"/>
              <a:buFont typeface="Bebas Neue"/>
              <a:buNone/>
              <a:defRPr sz="2600">
                <a:latin typeface="Bebas Neue"/>
                <a:ea typeface="Bebas Neue"/>
                <a:cs typeface="Bebas Neue"/>
                <a:sym typeface="Bebas Neue"/>
              </a:defRPr>
            </a:lvl5pPr>
            <a:lvl6pPr lvl="5" rtl="0">
              <a:lnSpc>
                <a:spcPct val="100000"/>
              </a:lnSpc>
              <a:spcBef>
                <a:spcPts val="1600"/>
              </a:spcBef>
              <a:spcAft>
                <a:spcPts val="0"/>
              </a:spcAft>
              <a:buSzPts val="2600"/>
              <a:buFont typeface="Bebas Neue"/>
              <a:buNone/>
              <a:defRPr sz="2600">
                <a:latin typeface="Bebas Neue"/>
                <a:ea typeface="Bebas Neue"/>
                <a:cs typeface="Bebas Neue"/>
                <a:sym typeface="Bebas Neue"/>
              </a:defRPr>
            </a:lvl6pPr>
            <a:lvl7pPr lvl="6" rtl="0">
              <a:lnSpc>
                <a:spcPct val="100000"/>
              </a:lnSpc>
              <a:spcBef>
                <a:spcPts val="1600"/>
              </a:spcBef>
              <a:spcAft>
                <a:spcPts val="0"/>
              </a:spcAft>
              <a:buSzPts val="2600"/>
              <a:buFont typeface="Bebas Neue"/>
              <a:buNone/>
              <a:defRPr sz="2600">
                <a:latin typeface="Bebas Neue"/>
                <a:ea typeface="Bebas Neue"/>
                <a:cs typeface="Bebas Neue"/>
                <a:sym typeface="Bebas Neue"/>
              </a:defRPr>
            </a:lvl7pPr>
            <a:lvl8pPr lvl="7" rtl="0">
              <a:lnSpc>
                <a:spcPct val="100000"/>
              </a:lnSpc>
              <a:spcBef>
                <a:spcPts val="1600"/>
              </a:spcBef>
              <a:spcAft>
                <a:spcPts val="0"/>
              </a:spcAft>
              <a:buSzPts val="2600"/>
              <a:buFont typeface="Bebas Neue"/>
              <a:buNone/>
              <a:defRPr sz="2600">
                <a:latin typeface="Bebas Neue"/>
                <a:ea typeface="Bebas Neue"/>
                <a:cs typeface="Bebas Neue"/>
                <a:sym typeface="Bebas Neue"/>
              </a:defRPr>
            </a:lvl8pPr>
            <a:lvl9pPr lvl="8" rtl="0">
              <a:lnSpc>
                <a:spcPct val="100000"/>
              </a:lnSpc>
              <a:spcBef>
                <a:spcPts val="1600"/>
              </a:spcBef>
              <a:spcAft>
                <a:spcPts val="1600"/>
              </a:spcAft>
              <a:buSzPts val="2600"/>
              <a:buFont typeface="Bebas Neue"/>
              <a:buNone/>
              <a:defRPr sz="2600">
                <a:latin typeface="Bebas Neue"/>
                <a:ea typeface="Bebas Neue"/>
                <a:cs typeface="Bebas Neue"/>
                <a:sym typeface="Bebas Neue"/>
              </a:defRPr>
            </a:lvl9pPr>
          </a:lstStyle>
          <a:p>
            <a:endParaRPr/>
          </a:p>
        </p:txBody>
      </p:sp>
      <p:sp>
        <p:nvSpPr>
          <p:cNvPr id="4384" name="Google Shape;4384;p26"/>
          <p:cNvSpPr txBox="1">
            <a:spLocks noGrp="1"/>
          </p:cNvSpPr>
          <p:nvPr>
            <p:ph type="subTitle" idx="5"/>
          </p:nvPr>
        </p:nvSpPr>
        <p:spPr>
          <a:xfrm>
            <a:off x="1294375" y="2450325"/>
            <a:ext cx="7129800" cy="4275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Font typeface="Bebas Neue"/>
              <a:buNone/>
              <a:defRPr sz="2000" b="1">
                <a:latin typeface="DM Sans"/>
                <a:ea typeface="DM Sans"/>
                <a:cs typeface="DM Sans"/>
                <a:sym typeface="DM Sans"/>
              </a:defRPr>
            </a:lvl1pPr>
            <a:lvl2pPr lvl="1" rtl="0">
              <a:lnSpc>
                <a:spcPct val="100000"/>
              </a:lnSpc>
              <a:spcBef>
                <a:spcPts val="0"/>
              </a:spcBef>
              <a:spcAft>
                <a:spcPts val="0"/>
              </a:spcAft>
              <a:buSzPts val="2600"/>
              <a:buFont typeface="Bebas Neue"/>
              <a:buNone/>
              <a:defRPr sz="2600">
                <a:latin typeface="Bebas Neue"/>
                <a:ea typeface="Bebas Neue"/>
                <a:cs typeface="Bebas Neue"/>
                <a:sym typeface="Bebas Neue"/>
              </a:defRPr>
            </a:lvl2pPr>
            <a:lvl3pPr lvl="2" rtl="0">
              <a:lnSpc>
                <a:spcPct val="100000"/>
              </a:lnSpc>
              <a:spcBef>
                <a:spcPts val="1600"/>
              </a:spcBef>
              <a:spcAft>
                <a:spcPts val="0"/>
              </a:spcAft>
              <a:buSzPts val="2600"/>
              <a:buFont typeface="Bebas Neue"/>
              <a:buNone/>
              <a:defRPr sz="2600">
                <a:latin typeface="Bebas Neue"/>
                <a:ea typeface="Bebas Neue"/>
                <a:cs typeface="Bebas Neue"/>
                <a:sym typeface="Bebas Neue"/>
              </a:defRPr>
            </a:lvl3pPr>
            <a:lvl4pPr lvl="3" rtl="0">
              <a:lnSpc>
                <a:spcPct val="100000"/>
              </a:lnSpc>
              <a:spcBef>
                <a:spcPts val="1600"/>
              </a:spcBef>
              <a:spcAft>
                <a:spcPts val="0"/>
              </a:spcAft>
              <a:buSzPts val="2600"/>
              <a:buFont typeface="Bebas Neue"/>
              <a:buNone/>
              <a:defRPr sz="2600">
                <a:latin typeface="Bebas Neue"/>
                <a:ea typeface="Bebas Neue"/>
                <a:cs typeface="Bebas Neue"/>
                <a:sym typeface="Bebas Neue"/>
              </a:defRPr>
            </a:lvl4pPr>
            <a:lvl5pPr lvl="4" rtl="0">
              <a:lnSpc>
                <a:spcPct val="100000"/>
              </a:lnSpc>
              <a:spcBef>
                <a:spcPts val="1600"/>
              </a:spcBef>
              <a:spcAft>
                <a:spcPts val="0"/>
              </a:spcAft>
              <a:buSzPts val="2600"/>
              <a:buFont typeface="Bebas Neue"/>
              <a:buNone/>
              <a:defRPr sz="2600">
                <a:latin typeface="Bebas Neue"/>
                <a:ea typeface="Bebas Neue"/>
                <a:cs typeface="Bebas Neue"/>
                <a:sym typeface="Bebas Neue"/>
              </a:defRPr>
            </a:lvl5pPr>
            <a:lvl6pPr lvl="5" rtl="0">
              <a:lnSpc>
                <a:spcPct val="100000"/>
              </a:lnSpc>
              <a:spcBef>
                <a:spcPts val="1600"/>
              </a:spcBef>
              <a:spcAft>
                <a:spcPts val="0"/>
              </a:spcAft>
              <a:buSzPts val="2600"/>
              <a:buFont typeface="Bebas Neue"/>
              <a:buNone/>
              <a:defRPr sz="2600">
                <a:latin typeface="Bebas Neue"/>
                <a:ea typeface="Bebas Neue"/>
                <a:cs typeface="Bebas Neue"/>
                <a:sym typeface="Bebas Neue"/>
              </a:defRPr>
            </a:lvl6pPr>
            <a:lvl7pPr lvl="6" rtl="0">
              <a:lnSpc>
                <a:spcPct val="100000"/>
              </a:lnSpc>
              <a:spcBef>
                <a:spcPts val="1600"/>
              </a:spcBef>
              <a:spcAft>
                <a:spcPts val="0"/>
              </a:spcAft>
              <a:buSzPts val="2600"/>
              <a:buFont typeface="Bebas Neue"/>
              <a:buNone/>
              <a:defRPr sz="2600">
                <a:latin typeface="Bebas Neue"/>
                <a:ea typeface="Bebas Neue"/>
                <a:cs typeface="Bebas Neue"/>
                <a:sym typeface="Bebas Neue"/>
              </a:defRPr>
            </a:lvl7pPr>
            <a:lvl8pPr lvl="7" rtl="0">
              <a:lnSpc>
                <a:spcPct val="100000"/>
              </a:lnSpc>
              <a:spcBef>
                <a:spcPts val="1600"/>
              </a:spcBef>
              <a:spcAft>
                <a:spcPts val="0"/>
              </a:spcAft>
              <a:buSzPts val="2600"/>
              <a:buFont typeface="Bebas Neue"/>
              <a:buNone/>
              <a:defRPr sz="2600">
                <a:latin typeface="Bebas Neue"/>
                <a:ea typeface="Bebas Neue"/>
                <a:cs typeface="Bebas Neue"/>
                <a:sym typeface="Bebas Neue"/>
              </a:defRPr>
            </a:lvl8pPr>
            <a:lvl9pPr lvl="8" rtl="0">
              <a:lnSpc>
                <a:spcPct val="100000"/>
              </a:lnSpc>
              <a:spcBef>
                <a:spcPts val="1600"/>
              </a:spcBef>
              <a:spcAft>
                <a:spcPts val="1600"/>
              </a:spcAft>
              <a:buSzPts val="2600"/>
              <a:buFont typeface="Bebas Neue"/>
              <a:buNone/>
              <a:defRPr sz="2600">
                <a:latin typeface="Bebas Neue"/>
                <a:ea typeface="Bebas Neue"/>
                <a:cs typeface="Bebas Neue"/>
                <a:sym typeface="Bebas Neue"/>
              </a:defRPr>
            </a:lvl9pPr>
          </a:lstStyle>
          <a:p>
            <a:endParaRPr/>
          </a:p>
        </p:txBody>
      </p:sp>
      <p:sp>
        <p:nvSpPr>
          <p:cNvPr id="4385" name="Google Shape;4385;p26"/>
          <p:cNvSpPr txBox="1">
            <a:spLocks noGrp="1"/>
          </p:cNvSpPr>
          <p:nvPr>
            <p:ph type="subTitle" idx="6"/>
          </p:nvPr>
        </p:nvSpPr>
        <p:spPr>
          <a:xfrm>
            <a:off x="1294375" y="3570925"/>
            <a:ext cx="7129800" cy="4275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Font typeface="Bebas Neue"/>
              <a:buNone/>
              <a:defRPr sz="2000" b="1">
                <a:latin typeface="DM Sans"/>
                <a:ea typeface="DM Sans"/>
                <a:cs typeface="DM Sans"/>
                <a:sym typeface="DM Sans"/>
              </a:defRPr>
            </a:lvl1pPr>
            <a:lvl2pPr lvl="1" rtl="0">
              <a:lnSpc>
                <a:spcPct val="100000"/>
              </a:lnSpc>
              <a:spcBef>
                <a:spcPts val="0"/>
              </a:spcBef>
              <a:spcAft>
                <a:spcPts val="0"/>
              </a:spcAft>
              <a:buSzPts val="2600"/>
              <a:buFont typeface="Bebas Neue"/>
              <a:buNone/>
              <a:defRPr sz="2600">
                <a:latin typeface="Bebas Neue"/>
                <a:ea typeface="Bebas Neue"/>
                <a:cs typeface="Bebas Neue"/>
                <a:sym typeface="Bebas Neue"/>
              </a:defRPr>
            </a:lvl2pPr>
            <a:lvl3pPr lvl="2" rtl="0">
              <a:lnSpc>
                <a:spcPct val="100000"/>
              </a:lnSpc>
              <a:spcBef>
                <a:spcPts val="1600"/>
              </a:spcBef>
              <a:spcAft>
                <a:spcPts val="0"/>
              </a:spcAft>
              <a:buSzPts val="2600"/>
              <a:buFont typeface="Bebas Neue"/>
              <a:buNone/>
              <a:defRPr sz="2600">
                <a:latin typeface="Bebas Neue"/>
                <a:ea typeface="Bebas Neue"/>
                <a:cs typeface="Bebas Neue"/>
                <a:sym typeface="Bebas Neue"/>
              </a:defRPr>
            </a:lvl3pPr>
            <a:lvl4pPr lvl="3" rtl="0">
              <a:lnSpc>
                <a:spcPct val="100000"/>
              </a:lnSpc>
              <a:spcBef>
                <a:spcPts val="1600"/>
              </a:spcBef>
              <a:spcAft>
                <a:spcPts val="0"/>
              </a:spcAft>
              <a:buSzPts val="2600"/>
              <a:buFont typeface="Bebas Neue"/>
              <a:buNone/>
              <a:defRPr sz="2600">
                <a:latin typeface="Bebas Neue"/>
                <a:ea typeface="Bebas Neue"/>
                <a:cs typeface="Bebas Neue"/>
                <a:sym typeface="Bebas Neue"/>
              </a:defRPr>
            </a:lvl4pPr>
            <a:lvl5pPr lvl="4" rtl="0">
              <a:lnSpc>
                <a:spcPct val="100000"/>
              </a:lnSpc>
              <a:spcBef>
                <a:spcPts val="1600"/>
              </a:spcBef>
              <a:spcAft>
                <a:spcPts val="0"/>
              </a:spcAft>
              <a:buSzPts val="2600"/>
              <a:buFont typeface="Bebas Neue"/>
              <a:buNone/>
              <a:defRPr sz="2600">
                <a:latin typeface="Bebas Neue"/>
                <a:ea typeface="Bebas Neue"/>
                <a:cs typeface="Bebas Neue"/>
                <a:sym typeface="Bebas Neue"/>
              </a:defRPr>
            </a:lvl5pPr>
            <a:lvl6pPr lvl="5" rtl="0">
              <a:lnSpc>
                <a:spcPct val="100000"/>
              </a:lnSpc>
              <a:spcBef>
                <a:spcPts val="1600"/>
              </a:spcBef>
              <a:spcAft>
                <a:spcPts val="0"/>
              </a:spcAft>
              <a:buSzPts val="2600"/>
              <a:buFont typeface="Bebas Neue"/>
              <a:buNone/>
              <a:defRPr sz="2600">
                <a:latin typeface="Bebas Neue"/>
                <a:ea typeface="Bebas Neue"/>
                <a:cs typeface="Bebas Neue"/>
                <a:sym typeface="Bebas Neue"/>
              </a:defRPr>
            </a:lvl6pPr>
            <a:lvl7pPr lvl="6" rtl="0">
              <a:lnSpc>
                <a:spcPct val="100000"/>
              </a:lnSpc>
              <a:spcBef>
                <a:spcPts val="1600"/>
              </a:spcBef>
              <a:spcAft>
                <a:spcPts val="0"/>
              </a:spcAft>
              <a:buSzPts val="2600"/>
              <a:buFont typeface="Bebas Neue"/>
              <a:buNone/>
              <a:defRPr sz="2600">
                <a:latin typeface="Bebas Neue"/>
                <a:ea typeface="Bebas Neue"/>
                <a:cs typeface="Bebas Neue"/>
                <a:sym typeface="Bebas Neue"/>
              </a:defRPr>
            </a:lvl7pPr>
            <a:lvl8pPr lvl="7" rtl="0">
              <a:lnSpc>
                <a:spcPct val="100000"/>
              </a:lnSpc>
              <a:spcBef>
                <a:spcPts val="1600"/>
              </a:spcBef>
              <a:spcAft>
                <a:spcPts val="0"/>
              </a:spcAft>
              <a:buSzPts val="2600"/>
              <a:buFont typeface="Bebas Neue"/>
              <a:buNone/>
              <a:defRPr sz="2600">
                <a:latin typeface="Bebas Neue"/>
                <a:ea typeface="Bebas Neue"/>
                <a:cs typeface="Bebas Neue"/>
                <a:sym typeface="Bebas Neue"/>
              </a:defRPr>
            </a:lvl8pPr>
            <a:lvl9pPr lvl="8" rtl="0">
              <a:lnSpc>
                <a:spcPct val="100000"/>
              </a:lnSpc>
              <a:spcBef>
                <a:spcPts val="1600"/>
              </a:spcBef>
              <a:spcAft>
                <a:spcPts val="1600"/>
              </a:spcAft>
              <a:buSzPts val="2600"/>
              <a:buFont typeface="Bebas Neue"/>
              <a:buNone/>
              <a:defRPr sz="2600">
                <a:latin typeface="Bebas Neue"/>
                <a:ea typeface="Bebas Neue"/>
                <a:cs typeface="Bebas Neue"/>
                <a:sym typeface="Bebas Neu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4801"/>
        <p:cNvGrpSpPr/>
        <p:nvPr/>
      </p:nvGrpSpPr>
      <p:grpSpPr>
        <a:xfrm>
          <a:off x="0" y="0"/>
          <a:ext cx="0" cy="0"/>
          <a:chOff x="0" y="0"/>
          <a:chExt cx="0" cy="0"/>
        </a:xfrm>
      </p:grpSpPr>
      <p:sp>
        <p:nvSpPr>
          <p:cNvPr id="4802" name="Google Shape;4802;p30"/>
          <p:cNvSpPr/>
          <p:nvPr/>
        </p:nvSpPr>
        <p:spPr>
          <a:xfrm rot="10800000">
            <a:off x="-37969" y="-382672"/>
            <a:ext cx="9219869" cy="1329822"/>
          </a:xfrm>
          <a:custGeom>
            <a:avLst/>
            <a:gdLst/>
            <a:ahLst/>
            <a:cxnLst/>
            <a:rect l="l" t="t" r="r" b="b"/>
            <a:pathLst>
              <a:path w="64744" h="24115" extrusionOk="0">
                <a:moveTo>
                  <a:pt x="63712" y="0"/>
                </a:moveTo>
                <a:cubicBezTo>
                  <a:pt x="63587" y="144"/>
                  <a:pt x="63467" y="293"/>
                  <a:pt x="63358" y="450"/>
                </a:cubicBezTo>
                <a:cubicBezTo>
                  <a:pt x="62964" y="1015"/>
                  <a:pt x="62695" y="1665"/>
                  <a:pt x="62282" y="2216"/>
                </a:cubicBezTo>
                <a:cubicBezTo>
                  <a:pt x="61555" y="3183"/>
                  <a:pt x="60446" y="3775"/>
                  <a:pt x="59375" y="4332"/>
                </a:cubicBezTo>
                <a:cubicBezTo>
                  <a:pt x="56954" y="5594"/>
                  <a:pt x="55518" y="6636"/>
                  <a:pt x="53096" y="7899"/>
                </a:cubicBezTo>
                <a:cubicBezTo>
                  <a:pt x="52390" y="8269"/>
                  <a:pt x="51724" y="8703"/>
                  <a:pt x="51106" y="9209"/>
                </a:cubicBezTo>
                <a:cubicBezTo>
                  <a:pt x="49668" y="10387"/>
                  <a:pt x="48733" y="11857"/>
                  <a:pt x="47747" y="12840"/>
                </a:cubicBezTo>
                <a:cubicBezTo>
                  <a:pt x="46636" y="13946"/>
                  <a:pt x="44356" y="14804"/>
                  <a:pt x="42805" y="15020"/>
                </a:cubicBezTo>
                <a:cubicBezTo>
                  <a:pt x="41325" y="15226"/>
                  <a:pt x="39918" y="15300"/>
                  <a:pt x="38531" y="15300"/>
                </a:cubicBezTo>
                <a:cubicBezTo>
                  <a:pt x="36031" y="15300"/>
                  <a:pt x="33595" y="15060"/>
                  <a:pt x="30905" y="14921"/>
                </a:cubicBezTo>
                <a:cubicBezTo>
                  <a:pt x="28308" y="14785"/>
                  <a:pt x="25695" y="14537"/>
                  <a:pt x="23206" y="13778"/>
                </a:cubicBezTo>
                <a:cubicBezTo>
                  <a:pt x="20351" y="12902"/>
                  <a:pt x="17703" y="11365"/>
                  <a:pt x="14770" y="10795"/>
                </a:cubicBezTo>
                <a:cubicBezTo>
                  <a:pt x="13576" y="10565"/>
                  <a:pt x="12348" y="10499"/>
                  <a:pt x="11189" y="10142"/>
                </a:cubicBezTo>
                <a:cubicBezTo>
                  <a:pt x="9620" y="9662"/>
                  <a:pt x="8261" y="8679"/>
                  <a:pt x="6815" y="7907"/>
                </a:cubicBezTo>
                <a:cubicBezTo>
                  <a:pt x="4710" y="6785"/>
                  <a:pt x="2379" y="6095"/>
                  <a:pt x="0" y="5887"/>
                </a:cubicBezTo>
                <a:lnTo>
                  <a:pt x="0" y="20478"/>
                </a:lnTo>
                <a:lnTo>
                  <a:pt x="8" y="20478"/>
                </a:lnTo>
                <a:lnTo>
                  <a:pt x="27024" y="24115"/>
                </a:lnTo>
                <a:lnTo>
                  <a:pt x="64743" y="19026"/>
                </a:lnTo>
                <a:lnTo>
                  <a:pt x="64743" y="0"/>
                </a:lnTo>
                <a:close/>
              </a:path>
            </a:pathLst>
          </a:custGeom>
          <a:solidFill>
            <a:srgbClr val="95B087">
              <a:alpha val="17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03" name="Google Shape;4803;p30"/>
          <p:cNvGrpSpPr/>
          <p:nvPr/>
        </p:nvGrpSpPr>
        <p:grpSpPr>
          <a:xfrm flipH="1">
            <a:off x="-37957" y="4655166"/>
            <a:ext cx="9219932" cy="575847"/>
            <a:chOff x="-25" y="4102374"/>
            <a:chExt cx="9144037" cy="1041127"/>
          </a:xfrm>
        </p:grpSpPr>
        <p:sp>
          <p:nvSpPr>
            <p:cNvPr id="4804" name="Google Shape;4804;p30"/>
            <p:cNvSpPr/>
            <p:nvPr/>
          </p:nvSpPr>
          <p:spPr>
            <a:xfrm>
              <a:off x="-25" y="4138664"/>
              <a:ext cx="9144037" cy="1004837"/>
            </a:xfrm>
            <a:custGeom>
              <a:avLst/>
              <a:gdLst/>
              <a:ahLst/>
              <a:cxnLst/>
              <a:rect l="l" t="t" r="r" b="b"/>
              <a:pathLst>
                <a:path w="85273" h="10937" extrusionOk="0">
                  <a:moveTo>
                    <a:pt x="10981" y="1"/>
                  </a:moveTo>
                  <a:cubicBezTo>
                    <a:pt x="7898" y="1"/>
                    <a:pt x="4817" y="619"/>
                    <a:pt x="1742" y="619"/>
                  </a:cubicBezTo>
                  <a:cubicBezTo>
                    <a:pt x="1162" y="619"/>
                    <a:pt x="581" y="597"/>
                    <a:pt x="1" y="545"/>
                  </a:cubicBezTo>
                  <a:lnTo>
                    <a:pt x="1" y="545"/>
                  </a:lnTo>
                  <a:lnTo>
                    <a:pt x="84" y="10937"/>
                  </a:lnTo>
                  <a:lnTo>
                    <a:pt x="85272" y="10937"/>
                  </a:lnTo>
                  <a:lnTo>
                    <a:pt x="85272" y="193"/>
                  </a:lnTo>
                  <a:cubicBezTo>
                    <a:pt x="84449" y="164"/>
                    <a:pt x="83626" y="150"/>
                    <a:pt x="82802" y="150"/>
                  </a:cubicBezTo>
                  <a:cubicBezTo>
                    <a:pt x="71374" y="150"/>
                    <a:pt x="59958" y="2757"/>
                    <a:pt x="48585" y="2757"/>
                  </a:cubicBezTo>
                  <a:cubicBezTo>
                    <a:pt x="46126" y="2757"/>
                    <a:pt x="43669" y="2635"/>
                    <a:pt x="41215" y="2338"/>
                  </a:cubicBezTo>
                  <a:cubicBezTo>
                    <a:pt x="37525" y="1891"/>
                    <a:pt x="33876" y="1054"/>
                    <a:pt x="30165" y="847"/>
                  </a:cubicBezTo>
                  <a:cubicBezTo>
                    <a:pt x="29378" y="803"/>
                    <a:pt x="28590" y="787"/>
                    <a:pt x="27802" y="787"/>
                  </a:cubicBezTo>
                  <a:cubicBezTo>
                    <a:pt x="25772" y="787"/>
                    <a:pt x="23741" y="893"/>
                    <a:pt x="21714" y="893"/>
                  </a:cubicBezTo>
                  <a:cubicBezTo>
                    <a:pt x="20598" y="893"/>
                    <a:pt x="19484" y="861"/>
                    <a:pt x="18371" y="761"/>
                  </a:cubicBezTo>
                  <a:cubicBezTo>
                    <a:pt x="16179" y="563"/>
                    <a:pt x="14008" y="106"/>
                    <a:pt x="11810" y="17"/>
                  </a:cubicBezTo>
                  <a:cubicBezTo>
                    <a:pt x="11534" y="6"/>
                    <a:pt x="11258" y="1"/>
                    <a:pt x="10981" y="1"/>
                  </a:cubicBezTo>
                  <a:close/>
                </a:path>
              </a:pathLst>
            </a:custGeom>
            <a:solidFill>
              <a:srgbClr val="CD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30"/>
            <p:cNvSpPr/>
            <p:nvPr/>
          </p:nvSpPr>
          <p:spPr>
            <a:xfrm>
              <a:off x="-25" y="4102374"/>
              <a:ext cx="9144037" cy="338376"/>
            </a:xfrm>
            <a:custGeom>
              <a:avLst/>
              <a:gdLst/>
              <a:ahLst/>
              <a:cxnLst/>
              <a:rect l="l" t="t" r="r" b="b"/>
              <a:pathLst>
                <a:path w="85273" h="3683" extrusionOk="0">
                  <a:moveTo>
                    <a:pt x="10970" y="0"/>
                  </a:moveTo>
                  <a:cubicBezTo>
                    <a:pt x="7885" y="0"/>
                    <a:pt x="4807" y="622"/>
                    <a:pt x="1734" y="622"/>
                  </a:cubicBezTo>
                  <a:cubicBezTo>
                    <a:pt x="1156" y="622"/>
                    <a:pt x="578" y="600"/>
                    <a:pt x="1" y="547"/>
                  </a:cubicBezTo>
                  <a:lnTo>
                    <a:pt x="1" y="547"/>
                  </a:lnTo>
                  <a:lnTo>
                    <a:pt x="7" y="1545"/>
                  </a:lnTo>
                  <a:cubicBezTo>
                    <a:pt x="421" y="1582"/>
                    <a:pt x="830" y="1599"/>
                    <a:pt x="1236" y="1599"/>
                  </a:cubicBezTo>
                  <a:cubicBezTo>
                    <a:pt x="4494" y="1599"/>
                    <a:pt x="7524" y="527"/>
                    <a:pt x="10823" y="527"/>
                  </a:cubicBezTo>
                  <a:cubicBezTo>
                    <a:pt x="11014" y="527"/>
                    <a:pt x="11205" y="531"/>
                    <a:pt x="11396" y="538"/>
                  </a:cubicBezTo>
                  <a:cubicBezTo>
                    <a:pt x="13598" y="628"/>
                    <a:pt x="16179" y="1560"/>
                    <a:pt x="18371" y="1758"/>
                  </a:cubicBezTo>
                  <a:cubicBezTo>
                    <a:pt x="18989" y="1813"/>
                    <a:pt x="19609" y="1836"/>
                    <a:pt x="20229" y="1836"/>
                  </a:cubicBezTo>
                  <a:cubicBezTo>
                    <a:pt x="23133" y="1836"/>
                    <a:pt x="26061" y="1336"/>
                    <a:pt x="28964" y="1336"/>
                  </a:cubicBezTo>
                  <a:cubicBezTo>
                    <a:pt x="29375" y="1336"/>
                    <a:pt x="29786" y="1346"/>
                    <a:pt x="30196" y="1369"/>
                  </a:cubicBezTo>
                  <a:cubicBezTo>
                    <a:pt x="33907" y="1576"/>
                    <a:pt x="37519" y="2885"/>
                    <a:pt x="41215" y="3332"/>
                  </a:cubicBezTo>
                  <a:cubicBezTo>
                    <a:pt x="43259" y="3579"/>
                    <a:pt x="45302" y="3682"/>
                    <a:pt x="47345" y="3682"/>
                  </a:cubicBezTo>
                  <a:cubicBezTo>
                    <a:pt x="57982" y="3682"/>
                    <a:pt x="68604" y="877"/>
                    <a:pt x="79392" y="877"/>
                  </a:cubicBezTo>
                  <a:cubicBezTo>
                    <a:pt x="81346" y="877"/>
                    <a:pt x="83306" y="969"/>
                    <a:pt x="85272" y="1187"/>
                  </a:cubicBezTo>
                  <a:lnTo>
                    <a:pt x="85272" y="186"/>
                  </a:lnTo>
                  <a:cubicBezTo>
                    <a:pt x="84463" y="158"/>
                    <a:pt x="83654" y="145"/>
                    <a:pt x="82844" y="145"/>
                  </a:cubicBezTo>
                  <a:cubicBezTo>
                    <a:pt x="71402" y="145"/>
                    <a:pt x="59969" y="2759"/>
                    <a:pt x="48583" y="2759"/>
                  </a:cubicBezTo>
                  <a:cubicBezTo>
                    <a:pt x="46125" y="2759"/>
                    <a:pt x="43668" y="2638"/>
                    <a:pt x="41215" y="2341"/>
                  </a:cubicBezTo>
                  <a:cubicBezTo>
                    <a:pt x="37525" y="1897"/>
                    <a:pt x="33876" y="1057"/>
                    <a:pt x="30165" y="847"/>
                  </a:cubicBezTo>
                  <a:cubicBezTo>
                    <a:pt x="29384" y="803"/>
                    <a:pt x="28603" y="788"/>
                    <a:pt x="27820" y="788"/>
                  </a:cubicBezTo>
                  <a:cubicBezTo>
                    <a:pt x="25784" y="788"/>
                    <a:pt x="23743" y="894"/>
                    <a:pt x="21707" y="894"/>
                  </a:cubicBezTo>
                  <a:cubicBezTo>
                    <a:pt x="20593" y="894"/>
                    <a:pt x="19481" y="862"/>
                    <a:pt x="18371" y="764"/>
                  </a:cubicBezTo>
                  <a:cubicBezTo>
                    <a:pt x="16179" y="566"/>
                    <a:pt x="14008" y="106"/>
                    <a:pt x="11810" y="16"/>
                  </a:cubicBezTo>
                  <a:cubicBezTo>
                    <a:pt x="11530" y="5"/>
                    <a:pt x="11250" y="0"/>
                    <a:pt x="10970" y="0"/>
                  </a:cubicBezTo>
                  <a:close/>
                </a:path>
              </a:pathLst>
            </a:custGeom>
            <a:solidFill>
              <a:srgbClr val="F4C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6" name="Google Shape;4806;p30"/>
          <p:cNvGrpSpPr/>
          <p:nvPr/>
        </p:nvGrpSpPr>
        <p:grpSpPr>
          <a:xfrm flipH="1">
            <a:off x="53929" y="4737416"/>
            <a:ext cx="9052691" cy="824197"/>
            <a:chOff x="2880992" y="3699758"/>
            <a:chExt cx="4382808" cy="452383"/>
          </a:xfrm>
        </p:grpSpPr>
        <p:sp>
          <p:nvSpPr>
            <p:cNvPr id="4807" name="Google Shape;4807;p30"/>
            <p:cNvSpPr/>
            <p:nvPr/>
          </p:nvSpPr>
          <p:spPr>
            <a:xfrm>
              <a:off x="2880992" y="3866726"/>
              <a:ext cx="46170" cy="38793"/>
            </a:xfrm>
            <a:custGeom>
              <a:avLst/>
              <a:gdLst/>
              <a:ahLst/>
              <a:cxnLst/>
              <a:rect l="l" t="t" r="r" b="b"/>
              <a:pathLst>
                <a:path w="1452" h="1220" extrusionOk="0">
                  <a:moveTo>
                    <a:pt x="768" y="0"/>
                  </a:moveTo>
                  <a:cubicBezTo>
                    <a:pt x="680" y="0"/>
                    <a:pt x="592" y="16"/>
                    <a:pt x="510" y="47"/>
                  </a:cubicBezTo>
                  <a:cubicBezTo>
                    <a:pt x="6" y="241"/>
                    <a:pt x="0" y="1013"/>
                    <a:pt x="522" y="1189"/>
                  </a:cubicBezTo>
                  <a:cubicBezTo>
                    <a:pt x="584" y="1210"/>
                    <a:pt x="649" y="1220"/>
                    <a:pt x="713" y="1220"/>
                  </a:cubicBezTo>
                  <a:cubicBezTo>
                    <a:pt x="904" y="1220"/>
                    <a:pt x="1095" y="1133"/>
                    <a:pt x="1229" y="994"/>
                  </a:cubicBezTo>
                  <a:cubicBezTo>
                    <a:pt x="1291" y="930"/>
                    <a:pt x="1343" y="852"/>
                    <a:pt x="1374" y="766"/>
                  </a:cubicBezTo>
                  <a:cubicBezTo>
                    <a:pt x="1451" y="547"/>
                    <a:pt x="1365" y="284"/>
                    <a:pt x="1180" y="136"/>
                  </a:cubicBezTo>
                  <a:cubicBezTo>
                    <a:pt x="1063" y="45"/>
                    <a:pt x="916" y="0"/>
                    <a:pt x="768"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30"/>
            <p:cNvSpPr/>
            <p:nvPr/>
          </p:nvSpPr>
          <p:spPr>
            <a:xfrm>
              <a:off x="3207711" y="4048099"/>
              <a:ext cx="46170" cy="38888"/>
            </a:xfrm>
            <a:custGeom>
              <a:avLst/>
              <a:gdLst/>
              <a:ahLst/>
              <a:cxnLst/>
              <a:rect l="l" t="t" r="r" b="b"/>
              <a:pathLst>
                <a:path w="1452" h="1223" extrusionOk="0">
                  <a:moveTo>
                    <a:pt x="768" y="1"/>
                  </a:moveTo>
                  <a:cubicBezTo>
                    <a:pt x="680" y="1"/>
                    <a:pt x="592" y="17"/>
                    <a:pt x="510" y="48"/>
                  </a:cubicBezTo>
                  <a:cubicBezTo>
                    <a:pt x="3" y="240"/>
                    <a:pt x="0" y="1011"/>
                    <a:pt x="522" y="1190"/>
                  </a:cubicBezTo>
                  <a:cubicBezTo>
                    <a:pt x="584" y="1212"/>
                    <a:pt x="648" y="1222"/>
                    <a:pt x="711" y="1222"/>
                  </a:cubicBezTo>
                  <a:cubicBezTo>
                    <a:pt x="903" y="1222"/>
                    <a:pt x="1094" y="1132"/>
                    <a:pt x="1226" y="993"/>
                  </a:cubicBezTo>
                  <a:cubicBezTo>
                    <a:pt x="1288" y="928"/>
                    <a:pt x="1343" y="851"/>
                    <a:pt x="1374" y="768"/>
                  </a:cubicBezTo>
                  <a:cubicBezTo>
                    <a:pt x="1451" y="545"/>
                    <a:pt x="1362" y="283"/>
                    <a:pt x="1176" y="138"/>
                  </a:cubicBezTo>
                  <a:cubicBezTo>
                    <a:pt x="1061" y="45"/>
                    <a:pt x="915" y="1"/>
                    <a:pt x="768"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30"/>
            <p:cNvSpPr/>
            <p:nvPr/>
          </p:nvSpPr>
          <p:spPr>
            <a:xfrm>
              <a:off x="2920166" y="4089976"/>
              <a:ext cx="57267" cy="48173"/>
            </a:xfrm>
            <a:custGeom>
              <a:avLst/>
              <a:gdLst/>
              <a:ahLst/>
              <a:cxnLst/>
              <a:rect l="l" t="t" r="r" b="b"/>
              <a:pathLst>
                <a:path w="1801" h="1515" extrusionOk="0">
                  <a:moveTo>
                    <a:pt x="948" y="1"/>
                  </a:moveTo>
                  <a:cubicBezTo>
                    <a:pt x="840" y="1"/>
                    <a:pt x="732" y="20"/>
                    <a:pt x="633" y="59"/>
                  </a:cubicBezTo>
                  <a:cubicBezTo>
                    <a:pt x="9" y="296"/>
                    <a:pt x="0" y="1257"/>
                    <a:pt x="648" y="1476"/>
                  </a:cubicBezTo>
                  <a:cubicBezTo>
                    <a:pt x="725" y="1502"/>
                    <a:pt x="803" y="1515"/>
                    <a:pt x="882" y="1515"/>
                  </a:cubicBezTo>
                  <a:cubicBezTo>
                    <a:pt x="1117" y="1515"/>
                    <a:pt x="1353" y="1405"/>
                    <a:pt x="1522" y="1232"/>
                  </a:cubicBezTo>
                  <a:cubicBezTo>
                    <a:pt x="1599" y="1152"/>
                    <a:pt x="1664" y="1056"/>
                    <a:pt x="1701" y="951"/>
                  </a:cubicBezTo>
                  <a:cubicBezTo>
                    <a:pt x="1800" y="676"/>
                    <a:pt x="1686" y="349"/>
                    <a:pt x="1457" y="170"/>
                  </a:cubicBezTo>
                  <a:cubicBezTo>
                    <a:pt x="1315" y="57"/>
                    <a:pt x="1131" y="1"/>
                    <a:pt x="948"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30"/>
            <p:cNvSpPr/>
            <p:nvPr/>
          </p:nvSpPr>
          <p:spPr>
            <a:xfrm>
              <a:off x="4076228" y="3964472"/>
              <a:ext cx="57267" cy="48110"/>
            </a:xfrm>
            <a:custGeom>
              <a:avLst/>
              <a:gdLst/>
              <a:ahLst/>
              <a:cxnLst/>
              <a:rect l="l" t="t" r="r" b="b"/>
              <a:pathLst>
                <a:path w="1801" h="1513" extrusionOk="0">
                  <a:moveTo>
                    <a:pt x="949" y="0"/>
                  </a:moveTo>
                  <a:cubicBezTo>
                    <a:pt x="841" y="0"/>
                    <a:pt x="734" y="19"/>
                    <a:pt x="633" y="57"/>
                  </a:cubicBezTo>
                  <a:cubicBezTo>
                    <a:pt x="10" y="298"/>
                    <a:pt x="1" y="1255"/>
                    <a:pt x="649" y="1474"/>
                  </a:cubicBezTo>
                  <a:cubicBezTo>
                    <a:pt x="725" y="1500"/>
                    <a:pt x="804" y="1513"/>
                    <a:pt x="883" y="1513"/>
                  </a:cubicBezTo>
                  <a:cubicBezTo>
                    <a:pt x="1118" y="1513"/>
                    <a:pt x="1354" y="1403"/>
                    <a:pt x="1523" y="1230"/>
                  </a:cubicBezTo>
                  <a:cubicBezTo>
                    <a:pt x="1600" y="1150"/>
                    <a:pt x="1665" y="1054"/>
                    <a:pt x="1705" y="949"/>
                  </a:cubicBezTo>
                  <a:cubicBezTo>
                    <a:pt x="1800" y="674"/>
                    <a:pt x="1689" y="347"/>
                    <a:pt x="1461" y="171"/>
                  </a:cubicBezTo>
                  <a:cubicBezTo>
                    <a:pt x="1317" y="56"/>
                    <a:pt x="1133" y="0"/>
                    <a:pt x="949"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30"/>
            <p:cNvSpPr/>
            <p:nvPr/>
          </p:nvSpPr>
          <p:spPr>
            <a:xfrm>
              <a:off x="6011901" y="4094396"/>
              <a:ext cx="57172" cy="48173"/>
            </a:xfrm>
            <a:custGeom>
              <a:avLst/>
              <a:gdLst/>
              <a:ahLst/>
              <a:cxnLst/>
              <a:rect l="l" t="t" r="r" b="b"/>
              <a:pathLst>
                <a:path w="1798" h="1515" extrusionOk="0">
                  <a:moveTo>
                    <a:pt x="947" y="0"/>
                  </a:moveTo>
                  <a:cubicBezTo>
                    <a:pt x="840" y="0"/>
                    <a:pt x="732" y="20"/>
                    <a:pt x="633" y="59"/>
                  </a:cubicBezTo>
                  <a:cubicBezTo>
                    <a:pt x="6" y="299"/>
                    <a:pt x="0" y="1257"/>
                    <a:pt x="645" y="1476"/>
                  </a:cubicBezTo>
                  <a:cubicBezTo>
                    <a:pt x="721" y="1502"/>
                    <a:pt x="799" y="1514"/>
                    <a:pt x="878" y="1514"/>
                  </a:cubicBezTo>
                  <a:cubicBezTo>
                    <a:pt x="1115" y="1514"/>
                    <a:pt x="1355" y="1403"/>
                    <a:pt x="1519" y="1232"/>
                  </a:cubicBezTo>
                  <a:cubicBezTo>
                    <a:pt x="1596" y="1152"/>
                    <a:pt x="1661" y="1056"/>
                    <a:pt x="1701" y="951"/>
                  </a:cubicBezTo>
                  <a:cubicBezTo>
                    <a:pt x="1797" y="676"/>
                    <a:pt x="1686" y="349"/>
                    <a:pt x="1457" y="170"/>
                  </a:cubicBezTo>
                  <a:cubicBezTo>
                    <a:pt x="1313" y="57"/>
                    <a:pt x="1130" y="0"/>
                    <a:pt x="947"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30"/>
            <p:cNvSpPr/>
            <p:nvPr/>
          </p:nvSpPr>
          <p:spPr>
            <a:xfrm>
              <a:off x="3438593" y="4106384"/>
              <a:ext cx="46170" cy="38825"/>
            </a:xfrm>
            <a:custGeom>
              <a:avLst/>
              <a:gdLst/>
              <a:ahLst/>
              <a:cxnLst/>
              <a:rect l="l" t="t" r="r" b="b"/>
              <a:pathLst>
                <a:path w="1452" h="1221" extrusionOk="0">
                  <a:moveTo>
                    <a:pt x="771" y="0"/>
                  </a:moveTo>
                  <a:cubicBezTo>
                    <a:pt x="682" y="0"/>
                    <a:pt x="593" y="17"/>
                    <a:pt x="510" y="49"/>
                  </a:cubicBezTo>
                  <a:cubicBezTo>
                    <a:pt x="7" y="240"/>
                    <a:pt x="1" y="1012"/>
                    <a:pt x="523" y="1191"/>
                  </a:cubicBezTo>
                  <a:cubicBezTo>
                    <a:pt x="583" y="1211"/>
                    <a:pt x="645" y="1220"/>
                    <a:pt x="707" y="1220"/>
                  </a:cubicBezTo>
                  <a:cubicBezTo>
                    <a:pt x="899" y="1220"/>
                    <a:pt x="1092" y="1133"/>
                    <a:pt x="1230" y="994"/>
                  </a:cubicBezTo>
                  <a:cubicBezTo>
                    <a:pt x="1291" y="929"/>
                    <a:pt x="1344" y="852"/>
                    <a:pt x="1375" y="765"/>
                  </a:cubicBezTo>
                  <a:cubicBezTo>
                    <a:pt x="1452" y="546"/>
                    <a:pt x="1362" y="284"/>
                    <a:pt x="1180" y="139"/>
                  </a:cubicBezTo>
                  <a:cubicBezTo>
                    <a:pt x="1064" y="46"/>
                    <a:pt x="918" y="0"/>
                    <a:pt x="771"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30"/>
            <p:cNvSpPr/>
            <p:nvPr/>
          </p:nvSpPr>
          <p:spPr>
            <a:xfrm>
              <a:off x="4240367" y="3742366"/>
              <a:ext cx="29572" cy="24834"/>
            </a:xfrm>
            <a:custGeom>
              <a:avLst/>
              <a:gdLst/>
              <a:ahLst/>
              <a:cxnLst/>
              <a:rect l="l" t="t" r="r" b="b"/>
              <a:pathLst>
                <a:path w="930" h="781" extrusionOk="0">
                  <a:moveTo>
                    <a:pt x="490" y="0"/>
                  </a:moveTo>
                  <a:cubicBezTo>
                    <a:pt x="435" y="0"/>
                    <a:pt x="380" y="10"/>
                    <a:pt x="328" y="30"/>
                  </a:cubicBezTo>
                  <a:cubicBezTo>
                    <a:pt x="4" y="154"/>
                    <a:pt x="1" y="648"/>
                    <a:pt x="334" y="762"/>
                  </a:cubicBezTo>
                  <a:cubicBezTo>
                    <a:pt x="372" y="775"/>
                    <a:pt x="412" y="781"/>
                    <a:pt x="451" y="781"/>
                  </a:cubicBezTo>
                  <a:cubicBezTo>
                    <a:pt x="574" y="781"/>
                    <a:pt x="699" y="724"/>
                    <a:pt x="788" y="636"/>
                  </a:cubicBezTo>
                  <a:cubicBezTo>
                    <a:pt x="825" y="595"/>
                    <a:pt x="859" y="543"/>
                    <a:pt x="881" y="490"/>
                  </a:cubicBezTo>
                  <a:cubicBezTo>
                    <a:pt x="930" y="348"/>
                    <a:pt x="871" y="182"/>
                    <a:pt x="757" y="89"/>
                  </a:cubicBezTo>
                  <a:cubicBezTo>
                    <a:pt x="681" y="30"/>
                    <a:pt x="586" y="0"/>
                    <a:pt x="490"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30"/>
            <p:cNvSpPr/>
            <p:nvPr/>
          </p:nvSpPr>
          <p:spPr>
            <a:xfrm>
              <a:off x="2963633" y="4015030"/>
              <a:ext cx="29603" cy="24866"/>
            </a:xfrm>
            <a:custGeom>
              <a:avLst/>
              <a:gdLst/>
              <a:ahLst/>
              <a:cxnLst/>
              <a:rect l="l" t="t" r="r" b="b"/>
              <a:pathLst>
                <a:path w="931" h="782" extrusionOk="0">
                  <a:moveTo>
                    <a:pt x="491" y="0"/>
                  </a:moveTo>
                  <a:cubicBezTo>
                    <a:pt x="436" y="0"/>
                    <a:pt x="380" y="10"/>
                    <a:pt x="328" y="29"/>
                  </a:cubicBezTo>
                  <a:cubicBezTo>
                    <a:pt x="4" y="153"/>
                    <a:pt x="1" y="647"/>
                    <a:pt x="334" y="764"/>
                  </a:cubicBezTo>
                  <a:cubicBezTo>
                    <a:pt x="374" y="776"/>
                    <a:pt x="415" y="782"/>
                    <a:pt x="455" y="782"/>
                  </a:cubicBezTo>
                  <a:cubicBezTo>
                    <a:pt x="579" y="782"/>
                    <a:pt x="701" y="728"/>
                    <a:pt x="785" y="637"/>
                  </a:cubicBezTo>
                  <a:cubicBezTo>
                    <a:pt x="825" y="594"/>
                    <a:pt x="859" y="545"/>
                    <a:pt x="881" y="489"/>
                  </a:cubicBezTo>
                  <a:cubicBezTo>
                    <a:pt x="930" y="347"/>
                    <a:pt x="871" y="180"/>
                    <a:pt x="757" y="88"/>
                  </a:cubicBezTo>
                  <a:cubicBezTo>
                    <a:pt x="681" y="29"/>
                    <a:pt x="586" y="0"/>
                    <a:pt x="491"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30"/>
            <p:cNvSpPr/>
            <p:nvPr/>
          </p:nvSpPr>
          <p:spPr>
            <a:xfrm>
              <a:off x="3888146" y="4096082"/>
              <a:ext cx="46170" cy="38857"/>
            </a:xfrm>
            <a:custGeom>
              <a:avLst/>
              <a:gdLst/>
              <a:ahLst/>
              <a:cxnLst/>
              <a:rect l="l" t="t" r="r" b="b"/>
              <a:pathLst>
                <a:path w="1452" h="1222" extrusionOk="0">
                  <a:moveTo>
                    <a:pt x="768" y="0"/>
                  </a:moveTo>
                  <a:cubicBezTo>
                    <a:pt x="680" y="0"/>
                    <a:pt x="592" y="17"/>
                    <a:pt x="509" y="49"/>
                  </a:cubicBezTo>
                  <a:cubicBezTo>
                    <a:pt x="3" y="240"/>
                    <a:pt x="0" y="1012"/>
                    <a:pt x="522" y="1191"/>
                  </a:cubicBezTo>
                  <a:cubicBezTo>
                    <a:pt x="583" y="1212"/>
                    <a:pt x="646" y="1222"/>
                    <a:pt x="710" y="1222"/>
                  </a:cubicBezTo>
                  <a:cubicBezTo>
                    <a:pt x="902" y="1222"/>
                    <a:pt x="1094" y="1133"/>
                    <a:pt x="1229" y="994"/>
                  </a:cubicBezTo>
                  <a:cubicBezTo>
                    <a:pt x="1291" y="929"/>
                    <a:pt x="1343" y="852"/>
                    <a:pt x="1374" y="765"/>
                  </a:cubicBezTo>
                  <a:cubicBezTo>
                    <a:pt x="1451" y="546"/>
                    <a:pt x="1362" y="284"/>
                    <a:pt x="1176" y="138"/>
                  </a:cubicBezTo>
                  <a:cubicBezTo>
                    <a:pt x="1060" y="46"/>
                    <a:pt x="914" y="0"/>
                    <a:pt x="768"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30"/>
            <p:cNvSpPr/>
            <p:nvPr/>
          </p:nvSpPr>
          <p:spPr>
            <a:xfrm>
              <a:off x="6383073" y="3985490"/>
              <a:ext cx="46170" cy="38857"/>
            </a:xfrm>
            <a:custGeom>
              <a:avLst/>
              <a:gdLst/>
              <a:ahLst/>
              <a:cxnLst/>
              <a:rect l="l" t="t" r="r" b="b"/>
              <a:pathLst>
                <a:path w="1452" h="1222" extrusionOk="0">
                  <a:moveTo>
                    <a:pt x="766" y="1"/>
                  </a:moveTo>
                  <a:cubicBezTo>
                    <a:pt x="679" y="1"/>
                    <a:pt x="592" y="16"/>
                    <a:pt x="510" y="47"/>
                  </a:cubicBezTo>
                  <a:cubicBezTo>
                    <a:pt x="4" y="242"/>
                    <a:pt x="1" y="1014"/>
                    <a:pt x="523" y="1190"/>
                  </a:cubicBezTo>
                  <a:cubicBezTo>
                    <a:pt x="585" y="1212"/>
                    <a:pt x="650" y="1222"/>
                    <a:pt x="715" y="1222"/>
                  </a:cubicBezTo>
                  <a:cubicBezTo>
                    <a:pt x="905" y="1222"/>
                    <a:pt x="1095" y="1133"/>
                    <a:pt x="1226" y="995"/>
                  </a:cubicBezTo>
                  <a:cubicBezTo>
                    <a:pt x="1288" y="930"/>
                    <a:pt x="1344" y="853"/>
                    <a:pt x="1375" y="767"/>
                  </a:cubicBezTo>
                  <a:cubicBezTo>
                    <a:pt x="1452" y="548"/>
                    <a:pt x="1362" y="285"/>
                    <a:pt x="1177" y="137"/>
                  </a:cubicBezTo>
                  <a:cubicBezTo>
                    <a:pt x="1061" y="46"/>
                    <a:pt x="914" y="1"/>
                    <a:pt x="766"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30"/>
            <p:cNvSpPr/>
            <p:nvPr/>
          </p:nvSpPr>
          <p:spPr>
            <a:xfrm>
              <a:off x="4458402" y="3733685"/>
              <a:ext cx="46170" cy="38857"/>
            </a:xfrm>
            <a:custGeom>
              <a:avLst/>
              <a:gdLst/>
              <a:ahLst/>
              <a:cxnLst/>
              <a:rect l="l" t="t" r="r" b="b"/>
              <a:pathLst>
                <a:path w="1452" h="1222" extrusionOk="0">
                  <a:moveTo>
                    <a:pt x="766" y="1"/>
                  </a:moveTo>
                  <a:cubicBezTo>
                    <a:pt x="679" y="1"/>
                    <a:pt x="592" y="16"/>
                    <a:pt x="510" y="47"/>
                  </a:cubicBezTo>
                  <a:cubicBezTo>
                    <a:pt x="4" y="242"/>
                    <a:pt x="1" y="1014"/>
                    <a:pt x="523" y="1189"/>
                  </a:cubicBezTo>
                  <a:cubicBezTo>
                    <a:pt x="585" y="1211"/>
                    <a:pt x="650" y="1222"/>
                    <a:pt x="715" y="1222"/>
                  </a:cubicBezTo>
                  <a:cubicBezTo>
                    <a:pt x="905" y="1222"/>
                    <a:pt x="1095" y="1133"/>
                    <a:pt x="1227" y="995"/>
                  </a:cubicBezTo>
                  <a:cubicBezTo>
                    <a:pt x="1288" y="930"/>
                    <a:pt x="1344" y="853"/>
                    <a:pt x="1375" y="767"/>
                  </a:cubicBezTo>
                  <a:cubicBezTo>
                    <a:pt x="1452" y="547"/>
                    <a:pt x="1362" y="285"/>
                    <a:pt x="1177" y="137"/>
                  </a:cubicBezTo>
                  <a:cubicBezTo>
                    <a:pt x="1061" y="45"/>
                    <a:pt x="914" y="1"/>
                    <a:pt x="766"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30"/>
            <p:cNvSpPr/>
            <p:nvPr/>
          </p:nvSpPr>
          <p:spPr>
            <a:xfrm>
              <a:off x="5527211" y="4106511"/>
              <a:ext cx="46170" cy="38793"/>
            </a:xfrm>
            <a:custGeom>
              <a:avLst/>
              <a:gdLst/>
              <a:ahLst/>
              <a:cxnLst/>
              <a:rect l="l" t="t" r="r" b="b"/>
              <a:pathLst>
                <a:path w="1452" h="1220" extrusionOk="0">
                  <a:moveTo>
                    <a:pt x="769" y="1"/>
                  </a:moveTo>
                  <a:cubicBezTo>
                    <a:pt x="681" y="1"/>
                    <a:pt x="592" y="17"/>
                    <a:pt x="510" y="48"/>
                  </a:cubicBezTo>
                  <a:cubicBezTo>
                    <a:pt x="4" y="240"/>
                    <a:pt x="1" y="1011"/>
                    <a:pt x="522" y="1191"/>
                  </a:cubicBezTo>
                  <a:cubicBezTo>
                    <a:pt x="583" y="1210"/>
                    <a:pt x="646" y="1220"/>
                    <a:pt x="709" y="1220"/>
                  </a:cubicBezTo>
                  <a:cubicBezTo>
                    <a:pt x="902" y="1220"/>
                    <a:pt x="1094" y="1133"/>
                    <a:pt x="1229" y="993"/>
                  </a:cubicBezTo>
                  <a:cubicBezTo>
                    <a:pt x="1291" y="928"/>
                    <a:pt x="1344" y="851"/>
                    <a:pt x="1375" y="768"/>
                  </a:cubicBezTo>
                  <a:cubicBezTo>
                    <a:pt x="1452" y="545"/>
                    <a:pt x="1365" y="283"/>
                    <a:pt x="1177" y="138"/>
                  </a:cubicBezTo>
                  <a:cubicBezTo>
                    <a:pt x="1061" y="45"/>
                    <a:pt x="915" y="1"/>
                    <a:pt x="769"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30"/>
            <p:cNvSpPr/>
            <p:nvPr/>
          </p:nvSpPr>
          <p:spPr>
            <a:xfrm>
              <a:off x="4616976" y="3988574"/>
              <a:ext cx="46170" cy="38825"/>
            </a:xfrm>
            <a:custGeom>
              <a:avLst/>
              <a:gdLst/>
              <a:ahLst/>
              <a:cxnLst/>
              <a:rect l="l" t="t" r="r" b="b"/>
              <a:pathLst>
                <a:path w="1452" h="1221" extrusionOk="0">
                  <a:moveTo>
                    <a:pt x="769" y="0"/>
                  </a:moveTo>
                  <a:cubicBezTo>
                    <a:pt x="681" y="0"/>
                    <a:pt x="592" y="17"/>
                    <a:pt x="509" y="49"/>
                  </a:cubicBezTo>
                  <a:cubicBezTo>
                    <a:pt x="3" y="241"/>
                    <a:pt x="0" y="1012"/>
                    <a:pt x="522" y="1192"/>
                  </a:cubicBezTo>
                  <a:cubicBezTo>
                    <a:pt x="583" y="1211"/>
                    <a:pt x="646" y="1221"/>
                    <a:pt x="708" y="1221"/>
                  </a:cubicBezTo>
                  <a:cubicBezTo>
                    <a:pt x="901" y="1221"/>
                    <a:pt x="1093" y="1134"/>
                    <a:pt x="1226" y="994"/>
                  </a:cubicBezTo>
                  <a:cubicBezTo>
                    <a:pt x="1287" y="929"/>
                    <a:pt x="1343" y="852"/>
                    <a:pt x="1374" y="765"/>
                  </a:cubicBezTo>
                  <a:cubicBezTo>
                    <a:pt x="1451" y="546"/>
                    <a:pt x="1362" y="284"/>
                    <a:pt x="1176" y="136"/>
                  </a:cubicBezTo>
                  <a:cubicBezTo>
                    <a:pt x="1061" y="45"/>
                    <a:pt x="915" y="0"/>
                    <a:pt x="769"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30"/>
            <p:cNvSpPr/>
            <p:nvPr/>
          </p:nvSpPr>
          <p:spPr>
            <a:xfrm>
              <a:off x="3743117" y="4003646"/>
              <a:ext cx="46170" cy="38888"/>
            </a:xfrm>
            <a:custGeom>
              <a:avLst/>
              <a:gdLst/>
              <a:ahLst/>
              <a:cxnLst/>
              <a:rect l="l" t="t" r="r" b="b"/>
              <a:pathLst>
                <a:path w="1452" h="1223" extrusionOk="0">
                  <a:moveTo>
                    <a:pt x="766" y="1"/>
                  </a:moveTo>
                  <a:cubicBezTo>
                    <a:pt x="679" y="1"/>
                    <a:pt x="592" y="17"/>
                    <a:pt x="510" y="48"/>
                  </a:cubicBezTo>
                  <a:cubicBezTo>
                    <a:pt x="4" y="242"/>
                    <a:pt x="1" y="1014"/>
                    <a:pt x="520" y="1190"/>
                  </a:cubicBezTo>
                  <a:cubicBezTo>
                    <a:pt x="581" y="1212"/>
                    <a:pt x="646" y="1222"/>
                    <a:pt x="710" y="1222"/>
                  </a:cubicBezTo>
                  <a:cubicBezTo>
                    <a:pt x="900" y="1222"/>
                    <a:pt x="1091" y="1134"/>
                    <a:pt x="1227" y="995"/>
                  </a:cubicBezTo>
                  <a:cubicBezTo>
                    <a:pt x="1288" y="931"/>
                    <a:pt x="1344" y="853"/>
                    <a:pt x="1375" y="767"/>
                  </a:cubicBezTo>
                  <a:cubicBezTo>
                    <a:pt x="1452" y="548"/>
                    <a:pt x="1362" y="285"/>
                    <a:pt x="1177" y="137"/>
                  </a:cubicBezTo>
                  <a:cubicBezTo>
                    <a:pt x="1061" y="46"/>
                    <a:pt x="914" y="1"/>
                    <a:pt x="766"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30"/>
            <p:cNvSpPr/>
            <p:nvPr/>
          </p:nvSpPr>
          <p:spPr>
            <a:xfrm>
              <a:off x="7217630" y="4079292"/>
              <a:ext cx="46170" cy="38825"/>
            </a:xfrm>
            <a:custGeom>
              <a:avLst/>
              <a:gdLst/>
              <a:ahLst/>
              <a:cxnLst/>
              <a:rect l="l" t="t" r="r" b="b"/>
              <a:pathLst>
                <a:path w="1452" h="1221" extrusionOk="0">
                  <a:moveTo>
                    <a:pt x="770" y="0"/>
                  </a:moveTo>
                  <a:cubicBezTo>
                    <a:pt x="681" y="0"/>
                    <a:pt x="593" y="16"/>
                    <a:pt x="510" y="49"/>
                  </a:cubicBezTo>
                  <a:cubicBezTo>
                    <a:pt x="4" y="240"/>
                    <a:pt x="1" y="1012"/>
                    <a:pt x="523" y="1188"/>
                  </a:cubicBezTo>
                  <a:cubicBezTo>
                    <a:pt x="585" y="1210"/>
                    <a:pt x="650" y="1220"/>
                    <a:pt x="715" y="1220"/>
                  </a:cubicBezTo>
                  <a:cubicBezTo>
                    <a:pt x="906" y="1220"/>
                    <a:pt x="1096" y="1132"/>
                    <a:pt x="1230" y="994"/>
                  </a:cubicBezTo>
                  <a:cubicBezTo>
                    <a:pt x="1291" y="929"/>
                    <a:pt x="1344" y="852"/>
                    <a:pt x="1375" y="765"/>
                  </a:cubicBezTo>
                  <a:cubicBezTo>
                    <a:pt x="1452" y="546"/>
                    <a:pt x="1362" y="284"/>
                    <a:pt x="1177" y="135"/>
                  </a:cubicBezTo>
                  <a:cubicBezTo>
                    <a:pt x="1062" y="45"/>
                    <a:pt x="916" y="0"/>
                    <a:pt x="770"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30"/>
            <p:cNvSpPr/>
            <p:nvPr/>
          </p:nvSpPr>
          <p:spPr>
            <a:xfrm>
              <a:off x="6576592" y="4058147"/>
              <a:ext cx="46170" cy="38825"/>
            </a:xfrm>
            <a:custGeom>
              <a:avLst/>
              <a:gdLst/>
              <a:ahLst/>
              <a:cxnLst/>
              <a:rect l="l" t="t" r="r" b="b"/>
              <a:pathLst>
                <a:path w="1452" h="1221" extrusionOk="0">
                  <a:moveTo>
                    <a:pt x="765" y="0"/>
                  </a:moveTo>
                  <a:cubicBezTo>
                    <a:pt x="678" y="0"/>
                    <a:pt x="591" y="16"/>
                    <a:pt x="509" y="47"/>
                  </a:cubicBezTo>
                  <a:cubicBezTo>
                    <a:pt x="3" y="242"/>
                    <a:pt x="0" y="1013"/>
                    <a:pt x="522" y="1189"/>
                  </a:cubicBezTo>
                  <a:cubicBezTo>
                    <a:pt x="584" y="1210"/>
                    <a:pt x="648" y="1220"/>
                    <a:pt x="713" y="1220"/>
                  </a:cubicBezTo>
                  <a:cubicBezTo>
                    <a:pt x="904" y="1220"/>
                    <a:pt x="1095" y="1133"/>
                    <a:pt x="1229" y="995"/>
                  </a:cubicBezTo>
                  <a:cubicBezTo>
                    <a:pt x="1291" y="930"/>
                    <a:pt x="1343" y="853"/>
                    <a:pt x="1374" y="766"/>
                  </a:cubicBezTo>
                  <a:cubicBezTo>
                    <a:pt x="1451" y="547"/>
                    <a:pt x="1362" y="285"/>
                    <a:pt x="1176" y="137"/>
                  </a:cubicBezTo>
                  <a:cubicBezTo>
                    <a:pt x="1060" y="45"/>
                    <a:pt x="913" y="0"/>
                    <a:pt x="765"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30"/>
            <p:cNvSpPr/>
            <p:nvPr/>
          </p:nvSpPr>
          <p:spPr>
            <a:xfrm>
              <a:off x="7183670" y="3699758"/>
              <a:ext cx="57172" cy="48110"/>
            </a:xfrm>
            <a:custGeom>
              <a:avLst/>
              <a:gdLst/>
              <a:ahLst/>
              <a:cxnLst/>
              <a:rect l="l" t="t" r="r" b="b"/>
              <a:pathLst>
                <a:path w="1798" h="1513" extrusionOk="0">
                  <a:moveTo>
                    <a:pt x="948" y="0"/>
                  </a:moveTo>
                  <a:cubicBezTo>
                    <a:pt x="841" y="0"/>
                    <a:pt x="733" y="19"/>
                    <a:pt x="634" y="58"/>
                  </a:cubicBezTo>
                  <a:cubicBezTo>
                    <a:pt x="7" y="296"/>
                    <a:pt x="1" y="1253"/>
                    <a:pt x="649" y="1475"/>
                  </a:cubicBezTo>
                  <a:cubicBezTo>
                    <a:pt x="723" y="1501"/>
                    <a:pt x="800" y="1512"/>
                    <a:pt x="878" y="1512"/>
                  </a:cubicBezTo>
                  <a:cubicBezTo>
                    <a:pt x="1115" y="1512"/>
                    <a:pt x="1355" y="1403"/>
                    <a:pt x="1520" y="1231"/>
                  </a:cubicBezTo>
                  <a:cubicBezTo>
                    <a:pt x="1597" y="1151"/>
                    <a:pt x="1665" y="1055"/>
                    <a:pt x="1702" y="951"/>
                  </a:cubicBezTo>
                  <a:cubicBezTo>
                    <a:pt x="1798" y="676"/>
                    <a:pt x="1686" y="348"/>
                    <a:pt x="1458" y="169"/>
                  </a:cubicBezTo>
                  <a:cubicBezTo>
                    <a:pt x="1316" y="56"/>
                    <a:pt x="1132" y="0"/>
                    <a:pt x="948"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30"/>
            <p:cNvSpPr/>
            <p:nvPr/>
          </p:nvSpPr>
          <p:spPr>
            <a:xfrm>
              <a:off x="5804740" y="3993026"/>
              <a:ext cx="57172" cy="48141"/>
            </a:xfrm>
            <a:custGeom>
              <a:avLst/>
              <a:gdLst/>
              <a:ahLst/>
              <a:cxnLst/>
              <a:rect l="l" t="t" r="r" b="b"/>
              <a:pathLst>
                <a:path w="1798" h="1514" extrusionOk="0">
                  <a:moveTo>
                    <a:pt x="946" y="1"/>
                  </a:moveTo>
                  <a:cubicBezTo>
                    <a:pt x="839" y="1"/>
                    <a:pt x="731" y="20"/>
                    <a:pt x="631" y="57"/>
                  </a:cubicBezTo>
                  <a:cubicBezTo>
                    <a:pt x="7" y="298"/>
                    <a:pt x="1" y="1255"/>
                    <a:pt x="646" y="1474"/>
                  </a:cubicBezTo>
                  <a:cubicBezTo>
                    <a:pt x="723" y="1501"/>
                    <a:pt x="803" y="1514"/>
                    <a:pt x="884" y="1514"/>
                  </a:cubicBezTo>
                  <a:cubicBezTo>
                    <a:pt x="1119" y="1514"/>
                    <a:pt x="1356" y="1406"/>
                    <a:pt x="1520" y="1234"/>
                  </a:cubicBezTo>
                  <a:cubicBezTo>
                    <a:pt x="1597" y="1150"/>
                    <a:pt x="1662" y="1055"/>
                    <a:pt x="1702" y="950"/>
                  </a:cubicBezTo>
                  <a:cubicBezTo>
                    <a:pt x="1798" y="678"/>
                    <a:pt x="1686" y="348"/>
                    <a:pt x="1458" y="172"/>
                  </a:cubicBezTo>
                  <a:cubicBezTo>
                    <a:pt x="1314" y="57"/>
                    <a:pt x="1130" y="1"/>
                    <a:pt x="946"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30"/>
            <p:cNvSpPr/>
            <p:nvPr/>
          </p:nvSpPr>
          <p:spPr>
            <a:xfrm>
              <a:off x="6083954" y="3915027"/>
              <a:ext cx="73452" cy="64581"/>
            </a:xfrm>
            <a:custGeom>
              <a:avLst/>
              <a:gdLst/>
              <a:ahLst/>
              <a:cxnLst/>
              <a:rect l="l" t="t" r="r" b="b"/>
              <a:pathLst>
                <a:path w="2310" h="2031" extrusionOk="0">
                  <a:moveTo>
                    <a:pt x="1221" y="1"/>
                  </a:moveTo>
                  <a:cubicBezTo>
                    <a:pt x="1083" y="1"/>
                    <a:pt x="945" y="26"/>
                    <a:pt x="815" y="77"/>
                  </a:cubicBezTo>
                  <a:cubicBezTo>
                    <a:pt x="13" y="399"/>
                    <a:pt x="0" y="1677"/>
                    <a:pt x="837" y="1979"/>
                  </a:cubicBezTo>
                  <a:cubicBezTo>
                    <a:pt x="933" y="2014"/>
                    <a:pt x="1034" y="2030"/>
                    <a:pt x="1135" y="2030"/>
                  </a:cubicBezTo>
                  <a:cubicBezTo>
                    <a:pt x="1437" y="2030"/>
                    <a:pt x="1744" y="1884"/>
                    <a:pt x="1955" y="1652"/>
                  </a:cubicBezTo>
                  <a:cubicBezTo>
                    <a:pt x="2057" y="1544"/>
                    <a:pt x="2137" y="1417"/>
                    <a:pt x="2186" y="1272"/>
                  </a:cubicBezTo>
                  <a:cubicBezTo>
                    <a:pt x="2310" y="905"/>
                    <a:pt x="2168" y="466"/>
                    <a:pt x="1878" y="229"/>
                  </a:cubicBezTo>
                  <a:cubicBezTo>
                    <a:pt x="1692" y="77"/>
                    <a:pt x="1457" y="1"/>
                    <a:pt x="1221" y="1"/>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30"/>
            <p:cNvSpPr/>
            <p:nvPr/>
          </p:nvSpPr>
          <p:spPr>
            <a:xfrm>
              <a:off x="4965095" y="4072202"/>
              <a:ext cx="73452" cy="64581"/>
            </a:xfrm>
            <a:custGeom>
              <a:avLst/>
              <a:gdLst/>
              <a:ahLst/>
              <a:cxnLst/>
              <a:rect l="l" t="t" r="r" b="b"/>
              <a:pathLst>
                <a:path w="2310" h="2031" extrusionOk="0">
                  <a:moveTo>
                    <a:pt x="1220" y="1"/>
                  </a:moveTo>
                  <a:cubicBezTo>
                    <a:pt x="1083" y="1"/>
                    <a:pt x="945" y="26"/>
                    <a:pt x="815" y="77"/>
                  </a:cubicBezTo>
                  <a:cubicBezTo>
                    <a:pt x="12" y="399"/>
                    <a:pt x="0" y="1680"/>
                    <a:pt x="834" y="1979"/>
                  </a:cubicBezTo>
                  <a:cubicBezTo>
                    <a:pt x="931" y="2014"/>
                    <a:pt x="1032" y="2031"/>
                    <a:pt x="1133" y="2031"/>
                  </a:cubicBezTo>
                  <a:cubicBezTo>
                    <a:pt x="1436" y="2031"/>
                    <a:pt x="1742" y="1885"/>
                    <a:pt x="1954" y="1652"/>
                  </a:cubicBezTo>
                  <a:cubicBezTo>
                    <a:pt x="2053" y="1544"/>
                    <a:pt x="2133" y="1417"/>
                    <a:pt x="2186" y="1275"/>
                  </a:cubicBezTo>
                  <a:cubicBezTo>
                    <a:pt x="2309" y="908"/>
                    <a:pt x="2164" y="466"/>
                    <a:pt x="1877" y="229"/>
                  </a:cubicBezTo>
                  <a:cubicBezTo>
                    <a:pt x="1692" y="76"/>
                    <a:pt x="1457" y="1"/>
                    <a:pt x="1220" y="1"/>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30"/>
            <p:cNvSpPr/>
            <p:nvPr/>
          </p:nvSpPr>
          <p:spPr>
            <a:xfrm>
              <a:off x="6935491" y="4045142"/>
              <a:ext cx="43245" cy="38030"/>
            </a:xfrm>
            <a:custGeom>
              <a:avLst/>
              <a:gdLst/>
              <a:ahLst/>
              <a:cxnLst/>
              <a:rect l="l" t="t" r="r" b="b"/>
              <a:pathLst>
                <a:path w="1360" h="1196" extrusionOk="0">
                  <a:moveTo>
                    <a:pt x="721" y="0"/>
                  </a:moveTo>
                  <a:cubicBezTo>
                    <a:pt x="639" y="0"/>
                    <a:pt x="556" y="16"/>
                    <a:pt x="479" y="45"/>
                  </a:cubicBezTo>
                  <a:cubicBezTo>
                    <a:pt x="7" y="234"/>
                    <a:pt x="1" y="990"/>
                    <a:pt x="492" y="1163"/>
                  </a:cubicBezTo>
                  <a:cubicBezTo>
                    <a:pt x="551" y="1185"/>
                    <a:pt x="613" y="1196"/>
                    <a:pt x="675" y="1196"/>
                  </a:cubicBezTo>
                  <a:cubicBezTo>
                    <a:pt x="852" y="1196"/>
                    <a:pt x="1029" y="1110"/>
                    <a:pt x="1152" y="975"/>
                  </a:cubicBezTo>
                  <a:cubicBezTo>
                    <a:pt x="1211" y="910"/>
                    <a:pt x="1260" y="836"/>
                    <a:pt x="1288" y="752"/>
                  </a:cubicBezTo>
                  <a:cubicBezTo>
                    <a:pt x="1359" y="536"/>
                    <a:pt x="1276" y="277"/>
                    <a:pt x="1106" y="135"/>
                  </a:cubicBezTo>
                  <a:cubicBezTo>
                    <a:pt x="997" y="44"/>
                    <a:pt x="860" y="0"/>
                    <a:pt x="721"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30"/>
            <p:cNvSpPr/>
            <p:nvPr/>
          </p:nvSpPr>
          <p:spPr>
            <a:xfrm>
              <a:off x="6196549" y="3773814"/>
              <a:ext cx="43245" cy="38030"/>
            </a:xfrm>
            <a:custGeom>
              <a:avLst/>
              <a:gdLst/>
              <a:ahLst/>
              <a:cxnLst/>
              <a:rect l="l" t="t" r="r" b="b"/>
              <a:pathLst>
                <a:path w="1360" h="1196" extrusionOk="0">
                  <a:moveTo>
                    <a:pt x="716" y="0"/>
                  </a:moveTo>
                  <a:cubicBezTo>
                    <a:pt x="635" y="0"/>
                    <a:pt x="554" y="15"/>
                    <a:pt x="479" y="45"/>
                  </a:cubicBezTo>
                  <a:cubicBezTo>
                    <a:pt x="4" y="233"/>
                    <a:pt x="1" y="990"/>
                    <a:pt x="492" y="1162"/>
                  </a:cubicBezTo>
                  <a:cubicBezTo>
                    <a:pt x="550" y="1185"/>
                    <a:pt x="611" y="1195"/>
                    <a:pt x="672" y="1195"/>
                  </a:cubicBezTo>
                  <a:cubicBezTo>
                    <a:pt x="849" y="1195"/>
                    <a:pt x="1028" y="1109"/>
                    <a:pt x="1149" y="974"/>
                  </a:cubicBezTo>
                  <a:cubicBezTo>
                    <a:pt x="1208" y="909"/>
                    <a:pt x="1257" y="835"/>
                    <a:pt x="1285" y="752"/>
                  </a:cubicBezTo>
                  <a:cubicBezTo>
                    <a:pt x="1359" y="536"/>
                    <a:pt x="1273" y="276"/>
                    <a:pt x="1103" y="134"/>
                  </a:cubicBezTo>
                  <a:cubicBezTo>
                    <a:pt x="993" y="45"/>
                    <a:pt x="855" y="0"/>
                    <a:pt x="716"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30"/>
            <p:cNvSpPr/>
            <p:nvPr/>
          </p:nvSpPr>
          <p:spPr>
            <a:xfrm>
              <a:off x="4720636" y="3777566"/>
              <a:ext cx="43213" cy="38093"/>
            </a:xfrm>
            <a:custGeom>
              <a:avLst/>
              <a:gdLst/>
              <a:ahLst/>
              <a:cxnLst/>
              <a:rect l="l" t="t" r="r" b="b"/>
              <a:pathLst>
                <a:path w="1359" h="1198" extrusionOk="0">
                  <a:moveTo>
                    <a:pt x="722" y="0"/>
                  </a:moveTo>
                  <a:cubicBezTo>
                    <a:pt x="640" y="0"/>
                    <a:pt x="557" y="16"/>
                    <a:pt x="479" y="47"/>
                  </a:cubicBezTo>
                  <a:cubicBezTo>
                    <a:pt x="3" y="236"/>
                    <a:pt x="0" y="992"/>
                    <a:pt x="491" y="1165"/>
                  </a:cubicBezTo>
                  <a:cubicBezTo>
                    <a:pt x="550" y="1187"/>
                    <a:pt x="612" y="1198"/>
                    <a:pt x="673" y="1198"/>
                  </a:cubicBezTo>
                  <a:cubicBezTo>
                    <a:pt x="850" y="1198"/>
                    <a:pt x="1028" y="1112"/>
                    <a:pt x="1152" y="977"/>
                  </a:cubicBezTo>
                  <a:cubicBezTo>
                    <a:pt x="1208" y="912"/>
                    <a:pt x="1260" y="838"/>
                    <a:pt x="1285" y="751"/>
                  </a:cubicBezTo>
                  <a:cubicBezTo>
                    <a:pt x="1359" y="538"/>
                    <a:pt x="1275" y="279"/>
                    <a:pt x="1106" y="134"/>
                  </a:cubicBezTo>
                  <a:cubicBezTo>
                    <a:pt x="995" y="45"/>
                    <a:pt x="860" y="0"/>
                    <a:pt x="722"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30"/>
            <p:cNvSpPr/>
            <p:nvPr/>
          </p:nvSpPr>
          <p:spPr>
            <a:xfrm>
              <a:off x="5724547" y="3840557"/>
              <a:ext cx="43213" cy="38030"/>
            </a:xfrm>
            <a:custGeom>
              <a:avLst/>
              <a:gdLst/>
              <a:ahLst/>
              <a:cxnLst/>
              <a:rect l="l" t="t" r="r" b="b"/>
              <a:pathLst>
                <a:path w="1359" h="1196" extrusionOk="0">
                  <a:moveTo>
                    <a:pt x="718" y="1"/>
                  </a:moveTo>
                  <a:cubicBezTo>
                    <a:pt x="636" y="1"/>
                    <a:pt x="555" y="16"/>
                    <a:pt x="479" y="45"/>
                  </a:cubicBezTo>
                  <a:cubicBezTo>
                    <a:pt x="6" y="234"/>
                    <a:pt x="0" y="990"/>
                    <a:pt x="491" y="1163"/>
                  </a:cubicBezTo>
                  <a:cubicBezTo>
                    <a:pt x="551" y="1185"/>
                    <a:pt x="613" y="1196"/>
                    <a:pt x="674" y="1196"/>
                  </a:cubicBezTo>
                  <a:cubicBezTo>
                    <a:pt x="852" y="1196"/>
                    <a:pt x="1028" y="1110"/>
                    <a:pt x="1152" y="975"/>
                  </a:cubicBezTo>
                  <a:cubicBezTo>
                    <a:pt x="1211" y="910"/>
                    <a:pt x="1260" y="836"/>
                    <a:pt x="1288" y="752"/>
                  </a:cubicBezTo>
                  <a:cubicBezTo>
                    <a:pt x="1359" y="536"/>
                    <a:pt x="1275" y="277"/>
                    <a:pt x="1106" y="135"/>
                  </a:cubicBezTo>
                  <a:cubicBezTo>
                    <a:pt x="996" y="45"/>
                    <a:pt x="857" y="1"/>
                    <a:pt x="718" y="1"/>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30"/>
            <p:cNvSpPr/>
            <p:nvPr/>
          </p:nvSpPr>
          <p:spPr>
            <a:xfrm>
              <a:off x="4880959" y="3928318"/>
              <a:ext cx="43213" cy="38030"/>
            </a:xfrm>
            <a:custGeom>
              <a:avLst/>
              <a:gdLst/>
              <a:ahLst/>
              <a:cxnLst/>
              <a:rect l="l" t="t" r="r" b="b"/>
              <a:pathLst>
                <a:path w="1359" h="1196" extrusionOk="0">
                  <a:moveTo>
                    <a:pt x="719" y="0"/>
                  </a:moveTo>
                  <a:cubicBezTo>
                    <a:pt x="638" y="0"/>
                    <a:pt x="556" y="16"/>
                    <a:pt x="479" y="45"/>
                  </a:cubicBezTo>
                  <a:cubicBezTo>
                    <a:pt x="3" y="234"/>
                    <a:pt x="0" y="990"/>
                    <a:pt x="488" y="1163"/>
                  </a:cubicBezTo>
                  <a:cubicBezTo>
                    <a:pt x="547" y="1185"/>
                    <a:pt x="608" y="1196"/>
                    <a:pt x="670" y="1196"/>
                  </a:cubicBezTo>
                  <a:cubicBezTo>
                    <a:pt x="847" y="1196"/>
                    <a:pt x="1025" y="1110"/>
                    <a:pt x="1149" y="975"/>
                  </a:cubicBezTo>
                  <a:cubicBezTo>
                    <a:pt x="1207" y="910"/>
                    <a:pt x="1257" y="836"/>
                    <a:pt x="1284" y="752"/>
                  </a:cubicBezTo>
                  <a:cubicBezTo>
                    <a:pt x="1359" y="536"/>
                    <a:pt x="1272" y="277"/>
                    <a:pt x="1102" y="135"/>
                  </a:cubicBezTo>
                  <a:cubicBezTo>
                    <a:pt x="994" y="44"/>
                    <a:pt x="857" y="0"/>
                    <a:pt x="719"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30"/>
            <p:cNvSpPr/>
            <p:nvPr/>
          </p:nvSpPr>
          <p:spPr>
            <a:xfrm>
              <a:off x="4502982" y="4091503"/>
              <a:ext cx="43213" cy="38062"/>
            </a:xfrm>
            <a:custGeom>
              <a:avLst/>
              <a:gdLst/>
              <a:ahLst/>
              <a:cxnLst/>
              <a:rect l="l" t="t" r="r" b="b"/>
              <a:pathLst>
                <a:path w="1359" h="1197" extrusionOk="0">
                  <a:moveTo>
                    <a:pt x="717" y="0"/>
                  </a:moveTo>
                  <a:cubicBezTo>
                    <a:pt x="636" y="0"/>
                    <a:pt x="555" y="15"/>
                    <a:pt x="479" y="45"/>
                  </a:cubicBezTo>
                  <a:cubicBezTo>
                    <a:pt x="4" y="236"/>
                    <a:pt x="1" y="993"/>
                    <a:pt x="488" y="1165"/>
                  </a:cubicBezTo>
                  <a:cubicBezTo>
                    <a:pt x="546" y="1187"/>
                    <a:pt x="606" y="1196"/>
                    <a:pt x="666" y="1196"/>
                  </a:cubicBezTo>
                  <a:cubicBezTo>
                    <a:pt x="844" y="1196"/>
                    <a:pt x="1022" y="1111"/>
                    <a:pt x="1149" y="977"/>
                  </a:cubicBezTo>
                  <a:cubicBezTo>
                    <a:pt x="1208" y="909"/>
                    <a:pt x="1257" y="838"/>
                    <a:pt x="1285" y="752"/>
                  </a:cubicBezTo>
                  <a:cubicBezTo>
                    <a:pt x="1359" y="536"/>
                    <a:pt x="1273" y="276"/>
                    <a:pt x="1103" y="134"/>
                  </a:cubicBezTo>
                  <a:cubicBezTo>
                    <a:pt x="993" y="44"/>
                    <a:pt x="856" y="0"/>
                    <a:pt x="717"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30"/>
            <p:cNvSpPr/>
            <p:nvPr/>
          </p:nvSpPr>
          <p:spPr>
            <a:xfrm>
              <a:off x="4682924" y="4017415"/>
              <a:ext cx="581703" cy="134726"/>
            </a:xfrm>
            <a:custGeom>
              <a:avLst/>
              <a:gdLst/>
              <a:ahLst/>
              <a:cxnLst/>
              <a:rect l="l" t="t" r="r" b="b"/>
              <a:pathLst>
                <a:path w="18294" h="4237" extrusionOk="0">
                  <a:moveTo>
                    <a:pt x="7806" y="0"/>
                  </a:moveTo>
                  <a:cubicBezTo>
                    <a:pt x="6725" y="0"/>
                    <a:pt x="5687" y="156"/>
                    <a:pt x="4508" y="482"/>
                  </a:cubicBezTo>
                  <a:cubicBezTo>
                    <a:pt x="3820" y="670"/>
                    <a:pt x="1449" y="1399"/>
                    <a:pt x="87" y="2770"/>
                  </a:cubicBezTo>
                  <a:cubicBezTo>
                    <a:pt x="1" y="2850"/>
                    <a:pt x="1" y="2986"/>
                    <a:pt x="87" y="3069"/>
                  </a:cubicBezTo>
                  <a:cubicBezTo>
                    <a:pt x="127" y="3113"/>
                    <a:pt x="181" y="3134"/>
                    <a:pt x="236" y="3134"/>
                  </a:cubicBezTo>
                  <a:cubicBezTo>
                    <a:pt x="290" y="3134"/>
                    <a:pt x="345" y="3113"/>
                    <a:pt x="387" y="3069"/>
                  </a:cubicBezTo>
                  <a:cubicBezTo>
                    <a:pt x="1677" y="1779"/>
                    <a:pt x="3953" y="1078"/>
                    <a:pt x="4623" y="893"/>
                  </a:cubicBezTo>
                  <a:cubicBezTo>
                    <a:pt x="5764" y="578"/>
                    <a:pt x="6767" y="428"/>
                    <a:pt x="7811" y="428"/>
                  </a:cubicBezTo>
                  <a:cubicBezTo>
                    <a:pt x="8366" y="428"/>
                    <a:pt x="8933" y="471"/>
                    <a:pt x="9538" y="553"/>
                  </a:cubicBezTo>
                  <a:cubicBezTo>
                    <a:pt x="11449" y="816"/>
                    <a:pt x="13030" y="1881"/>
                    <a:pt x="13669" y="3338"/>
                  </a:cubicBezTo>
                  <a:cubicBezTo>
                    <a:pt x="13704" y="3415"/>
                    <a:pt x="13780" y="3464"/>
                    <a:pt x="13862" y="3464"/>
                  </a:cubicBezTo>
                  <a:cubicBezTo>
                    <a:pt x="13888" y="3464"/>
                    <a:pt x="13915" y="3459"/>
                    <a:pt x="13940" y="3449"/>
                  </a:cubicBezTo>
                  <a:cubicBezTo>
                    <a:pt x="14382" y="3271"/>
                    <a:pt x="14854" y="3185"/>
                    <a:pt x="15326" y="3185"/>
                  </a:cubicBezTo>
                  <a:cubicBezTo>
                    <a:pt x="16270" y="3185"/>
                    <a:pt x="17214" y="3531"/>
                    <a:pt x="17914" y="4178"/>
                  </a:cubicBezTo>
                  <a:cubicBezTo>
                    <a:pt x="17954" y="4218"/>
                    <a:pt x="18010" y="4236"/>
                    <a:pt x="18059" y="4236"/>
                  </a:cubicBezTo>
                  <a:cubicBezTo>
                    <a:pt x="18118" y="4236"/>
                    <a:pt x="18176" y="4212"/>
                    <a:pt x="18213" y="4165"/>
                  </a:cubicBezTo>
                  <a:cubicBezTo>
                    <a:pt x="18294" y="4082"/>
                    <a:pt x="18288" y="3946"/>
                    <a:pt x="18201" y="3866"/>
                  </a:cubicBezTo>
                  <a:cubicBezTo>
                    <a:pt x="17422" y="3145"/>
                    <a:pt x="16372" y="2760"/>
                    <a:pt x="15321" y="2760"/>
                  </a:cubicBezTo>
                  <a:cubicBezTo>
                    <a:pt x="14864" y="2760"/>
                    <a:pt x="14407" y="2833"/>
                    <a:pt x="13971" y="2983"/>
                  </a:cubicBezTo>
                  <a:cubicBezTo>
                    <a:pt x="13230" y="1489"/>
                    <a:pt x="11572" y="405"/>
                    <a:pt x="9596" y="130"/>
                  </a:cubicBezTo>
                  <a:cubicBezTo>
                    <a:pt x="8969" y="44"/>
                    <a:pt x="8381" y="0"/>
                    <a:pt x="7806"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30"/>
            <p:cNvSpPr/>
            <p:nvPr/>
          </p:nvSpPr>
          <p:spPr>
            <a:xfrm>
              <a:off x="5839908" y="3817694"/>
              <a:ext cx="102420" cy="89892"/>
            </a:xfrm>
            <a:custGeom>
              <a:avLst/>
              <a:gdLst/>
              <a:ahLst/>
              <a:cxnLst/>
              <a:rect l="l" t="t" r="r" b="b"/>
              <a:pathLst>
                <a:path w="3221" h="2827" extrusionOk="0">
                  <a:moveTo>
                    <a:pt x="242" y="0"/>
                  </a:moveTo>
                  <a:cubicBezTo>
                    <a:pt x="220" y="0"/>
                    <a:pt x="198" y="4"/>
                    <a:pt x="176" y="11"/>
                  </a:cubicBezTo>
                  <a:cubicBezTo>
                    <a:pt x="62" y="48"/>
                    <a:pt x="0" y="168"/>
                    <a:pt x="40" y="283"/>
                  </a:cubicBezTo>
                  <a:cubicBezTo>
                    <a:pt x="475" y="1564"/>
                    <a:pt x="1615" y="2558"/>
                    <a:pt x="2942" y="2820"/>
                  </a:cubicBezTo>
                  <a:cubicBezTo>
                    <a:pt x="2958" y="2827"/>
                    <a:pt x="2970" y="2827"/>
                    <a:pt x="2986" y="2827"/>
                  </a:cubicBezTo>
                  <a:cubicBezTo>
                    <a:pt x="3084" y="2827"/>
                    <a:pt x="3174" y="2753"/>
                    <a:pt x="3196" y="2654"/>
                  </a:cubicBezTo>
                  <a:cubicBezTo>
                    <a:pt x="3220" y="2540"/>
                    <a:pt x="3143" y="2428"/>
                    <a:pt x="3026" y="2404"/>
                  </a:cubicBezTo>
                  <a:cubicBezTo>
                    <a:pt x="1846" y="2172"/>
                    <a:pt x="834" y="1286"/>
                    <a:pt x="445" y="147"/>
                  </a:cubicBezTo>
                  <a:cubicBezTo>
                    <a:pt x="415" y="58"/>
                    <a:pt x="331" y="0"/>
                    <a:pt x="242"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30"/>
            <p:cNvSpPr/>
            <p:nvPr/>
          </p:nvSpPr>
          <p:spPr>
            <a:xfrm>
              <a:off x="5920292" y="4037034"/>
              <a:ext cx="149257" cy="84168"/>
            </a:xfrm>
            <a:custGeom>
              <a:avLst/>
              <a:gdLst/>
              <a:ahLst/>
              <a:cxnLst/>
              <a:rect l="l" t="t" r="r" b="b"/>
              <a:pathLst>
                <a:path w="4694" h="2647" extrusionOk="0">
                  <a:moveTo>
                    <a:pt x="3699" y="0"/>
                  </a:moveTo>
                  <a:cubicBezTo>
                    <a:pt x="2161" y="0"/>
                    <a:pt x="525" y="998"/>
                    <a:pt x="41" y="2360"/>
                  </a:cubicBezTo>
                  <a:cubicBezTo>
                    <a:pt x="1" y="2474"/>
                    <a:pt x="59" y="2594"/>
                    <a:pt x="170" y="2635"/>
                  </a:cubicBezTo>
                  <a:cubicBezTo>
                    <a:pt x="198" y="2644"/>
                    <a:pt x="220" y="2647"/>
                    <a:pt x="245" y="2647"/>
                  </a:cubicBezTo>
                  <a:cubicBezTo>
                    <a:pt x="334" y="2647"/>
                    <a:pt x="414" y="2591"/>
                    <a:pt x="442" y="2508"/>
                  </a:cubicBezTo>
                  <a:cubicBezTo>
                    <a:pt x="820" y="1437"/>
                    <a:pt x="2243" y="427"/>
                    <a:pt x="3681" y="427"/>
                  </a:cubicBezTo>
                  <a:cubicBezTo>
                    <a:pt x="3922" y="427"/>
                    <a:pt x="4163" y="455"/>
                    <a:pt x="4400" y="517"/>
                  </a:cubicBezTo>
                  <a:cubicBezTo>
                    <a:pt x="4418" y="521"/>
                    <a:pt x="4436" y="523"/>
                    <a:pt x="4453" y="523"/>
                  </a:cubicBezTo>
                  <a:cubicBezTo>
                    <a:pt x="4550" y="523"/>
                    <a:pt x="4636" y="459"/>
                    <a:pt x="4663" y="362"/>
                  </a:cubicBezTo>
                  <a:cubicBezTo>
                    <a:pt x="4694" y="245"/>
                    <a:pt x="4626" y="131"/>
                    <a:pt x="4508" y="100"/>
                  </a:cubicBezTo>
                  <a:cubicBezTo>
                    <a:pt x="4246" y="32"/>
                    <a:pt x="3974" y="0"/>
                    <a:pt x="3699"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30"/>
            <p:cNvSpPr/>
            <p:nvPr/>
          </p:nvSpPr>
          <p:spPr>
            <a:xfrm>
              <a:off x="6251527" y="3854071"/>
              <a:ext cx="59716" cy="89733"/>
            </a:xfrm>
            <a:custGeom>
              <a:avLst/>
              <a:gdLst/>
              <a:ahLst/>
              <a:cxnLst/>
              <a:rect l="l" t="t" r="r" b="b"/>
              <a:pathLst>
                <a:path w="1878" h="2822" extrusionOk="0">
                  <a:moveTo>
                    <a:pt x="217" y="0"/>
                  </a:moveTo>
                  <a:cubicBezTo>
                    <a:pt x="99" y="0"/>
                    <a:pt x="4" y="93"/>
                    <a:pt x="4" y="210"/>
                  </a:cubicBezTo>
                  <a:cubicBezTo>
                    <a:pt x="1" y="1257"/>
                    <a:pt x="615" y="2300"/>
                    <a:pt x="1535" y="2797"/>
                  </a:cubicBezTo>
                  <a:cubicBezTo>
                    <a:pt x="1566" y="2816"/>
                    <a:pt x="1603" y="2822"/>
                    <a:pt x="1637" y="2822"/>
                  </a:cubicBezTo>
                  <a:cubicBezTo>
                    <a:pt x="1708" y="2822"/>
                    <a:pt x="1782" y="2785"/>
                    <a:pt x="1822" y="2711"/>
                  </a:cubicBezTo>
                  <a:cubicBezTo>
                    <a:pt x="1878" y="2609"/>
                    <a:pt x="1841" y="2479"/>
                    <a:pt x="1736" y="2421"/>
                  </a:cubicBezTo>
                  <a:cubicBezTo>
                    <a:pt x="948" y="1998"/>
                    <a:pt x="424" y="1108"/>
                    <a:pt x="430" y="216"/>
                  </a:cubicBezTo>
                  <a:cubicBezTo>
                    <a:pt x="430" y="96"/>
                    <a:pt x="337" y="0"/>
                    <a:pt x="217"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30"/>
            <p:cNvSpPr/>
            <p:nvPr/>
          </p:nvSpPr>
          <p:spPr>
            <a:xfrm>
              <a:off x="6681620" y="4095446"/>
              <a:ext cx="253426" cy="55232"/>
            </a:xfrm>
            <a:custGeom>
              <a:avLst/>
              <a:gdLst/>
              <a:ahLst/>
              <a:cxnLst/>
              <a:rect l="l" t="t" r="r" b="b"/>
              <a:pathLst>
                <a:path w="7970" h="1737" extrusionOk="0">
                  <a:moveTo>
                    <a:pt x="3130" y="1"/>
                  </a:moveTo>
                  <a:cubicBezTo>
                    <a:pt x="2763" y="1"/>
                    <a:pt x="2421" y="35"/>
                    <a:pt x="2100" y="103"/>
                  </a:cubicBezTo>
                  <a:cubicBezTo>
                    <a:pt x="1254" y="285"/>
                    <a:pt x="532" y="708"/>
                    <a:pt x="68" y="1301"/>
                  </a:cubicBezTo>
                  <a:cubicBezTo>
                    <a:pt x="1" y="1393"/>
                    <a:pt x="16" y="1526"/>
                    <a:pt x="109" y="1600"/>
                  </a:cubicBezTo>
                  <a:cubicBezTo>
                    <a:pt x="148" y="1630"/>
                    <a:pt x="194" y="1645"/>
                    <a:pt x="240" y="1645"/>
                  </a:cubicBezTo>
                  <a:cubicBezTo>
                    <a:pt x="305" y="1645"/>
                    <a:pt x="368" y="1617"/>
                    <a:pt x="411" y="1563"/>
                  </a:cubicBezTo>
                  <a:cubicBezTo>
                    <a:pt x="813" y="1048"/>
                    <a:pt x="1439" y="683"/>
                    <a:pt x="2190" y="523"/>
                  </a:cubicBezTo>
                  <a:cubicBezTo>
                    <a:pt x="2483" y="461"/>
                    <a:pt x="2796" y="430"/>
                    <a:pt x="3134" y="430"/>
                  </a:cubicBezTo>
                  <a:cubicBezTo>
                    <a:pt x="3508" y="430"/>
                    <a:pt x="3911" y="468"/>
                    <a:pt x="4351" y="544"/>
                  </a:cubicBezTo>
                  <a:cubicBezTo>
                    <a:pt x="5505" y="745"/>
                    <a:pt x="6608" y="1134"/>
                    <a:pt x="7627" y="1708"/>
                  </a:cubicBezTo>
                  <a:cubicBezTo>
                    <a:pt x="7657" y="1727"/>
                    <a:pt x="7698" y="1736"/>
                    <a:pt x="7731" y="1736"/>
                  </a:cubicBezTo>
                  <a:cubicBezTo>
                    <a:pt x="7809" y="1736"/>
                    <a:pt x="7883" y="1696"/>
                    <a:pt x="7914" y="1628"/>
                  </a:cubicBezTo>
                  <a:cubicBezTo>
                    <a:pt x="7969" y="1523"/>
                    <a:pt x="7935" y="1393"/>
                    <a:pt x="7830" y="1335"/>
                  </a:cubicBezTo>
                  <a:cubicBezTo>
                    <a:pt x="6771" y="736"/>
                    <a:pt x="5623" y="331"/>
                    <a:pt x="4419" y="121"/>
                  </a:cubicBezTo>
                  <a:cubicBezTo>
                    <a:pt x="3957" y="41"/>
                    <a:pt x="3529" y="1"/>
                    <a:pt x="3130"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30"/>
            <p:cNvSpPr/>
            <p:nvPr/>
          </p:nvSpPr>
          <p:spPr>
            <a:xfrm>
              <a:off x="7018450" y="4107688"/>
              <a:ext cx="106363" cy="43944"/>
            </a:xfrm>
            <a:custGeom>
              <a:avLst/>
              <a:gdLst/>
              <a:ahLst/>
              <a:cxnLst/>
              <a:rect l="l" t="t" r="r" b="b"/>
              <a:pathLst>
                <a:path w="3345" h="1382" extrusionOk="0">
                  <a:moveTo>
                    <a:pt x="2126" y="0"/>
                  </a:moveTo>
                  <a:cubicBezTo>
                    <a:pt x="1328" y="0"/>
                    <a:pt x="527" y="378"/>
                    <a:pt x="72" y="1045"/>
                  </a:cubicBezTo>
                  <a:cubicBezTo>
                    <a:pt x="1" y="1141"/>
                    <a:pt x="28" y="1277"/>
                    <a:pt x="124" y="1342"/>
                  </a:cubicBezTo>
                  <a:cubicBezTo>
                    <a:pt x="161" y="1370"/>
                    <a:pt x="201" y="1382"/>
                    <a:pt x="244" y="1382"/>
                  </a:cubicBezTo>
                  <a:cubicBezTo>
                    <a:pt x="315" y="1382"/>
                    <a:pt x="380" y="1351"/>
                    <a:pt x="420" y="1289"/>
                  </a:cubicBezTo>
                  <a:cubicBezTo>
                    <a:pt x="792" y="745"/>
                    <a:pt x="1469" y="432"/>
                    <a:pt x="2133" y="432"/>
                  </a:cubicBezTo>
                  <a:cubicBezTo>
                    <a:pt x="2434" y="432"/>
                    <a:pt x="2732" y="496"/>
                    <a:pt x="2998" y="632"/>
                  </a:cubicBezTo>
                  <a:cubicBezTo>
                    <a:pt x="3032" y="648"/>
                    <a:pt x="3066" y="656"/>
                    <a:pt x="3099" y="656"/>
                  </a:cubicBezTo>
                  <a:cubicBezTo>
                    <a:pt x="3178" y="656"/>
                    <a:pt x="3252" y="613"/>
                    <a:pt x="3289" y="539"/>
                  </a:cubicBezTo>
                  <a:cubicBezTo>
                    <a:pt x="3344" y="431"/>
                    <a:pt x="3301" y="304"/>
                    <a:pt x="3196" y="252"/>
                  </a:cubicBezTo>
                  <a:cubicBezTo>
                    <a:pt x="2863" y="81"/>
                    <a:pt x="2495" y="0"/>
                    <a:pt x="2126"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30"/>
            <p:cNvSpPr/>
            <p:nvPr/>
          </p:nvSpPr>
          <p:spPr>
            <a:xfrm>
              <a:off x="3931231" y="3997668"/>
              <a:ext cx="136475" cy="145156"/>
            </a:xfrm>
            <a:custGeom>
              <a:avLst/>
              <a:gdLst/>
              <a:ahLst/>
              <a:cxnLst/>
              <a:rect l="l" t="t" r="r" b="b"/>
              <a:pathLst>
                <a:path w="4292" h="4565" extrusionOk="0">
                  <a:moveTo>
                    <a:pt x="233" y="1"/>
                  </a:moveTo>
                  <a:cubicBezTo>
                    <a:pt x="137" y="1"/>
                    <a:pt x="49" y="65"/>
                    <a:pt x="28" y="165"/>
                  </a:cubicBezTo>
                  <a:cubicBezTo>
                    <a:pt x="0" y="279"/>
                    <a:pt x="68" y="396"/>
                    <a:pt x="186" y="424"/>
                  </a:cubicBezTo>
                  <a:cubicBezTo>
                    <a:pt x="2041" y="865"/>
                    <a:pt x="3548" y="2496"/>
                    <a:pt x="3847" y="4382"/>
                  </a:cubicBezTo>
                  <a:cubicBezTo>
                    <a:pt x="3866" y="4490"/>
                    <a:pt x="3955" y="4564"/>
                    <a:pt x="4060" y="4564"/>
                  </a:cubicBezTo>
                  <a:cubicBezTo>
                    <a:pt x="4067" y="4564"/>
                    <a:pt x="4079" y="4564"/>
                    <a:pt x="4094" y="4555"/>
                  </a:cubicBezTo>
                  <a:cubicBezTo>
                    <a:pt x="4212" y="4539"/>
                    <a:pt x="4292" y="4428"/>
                    <a:pt x="4273" y="4314"/>
                  </a:cubicBezTo>
                  <a:cubicBezTo>
                    <a:pt x="3943" y="2264"/>
                    <a:pt x="2307" y="489"/>
                    <a:pt x="284" y="7"/>
                  </a:cubicBezTo>
                  <a:cubicBezTo>
                    <a:pt x="267" y="3"/>
                    <a:pt x="250" y="1"/>
                    <a:pt x="233"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30"/>
            <p:cNvSpPr/>
            <p:nvPr/>
          </p:nvSpPr>
          <p:spPr>
            <a:xfrm>
              <a:off x="3999850" y="3909017"/>
              <a:ext cx="100957" cy="45311"/>
            </a:xfrm>
            <a:custGeom>
              <a:avLst/>
              <a:gdLst/>
              <a:ahLst/>
              <a:cxnLst/>
              <a:rect l="l" t="t" r="r" b="b"/>
              <a:pathLst>
                <a:path w="3175" h="1425" extrusionOk="0">
                  <a:moveTo>
                    <a:pt x="2442" y="1"/>
                  </a:moveTo>
                  <a:cubicBezTo>
                    <a:pt x="1549" y="1"/>
                    <a:pt x="663" y="395"/>
                    <a:pt x="78" y="1072"/>
                  </a:cubicBezTo>
                  <a:cubicBezTo>
                    <a:pt x="1" y="1162"/>
                    <a:pt x="10" y="1295"/>
                    <a:pt x="99" y="1372"/>
                  </a:cubicBezTo>
                  <a:cubicBezTo>
                    <a:pt x="139" y="1409"/>
                    <a:pt x="189" y="1424"/>
                    <a:pt x="238" y="1424"/>
                  </a:cubicBezTo>
                  <a:cubicBezTo>
                    <a:pt x="300" y="1424"/>
                    <a:pt x="359" y="1400"/>
                    <a:pt x="402" y="1356"/>
                  </a:cubicBezTo>
                  <a:cubicBezTo>
                    <a:pt x="906" y="770"/>
                    <a:pt x="1674" y="432"/>
                    <a:pt x="2445" y="432"/>
                  </a:cubicBezTo>
                  <a:cubicBezTo>
                    <a:pt x="2599" y="432"/>
                    <a:pt x="2753" y="446"/>
                    <a:pt x="2906" y="473"/>
                  </a:cubicBezTo>
                  <a:cubicBezTo>
                    <a:pt x="2918" y="475"/>
                    <a:pt x="2930" y="476"/>
                    <a:pt x="2941" y="476"/>
                  </a:cubicBezTo>
                  <a:cubicBezTo>
                    <a:pt x="3047" y="476"/>
                    <a:pt x="3136" y="403"/>
                    <a:pt x="3156" y="300"/>
                  </a:cubicBezTo>
                  <a:cubicBezTo>
                    <a:pt x="3174" y="180"/>
                    <a:pt x="3097" y="72"/>
                    <a:pt x="2983" y="50"/>
                  </a:cubicBezTo>
                  <a:cubicBezTo>
                    <a:pt x="2804" y="17"/>
                    <a:pt x="2623" y="1"/>
                    <a:pt x="2442"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30"/>
            <p:cNvSpPr/>
            <p:nvPr/>
          </p:nvSpPr>
          <p:spPr>
            <a:xfrm>
              <a:off x="3048851" y="4089245"/>
              <a:ext cx="121180" cy="53070"/>
            </a:xfrm>
            <a:custGeom>
              <a:avLst/>
              <a:gdLst/>
              <a:ahLst/>
              <a:cxnLst/>
              <a:rect l="l" t="t" r="r" b="b"/>
              <a:pathLst>
                <a:path w="3811" h="1669" extrusionOk="0">
                  <a:moveTo>
                    <a:pt x="770" y="1"/>
                  </a:moveTo>
                  <a:cubicBezTo>
                    <a:pt x="579" y="1"/>
                    <a:pt x="387" y="15"/>
                    <a:pt x="198" y="45"/>
                  </a:cubicBezTo>
                  <a:cubicBezTo>
                    <a:pt x="84" y="60"/>
                    <a:pt x="1" y="171"/>
                    <a:pt x="22" y="286"/>
                  </a:cubicBezTo>
                  <a:cubicBezTo>
                    <a:pt x="36" y="391"/>
                    <a:pt x="128" y="467"/>
                    <a:pt x="230" y="467"/>
                  </a:cubicBezTo>
                  <a:cubicBezTo>
                    <a:pt x="241" y="467"/>
                    <a:pt x="252" y="466"/>
                    <a:pt x="263" y="465"/>
                  </a:cubicBezTo>
                  <a:cubicBezTo>
                    <a:pt x="431" y="438"/>
                    <a:pt x="601" y="425"/>
                    <a:pt x="772" y="425"/>
                  </a:cubicBezTo>
                  <a:cubicBezTo>
                    <a:pt x="1760" y="425"/>
                    <a:pt x="2759" y="857"/>
                    <a:pt x="3412" y="1595"/>
                  </a:cubicBezTo>
                  <a:cubicBezTo>
                    <a:pt x="3452" y="1644"/>
                    <a:pt x="3514" y="1669"/>
                    <a:pt x="3573" y="1669"/>
                  </a:cubicBezTo>
                  <a:cubicBezTo>
                    <a:pt x="3622" y="1669"/>
                    <a:pt x="3672" y="1653"/>
                    <a:pt x="3715" y="1613"/>
                  </a:cubicBezTo>
                  <a:cubicBezTo>
                    <a:pt x="3804" y="1536"/>
                    <a:pt x="3811" y="1403"/>
                    <a:pt x="3733" y="1314"/>
                  </a:cubicBezTo>
                  <a:cubicBezTo>
                    <a:pt x="2996" y="484"/>
                    <a:pt x="1880" y="1"/>
                    <a:pt x="770"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30"/>
            <p:cNvSpPr/>
            <p:nvPr/>
          </p:nvSpPr>
          <p:spPr>
            <a:xfrm>
              <a:off x="4616849" y="3907586"/>
              <a:ext cx="119527" cy="82483"/>
            </a:xfrm>
            <a:custGeom>
              <a:avLst/>
              <a:gdLst/>
              <a:ahLst/>
              <a:cxnLst/>
              <a:rect l="l" t="t" r="r" b="b"/>
              <a:pathLst>
                <a:path w="3759" h="2594" extrusionOk="0">
                  <a:moveTo>
                    <a:pt x="226" y="1"/>
                  </a:moveTo>
                  <a:cubicBezTo>
                    <a:pt x="121" y="1"/>
                    <a:pt x="30" y="80"/>
                    <a:pt x="13" y="188"/>
                  </a:cubicBezTo>
                  <a:cubicBezTo>
                    <a:pt x="1" y="302"/>
                    <a:pt x="84" y="410"/>
                    <a:pt x="202" y="426"/>
                  </a:cubicBezTo>
                  <a:cubicBezTo>
                    <a:pt x="1474" y="589"/>
                    <a:pt x="2675" y="1380"/>
                    <a:pt x="3326" y="2488"/>
                  </a:cubicBezTo>
                  <a:cubicBezTo>
                    <a:pt x="3369" y="2553"/>
                    <a:pt x="3437" y="2593"/>
                    <a:pt x="3511" y="2593"/>
                  </a:cubicBezTo>
                  <a:cubicBezTo>
                    <a:pt x="3551" y="2593"/>
                    <a:pt x="3589" y="2581"/>
                    <a:pt x="3619" y="2565"/>
                  </a:cubicBezTo>
                  <a:cubicBezTo>
                    <a:pt x="3724" y="2504"/>
                    <a:pt x="3758" y="2371"/>
                    <a:pt x="3697" y="2272"/>
                  </a:cubicBezTo>
                  <a:cubicBezTo>
                    <a:pt x="2974" y="1052"/>
                    <a:pt x="1659" y="185"/>
                    <a:pt x="254" y="3"/>
                  </a:cubicBezTo>
                  <a:cubicBezTo>
                    <a:pt x="245" y="1"/>
                    <a:pt x="235" y="1"/>
                    <a:pt x="226"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3" name="Google Shape;4843;p30"/>
          <p:cNvGrpSpPr/>
          <p:nvPr/>
        </p:nvGrpSpPr>
        <p:grpSpPr>
          <a:xfrm>
            <a:off x="8136032" y="2095129"/>
            <a:ext cx="1286739" cy="2754698"/>
            <a:chOff x="5543611" y="4409932"/>
            <a:chExt cx="223586" cy="478653"/>
          </a:xfrm>
        </p:grpSpPr>
        <p:sp>
          <p:nvSpPr>
            <p:cNvPr id="4844" name="Google Shape;4844;p30"/>
            <p:cNvSpPr/>
            <p:nvPr/>
          </p:nvSpPr>
          <p:spPr>
            <a:xfrm>
              <a:off x="5543611" y="4865537"/>
              <a:ext cx="223586" cy="23048"/>
            </a:xfrm>
            <a:custGeom>
              <a:avLst/>
              <a:gdLst/>
              <a:ahLst/>
              <a:cxnLst/>
              <a:rect l="l" t="t" r="r" b="b"/>
              <a:pathLst>
                <a:path w="9439" h="973" extrusionOk="0">
                  <a:moveTo>
                    <a:pt x="4721" y="0"/>
                  </a:moveTo>
                  <a:cubicBezTo>
                    <a:pt x="2116" y="0"/>
                    <a:pt x="0" y="216"/>
                    <a:pt x="0" y="485"/>
                  </a:cubicBezTo>
                  <a:cubicBezTo>
                    <a:pt x="0" y="754"/>
                    <a:pt x="2116" y="972"/>
                    <a:pt x="4721" y="972"/>
                  </a:cubicBezTo>
                  <a:cubicBezTo>
                    <a:pt x="7326" y="972"/>
                    <a:pt x="9439" y="754"/>
                    <a:pt x="9439" y="485"/>
                  </a:cubicBezTo>
                  <a:cubicBezTo>
                    <a:pt x="9439" y="216"/>
                    <a:pt x="7326" y="0"/>
                    <a:pt x="4721" y="0"/>
                  </a:cubicBezTo>
                  <a:close/>
                </a:path>
              </a:pathLst>
            </a:custGeom>
            <a:solidFill>
              <a:srgbClr val="000000">
                <a:alpha val="29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30"/>
            <p:cNvSpPr/>
            <p:nvPr/>
          </p:nvSpPr>
          <p:spPr>
            <a:xfrm>
              <a:off x="5556047" y="4803760"/>
              <a:ext cx="107991" cy="83949"/>
            </a:xfrm>
            <a:custGeom>
              <a:avLst/>
              <a:gdLst/>
              <a:ahLst/>
              <a:cxnLst/>
              <a:rect l="l" t="t" r="r" b="b"/>
              <a:pathLst>
                <a:path w="4559" h="3544" extrusionOk="0">
                  <a:moveTo>
                    <a:pt x="4228" y="1"/>
                  </a:moveTo>
                  <a:cubicBezTo>
                    <a:pt x="4166" y="1"/>
                    <a:pt x="4105" y="18"/>
                    <a:pt x="4052" y="53"/>
                  </a:cubicBezTo>
                  <a:lnTo>
                    <a:pt x="192" y="2576"/>
                  </a:lnTo>
                  <a:cubicBezTo>
                    <a:pt x="43" y="2677"/>
                    <a:pt x="0" y="2880"/>
                    <a:pt x="99" y="3032"/>
                  </a:cubicBezTo>
                  <a:cubicBezTo>
                    <a:pt x="163" y="3126"/>
                    <a:pt x="268" y="3178"/>
                    <a:pt x="374" y="3178"/>
                  </a:cubicBezTo>
                  <a:cubicBezTo>
                    <a:pt x="436" y="3178"/>
                    <a:pt x="497" y="3161"/>
                    <a:pt x="552" y="3125"/>
                  </a:cubicBezTo>
                  <a:lnTo>
                    <a:pt x="3908" y="930"/>
                  </a:lnTo>
                  <a:lnTo>
                    <a:pt x="3908" y="3218"/>
                  </a:lnTo>
                  <a:cubicBezTo>
                    <a:pt x="3908" y="3397"/>
                    <a:pt x="4055" y="3543"/>
                    <a:pt x="4236" y="3543"/>
                  </a:cubicBezTo>
                  <a:cubicBezTo>
                    <a:pt x="4414" y="3543"/>
                    <a:pt x="4558" y="3397"/>
                    <a:pt x="4556" y="3218"/>
                  </a:cubicBezTo>
                  <a:lnTo>
                    <a:pt x="4556" y="328"/>
                  </a:lnTo>
                  <a:cubicBezTo>
                    <a:pt x="4556" y="205"/>
                    <a:pt x="4492" y="96"/>
                    <a:pt x="4385" y="40"/>
                  </a:cubicBezTo>
                  <a:cubicBezTo>
                    <a:pt x="4337" y="14"/>
                    <a:pt x="4282" y="1"/>
                    <a:pt x="4228" y="1"/>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30"/>
            <p:cNvSpPr/>
            <p:nvPr/>
          </p:nvSpPr>
          <p:spPr>
            <a:xfrm>
              <a:off x="5546643" y="4434662"/>
              <a:ext cx="217664" cy="382624"/>
            </a:xfrm>
            <a:custGeom>
              <a:avLst/>
              <a:gdLst/>
              <a:ahLst/>
              <a:cxnLst/>
              <a:rect l="l" t="t" r="r" b="b"/>
              <a:pathLst>
                <a:path w="9189" h="16153" extrusionOk="0">
                  <a:moveTo>
                    <a:pt x="8701" y="488"/>
                  </a:moveTo>
                  <a:lnTo>
                    <a:pt x="8701" y="3024"/>
                  </a:lnTo>
                  <a:lnTo>
                    <a:pt x="488" y="3024"/>
                  </a:lnTo>
                  <a:lnTo>
                    <a:pt x="488" y="488"/>
                  </a:lnTo>
                  <a:close/>
                  <a:moveTo>
                    <a:pt x="243" y="0"/>
                  </a:moveTo>
                  <a:cubicBezTo>
                    <a:pt x="110" y="0"/>
                    <a:pt x="0" y="107"/>
                    <a:pt x="0" y="245"/>
                  </a:cubicBezTo>
                  <a:lnTo>
                    <a:pt x="0" y="3272"/>
                  </a:lnTo>
                  <a:cubicBezTo>
                    <a:pt x="0" y="3405"/>
                    <a:pt x="107" y="3514"/>
                    <a:pt x="243" y="3514"/>
                  </a:cubicBezTo>
                  <a:lnTo>
                    <a:pt x="4391" y="3514"/>
                  </a:lnTo>
                  <a:lnTo>
                    <a:pt x="4391" y="15910"/>
                  </a:lnTo>
                  <a:cubicBezTo>
                    <a:pt x="4391" y="16043"/>
                    <a:pt x="4497" y="16152"/>
                    <a:pt x="4633" y="16152"/>
                  </a:cubicBezTo>
                  <a:cubicBezTo>
                    <a:pt x="4766" y="16152"/>
                    <a:pt x="4875" y="16046"/>
                    <a:pt x="4875" y="15910"/>
                  </a:cubicBezTo>
                  <a:lnTo>
                    <a:pt x="4875" y="3514"/>
                  </a:lnTo>
                  <a:lnTo>
                    <a:pt x="8946" y="3514"/>
                  </a:lnTo>
                  <a:cubicBezTo>
                    <a:pt x="9079" y="3514"/>
                    <a:pt x="9188" y="3408"/>
                    <a:pt x="9188" y="3272"/>
                  </a:cubicBezTo>
                  <a:lnTo>
                    <a:pt x="9188" y="245"/>
                  </a:lnTo>
                  <a:cubicBezTo>
                    <a:pt x="9188" y="112"/>
                    <a:pt x="9082" y="0"/>
                    <a:pt x="8946" y="0"/>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30"/>
            <p:cNvSpPr/>
            <p:nvPr/>
          </p:nvSpPr>
          <p:spPr>
            <a:xfrm>
              <a:off x="5647599" y="4803808"/>
              <a:ext cx="111663" cy="75255"/>
            </a:xfrm>
            <a:custGeom>
              <a:avLst/>
              <a:gdLst/>
              <a:ahLst/>
              <a:cxnLst/>
              <a:rect l="l" t="t" r="r" b="b"/>
              <a:pathLst>
                <a:path w="4714" h="3177" extrusionOk="0">
                  <a:moveTo>
                    <a:pt x="372" y="0"/>
                  </a:moveTo>
                  <a:cubicBezTo>
                    <a:pt x="265" y="0"/>
                    <a:pt x="160" y="53"/>
                    <a:pt x="97" y="153"/>
                  </a:cubicBezTo>
                  <a:cubicBezTo>
                    <a:pt x="1" y="302"/>
                    <a:pt x="43" y="504"/>
                    <a:pt x="198" y="600"/>
                  </a:cubicBezTo>
                  <a:lnTo>
                    <a:pt x="4170" y="3126"/>
                  </a:lnTo>
                  <a:cubicBezTo>
                    <a:pt x="4223" y="3158"/>
                    <a:pt x="4284" y="3176"/>
                    <a:pt x="4343" y="3176"/>
                  </a:cubicBezTo>
                  <a:cubicBezTo>
                    <a:pt x="4450" y="3176"/>
                    <a:pt x="4556" y="3123"/>
                    <a:pt x="4617" y="3024"/>
                  </a:cubicBezTo>
                  <a:cubicBezTo>
                    <a:pt x="4713" y="2875"/>
                    <a:pt x="4671" y="2673"/>
                    <a:pt x="4516" y="2577"/>
                  </a:cubicBezTo>
                  <a:lnTo>
                    <a:pt x="547" y="51"/>
                  </a:lnTo>
                  <a:cubicBezTo>
                    <a:pt x="492" y="17"/>
                    <a:pt x="432" y="0"/>
                    <a:pt x="372" y="0"/>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30"/>
            <p:cNvSpPr/>
            <p:nvPr/>
          </p:nvSpPr>
          <p:spPr>
            <a:xfrm>
              <a:off x="5565309" y="4409932"/>
              <a:ext cx="84280" cy="86080"/>
            </a:xfrm>
            <a:custGeom>
              <a:avLst/>
              <a:gdLst/>
              <a:ahLst/>
              <a:cxnLst/>
              <a:rect l="l" t="t" r="r" b="b"/>
              <a:pathLst>
                <a:path w="3558" h="3634" extrusionOk="0">
                  <a:moveTo>
                    <a:pt x="62" y="0"/>
                  </a:moveTo>
                  <a:cubicBezTo>
                    <a:pt x="28" y="0"/>
                    <a:pt x="1" y="27"/>
                    <a:pt x="1" y="59"/>
                  </a:cubicBezTo>
                  <a:lnTo>
                    <a:pt x="1" y="3572"/>
                  </a:lnTo>
                  <a:cubicBezTo>
                    <a:pt x="1" y="3607"/>
                    <a:pt x="28" y="3634"/>
                    <a:pt x="62" y="3634"/>
                  </a:cubicBezTo>
                  <a:lnTo>
                    <a:pt x="3499" y="3634"/>
                  </a:lnTo>
                  <a:cubicBezTo>
                    <a:pt x="3531" y="3634"/>
                    <a:pt x="3557" y="3607"/>
                    <a:pt x="3557" y="3572"/>
                  </a:cubicBezTo>
                  <a:lnTo>
                    <a:pt x="3557" y="59"/>
                  </a:lnTo>
                  <a:cubicBezTo>
                    <a:pt x="3557" y="27"/>
                    <a:pt x="3531" y="0"/>
                    <a:pt x="3499" y="0"/>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30"/>
            <p:cNvSpPr/>
            <p:nvPr/>
          </p:nvSpPr>
          <p:spPr>
            <a:xfrm>
              <a:off x="5576039" y="4420899"/>
              <a:ext cx="62748" cy="64075"/>
            </a:xfrm>
            <a:custGeom>
              <a:avLst/>
              <a:gdLst/>
              <a:ahLst/>
              <a:cxnLst/>
              <a:rect l="l" t="t" r="r" b="b"/>
              <a:pathLst>
                <a:path w="2649" h="2705" extrusionOk="0">
                  <a:moveTo>
                    <a:pt x="1" y="1"/>
                  </a:moveTo>
                  <a:lnTo>
                    <a:pt x="1" y="2705"/>
                  </a:lnTo>
                  <a:lnTo>
                    <a:pt x="2649" y="2705"/>
                  </a:lnTo>
                  <a:lnTo>
                    <a:pt x="2649"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30"/>
            <p:cNvSpPr/>
            <p:nvPr/>
          </p:nvSpPr>
          <p:spPr>
            <a:xfrm>
              <a:off x="5661243" y="4409932"/>
              <a:ext cx="84256" cy="86080"/>
            </a:xfrm>
            <a:custGeom>
              <a:avLst/>
              <a:gdLst/>
              <a:ahLst/>
              <a:cxnLst/>
              <a:rect l="l" t="t" r="r" b="b"/>
              <a:pathLst>
                <a:path w="3557" h="3634" extrusionOk="0">
                  <a:moveTo>
                    <a:pt x="61" y="0"/>
                  </a:moveTo>
                  <a:cubicBezTo>
                    <a:pt x="27" y="0"/>
                    <a:pt x="0" y="27"/>
                    <a:pt x="0" y="59"/>
                  </a:cubicBezTo>
                  <a:lnTo>
                    <a:pt x="0" y="3572"/>
                  </a:lnTo>
                  <a:cubicBezTo>
                    <a:pt x="0" y="3607"/>
                    <a:pt x="27" y="3634"/>
                    <a:pt x="61" y="3634"/>
                  </a:cubicBezTo>
                  <a:lnTo>
                    <a:pt x="3498" y="3634"/>
                  </a:lnTo>
                  <a:cubicBezTo>
                    <a:pt x="3530" y="3634"/>
                    <a:pt x="3557" y="3607"/>
                    <a:pt x="3557" y="3572"/>
                  </a:cubicBezTo>
                  <a:lnTo>
                    <a:pt x="3557" y="59"/>
                  </a:lnTo>
                  <a:cubicBezTo>
                    <a:pt x="3557" y="27"/>
                    <a:pt x="3530" y="0"/>
                    <a:pt x="3498" y="0"/>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30"/>
            <p:cNvSpPr/>
            <p:nvPr/>
          </p:nvSpPr>
          <p:spPr>
            <a:xfrm>
              <a:off x="5671973" y="4420899"/>
              <a:ext cx="62748" cy="64075"/>
            </a:xfrm>
            <a:custGeom>
              <a:avLst/>
              <a:gdLst/>
              <a:ahLst/>
              <a:cxnLst/>
              <a:rect l="l" t="t" r="r" b="b"/>
              <a:pathLst>
                <a:path w="2649" h="2705" extrusionOk="0">
                  <a:moveTo>
                    <a:pt x="0" y="1"/>
                  </a:moveTo>
                  <a:lnTo>
                    <a:pt x="0" y="2705"/>
                  </a:lnTo>
                  <a:lnTo>
                    <a:pt x="2648" y="2705"/>
                  </a:lnTo>
                  <a:lnTo>
                    <a:pt x="2648"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30"/>
            <p:cNvSpPr/>
            <p:nvPr/>
          </p:nvSpPr>
          <p:spPr>
            <a:xfrm>
              <a:off x="5581843" y="4426703"/>
              <a:ext cx="51331" cy="52468"/>
            </a:xfrm>
            <a:custGeom>
              <a:avLst/>
              <a:gdLst/>
              <a:ahLst/>
              <a:cxnLst/>
              <a:rect l="l" t="t" r="r" b="b"/>
              <a:pathLst>
                <a:path w="2167" h="2215" extrusionOk="0">
                  <a:moveTo>
                    <a:pt x="1" y="1"/>
                  </a:moveTo>
                  <a:lnTo>
                    <a:pt x="1" y="2214"/>
                  </a:lnTo>
                  <a:lnTo>
                    <a:pt x="1724" y="2214"/>
                  </a:lnTo>
                  <a:cubicBezTo>
                    <a:pt x="1967" y="2214"/>
                    <a:pt x="2167" y="2015"/>
                    <a:pt x="2167" y="1772"/>
                  </a:cubicBezTo>
                  <a:lnTo>
                    <a:pt x="2167" y="1"/>
                  </a:ln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30"/>
            <p:cNvSpPr/>
            <p:nvPr/>
          </p:nvSpPr>
          <p:spPr>
            <a:xfrm>
              <a:off x="5677777" y="4426703"/>
              <a:ext cx="51307" cy="52468"/>
            </a:xfrm>
            <a:custGeom>
              <a:avLst/>
              <a:gdLst/>
              <a:ahLst/>
              <a:cxnLst/>
              <a:rect l="l" t="t" r="r" b="b"/>
              <a:pathLst>
                <a:path w="2166" h="2215" extrusionOk="0">
                  <a:moveTo>
                    <a:pt x="0" y="1"/>
                  </a:moveTo>
                  <a:lnTo>
                    <a:pt x="0" y="2214"/>
                  </a:lnTo>
                  <a:cubicBezTo>
                    <a:pt x="1194" y="2214"/>
                    <a:pt x="2166" y="1242"/>
                    <a:pt x="2166" y="49"/>
                  </a:cubicBezTo>
                  <a:lnTo>
                    <a:pt x="2166" y="1"/>
                  </a:ln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4" name="Google Shape;4854;p30"/>
          <p:cNvGrpSpPr/>
          <p:nvPr/>
        </p:nvGrpSpPr>
        <p:grpSpPr>
          <a:xfrm>
            <a:off x="-107488" y="3937071"/>
            <a:ext cx="974817" cy="1102096"/>
            <a:chOff x="8757869" y="996334"/>
            <a:chExt cx="520430" cy="588349"/>
          </a:xfrm>
        </p:grpSpPr>
        <p:sp>
          <p:nvSpPr>
            <p:cNvPr id="4855" name="Google Shape;4855;p30"/>
            <p:cNvSpPr/>
            <p:nvPr/>
          </p:nvSpPr>
          <p:spPr>
            <a:xfrm>
              <a:off x="8757869" y="996334"/>
              <a:ext cx="520334" cy="588349"/>
            </a:xfrm>
            <a:custGeom>
              <a:avLst/>
              <a:gdLst/>
              <a:ahLst/>
              <a:cxnLst/>
              <a:rect l="l" t="t" r="r" b="b"/>
              <a:pathLst>
                <a:path w="16364" h="18503" extrusionOk="0">
                  <a:moveTo>
                    <a:pt x="3984" y="2920"/>
                  </a:moveTo>
                  <a:cubicBezTo>
                    <a:pt x="5103" y="2920"/>
                    <a:pt x="5936" y="5140"/>
                    <a:pt x="5246" y="7010"/>
                  </a:cubicBezTo>
                  <a:cubicBezTo>
                    <a:pt x="4532" y="8933"/>
                    <a:pt x="3446" y="10156"/>
                    <a:pt x="2662" y="10156"/>
                  </a:cubicBezTo>
                  <a:cubicBezTo>
                    <a:pt x="2601" y="10156"/>
                    <a:pt x="2542" y="10149"/>
                    <a:pt x="2486" y="10134"/>
                  </a:cubicBezTo>
                  <a:cubicBezTo>
                    <a:pt x="1884" y="9980"/>
                    <a:pt x="1736" y="7312"/>
                    <a:pt x="1936" y="6210"/>
                  </a:cubicBezTo>
                  <a:cubicBezTo>
                    <a:pt x="2137" y="5105"/>
                    <a:pt x="2720" y="3070"/>
                    <a:pt x="3887" y="2925"/>
                  </a:cubicBezTo>
                  <a:cubicBezTo>
                    <a:pt x="3920" y="2921"/>
                    <a:pt x="3952" y="2920"/>
                    <a:pt x="3984" y="2920"/>
                  </a:cubicBezTo>
                  <a:close/>
                  <a:moveTo>
                    <a:pt x="6985" y="0"/>
                  </a:moveTo>
                  <a:cubicBezTo>
                    <a:pt x="6483" y="0"/>
                    <a:pt x="5739" y="236"/>
                    <a:pt x="5206" y="446"/>
                  </a:cubicBezTo>
                  <a:cubicBezTo>
                    <a:pt x="4419" y="755"/>
                    <a:pt x="3350" y="1347"/>
                    <a:pt x="2690" y="2274"/>
                  </a:cubicBezTo>
                  <a:cubicBezTo>
                    <a:pt x="2029" y="3203"/>
                    <a:pt x="0" y="5982"/>
                    <a:pt x="1485" y="11394"/>
                  </a:cubicBezTo>
                  <a:cubicBezTo>
                    <a:pt x="1566" y="11693"/>
                    <a:pt x="1056" y="12311"/>
                    <a:pt x="1340" y="13342"/>
                  </a:cubicBezTo>
                  <a:cubicBezTo>
                    <a:pt x="1622" y="14363"/>
                    <a:pt x="4395" y="18502"/>
                    <a:pt x="8087" y="18502"/>
                  </a:cubicBezTo>
                  <a:cubicBezTo>
                    <a:pt x="8125" y="18502"/>
                    <a:pt x="8163" y="18502"/>
                    <a:pt x="8201" y="18501"/>
                  </a:cubicBezTo>
                  <a:cubicBezTo>
                    <a:pt x="11671" y="18421"/>
                    <a:pt x="14437" y="16615"/>
                    <a:pt x="15311" y="15012"/>
                  </a:cubicBezTo>
                  <a:cubicBezTo>
                    <a:pt x="16182" y="13413"/>
                    <a:pt x="16364" y="11962"/>
                    <a:pt x="16243" y="10039"/>
                  </a:cubicBezTo>
                  <a:cubicBezTo>
                    <a:pt x="16120" y="8121"/>
                    <a:pt x="15212" y="6701"/>
                    <a:pt x="14650" y="6368"/>
                  </a:cubicBezTo>
                  <a:cubicBezTo>
                    <a:pt x="13928" y="5945"/>
                    <a:pt x="11205" y="6219"/>
                    <a:pt x="10007" y="5778"/>
                  </a:cubicBezTo>
                  <a:cubicBezTo>
                    <a:pt x="8812" y="5339"/>
                    <a:pt x="7994" y="4197"/>
                    <a:pt x="7691" y="2981"/>
                  </a:cubicBezTo>
                  <a:cubicBezTo>
                    <a:pt x="7355" y="1613"/>
                    <a:pt x="7846" y="755"/>
                    <a:pt x="7487" y="183"/>
                  </a:cubicBezTo>
                  <a:cubicBezTo>
                    <a:pt x="7405" y="52"/>
                    <a:pt x="7222" y="0"/>
                    <a:pt x="6985" y="0"/>
                  </a:cubicBezTo>
                  <a:close/>
                </a:path>
              </a:pathLst>
            </a:custGeom>
            <a:solidFill>
              <a:srgbClr val="A67E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30"/>
            <p:cNvSpPr/>
            <p:nvPr/>
          </p:nvSpPr>
          <p:spPr>
            <a:xfrm>
              <a:off x="8797521" y="1215864"/>
              <a:ext cx="449776" cy="192915"/>
            </a:xfrm>
            <a:custGeom>
              <a:avLst/>
              <a:gdLst/>
              <a:ahLst/>
              <a:cxnLst/>
              <a:rect l="l" t="t" r="r" b="b"/>
              <a:pathLst>
                <a:path w="14145" h="6067" extrusionOk="0">
                  <a:moveTo>
                    <a:pt x="13944" y="1"/>
                  </a:moveTo>
                  <a:cubicBezTo>
                    <a:pt x="13132" y="1236"/>
                    <a:pt x="11075" y="2687"/>
                    <a:pt x="8405" y="3869"/>
                  </a:cubicBezTo>
                  <a:cubicBezTo>
                    <a:pt x="5433" y="5184"/>
                    <a:pt x="2877" y="5743"/>
                    <a:pt x="1240" y="5743"/>
                  </a:cubicBezTo>
                  <a:cubicBezTo>
                    <a:pt x="739" y="5743"/>
                    <a:pt x="325" y="5691"/>
                    <a:pt x="10" y="5592"/>
                  </a:cubicBezTo>
                  <a:cubicBezTo>
                    <a:pt x="1" y="5697"/>
                    <a:pt x="1" y="5808"/>
                    <a:pt x="4" y="5929"/>
                  </a:cubicBezTo>
                  <a:cubicBezTo>
                    <a:pt x="339" y="6019"/>
                    <a:pt x="759" y="6067"/>
                    <a:pt x="1253" y="6067"/>
                  </a:cubicBezTo>
                  <a:cubicBezTo>
                    <a:pt x="2718" y="6067"/>
                    <a:pt x="4834" y="5647"/>
                    <a:pt x="7327" y="4675"/>
                  </a:cubicBezTo>
                  <a:cubicBezTo>
                    <a:pt x="7722" y="4524"/>
                    <a:pt x="8127" y="4354"/>
                    <a:pt x="8541" y="4172"/>
                  </a:cubicBezTo>
                  <a:cubicBezTo>
                    <a:pt x="11214" y="2992"/>
                    <a:pt x="13246" y="1572"/>
                    <a:pt x="14144" y="297"/>
                  </a:cubicBezTo>
                  <a:cubicBezTo>
                    <a:pt x="14079" y="189"/>
                    <a:pt x="14011" y="93"/>
                    <a:pt x="13944" y="1"/>
                  </a:cubicBezTo>
                  <a:close/>
                </a:path>
              </a:pathLst>
            </a:custGeom>
            <a:solidFill>
              <a:srgbClr val="DCB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30"/>
            <p:cNvSpPr/>
            <p:nvPr/>
          </p:nvSpPr>
          <p:spPr>
            <a:xfrm>
              <a:off x="8803403" y="1195545"/>
              <a:ext cx="421794" cy="175554"/>
            </a:xfrm>
            <a:custGeom>
              <a:avLst/>
              <a:gdLst/>
              <a:ahLst/>
              <a:cxnLst/>
              <a:rect l="l" t="t" r="r" b="b"/>
              <a:pathLst>
                <a:path w="13265" h="5521" extrusionOk="0">
                  <a:moveTo>
                    <a:pt x="12940" y="1"/>
                  </a:moveTo>
                  <a:cubicBezTo>
                    <a:pt x="11749" y="1273"/>
                    <a:pt x="9269" y="2897"/>
                    <a:pt x="6522" y="3885"/>
                  </a:cubicBezTo>
                  <a:cubicBezTo>
                    <a:pt x="3922" y="4821"/>
                    <a:pt x="1828" y="5192"/>
                    <a:pt x="442" y="5192"/>
                  </a:cubicBezTo>
                  <a:cubicBezTo>
                    <a:pt x="306" y="5192"/>
                    <a:pt x="178" y="5188"/>
                    <a:pt x="57" y="5181"/>
                  </a:cubicBezTo>
                  <a:lnTo>
                    <a:pt x="57" y="5181"/>
                  </a:lnTo>
                  <a:cubicBezTo>
                    <a:pt x="66" y="5268"/>
                    <a:pt x="38" y="5376"/>
                    <a:pt x="1" y="5506"/>
                  </a:cubicBezTo>
                  <a:cubicBezTo>
                    <a:pt x="148" y="5515"/>
                    <a:pt x="305" y="5520"/>
                    <a:pt x="472" y="5520"/>
                  </a:cubicBezTo>
                  <a:cubicBezTo>
                    <a:pt x="1849" y="5520"/>
                    <a:pt x="3916" y="5174"/>
                    <a:pt x="6639" y="4200"/>
                  </a:cubicBezTo>
                  <a:cubicBezTo>
                    <a:pt x="6793" y="4138"/>
                    <a:pt x="6951" y="4079"/>
                    <a:pt x="7111" y="4017"/>
                  </a:cubicBezTo>
                  <a:cubicBezTo>
                    <a:pt x="9634" y="3033"/>
                    <a:pt x="12076" y="1461"/>
                    <a:pt x="13265" y="140"/>
                  </a:cubicBezTo>
                  <a:cubicBezTo>
                    <a:pt x="13249" y="127"/>
                    <a:pt x="13234" y="115"/>
                    <a:pt x="13218" y="109"/>
                  </a:cubicBezTo>
                  <a:cubicBezTo>
                    <a:pt x="13144" y="66"/>
                    <a:pt x="13048" y="32"/>
                    <a:pt x="12940" y="1"/>
                  </a:cubicBezTo>
                  <a:close/>
                </a:path>
              </a:pathLst>
            </a:custGeom>
            <a:solidFill>
              <a:srgbClr val="DCB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30"/>
            <p:cNvSpPr/>
            <p:nvPr/>
          </p:nvSpPr>
          <p:spPr>
            <a:xfrm>
              <a:off x="8830399" y="1189377"/>
              <a:ext cx="336386" cy="134408"/>
            </a:xfrm>
            <a:custGeom>
              <a:avLst/>
              <a:gdLst/>
              <a:ahLst/>
              <a:cxnLst/>
              <a:rect l="l" t="t" r="r" b="b"/>
              <a:pathLst>
                <a:path w="10579" h="4227" extrusionOk="0">
                  <a:moveTo>
                    <a:pt x="10054" y="0"/>
                  </a:moveTo>
                  <a:cubicBezTo>
                    <a:pt x="9066" y="723"/>
                    <a:pt x="7800" y="1448"/>
                    <a:pt x="6349" y="2087"/>
                  </a:cubicBezTo>
                  <a:cubicBezTo>
                    <a:pt x="4388" y="2958"/>
                    <a:pt x="2613" y="3492"/>
                    <a:pt x="1159" y="3761"/>
                  </a:cubicBezTo>
                  <a:cubicBezTo>
                    <a:pt x="848" y="4000"/>
                    <a:pt x="1" y="4226"/>
                    <a:pt x="204" y="4226"/>
                  </a:cubicBezTo>
                  <a:cubicBezTo>
                    <a:pt x="227" y="4226"/>
                    <a:pt x="262" y="4223"/>
                    <a:pt x="313" y="4218"/>
                  </a:cubicBezTo>
                  <a:cubicBezTo>
                    <a:pt x="1659" y="4063"/>
                    <a:pt x="3354" y="3643"/>
                    <a:pt x="5271" y="2896"/>
                  </a:cubicBezTo>
                  <a:cubicBezTo>
                    <a:pt x="5670" y="2742"/>
                    <a:pt x="6071" y="2575"/>
                    <a:pt x="6485" y="2390"/>
                  </a:cubicBezTo>
                  <a:cubicBezTo>
                    <a:pt x="8130" y="1661"/>
                    <a:pt x="9532" y="843"/>
                    <a:pt x="10579" y="25"/>
                  </a:cubicBezTo>
                  <a:cubicBezTo>
                    <a:pt x="10409" y="16"/>
                    <a:pt x="10230" y="9"/>
                    <a:pt x="10054" y="0"/>
                  </a:cubicBezTo>
                  <a:close/>
                </a:path>
              </a:pathLst>
            </a:custGeom>
            <a:solidFill>
              <a:srgbClr val="DCB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30"/>
            <p:cNvSpPr/>
            <p:nvPr/>
          </p:nvSpPr>
          <p:spPr>
            <a:xfrm>
              <a:off x="8896792" y="1184766"/>
              <a:ext cx="213457" cy="90623"/>
            </a:xfrm>
            <a:custGeom>
              <a:avLst/>
              <a:gdLst/>
              <a:ahLst/>
              <a:cxnLst/>
              <a:rect l="l" t="t" r="r" b="b"/>
              <a:pathLst>
                <a:path w="6713" h="2850" extrusionOk="0">
                  <a:moveTo>
                    <a:pt x="6197" y="0"/>
                  </a:moveTo>
                  <a:cubicBezTo>
                    <a:pt x="5128" y="639"/>
                    <a:pt x="3896" y="1244"/>
                    <a:pt x="2606" y="1707"/>
                  </a:cubicBezTo>
                  <a:cubicBezTo>
                    <a:pt x="1763" y="2010"/>
                    <a:pt x="979" y="2254"/>
                    <a:pt x="250" y="2442"/>
                  </a:cubicBezTo>
                  <a:cubicBezTo>
                    <a:pt x="170" y="2584"/>
                    <a:pt x="83" y="2720"/>
                    <a:pt x="0" y="2850"/>
                  </a:cubicBezTo>
                  <a:cubicBezTo>
                    <a:pt x="818" y="2649"/>
                    <a:pt x="1720" y="2377"/>
                    <a:pt x="2714" y="2022"/>
                  </a:cubicBezTo>
                  <a:cubicBezTo>
                    <a:pt x="2871" y="1964"/>
                    <a:pt x="3029" y="1905"/>
                    <a:pt x="3193" y="1843"/>
                  </a:cubicBezTo>
                  <a:cubicBezTo>
                    <a:pt x="4431" y="1362"/>
                    <a:pt x="5650" y="735"/>
                    <a:pt x="6712" y="68"/>
                  </a:cubicBezTo>
                  <a:cubicBezTo>
                    <a:pt x="6530" y="49"/>
                    <a:pt x="6357" y="25"/>
                    <a:pt x="6197" y="0"/>
                  </a:cubicBezTo>
                  <a:close/>
                </a:path>
              </a:pathLst>
            </a:custGeom>
            <a:solidFill>
              <a:srgbClr val="DCB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30"/>
            <p:cNvSpPr/>
            <p:nvPr/>
          </p:nvSpPr>
          <p:spPr>
            <a:xfrm>
              <a:off x="8926905" y="1154622"/>
              <a:ext cx="118732" cy="57649"/>
            </a:xfrm>
            <a:custGeom>
              <a:avLst/>
              <a:gdLst/>
              <a:ahLst/>
              <a:cxnLst/>
              <a:rect l="l" t="t" r="r" b="b"/>
              <a:pathLst>
                <a:path w="3734" h="1813" extrusionOk="0">
                  <a:moveTo>
                    <a:pt x="3474" y="0"/>
                  </a:moveTo>
                  <a:cubicBezTo>
                    <a:pt x="3098" y="195"/>
                    <a:pt x="2702" y="380"/>
                    <a:pt x="2295" y="562"/>
                  </a:cubicBezTo>
                  <a:cubicBezTo>
                    <a:pt x="1529" y="905"/>
                    <a:pt x="798" y="1189"/>
                    <a:pt x="100" y="1430"/>
                  </a:cubicBezTo>
                  <a:cubicBezTo>
                    <a:pt x="72" y="1556"/>
                    <a:pt x="41" y="1683"/>
                    <a:pt x="1" y="1813"/>
                  </a:cubicBezTo>
                  <a:cubicBezTo>
                    <a:pt x="396" y="1680"/>
                    <a:pt x="801" y="1535"/>
                    <a:pt x="1217" y="1371"/>
                  </a:cubicBezTo>
                  <a:cubicBezTo>
                    <a:pt x="1613" y="1217"/>
                    <a:pt x="2017" y="1050"/>
                    <a:pt x="2425" y="865"/>
                  </a:cubicBezTo>
                  <a:cubicBezTo>
                    <a:pt x="2882" y="664"/>
                    <a:pt x="3317" y="457"/>
                    <a:pt x="3734" y="241"/>
                  </a:cubicBezTo>
                  <a:cubicBezTo>
                    <a:pt x="3644" y="167"/>
                    <a:pt x="3558" y="87"/>
                    <a:pt x="3474" y="0"/>
                  </a:cubicBezTo>
                  <a:close/>
                </a:path>
              </a:pathLst>
            </a:custGeom>
            <a:solidFill>
              <a:srgbClr val="DCB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30"/>
            <p:cNvSpPr/>
            <p:nvPr/>
          </p:nvSpPr>
          <p:spPr>
            <a:xfrm>
              <a:off x="8930053" y="1113667"/>
              <a:ext cx="84454" cy="43817"/>
            </a:xfrm>
            <a:custGeom>
              <a:avLst/>
              <a:gdLst/>
              <a:ahLst/>
              <a:cxnLst/>
              <a:rect l="l" t="t" r="r" b="b"/>
              <a:pathLst>
                <a:path w="2656" h="1378" extrusionOk="0">
                  <a:moveTo>
                    <a:pt x="2511" y="1"/>
                  </a:moveTo>
                  <a:cubicBezTo>
                    <a:pt x="1832" y="340"/>
                    <a:pt x="1115" y="652"/>
                    <a:pt x="374" y="918"/>
                  </a:cubicBezTo>
                  <a:cubicBezTo>
                    <a:pt x="248" y="964"/>
                    <a:pt x="127" y="1004"/>
                    <a:pt x="1" y="1047"/>
                  </a:cubicBezTo>
                  <a:cubicBezTo>
                    <a:pt x="19" y="1155"/>
                    <a:pt x="38" y="1267"/>
                    <a:pt x="50" y="1378"/>
                  </a:cubicBezTo>
                  <a:cubicBezTo>
                    <a:pt x="192" y="1328"/>
                    <a:pt x="334" y="1282"/>
                    <a:pt x="482" y="1226"/>
                  </a:cubicBezTo>
                  <a:cubicBezTo>
                    <a:pt x="640" y="1171"/>
                    <a:pt x="797" y="1112"/>
                    <a:pt x="961" y="1050"/>
                  </a:cubicBezTo>
                  <a:cubicBezTo>
                    <a:pt x="1532" y="825"/>
                    <a:pt x="2103" y="572"/>
                    <a:pt x="2656" y="297"/>
                  </a:cubicBezTo>
                  <a:cubicBezTo>
                    <a:pt x="2603" y="201"/>
                    <a:pt x="2557" y="100"/>
                    <a:pt x="2511" y="1"/>
                  </a:cubicBezTo>
                  <a:close/>
                </a:path>
              </a:pathLst>
            </a:custGeom>
            <a:solidFill>
              <a:srgbClr val="DCB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30"/>
            <p:cNvSpPr/>
            <p:nvPr/>
          </p:nvSpPr>
          <p:spPr>
            <a:xfrm>
              <a:off x="8916030" y="1074397"/>
              <a:ext cx="85027" cy="45216"/>
            </a:xfrm>
            <a:custGeom>
              <a:avLst/>
              <a:gdLst/>
              <a:ahLst/>
              <a:cxnLst/>
              <a:rect l="l" t="t" r="r" b="b"/>
              <a:pathLst>
                <a:path w="2674" h="1422" extrusionOk="0">
                  <a:moveTo>
                    <a:pt x="2621" y="1"/>
                  </a:moveTo>
                  <a:cubicBezTo>
                    <a:pt x="2297" y="161"/>
                    <a:pt x="1961" y="319"/>
                    <a:pt x="1615" y="473"/>
                  </a:cubicBezTo>
                  <a:cubicBezTo>
                    <a:pt x="1059" y="717"/>
                    <a:pt x="522" y="939"/>
                    <a:pt x="0" y="1131"/>
                  </a:cubicBezTo>
                  <a:cubicBezTo>
                    <a:pt x="59" y="1220"/>
                    <a:pt x="111" y="1316"/>
                    <a:pt x="164" y="1421"/>
                  </a:cubicBezTo>
                  <a:cubicBezTo>
                    <a:pt x="284" y="1375"/>
                    <a:pt x="408" y="1328"/>
                    <a:pt x="537" y="1282"/>
                  </a:cubicBezTo>
                  <a:cubicBezTo>
                    <a:pt x="930" y="1128"/>
                    <a:pt x="1334" y="961"/>
                    <a:pt x="1745" y="776"/>
                  </a:cubicBezTo>
                  <a:cubicBezTo>
                    <a:pt x="2066" y="634"/>
                    <a:pt x="2374" y="486"/>
                    <a:pt x="2674" y="340"/>
                  </a:cubicBezTo>
                  <a:cubicBezTo>
                    <a:pt x="2652" y="223"/>
                    <a:pt x="2634" y="109"/>
                    <a:pt x="2621" y="1"/>
                  </a:cubicBezTo>
                  <a:close/>
                </a:path>
              </a:pathLst>
            </a:custGeom>
            <a:solidFill>
              <a:srgbClr val="DCB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30"/>
            <p:cNvSpPr/>
            <p:nvPr/>
          </p:nvSpPr>
          <p:spPr>
            <a:xfrm>
              <a:off x="8887158" y="1043204"/>
              <a:ext cx="111768" cy="52339"/>
            </a:xfrm>
            <a:custGeom>
              <a:avLst/>
              <a:gdLst/>
              <a:ahLst/>
              <a:cxnLst/>
              <a:rect l="l" t="t" r="r" b="b"/>
              <a:pathLst>
                <a:path w="3515" h="1646" extrusionOk="0">
                  <a:moveTo>
                    <a:pt x="3514" y="0"/>
                  </a:moveTo>
                  <a:lnTo>
                    <a:pt x="3514" y="0"/>
                  </a:lnTo>
                  <a:cubicBezTo>
                    <a:pt x="2711" y="423"/>
                    <a:pt x="1844" y="812"/>
                    <a:pt x="942" y="1136"/>
                  </a:cubicBezTo>
                  <a:cubicBezTo>
                    <a:pt x="618" y="1250"/>
                    <a:pt x="309" y="1355"/>
                    <a:pt x="1" y="1457"/>
                  </a:cubicBezTo>
                  <a:cubicBezTo>
                    <a:pt x="170" y="1473"/>
                    <a:pt x="331" y="1538"/>
                    <a:pt x="479" y="1646"/>
                  </a:cubicBezTo>
                  <a:cubicBezTo>
                    <a:pt x="671" y="1581"/>
                    <a:pt x="859" y="1519"/>
                    <a:pt x="1050" y="1448"/>
                  </a:cubicBezTo>
                  <a:cubicBezTo>
                    <a:pt x="1211" y="1389"/>
                    <a:pt x="1368" y="1334"/>
                    <a:pt x="1529" y="1272"/>
                  </a:cubicBezTo>
                  <a:cubicBezTo>
                    <a:pt x="2199" y="1010"/>
                    <a:pt x="2863" y="707"/>
                    <a:pt x="3499" y="380"/>
                  </a:cubicBezTo>
                  <a:cubicBezTo>
                    <a:pt x="3499" y="247"/>
                    <a:pt x="3505" y="120"/>
                    <a:pt x="3514" y="0"/>
                  </a:cubicBezTo>
                  <a:close/>
                </a:path>
              </a:pathLst>
            </a:custGeom>
            <a:solidFill>
              <a:srgbClr val="DCB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30"/>
            <p:cNvSpPr/>
            <p:nvPr/>
          </p:nvSpPr>
          <p:spPr>
            <a:xfrm>
              <a:off x="8799969" y="1080502"/>
              <a:ext cx="126967" cy="253394"/>
            </a:xfrm>
            <a:custGeom>
              <a:avLst/>
              <a:gdLst/>
              <a:ahLst/>
              <a:cxnLst/>
              <a:rect l="l" t="t" r="r" b="b"/>
              <a:pathLst>
                <a:path w="3993" h="7969" extrusionOk="0">
                  <a:moveTo>
                    <a:pt x="2492" y="1"/>
                  </a:moveTo>
                  <a:cubicBezTo>
                    <a:pt x="2448" y="1"/>
                    <a:pt x="2403" y="4"/>
                    <a:pt x="2357" y="9"/>
                  </a:cubicBezTo>
                  <a:cubicBezTo>
                    <a:pt x="1156" y="164"/>
                    <a:pt x="402" y="2310"/>
                    <a:pt x="202" y="3964"/>
                  </a:cubicBezTo>
                  <a:cubicBezTo>
                    <a:pt x="1" y="5619"/>
                    <a:pt x="390" y="7774"/>
                    <a:pt x="751" y="7947"/>
                  </a:cubicBezTo>
                  <a:cubicBezTo>
                    <a:pt x="782" y="7962"/>
                    <a:pt x="817" y="7969"/>
                    <a:pt x="856" y="7969"/>
                  </a:cubicBezTo>
                  <a:cubicBezTo>
                    <a:pt x="1278" y="7969"/>
                    <a:pt x="2119" y="7185"/>
                    <a:pt x="2119" y="7185"/>
                  </a:cubicBezTo>
                  <a:lnTo>
                    <a:pt x="2119" y="7185"/>
                  </a:lnTo>
                  <a:cubicBezTo>
                    <a:pt x="1846" y="7396"/>
                    <a:pt x="1579" y="7510"/>
                    <a:pt x="1341" y="7510"/>
                  </a:cubicBezTo>
                  <a:cubicBezTo>
                    <a:pt x="1280" y="7510"/>
                    <a:pt x="1221" y="7502"/>
                    <a:pt x="1165" y="7487"/>
                  </a:cubicBezTo>
                  <a:cubicBezTo>
                    <a:pt x="563" y="7333"/>
                    <a:pt x="418" y="4665"/>
                    <a:pt x="618" y="3563"/>
                  </a:cubicBezTo>
                  <a:cubicBezTo>
                    <a:pt x="819" y="2458"/>
                    <a:pt x="1400" y="423"/>
                    <a:pt x="2567" y="278"/>
                  </a:cubicBezTo>
                  <a:cubicBezTo>
                    <a:pt x="2600" y="274"/>
                    <a:pt x="2632" y="272"/>
                    <a:pt x="2665" y="272"/>
                  </a:cubicBezTo>
                  <a:cubicBezTo>
                    <a:pt x="3241" y="272"/>
                    <a:pt x="3742" y="859"/>
                    <a:pt x="3993" y="1689"/>
                  </a:cubicBezTo>
                  <a:cubicBezTo>
                    <a:pt x="3881" y="1306"/>
                    <a:pt x="3431" y="1"/>
                    <a:pt x="2492" y="1"/>
                  </a:cubicBezTo>
                  <a:close/>
                </a:path>
              </a:pathLst>
            </a:custGeom>
            <a:solidFill>
              <a:srgbClr val="9459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30"/>
            <p:cNvSpPr/>
            <p:nvPr/>
          </p:nvSpPr>
          <p:spPr>
            <a:xfrm>
              <a:off x="8876060" y="1000881"/>
              <a:ext cx="113930" cy="48014"/>
            </a:xfrm>
            <a:custGeom>
              <a:avLst/>
              <a:gdLst/>
              <a:ahLst/>
              <a:cxnLst/>
              <a:rect l="l" t="t" r="r" b="b"/>
              <a:pathLst>
                <a:path w="3583" h="1510" extrusionOk="0">
                  <a:moveTo>
                    <a:pt x="3255" y="1"/>
                  </a:moveTo>
                  <a:cubicBezTo>
                    <a:pt x="2926" y="1"/>
                    <a:pt x="2319" y="151"/>
                    <a:pt x="1656" y="411"/>
                  </a:cubicBezTo>
                  <a:cubicBezTo>
                    <a:pt x="705" y="781"/>
                    <a:pt x="1" y="1235"/>
                    <a:pt x="72" y="1424"/>
                  </a:cubicBezTo>
                  <a:cubicBezTo>
                    <a:pt x="94" y="1482"/>
                    <a:pt x="184" y="1509"/>
                    <a:pt x="325" y="1509"/>
                  </a:cubicBezTo>
                  <a:cubicBezTo>
                    <a:pt x="654" y="1509"/>
                    <a:pt x="1260" y="1359"/>
                    <a:pt x="1924" y="1099"/>
                  </a:cubicBezTo>
                  <a:cubicBezTo>
                    <a:pt x="2875" y="729"/>
                    <a:pt x="3582" y="275"/>
                    <a:pt x="3508" y="87"/>
                  </a:cubicBezTo>
                  <a:cubicBezTo>
                    <a:pt x="3486" y="29"/>
                    <a:pt x="3396" y="1"/>
                    <a:pt x="3255" y="1"/>
                  </a:cubicBezTo>
                  <a:close/>
                </a:path>
              </a:pathLst>
            </a:custGeom>
            <a:solidFill>
              <a:srgbClr val="926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30"/>
            <p:cNvSpPr/>
            <p:nvPr/>
          </p:nvSpPr>
          <p:spPr>
            <a:xfrm>
              <a:off x="8953710" y="1010293"/>
              <a:ext cx="324589" cy="574390"/>
            </a:xfrm>
            <a:custGeom>
              <a:avLst/>
              <a:gdLst/>
              <a:ahLst/>
              <a:cxnLst/>
              <a:rect l="l" t="t" r="r" b="b"/>
              <a:pathLst>
                <a:path w="10208" h="18064" extrusionOk="0">
                  <a:moveTo>
                    <a:pt x="1433" y="1"/>
                  </a:moveTo>
                  <a:cubicBezTo>
                    <a:pt x="1211" y="303"/>
                    <a:pt x="631" y="655"/>
                    <a:pt x="1" y="933"/>
                  </a:cubicBezTo>
                  <a:cubicBezTo>
                    <a:pt x="63" y="1507"/>
                    <a:pt x="239" y="2610"/>
                    <a:pt x="831" y="4014"/>
                  </a:cubicBezTo>
                  <a:cubicBezTo>
                    <a:pt x="1665" y="5996"/>
                    <a:pt x="4153" y="7071"/>
                    <a:pt x="5262" y="8392"/>
                  </a:cubicBezTo>
                  <a:cubicBezTo>
                    <a:pt x="6367" y="9711"/>
                    <a:pt x="7741" y="14437"/>
                    <a:pt x="5327" y="16426"/>
                  </a:cubicBezTo>
                  <a:cubicBezTo>
                    <a:pt x="3804" y="17679"/>
                    <a:pt x="2279" y="17926"/>
                    <a:pt x="1313" y="17926"/>
                  </a:cubicBezTo>
                  <a:cubicBezTo>
                    <a:pt x="987" y="17926"/>
                    <a:pt x="724" y="17898"/>
                    <a:pt x="547" y="17871"/>
                  </a:cubicBezTo>
                  <a:lnTo>
                    <a:pt x="547" y="17871"/>
                  </a:lnTo>
                  <a:cubicBezTo>
                    <a:pt x="991" y="17991"/>
                    <a:pt x="1454" y="18063"/>
                    <a:pt x="1932" y="18063"/>
                  </a:cubicBezTo>
                  <a:cubicBezTo>
                    <a:pt x="1970" y="18063"/>
                    <a:pt x="2007" y="18063"/>
                    <a:pt x="2045" y="18062"/>
                  </a:cubicBezTo>
                  <a:cubicBezTo>
                    <a:pt x="5515" y="17982"/>
                    <a:pt x="8281" y="16176"/>
                    <a:pt x="9155" y="14573"/>
                  </a:cubicBezTo>
                  <a:cubicBezTo>
                    <a:pt x="10026" y="12971"/>
                    <a:pt x="10208" y="11520"/>
                    <a:pt x="10087" y="9600"/>
                  </a:cubicBezTo>
                  <a:cubicBezTo>
                    <a:pt x="9961" y="7682"/>
                    <a:pt x="9053" y="6262"/>
                    <a:pt x="8491" y="5929"/>
                  </a:cubicBezTo>
                  <a:cubicBezTo>
                    <a:pt x="7769" y="5506"/>
                    <a:pt x="5046" y="5780"/>
                    <a:pt x="3848" y="5339"/>
                  </a:cubicBezTo>
                  <a:cubicBezTo>
                    <a:pt x="2653" y="4900"/>
                    <a:pt x="1835" y="3758"/>
                    <a:pt x="1532" y="2542"/>
                  </a:cubicBezTo>
                  <a:cubicBezTo>
                    <a:pt x="1242" y="1368"/>
                    <a:pt x="1563" y="566"/>
                    <a:pt x="1433" y="1"/>
                  </a:cubicBezTo>
                  <a:close/>
                </a:path>
              </a:pathLst>
            </a:custGeom>
            <a:solidFill>
              <a:srgbClr val="405440">
                <a:alpha val="40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30"/>
            <p:cNvSpPr/>
            <p:nvPr/>
          </p:nvSpPr>
          <p:spPr>
            <a:xfrm>
              <a:off x="9082426" y="1503695"/>
              <a:ext cx="44516" cy="35613"/>
            </a:xfrm>
            <a:custGeom>
              <a:avLst/>
              <a:gdLst/>
              <a:ahLst/>
              <a:cxnLst/>
              <a:rect l="l" t="t" r="r" b="b"/>
              <a:pathLst>
                <a:path w="1400" h="1120" extrusionOk="0">
                  <a:moveTo>
                    <a:pt x="1320" y="0"/>
                  </a:moveTo>
                  <a:cubicBezTo>
                    <a:pt x="1301" y="0"/>
                    <a:pt x="1281" y="8"/>
                    <a:pt x="1266" y="23"/>
                  </a:cubicBezTo>
                  <a:cubicBezTo>
                    <a:pt x="911" y="406"/>
                    <a:pt x="627" y="659"/>
                    <a:pt x="47" y="986"/>
                  </a:cubicBezTo>
                  <a:cubicBezTo>
                    <a:pt x="13" y="1008"/>
                    <a:pt x="0" y="1048"/>
                    <a:pt x="19" y="1085"/>
                  </a:cubicBezTo>
                  <a:cubicBezTo>
                    <a:pt x="35" y="1108"/>
                    <a:pt x="60" y="1119"/>
                    <a:pt x="85" y="1119"/>
                  </a:cubicBezTo>
                  <a:cubicBezTo>
                    <a:pt x="93" y="1119"/>
                    <a:pt x="101" y="1118"/>
                    <a:pt x="109" y="1116"/>
                  </a:cubicBezTo>
                  <a:cubicBezTo>
                    <a:pt x="112" y="1116"/>
                    <a:pt x="118" y="1116"/>
                    <a:pt x="118" y="1109"/>
                  </a:cubicBezTo>
                  <a:cubicBezTo>
                    <a:pt x="711" y="770"/>
                    <a:pt x="1004" y="514"/>
                    <a:pt x="1371" y="118"/>
                  </a:cubicBezTo>
                  <a:cubicBezTo>
                    <a:pt x="1399" y="91"/>
                    <a:pt x="1393" y="44"/>
                    <a:pt x="1368" y="20"/>
                  </a:cubicBezTo>
                  <a:cubicBezTo>
                    <a:pt x="1355" y="6"/>
                    <a:pt x="1338" y="0"/>
                    <a:pt x="1320" y="0"/>
                  </a:cubicBezTo>
                  <a:close/>
                </a:path>
              </a:pathLst>
            </a:custGeom>
            <a:solidFill>
              <a:srgbClr val="926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30"/>
            <p:cNvSpPr/>
            <p:nvPr/>
          </p:nvSpPr>
          <p:spPr>
            <a:xfrm>
              <a:off x="8944584" y="1547003"/>
              <a:ext cx="115489" cy="19428"/>
            </a:xfrm>
            <a:custGeom>
              <a:avLst/>
              <a:gdLst/>
              <a:ahLst/>
              <a:cxnLst/>
              <a:rect l="l" t="t" r="r" b="b"/>
              <a:pathLst>
                <a:path w="3632" h="611" extrusionOk="0">
                  <a:moveTo>
                    <a:pt x="83" y="1"/>
                  </a:moveTo>
                  <a:cubicBezTo>
                    <a:pt x="54" y="1"/>
                    <a:pt x="28" y="16"/>
                    <a:pt x="16" y="41"/>
                  </a:cubicBezTo>
                  <a:cubicBezTo>
                    <a:pt x="1" y="81"/>
                    <a:pt x="16" y="121"/>
                    <a:pt x="53" y="136"/>
                  </a:cubicBezTo>
                  <a:cubicBezTo>
                    <a:pt x="679" y="426"/>
                    <a:pt x="1248" y="610"/>
                    <a:pt x="1891" y="610"/>
                  </a:cubicBezTo>
                  <a:cubicBezTo>
                    <a:pt x="2377" y="610"/>
                    <a:pt x="2906" y="505"/>
                    <a:pt x="3533" y="260"/>
                  </a:cubicBezTo>
                  <a:cubicBezTo>
                    <a:pt x="3545" y="257"/>
                    <a:pt x="3561" y="251"/>
                    <a:pt x="3579" y="241"/>
                  </a:cubicBezTo>
                  <a:cubicBezTo>
                    <a:pt x="3613" y="226"/>
                    <a:pt x="3632" y="183"/>
                    <a:pt x="3619" y="149"/>
                  </a:cubicBezTo>
                  <a:cubicBezTo>
                    <a:pt x="3607" y="123"/>
                    <a:pt x="3580" y="106"/>
                    <a:pt x="3552" y="106"/>
                  </a:cubicBezTo>
                  <a:cubicBezTo>
                    <a:pt x="3544" y="106"/>
                    <a:pt x="3535" y="108"/>
                    <a:pt x="3527" y="112"/>
                  </a:cubicBezTo>
                  <a:cubicBezTo>
                    <a:pt x="2896" y="360"/>
                    <a:pt x="2373" y="468"/>
                    <a:pt x="1892" y="468"/>
                  </a:cubicBezTo>
                  <a:cubicBezTo>
                    <a:pt x="1279" y="468"/>
                    <a:pt x="733" y="292"/>
                    <a:pt x="115" y="7"/>
                  </a:cubicBezTo>
                  <a:cubicBezTo>
                    <a:pt x="104" y="3"/>
                    <a:pt x="94" y="1"/>
                    <a:pt x="83" y="1"/>
                  </a:cubicBezTo>
                  <a:close/>
                </a:path>
              </a:pathLst>
            </a:custGeom>
            <a:solidFill>
              <a:srgbClr val="926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30"/>
            <p:cNvSpPr/>
            <p:nvPr/>
          </p:nvSpPr>
          <p:spPr>
            <a:xfrm>
              <a:off x="8816377" y="1427508"/>
              <a:ext cx="74152" cy="85281"/>
            </a:xfrm>
            <a:custGeom>
              <a:avLst/>
              <a:gdLst/>
              <a:ahLst/>
              <a:cxnLst/>
              <a:rect l="l" t="t" r="r" b="b"/>
              <a:pathLst>
                <a:path w="2332" h="2682" extrusionOk="0">
                  <a:moveTo>
                    <a:pt x="83" y="0"/>
                  </a:moveTo>
                  <a:cubicBezTo>
                    <a:pt x="70" y="0"/>
                    <a:pt x="56" y="4"/>
                    <a:pt x="44" y="11"/>
                  </a:cubicBezTo>
                  <a:cubicBezTo>
                    <a:pt x="10" y="29"/>
                    <a:pt x="1" y="72"/>
                    <a:pt x="19" y="106"/>
                  </a:cubicBezTo>
                  <a:cubicBezTo>
                    <a:pt x="28" y="122"/>
                    <a:pt x="890" y="1492"/>
                    <a:pt x="2208" y="2666"/>
                  </a:cubicBezTo>
                  <a:cubicBezTo>
                    <a:pt x="2221" y="2676"/>
                    <a:pt x="2239" y="2681"/>
                    <a:pt x="2257" y="2681"/>
                  </a:cubicBezTo>
                  <a:cubicBezTo>
                    <a:pt x="2266" y="2681"/>
                    <a:pt x="2274" y="2680"/>
                    <a:pt x="2282" y="2678"/>
                  </a:cubicBezTo>
                  <a:cubicBezTo>
                    <a:pt x="2288" y="2672"/>
                    <a:pt x="2301" y="2669"/>
                    <a:pt x="2304" y="2663"/>
                  </a:cubicBezTo>
                  <a:cubicBezTo>
                    <a:pt x="2332" y="2632"/>
                    <a:pt x="2332" y="2589"/>
                    <a:pt x="2301" y="2561"/>
                  </a:cubicBezTo>
                  <a:cubicBezTo>
                    <a:pt x="1001" y="1400"/>
                    <a:pt x="149" y="48"/>
                    <a:pt x="139" y="32"/>
                  </a:cubicBezTo>
                  <a:cubicBezTo>
                    <a:pt x="128" y="11"/>
                    <a:pt x="106" y="0"/>
                    <a:pt x="83" y="0"/>
                  </a:cubicBezTo>
                  <a:close/>
                </a:path>
              </a:pathLst>
            </a:custGeom>
            <a:solidFill>
              <a:srgbClr val="926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30"/>
            <p:cNvSpPr/>
            <p:nvPr/>
          </p:nvSpPr>
          <p:spPr>
            <a:xfrm>
              <a:off x="8968432" y="1343467"/>
              <a:ext cx="147413" cy="60860"/>
            </a:xfrm>
            <a:custGeom>
              <a:avLst/>
              <a:gdLst/>
              <a:ahLst/>
              <a:cxnLst/>
              <a:rect l="l" t="t" r="r" b="b"/>
              <a:pathLst>
                <a:path w="4636" h="1914" extrusionOk="0">
                  <a:moveTo>
                    <a:pt x="4553" y="1"/>
                  </a:moveTo>
                  <a:cubicBezTo>
                    <a:pt x="4542" y="1"/>
                    <a:pt x="4531" y="4"/>
                    <a:pt x="4521" y="11"/>
                  </a:cubicBezTo>
                  <a:cubicBezTo>
                    <a:pt x="1884" y="1400"/>
                    <a:pt x="84" y="1764"/>
                    <a:pt x="66" y="1771"/>
                  </a:cubicBezTo>
                  <a:cubicBezTo>
                    <a:pt x="29" y="1777"/>
                    <a:pt x="1" y="1817"/>
                    <a:pt x="7" y="1854"/>
                  </a:cubicBezTo>
                  <a:cubicBezTo>
                    <a:pt x="15" y="1890"/>
                    <a:pt x="46" y="1913"/>
                    <a:pt x="81" y="1913"/>
                  </a:cubicBezTo>
                  <a:cubicBezTo>
                    <a:pt x="85" y="1913"/>
                    <a:pt x="89" y="1913"/>
                    <a:pt x="94" y="1913"/>
                  </a:cubicBezTo>
                  <a:cubicBezTo>
                    <a:pt x="106" y="1909"/>
                    <a:pt x="881" y="1749"/>
                    <a:pt x="2159" y="1252"/>
                  </a:cubicBezTo>
                  <a:cubicBezTo>
                    <a:pt x="2841" y="986"/>
                    <a:pt x="3663" y="622"/>
                    <a:pt x="4586" y="137"/>
                  </a:cubicBezTo>
                  <a:cubicBezTo>
                    <a:pt x="4620" y="119"/>
                    <a:pt x="4635" y="76"/>
                    <a:pt x="4617" y="42"/>
                  </a:cubicBezTo>
                  <a:cubicBezTo>
                    <a:pt x="4604" y="16"/>
                    <a:pt x="4578" y="1"/>
                    <a:pt x="4553" y="1"/>
                  </a:cubicBezTo>
                  <a:close/>
                </a:path>
              </a:pathLst>
            </a:custGeom>
            <a:solidFill>
              <a:srgbClr val="926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30"/>
            <p:cNvSpPr/>
            <p:nvPr/>
          </p:nvSpPr>
          <p:spPr>
            <a:xfrm>
              <a:off x="9095177" y="1344167"/>
              <a:ext cx="48523" cy="28363"/>
            </a:xfrm>
            <a:custGeom>
              <a:avLst/>
              <a:gdLst/>
              <a:ahLst/>
              <a:cxnLst/>
              <a:rect l="l" t="t" r="r" b="b"/>
              <a:pathLst>
                <a:path w="1526" h="892" extrusionOk="0">
                  <a:moveTo>
                    <a:pt x="1444" y="0"/>
                  </a:moveTo>
                  <a:cubicBezTo>
                    <a:pt x="1431" y="0"/>
                    <a:pt x="1418" y="4"/>
                    <a:pt x="1406" y="10"/>
                  </a:cubicBezTo>
                  <a:cubicBezTo>
                    <a:pt x="754" y="421"/>
                    <a:pt x="59" y="751"/>
                    <a:pt x="50" y="754"/>
                  </a:cubicBezTo>
                  <a:cubicBezTo>
                    <a:pt x="16" y="776"/>
                    <a:pt x="1" y="816"/>
                    <a:pt x="16" y="853"/>
                  </a:cubicBezTo>
                  <a:cubicBezTo>
                    <a:pt x="28" y="878"/>
                    <a:pt x="53" y="892"/>
                    <a:pt x="79" y="892"/>
                  </a:cubicBezTo>
                  <a:cubicBezTo>
                    <a:pt x="88" y="892"/>
                    <a:pt x="97" y="890"/>
                    <a:pt x="106" y="887"/>
                  </a:cubicBezTo>
                  <a:lnTo>
                    <a:pt x="112" y="887"/>
                  </a:lnTo>
                  <a:cubicBezTo>
                    <a:pt x="121" y="884"/>
                    <a:pt x="822" y="548"/>
                    <a:pt x="1483" y="134"/>
                  </a:cubicBezTo>
                  <a:cubicBezTo>
                    <a:pt x="1517" y="112"/>
                    <a:pt x="1526" y="69"/>
                    <a:pt x="1507" y="35"/>
                  </a:cubicBezTo>
                  <a:cubicBezTo>
                    <a:pt x="1492" y="11"/>
                    <a:pt x="1468" y="0"/>
                    <a:pt x="1444" y="0"/>
                  </a:cubicBezTo>
                  <a:close/>
                </a:path>
              </a:pathLst>
            </a:custGeom>
            <a:solidFill>
              <a:srgbClr val="926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30"/>
            <p:cNvSpPr/>
            <p:nvPr/>
          </p:nvSpPr>
          <p:spPr>
            <a:xfrm>
              <a:off x="8867729" y="1045302"/>
              <a:ext cx="70718" cy="18188"/>
            </a:xfrm>
            <a:custGeom>
              <a:avLst/>
              <a:gdLst/>
              <a:ahLst/>
              <a:cxnLst/>
              <a:rect l="l" t="t" r="r" b="b"/>
              <a:pathLst>
                <a:path w="2224" h="572" extrusionOk="0">
                  <a:moveTo>
                    <a:pt x="2143" y="0"/>
                  </a:moveTo>
                  <a:cubicBezTo>
                    <a:pt x="2133" y="0"/>
                    <a:pt x="2124" y="3"/>
                    <a:pt x="2115" y="8"/>
                  </a:cubicBezTo>
                  <a:cubicBezTo>
                    <a:pt x="1250" y="352"/>
                    <a:pt x="724" y="428"/>
                    <a:pt x="431" y="428"/>
                  </a:cubicBezTo>
                  <a:cubicBezTo>
                    <a:pt x="208" y="428"/>
                    <a:pt x="118" y="384"/>
                    <a:pt x="114" y="382"/>
                  </a:cubicBezTo>
                  <a:cubicBezTo>
                    <a:pt x="104" y="376"/>
                    <a:pt x="92" y="373"/>
                    <a:pt x="81" y="373"/>
                  </a:cubicBezTo>
                  <a:cubicBezTo>
                    <a:pt x="56" y="373"/>
                    <a:pt x="31" y="386"/>
                    <a:pt x="19" y="409"/>
                  </a:cubicBezTo>
                  <a:cubicBezTo>
                    <a:pt x="0" y="440"/>
                    <a:pt x="10" y="487"/>
                    <a:pt x="47" y="505"/>
                  </a:cubicBezTo>
                  <a:cubicBezTo>
                    <a:pt x="57" y="511"/>
                    <a:pt x="165" y="572"/>
                    <a:pt x="438" y="572"/>
                  </a:cubicBezTo>
                  <a:cubicBezTo>
                    <a:pt x="744" y="572"/>
                    <a:pt x="1258" y="495"/>
                    <a:pt x="2072" y="178"/>
                  </a:cubicBezTo>
                  <a:cubicBezTo>
                    <a:pt x="2103" y="162"/>
                    <a:pt x="2137" y="150"/>
                    <a:pt x="2168" y="141"/>
                  </a:cubicBezTo>
                  <a:cubicBezTo>
                    <a:pt x="2202" y="125"/>
                    <a:pt x="2223" y="82"/>
                    <a:pt x="2208" y="48"/>
                  </a:cubicBezTo>
                  <a:cubicBezTo>
                    <a:pt x="2196" y="21"/>
                    <a:pt x="2170" y="0"/>
                    <a:pt x="2143" y="0"/>
                  </a:cubicBezTo>
                  <a:close/>
                </a:path>
              </a:pathLst>
            </a:custGeom>
            <a:solidFill>
              <a:srgbClr val="926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3" name="Google Shape;4873;p30"/>
          <p:cNvGrpSpPr/>
          <p:nvPr/>
        </p:nvGrpSpPr>
        <p:grpSpPr>
          <a:xfrm rot="1272510">
            <a:off x="564131" y="4744341"/>
            <a:ext cx="846616" cy="512856"/>
            <a:chOff x="2270330" y="1343727"/>
            <a:chExt cx="384188" cy="232730"/>
          </a:xfrm>
        </p:grpSpPr>
        <p:sp>
          <p:nvSpPr>
            <p:cNvPr id="4874" name="Google Shape;4874;p30"/>
            <p:cNvSpPr/>
            <p:nvPr/>
          </p:nvSpPr>
          <p:spPr>
            <a:xfrm>
              <a:off x="2388839" y="1358034"/>
              <a:ext cx="265679" cy="92097"/>
            </a:xfrm>
            <a:custGeom>
              <a:avLst/>
              <a:gdLst/>
              <a:ahLst/>
              <a:cxnLst/>
              <a:rect l="l" t="t" r="r" b="b"/>
              <a:pathLst>
                <a:path w="11216" h="3888" extrusionOk="0">
                  <a:moveTo>
                    <a:pt x="10799" y="1"/>
                  </a:moveTo>
                  <a:cubicBezTo>
                    <a:pt x="10632" y="1"/>
                    <a:pt x="10396" y="57"/>
                    <a:pt x="10070" y="166"/>
                  </a:cubicBezTo>
                  <a:cubicBezTo>
                    <a:pt x="9132" y="478"/>
                    <a:pt x="7518" y="931"/>
                    <a:pt x="5794" y="1464"/>
                  </a:cubicBezTo>
                  <a:cubicBezTo>
                    <a:pt x="3479" y="2180"/>
                    <a:pt x="1098" y="2929"/>
                    <a:pt x="1098" y="2929"/>
                  </a:cubicBezTo>
                  <a:cubicBezTo>
                    <a:pt x="839" y="2993"/>
                    <a:pt x="0" y="2990"/>
                    <a:pt x="208" y="3555"/>
                  </a:cubicBezTo>
                  <a:cubicBezTo>
                    <a:pt x="301" y="3806"/>
                    <a:pt x="447" y="3887"/>
                    <a:pt x="606" y="3887"/>
                  </a:cubicBezTo>
                  <a:cubicBezTo>
                    <a:pt x="858" y="3887"/>
                    <a:pt x="1145" y="3683"/>
                    <a:pt x="1308" y="3619"/>
                  </a:cubicBezTo>
                  <a:cubicBezTo>
                    <a:pt x="1598" y="3504"/>
                    <a:pt x="3578" y="2969"/>
                    <a:pt x="5895" y="2212"/>
                  </a:cubicBezTo>
                  <a:cubicBezTo>
                    <a:pt x="7811" y="1586"/>
                    <a:pt x="9636" y="1117"/>
                    <a:pt x="10126" y="1032"/>
                  </a:cubicBezTo>
                  <a:cubicBezTo>
                    <a:pt x="10616" y="944"/>
                    <a:pt x="11215" y="1005"/>
                    <a:pt x="11149" y="329"/>
                  </a:cubicBezTo>
                  <a:cubicBezTo>
                    <a:pt x="11127" y="108"/>
                    <a:pt x="11029" y="1"/>
                    <a:pt x="10799"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30"/>
            <p:cNvSpPr/>
            <p:nvPr/>
          </p:nvSpPr>
          <p:spPr>
            <a:xfrm>
              <a:off x="2385807" y="1350360"/>
              <a:ext cx="230100" cy="77221"/>
            </a:xfrm>
            <a:custGeom>
              <a:avLst/>
              <a:gdLst/>
              <a:ahLst/>
              <a:cxnLst/>
              <a:rect l="l" t="t" r="r" b="b"/>
              <a:pathLst>
                <a:path w="9714" h="3260" extrusionOk="0">
                  <a:moveTo>
                    <a:pt x="9252" y="0"/>
                  </a:moveTo>
                  <a:cubicBezTo>
                    <a:pt x="9030" y="0"/>
                    <a:pt x="8763" y="171"/>
                    <a:pt x="8616" y="227"/>
                  </a:cubicBezTo>
                  <a:cubicBezTo>
                    <a:pt x="8362" y="320"/>
                    <a:pt x="6636" y="791"/>
                    <a:pt x="4617" y="1441"/>
                  </a:cubicBezTo>
                  <a:cubicBezTo>
                    <a:pt x="2944" y="1977"/>
                    <a:pt x="1359" y="2398"/>
                    <a:pt x="935" y="2483"/>
                  </a:cubicBezTo>
                  <a:cubicBezTo>
                    <a:pt x="514" y="2571"/>
                    <a:pt x="0" y="2550"/>
                    <a:pt x="27" y="3037"/>
                  </a:cubicBezTo>
                  <a:cubicBezTo>
                    <a:pt x="36" y="3185"/>
                    <a:pt x="106" y="3259"/>
                    <a:pt x="279" y="3259"/>
                  </a:cubicBezTo>
                  <a:cubicBezTo>
                    <a:pt x="423" y="3259"/>
                    <a:pt x="637" y="3208"/>
                    <a:pt x="946" y="3106"/>
                  </a:cubicBezTo>
                  <a:cubicBezTo>
                    <a:pt x="1761" y="2840"/>
                    <a:pt x="3168" y="2440"/>
                    <a:pt x="4673" y="1980"/>
                  </a:cubicBezTo>
                  <a:cubicBezTo>
                    <a:pt x="6687" y="1361"/>
                    <a:pt x="8765" y="714"/>
                    <a:pt x="8765" y="714"/>
                  </a:cubicBezTo>
                  <a:cubicBezTo>
                    <a:pt x="8994" y="658"/>
                    <a:pt x="9713" y="624"/>
                    <a:pt x="9559" y="224"/>
                  </a:cubicBezTo>
                  <a:cubicBezTo>
                    <a:pt x="9492" y="57"/>
                    <a:pt x="9380" y="0"/>
                    <a:pt x="9252"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30"/>
            <p:cNvSpPr/>
            <p:nvPr/>
          </p:nvSpPr>
          <p:spPr>
            <a:xfrm>
              <a:off x="2273149" y="1439496"/>
              <a:ext cx="132626" cy="136961"/>
            </a:xfrm>
            <a:custGeom>
              <a:avLst/>
              <a:gdLst/>
              <a:ahLst/>
              <a:cxnLst/>
              <a:rect l="l" t="t" r="r" b="b"/>
              <a:pathLst>
                <a:path w="5599" h="5782" extrusionOk="0">
                  <a:moveTo>
                    <a:pt x="3584" y="0"/>
                  </a:moveTo>
                  <a:cubicBezTo>
                    <a:pt x="3065" y="0"/>
                    <a:pt x="2524" y="527"/>
                    <a:pt x="1884" y="1315"/>
                  </a:cubicBezTo>
                  <a:cubicBezTo>
                    <a:pt x="1130" y="2247"/>
                    <a:pt x="1" y="4061"/>
                    <a:pt x="201" y="4258"/>
                  </a:cubicBezTo>
                  <a:cubicBezTo>
                    <a:pt x="206" y="4264"/>
                    <a:pt x="214" y="4267"/>
                    <a:pt x="222" y="4267"/>
                  </a:cubicBezTo>
                  <a:cubicBezTo>
                    <a:pt x="505" y="4267"/>
                    <a:pt x="2318" y="1360"/>
                    <a:pt x="2637" y="1360"/>
                  </a:cubicBezTo>
                  <a:cubicBezTo>
                    <a:pt x="2648" y="1360"/>
                    <a:pt x="2658" y="1363"/>
                    <a:pt x="2665" y="1371"/>
                  </a:cubicBezTo>
                  <a:cubicBezTo>
                    <a:pt x="2889" y="1597"/>
                    <a:pt x="217" y="5273"/>
                    <a:pt x="518" y="5527"/>
                  </a:cubicBezTo>
                  <a:cubicBezTo>
                    <a:pt x="527" y="5534"/>
                    <a:pt x="538" y="5538"/>
                    <a:pt x="550" y="5538"/>
                  </a:cubicBezTo>
                  <a:cubicBezTo>
                    <a:pt x="954" y="5538"/>
                    <a:pt x="3226" y="1876"/>
                    <a:pt x="3497" y="1876"/>
                  </a:cubicBezTo>
                  <a:cubicBezTo>
                    <a:pt x="3503" y="1876"/>
                    <a:pt x="3508" y="1878"/>
                    <a:pt x="3512" y="1882"/>
                  </a:cubicBezTo>
                  <a:cubicBezTo>
                    <a:pt x="3696" y="2063"/>
                    <a:pt x="1354" y="5511"/>
                    <a:pt x="1709" y="5772"/>
                  </a:cubicBezTo>
                  <a:cubicBezTo>
                    <a:pt x="1717" y="5778"/>
                    <a:pt x="1728" y="5781"/>
                    <a:pt x="1739" y="5781"/>
                  </a:cubicBezTo>
                  <a:cubicBezTo>
                    <a:pt x="2131" y="5781"/>
                    <a:pt x="4004" y="2177"/>
                    <a:pt x="4279" y="2177"/>
                  </a:cubicBezTo>
                  <a:cubicBezTo>
                    <a:pt x="4282" y="2177"/>
                    <a:pt x="4285" y="2177"/>
                    <a:pt x="4287" y="2178"/>
                  </a:cubicBezTo>
                  <a:cubicBezTo>
                    <a:pt x="4538" y="2258"/>
                    <a:pt x="4048" y="3973"/>
                    <a:pt x="4452" y="4013"/>
                  </a:cubicBezTo>
                  <a:cubicBezTo>
                    <a:pt x="4453" y="4013"/>
                    <a:pt x="4454" y="4013"/>
                    <a:pt x="4454" y="4013"/>
                  </a:cubicBezTo>
                  <a:cubicBezTo>
                    <a:pt x="4650" y="4013"/>
                    <a:pt x="5598" y="1136"/>
                    <a:pt x="4029" y="137"/>
                  </a:cubicBezTo>
                  <a:cubicBezTo>
                    <a:pt x="3881" y="44"/>
                    <a:pt x="3734" y="0"/>
                    <a:pt x="3584"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30"/>
            <p:cNvSpPr/>
            <p:nvPr/>
          </p:nvSpPr>
          <p:spPr>
            <a:xfrm>
              <a:off x="2385996" y="1351402"/>
              <a:ext cx="265679" cy="92097"/>
            </a:xfrm>
            <a:custGeom>
              <a:avLst/>
              <a:gdLst/>
              <a:ahLst/>
              <a:cxnLst/>
              <a:rect l="l" t="t" r="r" b="b"/>
              <a:pathLst>
                <a:path w="11216" h="3888" extrusionOk="0">
                  <a:moveTo>
                    <a:pt x="10799" y="1"/>
                  </a:moveTo>
                  <a:cubicBezTo>
                    <a:pt x="10633" y="1"/>
                    <a:pt x="10397" y="57"/>
                    <a:pt x="10070" y="167"/>
                  </a:cubicBezTo>
                  <a:cubicBezTo>
                    <a:pt x="9132" y="478"/>
                    <a:pt x="7518" y="931"/>
                    <a:pt x="5792" y="1464"/>
                  </a:cubicBezTo>
                  <a:cubicBezTo>
                    <a:pt x="3479" y="2181"/>
                    <a:pt x="1098" y="2929"/>
                    <a:pt x="1098" y="2929"/>
                  </a:cubicBezTo>
                  <a:cubicBezTo>
                    <a:pt x="839" y="2993"/>
                    <a:pt x="0" y="2990"/>
                    <a:pt x="208" y="3555"/>
                  </a:cubicBezTo>
                  <a:cubicBezTo>
                    <a:pt x="301" y="3806"/>
                    <a:pt x="447" y="3888"/>
                    <a:pt x="606" y="3888"/>
                  </a:cubicBezTo>
                  <a:cubicBezTo>
                    <a:pt x="859" y="3888"/>
                    <a:pt x="1145" y="3683"/>
                    <a:pt x="1308" y="3619"/>
                  </a:cubicBezTo>
                  <a:cubicBezTo>
                    <a:pt x="1596" y="3505"/>
                    <a:pt x="3578" y="2969"/>
                    <a:pt x="5896" y="2213"/>
                  </a:cubicBezTo>
                  <a:cubicBezTo>
                    <a:pt x="7811" y="1587"/>
                    <a:pt x="9636" y="1118"/>
                    <a:pt x="10126" y="1032"/>
                  </a:cubicBezTo>
                  <a:cubicBezTo>
                    <a:pt x="10616" y="945"/>
                    <a:pt x="11216" y="1006"/>
                    <a:pt x="11149" y="329"/>
                  </a:cubicBezTo>
                  <a:cubicBezTo>
                    <a:pt x="11127" y="108"/>
                    <a:pt x="11029" y="1"/>
                    <a:pt x="10799" y="1"/>
                  </a:cubicBezTo>
                  <a:close/>
                </a:path>
              </a:pathLst>
            </a:custGeom>
            <a:solidFill>
              <a:srgbClr val="F4E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30"/>
            <p:cNvSpPr/>
            <p:nvPr/>
          </p:nvSpPr>
          <p:spPr>
            <a:xfrm>
              <a:off x="2382964" y="1343727"/>
              <a:ext cx="230100" cy="77221"/>
            </a:xfrm>
            <a:custGeom>
              <a:avLst/>
              <a:gdLst/>
              <a:ahLst/>
              <a:cxnLst/>
              <a:rect l="l" t="t" r="r" b="b"/>
              <a:pathLst>
                <a:path w="9714" h="3260" extrusionOk="0">
                  <a:moveTo>
                    <a:pt x="9252" y="0"/>
                  </a:moveTo>
                  <a:cubicBezTo>
                    <a:pt x="9030" y="0"/>
                    <a:pt x="8763" y="171"/>
                    <a:pt x="8616" y="227"/>
                  </a:cubicBezTo>
                  <a:cubicBezTo>
                    <a:pt x="8363" y="320"/>
                    <a:pt x="6636" y="792"/>
                    <a:pt x="4617" y="1442"/>
                  </a:cubicBezTo>
                  <a:cubicBezTo>
                    <a:pt x="2944" y="1977"/>
                    <a:pt x="1359" y="2398"/>
                    <a:pt x="935" y="2483"/>
                  </a:cubicBezTo>
                  <a:cubicBezTo>
                    <a:pt x="514" y="2571"/>
                    <a:pt x="0" y="2550"/>
                    <a:pt x="27" y="3037"/>
                  </a:cubicBezTo>
                  <a:cubicBezTo>
                    <a:pt x="36" y="3186"/>
                    <a:pt x="106" y="3259"/>
                    <a:pt x="279" y="3259"/>
                  </a:cubicBezTo>
                  <a:cubicBezTo>
                    <a:pt x="423" y="3259"/>
                    <a:pt x="637" y="3208"/>
                    <a:pt x="946" y="3107"/>
                  </a:cubicBezTo>
                  <a:cubicBezTo>
                    <a:pt x="1761" y="2840"/>
                    <a:pt x="3168" y="2441"/>
                    <a:pt x="4673" y="1980"/>
                  </a:cubicBezTo>
                  <a:cubicBezTo>
                    <a:pt x="6687" y="1362"/>
                    <a:pt x="8765" y="714"/>
                    <a:pt x="8765" y="714"/>
                  </a:cubicBezTo>
                  <a:cubicBezTo>
                    <a:pt x="8994" y="658"/>
                    <a:pt x="9713" y="624"/>
                    <a:pt x="9559" y="224"/>
                  </a:cubicBezTo>
                  <a:cubicBezTo>
                    <a:pt x="9493" y="57"/>
                    <a:pt x="9380" y="0"/>
                    <a:pt x="9252" y="0"/>
                  </a:cubicBezTo>
                  <a:close/>
                </a:path>
              </a:pathLst>
            </a:custGeom>
            <a:solidFill>
              <a:srgbClr val="F4E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30"/>
            <p:cNvSpPr/>
            <p:nvPr/>
          </p:nvSpPr>
          <p:spPr>
            <a:xfrm>
              <a:off x="2270330" y="1432863"/>
              <a:ext cx="132603" cy="136961"/>
            </a:xfrm>
            <a:custGeom>
              <a:avLst/>
              <a:gdLst/>
              <a:ahLst/>
              <a:cxnLst/>
              <a:rect l="l" t="t" r="r" b="b"/>
              <a:pathLst>
                <a:path w="5598" h="5782" extrusionOk="0">
                  <a:moveTo>
                    <a:pt x="3585" y="0"/>
                  </a:moveTo>
                  <a:cubicBezTo>
                    <a:pt x="3064" y="0"/>
                    <a:pt x="2523" y="527"/>
                    <a:pt x="1884" y="1315"/>
                  </a:cubicBezTo>
                  <a:cubicBezTo>
                    <a:pt x="1130" y="2247"/>
                    <a:pt x="0" y="4062"/>
                    <a:pt x="200" y="4259"/>
                  </a:cubicBezTo>
                  <a:cubicBezTo>
                    <a:pt x="206" y="4264"/>
                    <a:pt x="213" y="4267"/>
                    <a:pt x="222" y="4267"/>
                  </a:cubicBezTo>
                  <a:cubicBezTo>
                    <a:pt x="504" y="4267"/>
                    <a:pt x="2317" y="1360"/>
                    <a:pt x="2636" y="1360"/>
                  </a:cubicBezTo>
                  <a:cubicBezTo>
                    <a:pt x="2647" y="1360"/>
                    <a:pt x="2657" y="1363"/>
                    <a:pt x="2664" y="1371"/>
                  </a:cubicBezTo>
                  <a:cubicBezTo>
                    <a:pt x="2888" y="1597"/>
                    <a:pt x="216" y="5274"/>
                    <a:pt x="517" y="5527"/>
                  </a:cubicBezTo>
                  <a:cubicBezTo>
                    <a:pt x="526" y="5534"/>
                    <a:pt x="537" y="5538"/>
                    <a:pt x="549" y="5538"/>
                  </a:cubicBezTo>
                  <a:cubicBezTo>
                    <a:pt x="954" y="5538"/>
                    <a:pt x="3225" y="1877"/>
                    <a:pt x="3496" y="1877"/>
                  </a:cubicBezTo>
                  <a:cubicBezTo>
                    <a:pt x="3502" y="1877"/>
                    <a:pt x="3507" y="1879"/>
                    <a:pt x="3511" y="1882"/>
                  </a:cubicBezTo>
                  <a:cubicBezTo>
                    <a:pt x="3698" y="2064"/>
                    <a:pt x="1353" y="5511"/>
                    <a:pt x="1708" y="5772"/>
                  </a:cubicBezTo>
                  <a:cubicBezTo>
                    <a:pt x="1717" y="5778"/>
                    <a:pt x="1727" y="5781"/>
                    <a:pt x="1738" y="5781"/>
                  </a:cubicBezTo>
                  <a:cubicBezTo>
                    <a:pt x="2130" y="5781"/>
                    <a:pt x="4003" y="2177"/>
                    <a:pt x="4278" y="2177"/>
                  </a:cubicBezTo>
                  <a:cubicBezTo>
                    <a:pt x="4281" y="2177"/>
                    <a:pt x="4284" y="2177"/>
                    <a:pt x="4286" y="2178"/>
                  </a:cubicBezTo>
                  <a:cubicBezTo>
                    <a:pt x="4537" y="2258"/>
                    <a:pt x="4047" y="3974"/>
                    <a:pt x="4452" y="4014"/>
                  </a:cubicBezTo>
                  <a:cubicBezTo>
                    <a:pt x="4452" y="4014"/>
                    <a:pt x="4453" y="4014"/>
                    <a:pt x="4453" y="4014"/>
                  </a:cubicBezTo>
                  <a:cubicBezTo>
                    <a:pt x="4650" y="4014"/>
                    <a:pt x="5597" y="1136"/>
                    <a:pt x="4031" y="138"/>
                  </a:cubicBezTo>
                  <a:cubicBezTo>
                    <a:pt x="3882" y="44"/>
                    <a:pt x="3734" y="0"/>
                    <a:pt x="3585" y="0"/>
                  </a:cubicBezTo>
                  <a:close/>
                </a:path>
              </a:pathLst>
            </a:custGeom>
            <a:solidFill>
              <a:srgbClr val="F4E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0" name="Google Shape;4880;p30"/>
          <p:cNvGrpSpPr/>
          <p:nvPr/>
        </p:nvGrpSpPr>
        <p:grpSpPr>
          <a:xfrm rot="-3987299">
            <a:off x="3984160" y="4522367"/>
            <a:ext cx="700477" cy="993914"/>
            <a:chOff x="3070352" y="1249759"/>
            <a:chExt cx="204921" cy="290764"/>
          </a:xfrm>
        </p:grpSpPr>
        <p:sp>
          <p:nvSpPr>
            <p:cNvPr id="4881" name="Google Shape;4881;p30"/>
            <p:cNvSpPr/>
            <p:nvPr/>
          </p:nvSpPr>
          <p:spPr>
            <a:xfrm>
              <a:off x="3070352" y="1249759"/>
              <a:ext cx="204921" cy="290764"/>
            </a:xfrm>
            <a:custGeom>
              <a:avLst/>
              <a:gdLst/>
              <a:ahLst/>
              <a:cxnLst/>
              <a:rect l="l" t="t" r="r" b="b"/>
              <a:pathLst>
                <a:path w="8651" h="12275" extrusionOk="0">
                  <a:moveTo>
                    <a:pt x="1412" y="1"/>
                  </a:moveTo>
                  <a:cubicBezTo>
                    <a:pt x="1266" y="1"/>
                    <a:pt x="1103" y="59"/>
                    <a:pt x="922" y="201"/>
                  </a:cubicBezTo>
                  <a:cubicBezTo>
                    <a:pt x="0" y="920"/>
                    <a:pt x="898" y="1807"/>
                    <a:pt x="1353" y="2047"/>
                  </a:cubicBezTo>
                  <a:cubicBezTo>
                    <a:pt x="1638" y="2492"/>
                    <a:pt x="2518" y="3983"/>
                    <a:pt x="3935" y="6274"/>
                  </a:cubicBezTo>
                  <a:cubicBezTo>
                    <a:pt x="5107" y="8169"/>
                    <a:pt x="6639" y="10963"/>
                    <a:pt x="6639" y="10963"/>
                  </a:cubicBezTo>
                  <a:cubicBezTo>
                    <a:pt x="6639" y="10963"/>
                    <a:pt x="6498" y="12274"/>
                    <a:pt x="7243" y="12274"/>
                  </a:cubicBezTo>
                  <a:cubicBezTo>
                    <a:pt x="7271" y="12274"/>
                    <a:pt x="7301" y="12272"/>
                    <a:pt x="7331" y="12268"/>
                  </a:cubicBezTo>
                  <a:cubicBezTo>
                    <a:pt x="7800" y="12210"/>
                    <a:pt x="7854" y="11493"/>
                    <a:pt x="7854" y="11493"/>
                  </a:cubicBezTo>
                  <a:cubicBezTo>
                    <a:pt x="7854" y="11493"/>
                    <a:pt x="7969" y="11547"/>
                    <a:pt x="8107" y="11547"/>
                  </a:cubicBezTo>
                  <a:cubicBezTo>
                    <a:pt x="8291" y="11547"/>
                    <a:pt x="8515" y="11453"/>
                    <a:pt x="8565" y="11014"/>
                  </a:cubicBezTo>
                  <a:cubicBezTo>
                    <a:pt x="8650" y="10244"/>
                    <a:pt x="7534" y="10191"/>
                    <a:pt x="7534" y="10191"/>
                  </a:cubicBezTo>
                  <a:cubicBezTo>
                    <a:pt x="7534" y="10191"/>
                    <a:pt x="5536" y="7364"/>
                    <a:pt x="4667" y="5888"/>
                  </a:cubicBezTo>
                  <a:cubicBezTo>
                    <a:pt x="3799" y="4412"/>
                    <a:pt x="2243" y="1426"/>
                    <a:pt x="2243" y="1426"/>
                  </a:cubicBezTo>
                  <a:cubicBezTo>
                    <a:pt x="2341" y="1139"/>
                    <a:pt x="2051" y="1"/>
                    <a:pt x="1412" y="1"/>
                  </a:cubicBezTo>
                  <a:close/>
                </a:path>
              </a:pathLst>
            </a:custGeom>
            <a:solidFill>
              <a:srgbClr val="F4E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30"/>
            <p:cNvSpPr/>
            <p:nvPr/>
          </p:nvSpPr>
          <p:spPr>
            <a:xfrm>
              <a:off x="3257578" y="1501438"/>
              <a:ext cx="9096" cy="15610"/>
            </a:xfrm>
            <a:custGeom>
              <a:avLst/>
              <a:gdLst/>
              <a:ahLst/>
              <a:cxnLst/>
              <a:rect l="l" t="t" r="r" b="b"/>
              <a:pathLst>
                <a:path w="384" h="659" extrusionOk="0">
                  <a:moveTo>
                    <a:pt x="112" y="0"/>
                  </a:moveTo>
                  <a:cubicBezTo>
                    <a:pt x="78" y="0"/>
                    <a:pt x="45" y="17"/>
                    <a:pt x="27" y="48"/>
                  </a:cubicBezTo>
                  <a:cubicBezTo>
                    <a:pt x="0" y="96"/>
                    <a:pt x="16" y="154"/>
                    <a:pt x="64" y="181"/>
                  </a:cubicBezTo>
                  <a:cubicBezTo>
                    <a:pt x="115" y="208"/>
                    <a:pt x="155" y="266"/>
                    <a:pt x="171" y="327"/>
                  </a:cubicBezTo>
                  <a:cubicBezTo>
                    <a:pt x="189" y="391"/>
                    <a:pt x="181" y="458"/>
                    <a:pt x="149" y="509"/>
                  </a:cubicBezTo>
                  <a:cubicBezTo>
                    <a:pt x="123" y="554"/>
                    <a:pt x="136" y="615"/>
                    <a:pt x="184" y="644"/>
                  </a:cubicBezTo>
                  <a:cubicBezTo>
                    <a:pt x="200" y="654"/>
                    <a:pt x="217" y="658"/>
                    <a:pt x="235" y="658"/>
                  </a:cubicBezTo>
                  <a:cubicBezTo>
                    <a:pt x="269" y="658"/>
                    <a:pt x="302" y="642"/>
                    <a:pt x="320" y="612"/>
                  </a:cubicBezTo>
                  <a:cubicBezTo>
                    <a:pt x="341" y="575"/>
                    <a:pt x="357" y="535"/>
                    <a:pt x="368" y="495"/>
                  </a:cubicBezTo>
                  <a:cubicBezTo>
                    <a:pt x="384" y="429"/>
                    <a:pt x="384" y="351"/>
                    <a:pt x="360" y="282"/>
                  </a:cubicBezTo>
                  <a:cubicBezTo>
                    <a:pt x="330" y="165"/>
                    <a:pt x="256" y="69"/>
                    <a:pt x="160" y="13"/>
                  </a:cubicBezTo>
                  <a:cubicBezTo>
                    <a:pt x="145" y="4"/>
                    <a:pt x="128" y="0"/>
                    <a:pt x="112" y="0"/>
                  </a:cubicBezTo>
                  <a:close/>
                </a:path>
              </a:pathLst>
            </a:custGeom>
            <a:solidFill>
              <a:srgbClr val="D0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30"/>
            <p:cNvSpPr/>
            <p:nvPr/>
          </p:nvSpPr>
          <p:spPr>
            <a:xfrm>
              <a:off x="3236946" y="1520223"/>
              <a:ext cx="11820" cy="14165"/>
            </a:xfrm>
            <a:custGeom>
              <a:avLst/>
              <a:gdLst/>
              <a:ahLst/>
              <a:cxnLst/>
              <a:rect l="l" t="t" r="r" b="b"/>
              <a:pathLst>
                <a:path w="499" h="598" extrusionOk="0">
                  <a:moveTo>
                    <a:pt x="396" y="1"/>
                  </a:moveTo>
                  <a:cubicBezTo>
                    <a:pt x="395" y="1"/>
                    <a:pt x="393" y="1"/>
                    <a:pt x="392" y="1"/>
                  </a:cubicBezTo>
                  <a:cubicBezTo>
                    <a:pt x="336" y="6"/>
                    <a:pt x="296" y="51"/>
                    <a:pt x="296" y="105"/>
                  </a:cubicBezTo>
                  <a:cubicBezTo>
                    <a:pt x="301" y="238"/>
                    <a:pt x="205" y="368"/>
                    <a:pt x="80" y="406"/>
                  </a:cubicBezTo>
                  <a:cubicBezTo>
                    <a:pt x="27" y="422"/>
                    <a:pt x="0" y="477"/>
                    <a:pt x="13" y="528"/>
                  </a:cubicBezTo>
                  <a:cubicBezTo>
                    <a:pt x="27" y="570"/>
                    <a:pt x="66" y="598"/>
                    <a:pt x="110" y="598"/>
                  </a:cubicBezTo>
                  <a:cubicBezTo>
                    <a:pt x="119" y="598"/>
                    <a:pt x="127" y="597"/>
                    <a:pt x="136" y="595"/>
                  </a:cubicBezTo>
                  <a:cubicBezTo>
                    <a:pt x="309" y="544"/>
                    <a:pt x="445" y="395"/>
                    <a:pt x="485" y="222"/>
                  </a:cubicBezTo>
                  <a:cubicBezTo>
                    <a:pt x="496" y="182"/>
                    <a:pt x="498" y="139"/>
                    <a:pt x="496" y="99"/>
                  </a:cubicBezTo>
                  <a:cubicBezTo>
                    <a:pt x="493" y="42"/>
                    <a:pt x="448" y="1"/>
                    <a:pt x="396" y="1"/>
                  </a:cubicBezTo>
                  <a:close/>
                </a:path>
              </a:pathLst>
            </a:custGeom>
            <a:solidFill>
              <a:srgbClr val="D0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30"/>
            <p:cNvSpPr/>
            <p:nvPr/>
          </p:nvSpPr>
          <p:spPr>
            <a:xfrm>
              <a:off x="3088212" y="1259542"/>
              <a:ext cx="26459" cy="11370"/>
            </a:xfrm>
            <a:custGeom>
              <a:avLst/>
              <a:gdLst/>
              <a:ahLst/>
              <a:cxnLst/>
              <a:rect l="l" t="t" r="r" b="b"/>
              <a:pathLst>
                <a:path w="1117" h="480" extrusionOk="0">
                  <a:moveTo>
                    <a:pt x="559" y="1"/>
                  </a:moveTo>
                  <a:cubicBezTo>
                    <a:pt x="338" y="1"/>
                    <a:pt x="120" y="137"/>
                    <a:pt x="24" y="336"/>
                  </a:cubicBezTo>
                  <a:cubicBezTo>
                    <a:pt x="0" y="387"/>
                    <a:pt x="21" y="448"/>
                    <a:pt x="72" y="470"/>
                  </a:cubicBezTo>
                  <a:cubicBezTo>
                    <a:pt x="86" y="477"/>
                    <a:pt x="101" y="480"/>
                    <a:pt x="116" y="480"/>
                  </a:cubicBezTo>
                  <a:cubicBezTo>
                    <a:pt x="152" y="480"/>
                    <a:pt x="188" y="460"/>
                    <a:pt x="205" y="424"/>
                  </a:cubicBezTo>
                  <a:cubicBezTo>
                    <a:pt x="266" y="291"/>
                    <a:pt x="418" y="198"/>
                    <a:pt x="565" y="198"/>
                  </a:cubicBezTo>
                  <a:cubicBezTo>
                    <a:pt x="714" y="198"/>
                    <a:pt x="860" y="288"/>
                    <a:pt x="927" y="422"/>
                  </a:cubicBezTo>
                  <a:cubicBezTo>
                    <a:pt x="946" y="454"/>
                    <a:pt x="980" y="474"/>
                    <a:pt x="1017" y="474"/>
                  </a:cubicBezTo>
                  <a:cubicBezTo>
                    <a:pt x="1031" y="474"/>
                    <a:pt x="1046" y="471"/>
                    <a:pt x="1060" y="464"/>
                  </a:cubicBezTo>
                  <a:cubicBezTo>
                    <a:pt x="1087" y="451"/>
                    <a:pt x="1106" y="424"/>
                    <a:pt x="1114" y="398"/>
                  </a:cubicBezTo>
                  <a:cubicBezTo>
                    <a:pt x="1116" y="374"/>
                    <a:pt x="1116" y="350"/>
                    <a:pt x="1100" y="334"/>
                  </a:cubicBezTo>
                  <a:cubicBezTo>
                    <a:pt x="999" y="134"/>
                    <a:pt x="783" y="1"/>
                    <a:pt x="559" y="1"/>
                  </a:cubicBezTo>
                  <a:close/>
                </a:path>
              </a:pathLst>
            </a:custGeom>
            <a:solidFill>
              <a:srgbClr val="D0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5" name="Google Shape;4885;p30"/>
          <p:cNvGrpSpPr/>
          <p:nvPr/>
        </p:nvGrpSpPr>
        <p:grpSpPr>
          <a:xfrm>
            <a:off x="8235387" y="127336"/>
            <a:ext cx="834003" cy="689448"/>
            <a:chOff x="3028259" y="863605"/>
            <a:chExt cx="250851" cy="207384"/>
          </a:xfrm>
        </p:grpSpPr>
        <p:sp>
          <p:nvSpPr>
            <p:cNvPr id="4886" name="Google Shape;4886;p30"/>
            <p:cNvSpPr/>
            <p:nvPr/>
          </p:nvSpPr>
          <p:spPr>
            <a:xfrm>
              <a:off x="3028259" y="871161"/>
              <a:ext cx="250851" cy="199828"/>
            </a:xfrm>
            <a:custGeom>
              <a:avLst/>
              <a:gdLst/>
              <a:ahLst/>
              <a:cxnLst/>
              <a:rect l="l" t="t" r="r" b="b"/>
              <a:pathLst>
                <a:path w="10590" h="8436" extrusionOk="0">
                  <a:moveTo>
                    <a:pt x="5966" y="1"/>
                  </a:moveTo>
                  <a:cubicBezTo>
                    <a:pt x="4591" y="1"/>
                    <a:pt x="3229" y="762"/>
                    <a:pt x="2102" y="2067"/>
                  </a:cubicBezTo>
                  <a:cubicBezTo>
                    <a:pt x="898" y="3466"/>
                    <a:pt x="0" y="5980"/>
                    <a:pt x="2379" y="7600"/>
                  </a:cubicBezTo>
                  <a:cubicBezTo>
                    <a:pt x="3211" y="8167"/>
                    <a:pt x="4122" y="8436"/>
                    <a:pt x="5017" y="8436"/>
                  </a:cubicBezTo>
                  <a:cubicBezTo>
                    <a:pt x="6501" y="8436"/>
                    <a:pt x="7944" y="7697"/>
                    <a:pt x="8925" y="6348"/>
                  </a:cubicBezTo>
                  <a:cubicBezTo>
                    <a:pt x="10590" y="4046"/>
                    <a:pt x="9801" y="1601"/>
                    <a:pt x="7864" y="514"/>
                  </a:cubicBezTo>
                  <a:cubicBezTo>
                    <a:pt x="7244" y="164"/>
                    <a:pt x="6604" y="1"/>
                    <a:pt x="5966"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30"/>
            <p:cNvSpPr/>
            <p:nvPr/>
          </p:nvSpPr>
          <p:spPr>
            <a:xfrm>
              <a:off x="3031907" y="868414"/>
              <a:ext cx="234151" cy="190234"/>
            </a:xfrm>
            <a:custGeom>
              <a:avLst/>
              <a:gdLst/>
              <a:ahLst/>
              <a:cxnLst/>
              <a:rect l="l" t="t" r="r" b="b"/>
              <a:pathLst>
                <a:path w="9885" h="8031" extrusionOk="0">
                  <a:moveTo>
                    <a:pt x="5726" y="1"/>
                  </a:moveTo>
                  <a:cubicBezTo>
                    <a:pt x="4424" y="1"/>
                    <a:pt x="3117" y="753"/>
                    <a:pt x="2025" y="2037"/>
                  </a:cubicBezTo>
                  <a:cubicBezTo>
                    <a:pt x="880" y="3390"/>
                    <a:pt x="1" y="5793"/>
                    <a:pt x="2177" y="7285"/>
                  </a:cubicBezTo>
                  <a:cubicBezTo>
                    <a:pt x="2916" y="7791"/>
                    <a:pt x="3729" y="8031"/>
                    <a:pt x="4536" y="8031"/>
                  </a:cubicBezTo>
                  <a:cubicBezTo>
                    <a:pt x="5945" y="8031"/>
                    <a:pt x="7336" y="7299"/>
                    <a:pt x="8288" y="5974"/>
                  </a:cubicBezTo>
                  <a:cubicBezTo>
                    <a:pt x="9884" y="3760"/>
                    <a:pt x="9197" y="1450"/>
                    <a:pt x="7412" y="451"/>
                  </a:cubicBezTo>
                  <a:cubicBezTo>
                    <a:pt x="6864" y="145"/>
                    <a:pt x="6295" y="1"/>
                    <a:pt x="5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30"/>
            <p:cNvSpPr/>
            <p:nvPr/>
          </p:nvSpPr>
          <p:spPr>
            <a:xfrm>
              <a:off x="3029514" y="863700"/>
              <a:ext cx="229224" cy="186586"/>
            </a:xfrm>
            <a:custGeom>
              <a:avLst/>
              <a:gdLst/>
              <a:ahLst/>
              <a:cxnLst/>
              <a:rect l="l" t="t" r="r" b="b"/>
              <a:pathLst>
                <a:path w="9677" h="7877" extrusionOk="0">
                  <a:moveTo>
                    <a:pt x="5340" y="0"/>
                  </a:moveTo>
                  <a:cubicBezTo>
                    <a:pt x="4091" y="0"/>
                    <a:pt x="2833" y="602"/>
                    <a:pt x="1817" y="1801"/>
                  </a:cubicBezTo>
                  <a:cubicBezTo>
                    <a:pt x="669" y="3152"/>
                    <a:pt x="1" y="5672"/>
                    <a:pt x="2182" y="7164"/>
                  </a:cubicBezTo>
                  <a:cubicBezTo>
                    <a:pt x="2891" y="7650"/>
                    <a:pt x="3642" y="7877"/>
                    <a:pt x="4383" y="7877"/>
                  </a:cubicBezTo>
                  <a:cubicBezTo>
                    <a:pt x="5761" y="7877"/>
                    <a:pt x="7105" y="7093"/>
                    <a:pt x="8080" y="5736"/>
                  </a:cubicBezTo>
                  <a:cubicBezTo>
                    <a:pt x="9676" y="3522"/>
                    <a:pt x="9106" y="1530"/>
                    <a:pt x="7324" y="531"/>
                  </a:cubicBezTo>
                  <a:cubicBezTo>
                    <a:pt x="6691" y="177"/>
                    <a:pt x="6017" y="0"/>
                    <a:pt x="5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30"/>
            <p:cNvSpPr/>
            <p:nvPr/>
          </p:nvSpPr>
          <p:spPr>
            <a:xfrm>
              <a:off x="3080940" y="970838"/>
              <a:ext cx="52089" cy="65401"/>
            </a:xfrm>
            <a:custGeom>
              <a:avLst/>
              <a:gdLst/>
              <a:ahLst/>
              <a:cxnLst/>
              <a:rect l="l" t="t" r="r" b="b"/>
              <a:pathLst>
                <a:path w="2199" h="2761" extrusionOk="0">
                  <a:moveTo>
                    <a:pt x="2198" y="1"/>
                  </a:moveTo>
                  <a:lnTo>
                    <a:pt x="1559" y="622"/>
                  </a:lnTo>
                  <a:lnTo>
                    <a:pt x="1" y="2633"/>
                  </a:lnTo>
                  <a:lnTo>
                    <a:pt x="11" y="2641"/>
                  </a:lnTo>
                  <a:cubicBezTo>
                    <a:pt x="75" y="2686"/>
                    <a:pt x="142" y="2721"/>
                    <a:pt x="206" y="2761"/>
                  </a:cubicBezTo>
                  <a:lnTo>
                    <a:pt x="1879" y="600"/>
                  </a:lnTo>
                  <a:lnTo>
                    <a:pt x="21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30"/>
            <p:cNvSpPr/>
            <p:nvPr/>
          </p:nvSpPr>
          <p:spPr>
            <a:xfrm>
              <a:off x="3155413" y="876136"/>
              <a:ext cx="52065" cy="65330"/>
            </a:xfrm>
            <a:custGeom>
              <a:avLst/>
              <a:gdLst/>
              <a:ahLst/>
              <a:cxnLst/>
              <a:rect l="l" t="t" r="r" b="b"/>
              <a:pathLst>
                <a:path w="2198" h="2758" extrusionOk="0">
                  <a:moveTo>
                    <a:pt x="1993" y="0"/>
                  </a:moveTo>
                  <a:lnTo>
                    <a:pt x="317" y="2158"/>
                  </a:lnTo>
                  <a:lnTo>
                    <a:pt x="0" y="2757"/>
                  </a:lnTo>
                  <a:lnTo>
                    <a:pt x="640" y="2137"/>
                  </a:lnTo>
                  <a:lnTo>
                    <a:pt x="2198" y="125"/>
                  </a:lnTo>
                  <a:cubicBezTo>
                    <a:pt x="2137" y="85"/>
                    <a:pt x="2073" y="43"/>
                    <a:pt x="2006" y="6"/>
                  </a:cubicBezTo>
                  <a:cubicBezTo>
                    <a:pt x="2003" y="3"/>
                    <a:pt x="1995" y="3"/>
                    <a:pt x="19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30"/>
            <p:cNvSpPr/>
            <p:nvPr/>
          </p:nvSpPr>
          <p:spPr>
            <a:xfrm>
              <a:off x="3069902" y="965746"/>
              <a:ext cx="65899" cy="62180"/>
            </a:xfrm>
            <a:custGeom>
              <a:avLst/>
              <a:gdLst/>
              <a:ahLst/>
              <a:cxnLst/>
              <a:rect l="l" t="t" r="r" b="b"/>
              <a:pathLst>
                <a:path w="2782" h="2625" extrusionOk="0">
                  <a:moveTo>
                    <a:pt x="2782" y="0"/>
                  </a:moveTo>
                  <a:lnTo>
                    <a:pt x="1849" y="677"/>
                  </a:lnTo>
                  <a:lnTo>
                    <a:pt x="0" y="2464"/>
                  </a:lnTo>
                  <a:cubicBezTo>
                    <a:pt x="59" y="2518"/>
                    <a:pt x="115" y="2571"/>
                    <a:pt x="179" y="2624"/>
                  </a:cubicBezTo>
                  <a:lnTo>
                    <a:pt x="2025" y="837"/>
                  </a:lnTo>
                  <a:lnTo>
                    <a:pt x="2664" y="216"/>
                  </a:lnTo>
                  <a:lnTo>
                    <a:pt x="2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30"/>
            <p:cNvSpPr/>
            <p:nvPr/>
          </p:nvSpPr>
          <p:spPr>
            <a:xfrm>
              <a:off x="3152689" y="884142"/>
              <a:ext cx="66420" cy="62440"/>
            </a:xfrm>
            <a:custGeom>
              <a:avLst/>
              <a:gdLst/>
              <a:ahLst/>
              <a:cxnLst/>
              <a:rect l="l" t="t" r="r" b="b"/>
              <a:pathLst>
                <a:path w="2804" h="2636" extrusionOk="0">
                  <a:moveTo>
                    <a:pt x="2619" y="1"/>
                  </a:moveTo>
                  <a:lnTo>
                    <a:pt x="760" y="1804"/>
                  </a:lnTo>
                  <a:lnTo>
                    <a:pt x="115" y="2419"/>
                  </a:lnTo>
                  <a:lnTo>
                    <a:pt x="1" y="2635"/>
                  </a:lnTo>
                  <a:lnTo>
                    <a:pt x="933" y="1959"/>
                  </a:lnTo>
                  <a:lnTo>
                    <a:pt x="2803" y="152"/>
                  </a:lnTo>
                  <a:cubicBezTo>
                    <a:pt x="2745" y="99"/>
                    <a:pt x="2683" y="49"/>
                    <a:pt x="2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30"/>
            <p:cNvSpPr/>
            <p:nvPr/>
          </p:nvSpPr>
          <p:spPr>
            <a:xfrm>
              <a:off x="3151244" y="893807"/>
              <a:ext cx="77648" cy="55476"/>
            </a:xfrm>
            <a:custGeom>
              <a:avLst/>
              <a:gdLst/>
              <a:ahLst/>
              <a:cxnLst/>
              <a:rect l="l" t="t" r="r" b="b"/>
              <a:pathLst>
                <a:path w="3278" h="2342" extrusionOk="0">
                  <a:moveTo>
                    <a:pt x="3125" y="0"/>
                  </a:moveTo>
                  <a:lnTo>
                    <a:pt x="994" y="1548"/>
                  </a:lnTo>
                  <a:lnTo>
                    <a:pt x="62" y="2227"/>
                  </a:lnTo>
                  <a:lnTo>
                    <a:pt x="0" y="2342"/>
                  </a:lnTo>
                  <a:lnTo>
                    <a:pt x="1133" y="1737"/>
                  </a:lnTo>
                  <a:lnTo>
                    <a:pt x="3277" y="179"/>
                  </a:lnTo>
                  <a:cubicBezTo>
                    <a:pt x="3232" y="117"/>
                    <a:pt x="3178" y="59"/>
                    <a:pt x="31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30"/>
            <p:cNvSpPr/>
            <p:nvPr/>
          </p:nvSpPr>
          <p:spPr>
            <a:xfrm>
              <a:off x="3060569" y="963022"/>
              <a:ext cx="76676" cy="54931"/>
            </a:xfrm>
            <a:custGeom>
              <a:avLst/>
              <a:gdLst/>
              <a:ahLst/>
              <a:cxnLst/>
              <a:rect l="l" t="t" r="r" b="b"/>
              <a:pathLst>
                <a:path w="3237" h="2319" extrusionOk="0">
                  <a:moveTo>
                    <a:pt x="3237" y="1"/>
                  </a:moveTo>
                  <a:lnTo>
                    <a:pt x="2105" y="603"/>
                  </a:lnTo>
                  <a:lnTo>
                    <a:pt x="0" y="2132"/>
                  </a:lnTo>
                  <a:cubicBezTo>
                    <a:pt x="45" y="2196"/>
                    <a:pt x="88" y="2260"/>
                    <a:pt x="141" y="2318"/>
                  </a:cubicBezTo>
                  <a:lnTo>
                    <a:pt x="2243" y="789"/>
                  </a:lnTo>
                  <a:lnTo>
                    <a:pt x="3176" y="115"/>
                  </a:lnTo>
                  <a:lnTo>
                    <a:pt x="32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30"/>
            <p:cNvSpPr/>
            <p:nvPr/>
          </p:nvSpPr>
          <p:spPr>
            <a:xfrm>
              <a:off x="3150297" y="905343"/>
              <a:ext cx="86104" cy="45646"/>
            </a:xfrm>
            <a:custGeom>
              <a:avLst/>
              <a:gdLst/>
              <a:ahLst/>
              <a:cxnLst/>
              <a:rect l="l" t="t" r="r" b="b"/>
              <a:pathLst>
                <a:path w="3635" h="1927" extrusionOk="0">
                  <a:moveTo>
                    <a:pt x="3525" y="1"/>
                  </a:moveTo>
                  <a:lnTo>
                    <a:pt x="1170" y="1253"/>
                  </a:lnTo>
                  <a:lnTo>
                    <a:pt x="38" y="1857"/>
                  </a:lnTo>
                  <a:lnTo>
                    <a:pt x="0" y="1927"/>
                  </a:lnTo>
                  <a:lnTo>
                    <a:pt x="0" y="1927"/>
                  </a:lnTo>
                  <a:lnTo>
                    <a:pt x="1274" y="1466"/>
                  </a:lnTo>
                  <a:lnTo>
                    <a:pt x="3634" y="211"/>
                  </a:lnTo>
                  <a:cubicBezTo>
                    <a:pt x="3599" y="142"/>
                    <a:pt x="3565" y="73"/>
                    <a:pt x="3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30"/>
            <p:cNvSpPr/>
            <p:nvPr/>
          </p:nvSpPr>
          <p:spPr>
            <a:xfrm>
              <a:off x="3053486" y="961387"/>
              <a:ext cx="84706" cy="44817"/>
            </a:xfrm>
            <a:custGeom>
              <a:avLst/>
              <a:gdLst/>
              <a:ahLst/>
              <a:cxnLst/>
              <a:rect l="l" t="t" r="r" b="b"/>
              <a:pathLst>
                <a:path w="3576" h="1892" extrusionOk="0">
                  <a:moveTo>
                    <a:pt x="3576" y="0"/>
                  </a:moveTo>
                  <a:lnTo>
                    <a:pt x="2303" y="461"/>
                  </a:lnTo>
                  <a:lnTo>
                    <a:pt x="1" y="1681"/>
                  </a:lnTo>
                  <a:cubicBezTo>
                    <a:pt x="35" y="1753"/>
                    <a:pt x="73" y="1822"/>
                    <a:pt x="107" y="1892"/>
                  </a:cubicBezTo>
                  <a:lnTo>
                    <a:pt x="2406" y="669"/>
                  </a:lnTo>
                  <a:lnTo>
                    <a:pt x="3539" y="70"/>
                  </a:lnTo>
                  <a:lnTo>
                    <a:pt x="35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30"/>
            <p:cNvSpPr/>
            <p:nvPr/>
          </p:nvSpPr>
          <p:spPr>
            <a:xfrm>
              <a:off x="3049009" y="960132"/>
              <a:ext cx="89823" cy="32878"/>
            </a:xfrm>
            <a:custGeom>
              <a:avLst/>
              <a:gdLst/>
              <a:ahLst/>
              <a:cxnLst/>
              <a:rect l="l" t="t" r="r" b="b"/>
              <a:pathLst>
                <a:path w="3792" h="1388" extrusionOk="0">
                  <a:moveTo>
                    <a:pt x="3792" y="0"/>
                  </a:moveTo>
                  <a:lnTo>
                    <a:pt x="2428" y="280"/>
                  </a:lnTo>
                  <a:lnTo>
                    <a:pt x="1" y="1159"/>
                  </a:lnTo>
                  <a:cubicBezTo>
                    <a:pt x="17" y="1236"/>
                    <a:pt x="38" y="1313"/>
                    <a:pt x="62" y="1388"/>
                  </a:cubicBezTo>
                  <a:lnTo>
                    <a:pt x="2492" y="509"/>
                  </a:lnTo>
                  <a:lnTo>
                    <a:pt x="3765" y="51"/>
                  </a:lnTo>
                  <a:lnTo>
                    <a:pt x="37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30"/>
            <p:cNvSpPr/>
            <p:nvPr/>
          </p:nvSpPr>
          <p:spPr>
            <a:xfrm>
              <a:off x="3149657" y="918655"/>
              <a:ext cx="91528" cy="33542"/>
            </a:xfrm>
            <a:custGeom>
              <a:avLst/>
              <a:gdLst/>
              <a:ahLst/>
              <a:cxnLst/>
              <a:rect l="l" t="t" r="r" b="b"/>
              <a:pathLst>
                <a:path w="3864" h="1416" extrusionOk="0">
                  <a:moveTo>
                    <a:pt x="3805" y="1"/>
                  </a:moveTo>
                  <a:lnTo>
                    <a:pt x="1301" y="904"/>
                  </a:lnTo>
                  <a:lnTo>
                    <a:pt x="27" y="1365"/>
                  </a:lnTo>
                  <a:lnTo>
                    <a:pt x="1" y="1415"/>
                  </a:lnTo>
                  <a:lnTo>
                    <a:pt x="1362" y="1136"/>
                  </a:lnTo>
                  <a:lnTo>
                    <a:pt x="3864" y="230"/>
                  </a:lnTo>
                  <a:cubicBezTo>
                    <a:pt x="3848" y="153"/>
                    <a:pt x="3826" y="73"/>
                    <a:pt x="3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30"/>
            <p:cNvSpPr/>
            <p:nvPr/>
          </p:nvSpPr>
          <p:spPr>
            <a:xfrm>
              <a:off x="3047375" y="959374"/>
              <a:ext cx="91908" cy="19566"/>
            </a:xfrm>
            <a:custGeom>
              <a:avLst/>
              <a:gdLst/>
              <a:ahLst/>
              <a:cxnLst/>
              <a:rect l="l" t="t" r="r" b="b"/>
              <a:pathLst>
                <a:path w="3880" h="826" extrusionOk="0">
                  <a:moveTo>
                    <a:pt x="3879" y="0"/>
                  </a:moveTo>
                  <a:lnTo>
                    <a:pt x="2478" y="72"/>
                  </a:lnTo>
                  <a:lnTo>
                    <a:pt x="0" y="581"/>
                  </a:lnTo>
                  <a:cubicBezTo>
                    <a:pt x="0" y="661"/>
                    <a:pt x="3" y="746"/>
                    <a:pt x="11" y="826"/>
                  </a:cubicBezTo>
                  <a:lnTo>
                    <a:pt x="2494" y="314"/>
                  </a:lnTo>
                  <a:lnTo>
                    <a:pt x="3861" y="35"/>
                  </a:lnTo>
                  <a:lnTo>
                    <a:pt x="38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30"/>
            <p:cNvSpPr/>
            <p:nvPr/>
          </p:nvSpPr>
          <p:spPr>
            <a:xfrm>
              <a:off x="3149231" y="933057"/>
              <a:ext cx="93731" cy="19898"/>
            </a:xfrm>
            <a:custGeom>
              <a:avLst/>
              <a:gdLst/>
              <a:ahLst/>
              <a:cxnLst/>
              <a:rect l="l" t="t" r="r" b="b"/>
              <a:pathLst>
                <a:path w="3957" h="840" extrusionOk="0">
                  <a:moveTo>
                    <a:pt x="3940" y="0"/>
                  </a:moveTo>
                  <a:lnTo>
                    <a:pt x="1377" y="528"/>
                  </a:lnTo>
                  <a:lnTo>
                    <a:pt x="19" y="802"/>
                  </a:lnTo>
                  <a:lnTo>
                    <a:pt x="0" y="839"/>
                  </a:lnTo>
                  <a:lnTo>
                    <a:pt x="1401" y="767"/>
                  </a:lnTo>
                  <a:lnTo>
                    <a:pt x="3956" y="243"/>
                  </a:lnTo>
                  <a:cubicBezTo>
                    <a:pt x="3956" y="160"/>
                    <a:pt x="3951" y="80"/>
                    <a:pt x="39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30"/>
            <p:cNvSpPr/>
            <p:nvPr/>
          </p:nvSpPr>
          <p:spPr>
            <a:xfrm>
              <a:off x="3047754" y="955205"/>
              <a:ext cx="91908" cy="8978"/>
            </a:xfrm>
            <a:custGeom>
              <a:avLst/>
              <a:gdLst/>
              <a:ahLst/>
              <a:cxnLst/>
              <a:rect l="l" t="t" r="r" b="b"/>
              <a:pathLst>
                <a:path w="3880" h="379" extrusionOk="0">
                  <a:moveTo>
                    <a:pt x="2486" y="0"/>
                  </a:moveTo>
                  <a:lnTo>
                    <a:pt x="30" y="131"/>
                  </a:lnTo>
                  <a:cubicBezTo>
                    <a:pt x="16" y="216"/>
                    <a:pt x="11" y="296"/>
                    <a:pt x="0" y="378"/>
                  </a:cubicBezTo>
                  <a:lnTo>
                    <a:pt x="2462" y="248"/>
                  </a:lnTo>
                  <a:lnTo>
                    <a:pt x="3863" y="176"/>
                  </a:lnTo>
                  <a:lnTo>
                    <a:pt x="3879" y="149"/>
                  </a:lnTo>
                  <a:lnTo>
                    <a:pt x="24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0"/>
            <p:cNvSpPr/>
            <p:nvPr/>
          </p:nvSpPr>
          <p:spPr>
            <a:xfrm>
              <a:off x="3148781" y="948075"/>
              <a:ext cx="93660" cy="8978"/>
            </a:xfrm>
            <a:custGeom>
              <a:avLst/>
              <a:gdLst/>
              <a:ahLst/>
              <a:cxnLst/>
              <a:rect l="l" t="t" r="r" b="b"/>
              <a:pathLst>
                <a:path w="3954" h="379" extrusionOk="0">
                  <a:moveTo>
                    <a:pt x="3954" y="0"/>
                  </a:moveTo>
                  <a:lnTo>
                    <a:pt x="1418" y="133"/>
                  </a:lnTo>
                  <a:lnTo>
                    <a:pt x="19" y="205"/>
                  </a:lnTo>
                  <a:lnTo>
                    <a:pt x="0" y="232"/>
                  </a:lnTo>
                  <a:lnTo>
                    <a:pt x="1396" y="378"/>
                  </a:lnTo>
                  <a:lnTo>
                    <a:pt x="3922" y="245"/>
                  </a:lnTo>
                  <a:cubicBezTo>
                    <a:pt x="3938" y="163"/>
                    <a:pt x="3948" y="80"/>
                    <a:pt x="39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0"/>
            <p:cNvSpPr/>
            <p:nvPr/>
          </p:nvSpPr>
          <p:spPr>
            <a:xfrm>
              <a:off x="3050265" y="943456"/>
              <a:ext cx="89633" cy="15184"/>
            </a:xfrm>
            <a:custGeom>
              <a:avLst/>
              <a:gdLst/>
              <a:ahLst/>
              <a:cxnLst/>
              <a:rect l="l" t="t" r="r" b="b"/>
              <a:pathLst>
                <a:path w="3784" h="641" extrusionOk="0">
                  <a:moveTo>
                    <a:pt x="70" y="1"/>
                  </a:moveTo>
                  <a:cubicBezTo>
                    <a:pt x="44" y="81"/>
                    <a:pt x="25" y="166"/>
                    <a:pt x="1" y="248"/>
                  </a:cubicBezTo>
                  <a:lnTo>
                    <a:pt x="2380" y="499"/>
                  </a:lnTo>
                  <a:lnTo>
                    <a:pt x="3771" y="640"/>
                  </a:lnTo>
                  <a:lnTo>
                    <a:pt x="3784" y="619"/>
                  </a:lnTo>
                  <a:lnTo>
                    <a:pt x="2441" y="248"/>
                  </a:lnTo>
                  <a:lnTo>
                    <a:pt x="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0"/>
            <p:cNvSpPr/>
            <p:nvPr/>
          </p:nvSpPr>
          <p:spPr>
            <a:xfrm>
              <a:off x="3148591" y="953618"/>
              <a:ext cx="90771" cy="15350"/>
            </a:xfrm>
            <a:custGeom>
              <a:avLst/>
              <a:gdLst/>
              <a:ahLst/>
              <a:cxnLst/>
              <a:rect l="l" t="t" r="r" b="b"/>
              <a:pathLst>
                <a:path w="3832" h="648" extrusionOk="0">
                  <a:moveTo>
                    <a:pt x="14" y="1"/>
                  </a:moveTo>
                  <a:lnTo>
                    <a:pt x="0" y="25"/>
                  </a:lnTo>
                  <a:lnTo>
                    <a:pt x="1340" y="395"/>
                  </a:lnTo>
                  <a:lnTo>
                    <a:pt x="3751" y="648"/>
                  </a:lnTo>
                  <a:cubicBezTo>
                    <a:pt x="3783" y="565"/>
                    <a:pt x="3810" y="485"/>
                    <a:pt x="3831" y="406"/>
                  </a:cubicBezTo>
                  <a:lnTo>
                    <a:pt x="1402" y="152"/>
                  </a:lnTo>
                  <a:lnTo>
                    <a:pt x="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0"/>
            <p:cNvSpPr/>
            <p:nvPr/>
          </p:nvSpPr>
          <p:spPr>
            <a:xfrm>
              <a:off x="3148331" y="954186"/>
              <a:ext cx="85536" cy="29065"/>
            </a:xfrm>
            <a:custGeom>
              <a:avLst/>
              <a:gdLst/>
              <a:ahLst/>
              <a:cxnLst/>
              <a:rect l="l" t="t" r="r" b="b"/>
              <a:pathLst>
                <a:path w="3611" h="1227" extrusionOk="0">
                  <a:moveTo>
                    <a:pt x="11" y="1"/>
                  </a:moveTo>
                  <a:lnTo>
                    <a:pt x="1" y="22"/>
                  </a:lnTo>
                  <a:lnTo>
                    <a:pt x="1248" y="611"/>
                  </a:lnTo>
                  <a:lnTo>
                    <a:pt x="3493" y="1226"/>
                  </a:lnTo>
                  <a:cubicBezTo>
                    <a:pt x="3536" y="1146"/>
                    <a:pt x="3576" y="1069"/>
                    <a:pt x="3611" y="992"/>
                  </a:cubicBezTo>
                  <a:lnTo>
                    <a:pt x="1351" y="371"/>
                  </a:lnTo>
                  <a:lnTo>
                    <a:pt x="1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0"/>
            <p:cNvSpPr/>
            <p:nvPr/>
          </p:nvSpPr>
          <p:spPr>
            <a:xfrm>
              <a:off x="3055192" y="929196"/>
              <a:ext cx="84967" cy="28993"/>
            </a:xfrm>
            <a:custGeom>
              <a:avLst/>
              <a:gdLst/>
              <a:ahLst/>
              <a:cxnLst/>
              <a:rect l="l" t="t" r="r" b="b"/>
              <a:pathLst>
                <a:path w="3587" h="1224" extrusionOk="0">
                  <a:moveTo>
                    <a:pt x="110" y="1"/>
                  </a:moveTo>
                  <a:cubicBezTo>
                    <a:pt x="73" y="78"/>
                    <a:pt x="33" y="158"/>
                    <a:pt x="1" y="238"/>
                  </a:cubicBezTo>
                  <a:lnTo>
                    <a:pt x="2233" y="853"/>
                  </a:lnTo>
                  <a:lnTo>
                    <a:pt x="3576" y="1223"/>
                  </a:lnTo>
                  <a:lnTo>
                    <a:pt x="3586" y="1202"/>
                  </a:lnTo>
                  <a:lnTo>
                    <a:pt x="2337" y="613"/>
                  </a:lnTo>
                  <a:lnTo>
                    <a:pt x="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0"/>
            <p:cNvSpPr/>
            <p:nvPr/>
          </p:nvSpPr>
          <p:spPr>
            <a:xfrm>
              <a:off x="3062274" y="915576"/>
              <a:ext cx="78145" cy="42116"/>
            </a:xfrm>
            <a:custGeom>
              <a:avLst/>
              <a:gdLst/>
              <a:ahLst/>
              <a:cxnLst/>
              <a:rect l="l" t="t" r="r" b="b"/>
              <a:pathLst>
                <a:path w="3299" h="1778" extrusionOk="0">
                  <a:moveTo>
                    <a:pt x="144" y="0"/>
                  </a:moveTo>
                  <a:cubicBezTo>
                    <a:pt x="93" y="72"/>
                    <a:pt x="48" y="147"/>
                    <a:pt x="0" y="224"/>
                  </a:cubicBezTo>
                  <a:lnTo>
                    <a:pt x="2041" y="1186"/>
                  </a:lnTo>
                  <a:lnTo>
                    <a:pt x="3287" y="1777"/>
                  </a:lnTo>
                  <a:lnTo>
                    <a:pt x="3298" y="1761"/>
                  </a:lnTo>
                  <a:lnTo>
                    <a:pt x="2182" y="962"/>
                  </a:lnTo>
                  <a:lnTo>
                    <a:pt x="1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0"/>
            <p:cNvSpPr/>
            <p:nvPr/>
          </p:nvSpPr>
          <p:spPr>
            <a:xfrm>
              <a:off x="3148094" y="954636"/>
              <a:ext cx="78192" cy="42116"/>
            </a:xfrm>
            <a:custGeom>
              <a:avLst/>
              <a:gdLst/>
              <a:ahLst/>
              <a:cxnLst/>
              <a:rect l="l" t="t" r="r" b="b"/>
              <a:pathLst>
                <a:path w="3301" h="1778" extrusionOk="0">
                  <a:moveTo>
                    <a:pt x="11" y="0"/>
                  </a:moveTo>
                  <a:lnTo>
                    <a:pt x="0" y="16"/>
                  </a:lnTo>
                  <a:lnTo>
                    <a:pt x="1116" y="815"/>
                  </a:lnTo>
                  <a:lnTo>
                    <a:pt x="3154" y="1777"/>
                  </a:lnTo>
                  <a:cubicBezTo>
                    <a:pt x="3205" y="1705"/>
                    <a:pt x="3253" y="1628"/>
                    <a:pt x="3301" y="1553"/>
                  </a:cubicBezTo>
                  <a:lnTo>
                    <a:pt x="1255" y="592"/>
                  </a:lnTo>
                  <a:lnTo>
                    <a:pt x="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0"/>
            <p:cNvSpPr/>
            <p:nvPr/>
          </p:nvSpPr>
          <p:spPr>
            <a:xfrm>
              <a:off x="3147952" y="955015"/>
              <a:ext cx="69191" cy="54339"/>
            </a:xfrm>
            <a:custGeom>
              <a:avLst/>
              <a:gdLst/>
              <a:ahLst/>
              <a:cxnLst/>
              <a:rect l="l" t="t" r="r" b="b"/>
              <a:pathLst>
                <a:path w="2921" h="2294" extrusionOk="0">
                  <a:moveTo>
                    <a:pt x="6" y="0"/>
                  </a:moveTo>
                  <a:lnTo>
                    <a:pt x="1" y="14"/>
                  </a:lnTo>
                  <a:lnTo>
                    <a:pt x="949" y="1002"/>
                  </a:lnTo>
                  <a:lnTo>
                    <a:pt x="2753" y="2294"/>
                  </a:lnTo>
                  <a:cubicBezTo>
                    <a:pt x="2811" y="2227"/>
                    <a:pt x="2867" y="2155"/>
                    <a:pt x="2921" y="2083"/>
                  </a:cubicBezTo>
                  <a:lnTo>
                    <a:pt x="1122" y="799"/>
                  </a:lnTo>
                  <a:lnTo>
                    <a:pt x="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0"/>
            <p:cNvSpPr/>
            <p:nvPr/>
          </p:nvSpPr>
          <p:spPr>
            <a:xfrm>
              <a:off x="3071299" y="903069"/>
              <a:ext cx="69239" cy="54244"/>
            </a:xfrm>
            <a:custGeom>
              <a:avLst/>
              <a:gdLst/>
              <a:ahLst/>
              <a:cxnLst/>
              <a:rect l="l" t="t" r="r" b="b"/>
              <a:pathLst>
                <a:path w="2923" h="2290" extrusionOk="0">
                  <a:moveTo>
                    <a:pt x="176" y="1"/>
                  </a:moveTo>
                  <a:cubicBezTo>
                    <a:pt x="136" y="49"/>
                    <a:pt x="93" y="89"/>
                    <a:pt x="53" y="137"/>
                  </a:cubicBezTo>
                  <a:cubicBezTo>
                    <a:pt x="32" y="161"/>
                    <a:pt x="16" y="185"/>
                    <a:pt x="0" y="209"/>
                  </a:cubicBezTo>
                  <a:lnTo>
                    <a:pt x="1798" y="1493"/>
                  </a:lnTo>
                  <a:lnTo>
                    <a:pt x="2917" y="2289"/>
                  </a:lnTo>
                  <a:lnTo>
                    <a:pt x="2922" y="2276"/>
                  </a:lnTo>
                  <a:lnTo>
                    <a:pt x="1974" y="1287"/>
                  </a:lnTo>
                  <a:lnTo>
                    <a:pt x="1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0"/>
            <p:cNvSpPr/>
            <p:nvPr/>
          </p:nvSpPr>
          <p:spPr>
            <a:xfrm>
              <a:off x="3082148" y="891722"/>
              <a:ext cx="58579" cy="65259"/>
            </a:xfrm>
            <a:custGeom>
              <a:avLst/>
              <a:gdLst/>
              <a:ahLst/>
              <a:cxnLst/>
              <a:rect l="l" t="t" r="r" b="b"/>
              <a:pathLst>
                <a:path w="2473" h="2755" extrusionOk="0">
                  <a:moveTo>
                    <a:pt x="197" y="0"/>
                  </a:moveTo>
                  <a:cubicBezTo>
                    <a:pt x="131" y="62"/>
                    <a:pt x="64" y="123"/>
                    <a:pt x="0" y="187"/>
                  </a:cubicBezTo>
                  <a:lnTo>
                    <a:pt x="1516" y="1766"/>
                  </a:lnTo>
                  <a:lnTo>
                    <a:pt x="2464" y="2755"/>
                  </a:lnTo>
                  <a:lnTo>
                    <a:pt x="2472" y="2741"/>
                  </a:lnTo>
                  <a:lnTo>
                    <a:pt x="1719" y="1585"/>
                  </a:lnTo>
                  <a:lnTo>
                    <a:pt x="1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0"/>
            <p:cNvSpPr/>
            <p:nvPr/>
          </p:nvSpPr>
          <p:spPr>
            <a:xfrm>
              <a:off x="3147762" y="955323"/>
              <a:ext cx="58958" cy="65662"/>
            </a:xfrm>
            <a:custGeom>
              <a:avLst/>
              <a:gdLst/>
              <a:ahLst/>
              <a:cxnLst/>
              <a:rect l="l" t="t" r="r" b="b"/>
              <a:pathLst>
                <a:path w="2489" h="2772" extrusionOk="0">
                  <a:moveTo>
                    <a:pt x="9" y="1"/>
                  </a:moveTo>
                  <a:lnTo>
                    <a:pt x="1" y="14"/>
                  </a:lnTo>
                  <a:lnTo>
                    <a:pt x="755" y="1170"/>
                  </a:lnTo>
                  <a:lnTo>
                    <a:pt x="2292" y="2771"/>
                  </a:lnTo>
                  <a:cubicBezTo>
                    <a:pt x="2358" y="2710"/>
                    <a:pt x="2425" y="2651"/>
                    <a:pt x="2489" y="2585"/>
                  </a:cubicBezTo>
                  <a:lnTo>
                    <a:pt x="957" y="989"/>
                  </a:lnTo>
                  <a:lnTo>
                    <a:pt x="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0"/>
            <p:cNvSpPr/>
            <p:nvPr/>
          </p:nvSpPr>
          <p:spPr>
            <a:xfrm>
              <a:off x="3147644" y="955631"/>
              <a:ext cx="46783" cy="75753"/>
            </a:xfrm>
            <a:custGeom>
              <a:avLst/>
              <a:gdLst/>
              <a:ahLst/>
              <a:cxnLst/>
              <a:rect l="l" t="t" r="r" b="b"/>
              <a:pathLst>
                <a:path w="1975" h="3198" extrusionOk="0">
                  <a:moveTo>
                    <a:pt x="6" y="1"/>
                  </a:moveTo>
                  <a:lnTo>
                    <a:pt x="0" y="14"/>
                  </a:lnTo>
                  <a:lnTo>
                    <a:pt x="528" y="1309"/>
                  </a:lnTo>
                  <a:lnTo>
                    <a:pt x="1759" y="3198"/>
                  </a:lnTo>
                  <a:cubicBezTo>
                    <a:pt x="1831" y="3144"/>
                    <a:pt x="1905" y="3088"/>
                    <a:pt x="1975" y="3030"/>
                  </a:cubicBezTo>
                  <a:lnTo>
                    <a:pt x="754" y="1157"/>
                  </a:lnTo>
                  <a:lnTo>
                    <a:pt x="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0"/>
            <p:cNvSpPr/>
            <p:nvPr/>
          </p:nvSpPr>
          <p:spPr>
            <a:xfrm>
              <a:off x="3094442" y="881750"/>
              <a:ext cx="46404" cy="74924"/>
            </a:xfrm>
            <a:custGeom>
              <a:avLst/>
              <a:gdLst/>
              <a:ahLst/>
              <a:cxnLst/>
              <a:rect l="l" t="t" r="r" b="b"/>
              <a:pathLst>
                <a:path w="1959" h="3163" extrusionOk="0">
                  <a:moveTo>
                    <a:pt x="225" y="0"/>
                  </a:moveTo>
                  <a:cubicBezTo>
                    <a:pt x="147" y="48"/>
                    <a:pt x="75" y="99"/>
                    <a:pt x="1" y="155"/>
                  </a:cubicBezTo>
                  <a:lnTo>
                    <a:pt x="1202" y="2004"/>
                  </a:lnTo>
                  <a:lnTo>
                    <a:pt x="1953" y="3162"/>
                  </a:lnTo>
                  <a:lnTo>
                    <a:pt x="1959" y="3149"/>
                  </a:lnTo>
                  <a:lnTo>
                    <a:pt x="1429" y="1854"/>
                  </a:lnTo>
                  <a:lnTo>
                    <a:pt x="2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0"/>
            <p:cNvSpPr/>
            <p:nvPr/>
          </p:nvSpPr>
          <p:spPr>
            <a:xfrm>
              <a:off x="3147454" y="955963"/>
              <a:ext cx="33352" cy="83949"/>
            </a:xfrm>
            <a:custGeom>
              <a:avLst/>
              <a:gdLst/>
              <a:ahLst/>
              <a:cxnLst/>
              <a:rect l="l" t="t" r="r" b="b"/>
              <a:pathLst>
                <a:path w="1408" h="3544" extrusionOk="0">
                  <a:moveTo>
                    <a:pt x="8" y="0"/>
                  </a:moveTo>
                  <a:lnTo>
                    <a:pt x="1" y="11"/>
                  </a:lnTo>
                  <a:lnTo>
                    <a:pt x="291" y="1409"/>
                  </a:lnTo>
                  <a:lnTo>
                    <a:pt x="1167" y="3543"/>
                  </a:lnTo>
                  <a:cubicBezTo>
                    <a:pt x="1247" y="3503"/>
                    <a:pt x="1327" y="3458"/>
                    <a:pt x="1407" y="3413"/>
                  </a:cubicBezTo>
                  <a:lnTo>
                    <a:pt x="536" y="1292"/>
                  </a:lnTo>
                  <a:lnTo>
                    <a:pt x="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30"/>
            <p:cNvSpPr/>
            <p:nvPr/>
          </p:nvSpPr>
          <p:spPr>
            <a:xfrm>
              <a:off x="3108204" y="873672"/>
              <a:ext cx="32831" cy="82693"/>
            </a:xfrm>
            <a:custGeom>
              <a:avLst/>
              <a:gdLst/>
              <a:ahLst/>
              <a:cxnLst/>
              <a:rect l="l" t="t" r="r" b="b"/>
              <a:pathLst>
                <a:path w="1386" h="3491" extrusionOk="0">
                  <a:moveTo>
                    <a:pt x="243" y="0"/>
                  </a:moveTo>
                  <a:cubicBezTo>
                    <a:pt x="163" y="40"/>
                    <a:pt x="80" y="80"/>
                    <a:pt x="1" y="128"/>
                  </a:cubicBezTo>
                  <a:lnTo>
                    <a:pt x="848" y="2201"/>
                  </a:lnTo>
                  <a:lnTo>
                    <a:pt x="1378" y="3490"/>
                  </a:lnTo>
                  <a:lnTo>
                    <a:pt x="1386" y="3480"/>
                  </a:lnTo>
                  <a:lnTo>
                    <a:pt x="1095" y="2081"/>
                  </a:lnTo>
                  <a:lnTo>
                    <a:pt x="2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30"/>
            <p:cNvSpPr/>
            <p:nvPr/>
          </p:nvSpPr>
          <p:spPr>
            <a:xfrm>
              <a:off x="3147336" y="956200"/>
              <a:ext cx="18381" cy="89823"/>
            </a:xfrm>
            <a:custGeom>
              <a:avLst/>
              <a:gdLst/>
              <a:ahLst/>
              <a:cxnLst/>
              <a:rect l="l" t="t" r="r" b="b"/>
              <a:pathLst>
                <a:path w="776" h="3792" extrusionOk="0">
                  <a:moveTo>
                    <a:pt x="6" y="1"/>
                  </a:moveTo>
                  <a:lnTo>
                    <a:pt x="0" y="9"/>
                  </a:lnTo>
                  <a:lnTo>
                    <a:pt x="40" y="1477"/>
                  </a:lnTo>
                  <a:lnTo>
                    <a:pt x="520" y="3792"/>
                  </a:lnTo>
                  <a:cubicBezTo>
                    <a:pt x="605" y="3765"/>
                    <a:pt x="687" y="3738"/>
                    <a:pt x="775" y="3706"/>
                  </a:cubicBezTo>
                  <a:lnTo>
                    <a:pt x="296" y="1394"/>
                  </a:lnTo>
                  <a:lnTo>
                    <a:pt x="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0"/>
            <p:cNvSpPr/>
            <p:nvPr/>
          </p:nvSpPr>
          <p:spPr>
            <a:xfrm>
              <a:off x="3123104" y="867679"/>
              <a:ext cx="18074" cy="88425"/>
            </a:xfrm>
            <a:custGeom>
              <a:avLst/>
              <a:gdLst/>
              <a:ahLst/>
              <a:cxnLst/>
              <a:rect l="l" t="t" r="r" b="b"/>
              <a:pathLst>
                <a:path w="763" h="3733" extrusionOk="0">
                  <a:moveTo>
                    <a:pt x="256" y="0"/>
                  </a:moveTo>
                  <a:cubicBezTo>
                    <a:pt x="171" y="27"/>
                    <a:pt x="85" y="56"/>
                    <a:pt x="0" y="88"/>
                  </a:cubicBezTo>
                  <a:lnTo>
                    <a:pt x="466" y="2331"/>
                  </a:lnTo>
                  <a:lnTo>
                    <a:pt x="757" y="3733"/>
                  </a:lnTo>
                  <a:lnTo>
                    <a:pt x="762" y="3725"/>
                  </a:lnTo>
                  <a:lnTo>
                    <a:pt x="722" y="2254"/>
                  </a:lnTo>
                  <a:lnTo>
                    <a:pt x="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0"/>
            <p:cNvSpPr/>
            <p:nvPr/>
          </p:nvSpPr>
          <p:spPr>
            <a:xfrm>
              <a:off x="3142030" y="956389"/>
              <a:ext cx="7651" cy="93116"/>
            </a:xfrm>
            <a:custGeom>
              <a:avLst/>
              <a:gdLst/>
              <a:ahLst/>
              <a:cxnLst/>
              <a:rect l="l" t="t" r="r" b="b"/>
              <a:pathLst>
                <a:path w="323" h="3931" extrusionOk="0">
                  <a:moveTo>
                    <a:pt x="224" y="1"/>
                  </a:moveTo>
                  <a:lnTo>
                    <a:pt x="216" y="11"/>
                  </a:lnTo>
                  <a:lnTo>
                    <a:pt x="0" y="1509"/>
                  </a:lnTo>
                  <a:lnTo>
                    <a:pt x="64" y="3930"/>
                  </a:lnTo>
                  <a:cubicBezTo>
                    <a:pt x="150" y="3922"/>
                    <a:pt x="237" y="3906"/>
                    <a:pt x="323" y="3890"/>
                  </a:cubicBezTo>
                  <a:lnTo>
                    <a:pt x="259" y="1469"/>
                  </a:lnTo>
                  <a:lnTo>
                    <a:pt x="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0"/>
            <p:cNvSpPr/>
            <p:nvPr/>
          </p:nvSpPr>
          <p:spPr>
            <a:xfrm>
              <a:off x="3138690" y="864458"/>
              <a:ext cx="7651" cy="91457"/>
            </a:xfrm>
            <a:custGeom>
              <a:avLst/>
              <a:gdLst/>
              <a:ahLst/>
              <a:cxnLst/>
              <a:rect l="l" t="t" r="r" b="b"/>
              <a:pathLst>
                <a:path w="323" h="3861" extrusionOk="0">
                  <a:moveTo>
                    <a:pt x="261" y="0"/>
                  </a:moveTo>
                  <a:cubicBezTo>
                    <a:pt x="173" y="11"/>
                    <a:pt x="88" y="27"/>
                    <a:pt x="0" y="43"/>
                  </a:cubicBezTo>
                  <a:lnTo>
                    <a:pt x="64" y="2395"/>
                  </a:lnTo>
                  <a:lnTo>
                    <a:pt x="101" y="3861"/>
                  </a:lnTo>
                  <a:lnTo>
                    <a:pt x="107" y="3850"/>
                  </a:lnTo>
                  <a:lnTo>
                    <a:pt x="323" y="2350"/>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0"/>
            <p:cNvSpPr/>
            <p:nvPr/>
          </p:nvSpPr>
          <p:spPr>
            <a:xfrm>
              <a:off x="3127581" y="956650"/>
              <a:ext cx="19637" cy="93518"/>
            </a:xfrm>
            <a:custGeom>
              <a:avLst/>
              <a:gdLst/>
              <a:ahLst/>
              <a:cxnLst/>
              <a:rect l="l" t="t" r="r" b="b"/>
              <a:pathLst>
                <a:path w="829" h="3948" extrusionOk="0">
                  <a:moveTo>
                    <a:pt x="829" y="0"/>
                  </a:moveTo>
                  <a:lnTo>
                    <a:pt x="824" y="11"/>
                  </a:lnTo>
                  <a:lnTo>
                    <a:pt x="387" y="1277"/>
                  </a:lnTo>
                  <a:lnTo>
                    <a:pt x="0" y="3943"/>
                  </a:lnTo>
                  <a:cubicBezTo>
                    <a:pt x="38" y="3947"/>
                    <a:pt x="75" y="3948"/>
                    <a:pt x="112" y="3948"/>
                  </a:cubicBezTo>
                  <a:cubicBezTo>
                    <a:pt x="162" y="3948"/>
                    <a:pt x="211" y="3946"/>
                    <a:pt x="261" y="3946"/>
                  </a:cubicBezTo>
                  <a:lnTo>
                    <a:pt x="613" y="1503"/>
                  </a:lnTo>
                  <a:lnTo>
                    <a:pt x="8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0"/>
            <p:cNvSpPr/>
            <p:nvPr/>
          </p:nvSpPr>
          <p:spPr>
            <a:xfrm>
              <a:off x="3141201" y="863700"/>
              <a:ext cx="19471" cy="91955"/>
            </a:xfrm>
            <a:custGeom>
              <a:avLst/>
              <a:gdLst/>
              <a:ahLst/>
              <a:cxnLst/>
              <a:rect l="l" t="t" r="r" b="b"/>
              <a:pathLst>
                <a:path w="822" h="3882" extrusionOk="0">
                  <a:moveTo>
                    <a:pt x="560" y="0"/>
                  </a:moveTo>
                  <a:lnTo>
                    <a:pt x="217" y="2379"/>
                  </a:lnTo>
                  <a:lnTo>
                    <a:pt x="1" y="3882"/>
                  </a:lnTo>
                  <a:lnTo>
                    <a:pt x="9" y="3871"/>
                  </a:lnTo>
                  <a:lnTo>
                    <a:pt x="446" y="2606"/>
                  </a:lnTo>
                  <a:lnTo>
                    <a:pt x="821" y="6"/>
                  </a:lnTo>
                  <a:cubicBezTo>
                    <a:pt x="733" y="0"/>
                    <a:pt x="648" y="0"/>
                    <a:pt x="5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0"/>
            <p:cNvSpPr/>
            <p:nvPr/>
          </p:nvSpPr>
          <p:spPr>
            <a:xfrm>
              <a:off x="3141390" y="865216"/>
              <a:ext cx="37000" cy="90202"/>
            </a:xfrm>
            <a:custGeom>
              <a:avLst/>
              <a:gdLst/>
              <a:ahLst/>
              <a:cxnLst/>
              <a:rect l="l" t="t" r="r" b="b"/>
              <a:pathLst>
                <a:path w="1562" h="3808" extrusionOk="0">
                  <a:moveTo>
                    <a:pt x="1317" y="0"/>
                  </a:moveTo>
                  <a:lnTo>
                    <a:pt x="438" y="2539"/>
                  </a:lnTo>
                  <a:lnTo>
                    <a:pt x="1" y="3807"/>
                  </a:lnTo>
                  <a:lnTo>
                    <a:pt x="736" y="2435"/>
                  </a:lnTo>
                  <a:lnTo>
                    <a:pt x="1562" y="51"/>
                  </a:lnTo>
                  <a:cubicBezTo>
                    <a:pt x="1479" y="32"/>
                    <a:pt x="1399" y="19"/>
                    <a:pt x="13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0"/>
            <p:cNvSpPr/>
            <p:nvPr/>
          </p:nvSpPr>
          <p:spPr>
            <a:xfrm>
              <a:off x="3109791" y="956958"/>
              <a:ext cx="37308" cy="91410"/>
            </a:xfrm>
            <a:custGeom>
              <a:avLst/>
              <a:gdLst/>
              <a:ahLst/>
              <a:cxnLst/>
              <a:rect l="l" t="t" r="r" b="b"/>
              <a:pathLst>
                <a:path w="1575" h="3859" extrusionOk="0">
                  <a:moveTo>
                    <a:pt x="1575" y="1"/>
                  </a:moveTo>
                  <a:lnTo>
                    <a:pt x="839" y="1373"/>
                  </a:lnTo>
                  <a:lnTo>
                    <a:pt x="0" y="3800"/>
                  </a:lnTo>
                  <a:cubicBezTo>
                    <a:pt x="80" y="3824"/>
                    <a:pt x="163" y="3840"/>
                    <a:pt x="243" y="3858"/>
                  </a:cubicBezTo>
                  <a:lnTo>
                    <a:pt x="1138" y="1266"/>
                  </a:lnTo>
                  <a:lnTo>
                    <a:pt x="15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0"/>
            <p:cNvSpPr/>
            <p:nvPr/>
          </p:nvSpPr>
          <p:spPr>
            <a:xfrm>
              <a:off x="3095271" y="869314"/>
              <a:ext cx="97948" cy="174435"/>
            </a:xfrm>
            <a:custGeom>
              <a:avLst/>
              <a:gdLst/>
              <a:ahLst/>
              <a:cxnLst/>
              <a:rect l="l" t="t" r="r" b="b"/>
              <a:pathLst>
                <a:path w="4135" h="7364" extrusionOk="0">
                  <a:moveTo>
                    <a:pt x="3908" y="1"/>
                  </a:moveTo>
                  <a:lnTo>
                    <a:pt x="2694" y="2262"/>
                  </a:lnTo>
                  <a:lnTo>
                    <a:pt x="1956" y="3634"/>
                  </a:lnTo>
                  <a:lnTo>
                    <a:pt x="1950" y="3645"/>
                  </a:lnTo>
                  <a:lnTo>
                    <a:pt x="1942" y="3653"/>
                  </a:lnTo>
                  <a:lnTo>
                    <a:pt x="1937" y="3664"/>
                  </a:lnTo>
                  <a:lnTo>
                    <a:pt x="1932" y="3674"/>
                  </a:lnTo>
                  <a:lnTo>
                    <a:pt x="1924" y="3687"/>
                  </a:lnTo>
                  <a:lnTo>
                    <a:pt x="1918" y="3701"/>
                  </a:lnTo>
                  <a:lnTo>
                    <a:pt x="1910" y="3714"/>
                  </a:lnTo>
                  <a:lnTo>
                    <a:pt x="1900" y="3730"/>
                  </a:lnTo>
                  <a:lnTo>
                    <a:pt x="1892" y="3751"/>
                  </a:lnTo>
                  <a:lnTo>
                    <a:pt x="1878" y="3775"/>
                  </a:lnTo>
                  <a:lnTo>
                    <a:pt x="1860" y="3802"/>
                  </a:lnTo>
                  <a:lnTo>
                    <a:pt x="1841" y="3837"/>
                  </a:lnTo>
                  <a:lnTo>
                    <a:pt x="1815" y="3887"/>
                  </a:lnTo>
                  <a:lnTo>
                    <a:pt x="1777" y="3957"/>
                  </a:lnTo>
                  <a:lnTo>
                    <a:pt x="1719" y="4071"/>
                  </a:lnTo>
                  <a:lnTo>
                    <a:pt x="1601" y="4287"/>
                  </a:lnTo>
                  <a:lnTo>
                    <a:pt x="1279" y="4886"/>
                  </a:lnTo>
                  <a:lnTo>
                    <a:pt x="0" y="7260"/>
                  </a:lnTo>
                  <a:cubicBezTo>
                    <a:pt x="72" y="7297"/>
                    <a:pt x="147" y="7334"/>
                    <a:pt x="221" y="7364"/>
                  </a:cubicBezTo>
                  <a:lnTo>
                    <a:pt x="1455" y="5073"/>
                  </a:lnTo>
                  <a:lnTo>
                    <a:pt x="2188" y="3701"/>
                  </a:lnTo>
                  <a:lnTo>
                    <a:pt x="2193" y="3690"/>
                  </a:lnTo>
                  <a:lnTo>
                    <a:pt x="2201" y="3682"/>
                  </a:lnTo>
                  <a:lnTo>
                    <a:pt x="2206" y="3671"/>
                  </a:lnTo>
                  <a:lnTo>
                    <a:pt x="2214" y="3661"/>
                  </a:lnTo>
                  <a:lnTo>
                    <a:pt x="2219" y="3648"/>
                  </a:lnTo>
                  <a:lnTo>
                    <a:pt x="2227" y="3634"/>
                  </a:lnTo>
                  <a:lnTo>
                    <a:pt x="2233" y="3621"/>
                  </a:lnTo>
                  <a:lnTo>
                    <a:pt x="2243" y="3605"/>
                  </a:lnTo>
                  <a:lnTo>
                    <a:pt x="2254" y="3584"/>
                  </a:lnTo>
                  <a:lnTo>
                    <a:pt x="2267" y="3560"/>
                  </a:lnTo>
                  <a:lnTo>
                    <a:pt x="2283" y="3536"/>
                  </a:lnTo>
                  <a:lnTo>
                    <a:pt x="2302" y="3498"/>
                  </a:lnTo>
                  <a:lnTo>
                    <a:pt x="2329" y="3448"/>
                  </a:lnTo>
                  <a:lnTo>
                    <a:pt x="2366" y="3378"/>
                  </a:lnTo>
                  <a:lnTo>
                    <a:pt x="2427" y="3264"/>
                  </a:lnTo>
                  <a:lnTo>
                    <a:pt x="2542" y="3048"/>
                  </a:lnTo>
                  <a:lnTo>
                    <a:pt x="2867" y="2449"/>
                  </a:lnTo>
                  <a:lnTo>
                    <a:pt x="4135" y="91"/>
                  </a:lnTo>
                  <a:cubicBezTo>
                    <a:pt x="4058" y="59"/>
                    <a:pt x="3986" y="27"/>
                    <a:pt x="39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0"/>
            <p:cNvSpPr/>
            <p:nvPr/>
          </p:nvSpPr>
          <p:spPr>
            <a:xfrm>
              <a:off x="3037213" y="873814"/>
              <a:ext cx="210842" cy="168892"/>
            </a:xfrm>
            <a:custGeom>
              <a:avLst/>
              <a:gdLst/>
              <a:ahLst/>
              <a:cxnLst/>
              <a:rect l="l" t="t" r="r" b="b"/>
              <a:pathLst>
                <a:path w="8901" h="7130" extrusionOk="0">
                  <a:moveTo>
                    <a:pt x="4990" y="0"/>
                  </a:moveTo>
                  <a:cubicBezTo>
                    <a:pt x="3832" y="0"/>
                    <a:pt x="2667" y="558"/>
                    <a:pt x="1724" y="1670"/>
                  </a:cubicBezTo>
                  <a:cubicBezTo>
                    <a:pt x="661" y="2922"/>
                    <a:pt x="1" y="5258"/>
                    <a:pt x="2068" y="6588"/>
                  </a:cubicBezTo>
                  <a:cubicBezTo>
                    <a:pt x="2617" y="6940"/>
                    <a:pt x="3296" y="7129"/>
                    <a:pt x="4009" y="7129"/>
                  </a:cubicBezTo>
                  <a:cubicBezTo>
                    <a:pt x="5240" y="7129"/>
                    <a:pt x="6571" y="6566"/>
                    <a:pt x="7508" y="5309"/>
                  </a:cubicBezTo>
                  <a:cubicBezTo>
                    <a:pt x="8901" y="3436"/>
                    <a:pt x="8491" y="1420"/>
                    <a:pt x="6836" y="495"/>
                  </a:cubicBezTo>
                  <a:cubicBezTo>
                    <a:pt x="6247" y="165"/>
                    <a:pt x="5620" y="0"/>
                    <a:pt x="4990" y="0"/>
                  </a:cubicBezTo>
                  <a:close/>
                </a:path>
              </a:pathLst>
            </a:custGeom>
            <a:solidFill>
              <a:srgbClr val="FFE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0"/>
            <p:cNvSpPr/>
            <p:nvPr/>
          </p:nvSpPr>
          <p:spPr>
            <a:xfrm>
              <a:off x="3046119" y="872914"/>
              <a:ext cx="192532" cy="166642"/>
            </a:xfrm>
            <a:custGeom>
              <a:avLst/>
              <a:gdLst/>
              <a:ahLst/>
              <a:cxnLst/>
              <a:rect l="l" t="t" r="r" b="b"/>
              <a:pathLst>
                <a:path w="8128" h="7035" extrusionOk="0">
                  <a:moveTo>
                    <a:pt x="4572" y="1"/>
                  </a:moveTo>
                  <a:cubicBezTo>
                    <a:pt x="3079" y="1"/>
                    <a:pt x="1088" y="902"/>
                    <a:pt x="546" y="3202"/>
                  </a:cubicBezTo>
                  <a:cubicBezTo>
                    <a:pt x="0" y="5510"/>
                    <a:pt x="1505" y="6972"/>
                    <a:pt x="3599" y="7033"/>
                  </a:cubicBezTo>
                  <a:cubicBezTo>
                    <a:pt x="3634" y="7034"/>
                    <a:pt x="3669" y="7035"/>
                    <a:pt x="3704" y="7035"/>
                  </a:cubicBezTo>
                  <a:cubicBezTo>
                    <a:pt x="5850" y="7035"/>
                    <a:pt x="7549" y="5271"/>
                    <a:pt x="7835" y="3397"/>
                  </a:cubicBezTo>
                  <a:cubicBezTo>
                    <a:pt x="8128" y="1471"/>
                    <a:pt x="6980" y="216"/>
                    <a:pt x="4907" y="16"/>
                  </a:cubicBezTo>
                  <a:cubicBezTo>
                    <a:pt x="4799" y="6"/>
                    <a:pt x="4687" y="1"/>
                    <a:pt x="4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0"/>
            <p:cNvSpPr/>
            <p:nvPr/>
          </p:nvSpPr>
          <p:spPr>
            <a:xfrm>
              <a:off x="3044532" y="863605"/>
              <a:ext cx="197909" cy="115216"/>
            </a:xfrm>
            <a:custGeom>
              <a:avLst/>
              <a:gdLst/>
              <a:ahLst/>
              <a:cxnLst/>
              <a:rect l="l" t="t" r="r" b="b"/>
              <a:pathLst>
                <a:path w="8355" h="4864" extrusionOk="0">
                  <a:moveTo>
                    <a:pt x="4705" y="0"/>
                  </a:moveTo>
                  <a:cubicBezTo>
                    <a:pt x="3456" y="0"/>
                    <a:pt x="2199" y="603"/>
                    <a:pt x="1183" y="1800"/>
                  </a:cubicBezTo>
                  <a:cubicBezTo>
                    <a:pt x="520" y="2580"/>
                    <a:pt x="1" y="3753"/>
                    <a:pt x="134" y="4864"/>
                  </a:cubicBezTo>
                  <a:cubicBezTo>
                    <a:pt x="51" y="3795"/>
                    <a:pt x="560" y="2679"/>
                    <a:pt x="1199" y="1930"/>
                  </a:cubicBezTo>
                  <a:cubicBezTo>
                    <a:pt x="2217" y="732"/>
                    <a:pt x="3472" y="130"/>
                    <a:pt x="4720" y="130"/>
                  </a:cubicBezTo>
                  <a:cubicBezTo>
                    <a:pt x="5397" y="130"/>
                    <a:pt x="6072" y="307"/>
                    <a:pt x="6706" y="662"/>
                  </a:cubicBezTo>
                  <a:cubicBezTo>
                    <a:pt x="7593" y="1158"/>
                    <a:pt x="8211" y="1936"/>
                    <a:pt x="8355" y="2839"/>
                  </a:cubicBezTo>
                  <a:cubicBezTo>
                    <a:pt x="8246" y="1880"/>
                    <a:pt x="7617" y="1051"/>
                    <a:pt x="6690" y="532"/>
                  </a:cubicBezTo>
                  <a:cubicBezTo>
                    <a:pt x="6057" y="177"/>
                    <a:pt x="5382" y="0"/>
                    <a:pt x="4705" y="0"/>
                  </a:cubicBezTo>
                  <a:close/>
                </a:path>
              </a:pathLst>
            </a:custGeom>
            <a:solidFill>
              <a:srgbClr val="FFE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0"/>
            <p:cNvSpPr/>
            <p:nvPr/>
          </p:nvSpPr>
          <p:spPr>
            <a:xfrm>
              <a:off x="3046119" y="872914"/>
              <a:ext cx="192532" cy="166642"/>
            </a:xfrm>
            <a:custGeom>
              <a:avLst/>
              <a:gdLst/>
              <a:ahLst/>
              <a:cxnLst/>
              <a:rect l="l" t="t" r="r" b="b"/>
              <a:pathLst>
                <a:path w="8128" h="7035" extrusionOk="0">
                  <a:moveTo>
                    <a:pt x="4550" y="131"/>
                  </a:moveTo>
                  <a:cubicBezTo>
                    <a:pt x="4663" y="131"/>
                    <a:pt x="4772" y="136"/>
                    <a:pt x="4878" y="147"/>
                  </a:cubicBezTo>
                  <a:cubicBezTo>
                    <a:pt x="6873" y="339"/>
                    <a:pt x="7979" y="1548"/>
                    <a:pt x="7694" y="3400"/>
                  </a:cubicBezTo>
                  <a:cubicBezTo>
                    <a:pt x="7424" y="5205"/>
                    <a:pt x="5786" y="6902"/>
                    <a:pt x="3725" y="6902"/>
                  </a:cubicBezTo>
                  <a:cubicBezTo>
                    <a:pt x="3690" y="6902"/>
                    <a:pt x="3655" y="6901"/>
                    <a:pt x="3620" y="6900"/>
                  </a:cubicBezTo>
                  <a:cubicBezTo>
                    <a:pt x="1601" y="6842"/>
                    <a:pt x="157" y="5435"/>
                    <a:pt x="679" y="3213"/>
                  </a:cubicBezTo>
                  <a:cubicBezTo>
                    <a:pt x="1201" y="1002"/>
                    <a:pt x="3113" y="131"/>
                    <a:pt x="4550" y="131"/>
                  </a:cubicBezTo>
                  <a:close/>
                  <a:moveTo>
                    <a:pt x="4572" y="1"/>
                  </a:moveTo>
                  <a:cubicBezTo>
                    <a:pt x="3079" y="1"/>
                    <a:pt x="1088" y="902"/>
                    <a:pt x="546" y="3202"/>
                  </a:cubicBezTo>
                  <a:cubicBezTo>
                    <a:pt x="0" y="5510"/>
                    <a:pt x="1505" y="6972"/>
                    <a:pt x="3599" y="7033"/>
                  </a:cubicBezTo>
                  <a:cubicBezTo>
                    <a:pt x="3634" y="7034"/>
                    <a:pt x="3669" y="7035"/>
                    <a:pt x="3704" y="7035"/>
                  </a:cubicBezTo>
                  <a:cubicBezTo>
                    <a:pt x="5850" y="7035"/>
                    <a:pt x="7549" y="5271"/>
                    <a:pt x="7835" y="3397"/>
                  </a:cubicBezTo>
                  <a:cubicBezTo>
                    <a:pt x="8128" y="1471"/>
                    <a:pt x="6980" y="216"/>
                    <a:pt x="4907" y="16"/>
                  </a:cubicBezTo>
                  <a:cubicBezTo>
                    <a:pt x="4799" y="6"/>
                    <a:pt x="4687" y="1"/>
                    <a:pt x="4572"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0"/>
            <p:cNvSpPr/>
            <p:nvPr/>
          </p:nvSpPr>
          <p:spPr>
            <a:xfrm>
              <a:off x="3076345" y="968375"/>
              <a:ext cx="26269" cy="39037"/>
            </a:xfrm>
            <a:custGeom>
              <a:avLst/>
              <a:gdLst/>
              <a:ahLst/>
              <a:cxnLst/>
              <a:rect l="l" t="t" r="r" b="b"/>
              <a:pathLst>
                <a:path w="1109" h="1648" extrusionOk="0">
                  <a:moveTo>
                    <a:pt x="858" y="1"/>
                  </a:moveTo>
                  <a:lnTo>
                    <a:pt x="855" y="6"/>
                  </a:lnTo>
                  <a:lnTo>
                    <a:pt x="1013" y="259"/>
                  </a:lnTo>
                  <a:cubicBezTo>
                    <a:pt x="1013" y="259"/>
                    <a:pt x="845" y="592"/>
                    <a:pt x="685" y="835"/>
                  </a:cubicBezTo>
                  <a:cubicBezTo>
                    <a:pt x="525" y="1077"/>
                    <a:pt x="0" y="1559"/>
                    <a:pt x="0" y="1559"/>
                  </a:cubicBezTo>
                  <a:cubicBezTo>
                    <a:pt x="0" y="1559"/>
                    <a:pt x="99" y="1597"/>
                    <a:pt x="253" y="1647"/>
                  </a:cubicBezTo>
                  <a:cubicBezTo>
                    <a:pt x="400" y="1466"/>
                    <a:pt x="621" y="973"/>
                    <a:pt x="789" y="893"/>
                  </a:cubicBezTo>
                  <a:cubicBezTo>
                    <a:pt x="885" y="848"/>
                    <a:pt x="1023" y="699"/>
                    <a:pt x="1066" y="507"/>
                  </a:cubicBezTo>
                  <a:cubicBezTo>
                    <a:pt x="1108" y="318"/>
                    <a:pt x="1005" y="201"/>
                    <a:pt x="858" y="1"/>
                  </a:cubicBezTo>
                  <a:close/>
                </a:path>
              </a:pathLst>
            </a:custGeom>
            <a:solidFill>
              <a:srgbClr val="FFD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0"/>
            <p:cNvSpPr/>
            <p:nvPr/>
          </p:nvSpPr>
          <p:spPr>
            <a:xfrm>
              <a:off x="3072934" y="899586"/>
              <a:ext cx="138667" cy="119290"/>
            </a:xfrm>
            <a:custGeom>
              <a:avLst/>
              <a:gdLst/>
              <a:ahLst/>
              <a:cxnLst/>
              <a:rect l="l" t="t" r="r" b="b"/>
              <a:pathLst>
                <a:path w="5854" h="5036" extrusionOk="0">
                  <a:moveTo>
                    <a:pt x="3732" y="0"/>
                  </a:moveTo>
                  <a:cubicBezTo>
                    <a:pt x="3684" y="0"/>
                    <a:pt x="3633" y="7"/>
                    <a:pt x="3581" y="23"/>
                  </a:cubicBezTo>
                  <a:cubicBezTo>
                    <a:pt x="3434" y="65"/>
                    <a:pt x="3288" y="212"/>
                    <a:pt x="3221" y="286"/>
                  </a:cubicBezTo>
                  <a:cubicBezTo>
                    <a:pt x="3219" y="286"/>
                    <a:pt x="3217" y="286"/>
                    <a:pt x="3215" y="286"/>
                  </a:cubicBezTo>
                  <a:cubicBezTo>
                    <a:pt x="2960" y="286"/>
                    <a:pt x="2804" y="610"/>
                    <a:pt x="2989" y="731"/>
                  </a:cubicBezTo>
                  <a:cubicBezTo>
                    <a:pt x="2989" y="731"/>
                    <a:pt x="2587" y="840"/>
                    <a:pt x="2515" y="904"/>
                  </a:cubicBezTo>
                  <a:cubicBezTo>
                    <a:pt x="2441" y="968"/>
                    <a:pt x="2342" y="1077"/>
                    <a:pt x="2278" y="1139"/>
                  </a:cubicBezTo>
                  <a:cubicBezTo>
                    <a:pt x="2214" y="1197"/>
                    <a:pt x="1466" y="1371"/>
                    <a:pt x="1418" y="1421"/>
                  </a:cubicBezTo>
                  <a:cubicBezTo>
                    <a:pt x="1367" y="1474"/>
                    <a:pt x="1375" y="1477"/>
                    <a:pt x="1378" y="1541"/>
                  </a:cubicBezTo>
                  <a:cubicBezTo>
                    <a:pt x="1378" y="1594"/>
                    <a:pt x="1545" y="1642"/>
                    <a:pt x="1537" y="1680"/>
                  </a:cubicBezTo>
                  <a:cubicBezTo>
                    <a:pt x="1521" y="1749"/>
                    <a:pt x="1375" y="1847"/>
                    <a:pt x="1311" y="1927"/>
                  </a:cubicBezTo>
                  <a:cubicBezTo>
                    <a:pt x="1290" y="1957"/>
                    <a:pt x="1298" y="1994"/>
                    <a:pt x="1282" y="2031"/>
                  </a:cubicBezTo>
                  <a:cubicBezTo>
                    <a:pt x="1268" y="2058"/>
                    <a:pt x="1212" y="2082"/>
                    <a:pt x="1199" y="2116"/>
                  </a:cubicBezTo>
                  <a:cubicBezTo>
                    <a:pt x="1159" y="2215"/>
                    <a:pt x="1172" y="2319"/>
                    <a:pt x="1172" y="2319"/>
                  </a:cubicBezTo>
                  <a:cubicBezTo>
                    <a:pt x="1119" y="2388"/>
                    <a:pt x="1042" y="2393"/>
                    <a:pt x="989" y="2455"/>
                  </a:cubicBezTo>
                  <a:cubicBezTo>
                    <a:pt x="855" y="2607"/>
                    <a:pt x="975" y="2668"/>
                    <a:pt x="975" y="2668"/>
                  </a:cubicBezTo>
                  <a:lnTo>
                    <a:pt x="1324" y="3118"/>
                  </a:lnTo>
                  <a:cubicBezTo>
                    <a:pt x="1324" y="3118"/>
                    <a:pt x="935" y="3622"/>
                    <a:pt x="786" y="3813"/>
                  </a:cubicBezTo>
                  <a:cubicBezTo>
                    <a:pt x="602" y="4051"/>
                    <a:pt x="0" y="4583"/>
                    <a:pt x="0" y="4583"/>
                  </a:cubicBezTo>
                  <a:cubicBezTo>
                    <a:pt x="0" y="4583"/>
                    <a:pt x="1039" y="5035"/>
                    <a:pt x="2252" y="5035"/>
                  </a:cubicBezTo>
                  <a:cubicBezTo>
                    <a:pt x="2404" y="5035"/>
                    <a:pt x="2559" y="5028"/>
                    <a:pt x="2715" y="5012"/>
                  </a:cubicBezTo>
                  <a:cubicBezTo>
                    <a:pt x="2715" y="5012"/>
                    <a:pt x="2981" y="4362"/>
                    <a:pt x="3469" y="3824"/>
                  </a:cubicBezTo>
                  <a:cubicBezTo>
                    <a:pt x="3469" y="3824"/>
                    <a:pt x="3495" y="3830"/>
                    <a:pt x="3538" y="3830"/>
                  </a:cubicBezTo>
                  <a:cubicBezTo>
                    <a:pt x="3635" y="3830"/>
                    <a:pt x="3820" y="3799"/>
                    <a:pt x="4002" y="3595"/>
                  </a:cubicBezTo>
                  <a:cubicBezTo>
                    <a:pt x="4002" y="3595"/>
                    <a:pt x="4023" y="3598"/>
                    <a:pt x="4062" y="3598"/>
                  </a:cubicBezTo>
                  <a:cubicBezTo>
                    <a:pt x="4178" y="3598"/>
                    <a:pt x="4444" y="3574"/>
                    <a:pt x="4724" y="3382"/>
                  </a:cubicBezTo>
                  <a:cubicBezTo>
                    <a:pt x="5107" y="3118"/>
                    <a:pt x="5240" y="2758"/>
                    <a:pt x="5240" y="2758"/>
                  </a:cubicBezTo>
                  <a:cubicBezTo>
                    <a:pt x="5853" y="1797"/>
                    <a:pt x="5624" y="864"/>
                    <a:pt x="5192" y="593"/>
                  </a:cubicBezTo>
                  <a:cubicBezTo>
                    <a:pt x="5099" y="534"/>
                    <a:pt x="5009" y="521"/>
                    <a:pt x="4949" y="521"/>
                  </a:cubicBezTo>
                  <a:cubicBezTo>
                    <a:pt x="4902" y="521"/>
                    <a:pt x="4873" y="529"/>
                    <a:pt x="4873" y="529"/>
                  </a:cubicBezTo>
                  <a:cubicBezTo>
                    <a:pt x="4873" y="529"/>
                    <a:pt x="4814" y="209"/>
                    <a:pt x="4582" y="140"/>
                  </a:cubicBezTo>
                  <a:cubicBezTo>
                    <a:pt x="4535" y="125"/>
                    <a:pt x="4491" y="120"/>
                    <a:pt x="4451" y="120"/>
                  </a:cubicBezTo>
                  <a:cubicBezTo>
                    <a:pt x="4292" y="120"/>
                    <a:pt x="4196" y="212"/>
                    <a:pt x="4196" y="212"/>
                  </a:cubicBezTo>
                  <a:cubicBezTo>
                    <a:pt x="4196" y="212"/>
                    <a:pt x="4004" y="0"/>
                    <a:pt x="3732"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0"/>
            <p:cNvSpPr/>
            <p:nvPr/>
          </p:nvSpPr>
          <p:spPr>
            <a:xfrm>
              <a:off x="3076534" y="898094"/>
              <a:ext cx="126799" cy="116827"/>
            </a:xfrm>
            <a:custGeom>
              <a:avLst/>
              <a:gdLst/>
              <a:ahLst/>
              <a:cxnLst/>
              <a:rect l="l" t="t" r="r" b="b"/>
              <a:pathLst>
                <a:path w="5353" h="4932" extrusionOk="0">
                  <a:moveTo>
                    <a:pt x="3489" y="0"/>
                  </a:moveTo>
                  <a:cubicBezTo>
                    <a:pt x="3441" y="0"/>
                    <a:pt x="3389" y="7"/>
                    <a:pt x="3335" y="24"/>
                  </a:cubicBezTo>
                  <a:cubicBezTo>
                    <a:pt x="3192" y="70"/>
                    <a:pt x="3048" y="211"/>
                    <a:pt x="2984" y="288"/>
                  </a:cubicBezTo>
                  <a:cubicBezTo>
                    <a:pt x="2739" y="288"/>
                    <a:pt x="2582" y="608"/>
                    <a:pt x="2755" y="725"/>
                  </a:cubicBezTo>
                  <a:cubicBezTo>
                    <a:pt x="2755" y="725"/>
                    <a:pt x="2368" y="837"/>
                    <a:pt x="2297" y="901"/>
                  </a:cubicBezTo>
                  <a:cubicBezTo>
                    <a:pt x="2222" y="965"/>
                    <a:pt x="2126" y="1071"/>
                    <a:pt x="2065" y="1130"/>
                  </a:cubicBezTo>
                  <a:cubicBezTo>
                    <a:pt x="2006" y="1188"/>
                    <a:pt x="1260" y="1367"/>
                    <a:pt x="1212" y="1418"/>
                  </a:cubicBezTo>
                  <a:cubicBezTo>
                    <a:pt x="1164" y="1471"/>
                    <a:pt x="1164" y="1500"/>
                    <a:pt x="1164" y="1561"/>
                  </a:cubicBezTo>
                  <a:cubicBezTo>
                    <a:pt x="1164" y="1612"/>
                    <a:pt x="1327" y="1673"/>
                    <a:pt x="1316" y="1708"/>
                  </a:cubicBezTo>
                  <a:cubicBezTo>
                    <a:pt x="1300" y="1777"/>
                    <a:pt x="1186" y="1833"/>
                    <a:pt x="1124" y="1913"/>
                  </a:cubicBezTo>
                  <a:cubicBezTo>
                    <a:pt x="1100" y="1942"/>
                    <a:pt x="1111" y="1980"/>
                    <a:pt x="1092" y="2014"/>
                  </a:cubicBezTo>
                  <a:cubicBezTo>
                    <a:pt x="1079" y="2041"/>
                    <a:pt x="1026" y="2068"/>
                    <a:pt x="1012" y="2097"/>
                  </a:cubicBezTo>
                  <a:cubicBezTo>
                    <a:pt x="973" y="2193"/>
                    <a:pt x="983" y="2294"/>
                    <a:pt x="983" y="2294"/>
                  </a:cubicBezTo>
                  <a:cubicBezTo>
                    <a:pt x="930" y="2361"/>
                    <a:pt x="855" y="2366"/>
                    <a:pt x="807" y="2427"/>
                  </a:cubicBezTo>
                  <a:cubicBezTo>
                    <a:pt x="677" y="2576"/>
                    <a:pt x="677" y="2688"/>
                    <a:pt x="677" y="2688"/>
                  </a:cubicBezTo>
                  <a:lnTo>
                    <a:pt x="1012" y="3229"/>
                  </a:lnTo>
                  <a:cubicBezTo>
                    <a:pt x="1012" y="3229"/>
                    <a:pt x="847" y="3562"/>
                    <a:pt x="687" y="3804"/>
                  </a:cubicBezTo>
                  <a:cubicBezTo>
                    <a:pt x="528" y="4047"/>
                    <a:pt x="0" y="4532"/>
                    <a:pt x="0" y="4532"/>
                  </a:cubicBezTo>
                  <a:cubicBezTo>
                    <a:pt x="0" y="4532"/>
                    <a:pt x="1052" y="4931"/>
                    <a:pt x="2140" y="4931"/>
                  </a:cubicBezTo>
                  <a:cubicBezTo>
                    <a:pt x="2251" y="4931"/>
                    <a:pt x="2362" y="4927"/>
                    <a:pt x="2472" y="4918"/>
                  </a:cubicBezTo>
                  <a:cubicBezTo>
                    <a:pt x="2472" y="4918"/>
                    <a:pt x="2757" y="4281"/>
                    <a:pt x="3237" y="3751"/>
                  </a:cubicBezTo>
                  <a:cubicBezTo>
                    <a:pt x="3237" y="3751"/>
                    <a:pt x="3280" y="3764"/>
                    <a:pt x="3347" y="3764"/>
                  </a:cubicBezTo>
                  <a:cubicBezTo>
                    <a:pt x="3455" y="3764"/>
                    <a:pt x="3628" y="3730"/>
                    <a:pt x="3786" y="3549"/>
                  </a:cubicBezTo>
                  <a:cubicBezTo>
                    <a:pt x="3786" y="3549"/>
                    <a:pt x="3803" y="3551"/>
                    <a:pt x="3834" y="3551"/>
                  </a:cubicBezTo>
                  <a:cubicBezTo>
                    <a:pt x="3939" y="3551"/>
                    <a:pt x="4202" y="3528"/>
                    <a:pt x="4486" y="3333"/>
                  </a:cubicBezTo>
                  <a:cubicBezTo>
                    <a:pt x="4849" y="3075"/>
                    <a:pt x="4987" y="2726"/>
                    <a:pt x="4987" y="2726"/>
                  </a:cubicBezTo>
                  <a:cubicBezTo>
                    <a:pt x="4987" y="2726"/>
                    <a:pt x="5352" y="2155"/>
                    <a:pt x="5347" y="1716"/>
                  </a:cubicBezTo>
                  <a:cubicBezTo>
                    <a:pt x="5339" y="1274"/>
                    <a:pt x="5136" y="757"/>
                    <a:pt x="4992" y="650"/>
                  </a:cubicBezTo>
                  <a:cubicBezTo>
                    <a:pt x="4890" y="574"/>
                    <a:pt x="4775" y="563"/>
                    <a:pt x="4717" y="563"/>
                  </a:cubicBezTo>
                  <a:cubicBezTo>
                    <a:pt x="4695" y="563"/>
                    <a:pt x="4681" y="565"/>
                    <a:pt x="4681" y="565"/>
                  </a:cubicBezTo>
                  <a:cubicBezTo>
                    <a:pt x="4681" y="565"/>
                    <a:pt x="4633" y="256"/>
                    <a:pt x="4409" y="192"/>
                  </a:cubicBezTo>
                  <a:cubicBezTo>
                    <a:pt x="4339" y="172"/>
                    <a:pt x="4265" y="165"/>
                    <a:pt x="4196" y="165"/>
                  </a:cubicBezTo>
                  <a:cubicBezTo>
                    <a:pt x="4046" y="165"/>
                    <a:pt x="3922" y="197"/>
                    <a:pt x="3922" y="197"/>
                  </a:cubicBezTo>
                  <a:cubicBezTo>
                    <a:pt x="3922" y="197"/>
                    <a:pt x="3745" y="0"/>
                    <a:pt x="3489"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0"/>
            <p:cNvSpPr/>
            <p:nvPr/>
          </p:nvSpPr>
          <p:spPr>
            <a:xfrm>
              <a:off x="3121209" y="974628"/>
              <a:ext cx="31954" cy="40269"/>
            </a:xfrm>
            <a:custGeom>
              <a:avLst/>
              <a:gdLst/>
              <a:ahLst/>
              <a:cxnLst/>
              <a:rect l="l" t="t" r="r" b="b"/>
              <a:pathLst>
                <a:path w="1349" h="1700" extrusionOk="0">
                  <a:moveTo>
                    <a:pt x="1298" y="1"/>
                  </a:moveTo>
                  <a:cubicBezTo>
                    <a:pt x="1298" y="1"/>
                    <a:pt x="951" y="336"/>
                    <a:pt x="557" y="816"/>
                  </a:cubicBezTo>
                  <a:cubicBezTo>
                    <a:pt x="344" y="1077"/>
                    <a:pt x="120" y="1434"/>
                    <a:pt x="0" y="1692"/>
                  </a:cubicBezTo>
                  <a:cubicBezTo>
                    <a:pt x="87" y="1697"/>
                    <a:pt x="174" y="1700"/>
                    <a:pt x="261" y="1700"/>
                  </a:cubicBezTo>
                  <a:cubicBezTo>
                    <a:pt x="369" y="1700"/>
                    <a:pt x="477" y="1696"/>
                    <a:pt x="584" y="1687"/>
                  </a:cubicBezTo>
                  <a:cubicBezTo>
                    <a:pt x="584" y="1687"/>
                    <a:pt x="869" y="1050"/>
                    <a:pt x="1348" y="520"/>
                  </a:cubicBezTo>
                  <a:cubicBezTo>
                    <a:pt x="1348" y="520"/>
                    <a:pt x="1053" y="395"/>
                    <a:pt x="1298" y="1"/>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0"/>
            <p:cNvSpPr/>
            <p:nvPr/>
          </p:nvSpPr>
          <p:spPr>
            <a:xfrm>
              <a:off x="3095531" y="911857"/>
              <a:ext cx="70115" cy="44414"/>
            </a:xfrm>
            <a:custGeom>
              <a:avLst/>
              <a:gdLst/>
              <a:ahLst/>
              <a:cxnLst/>
              <a:rect l="l" t="t" r="r" b="b"/>
              <a:pathLst>
                <a:path w="2960" h="1875" extrusionOk="0">
                  <a:moveTo>
                    <a:pt x="2467" y="0"/>
                  </a:moveTo>
                  <a:cubicBezTo>
                    <a:pt x="2467" y="0"/>
                    <a:pt x="2346" y="174"/>
                    <a:pt x="2125" y="174"/>
                  </a:cubicBezTo>
                  <a:cubicBezTo>
                    <a:pt x="2074" y="174"/>
                    <a:pt x="2017" y="164"/>
                    <a:pt x="1955" y="141"/>
                  </a:cubicBezTo>
                  <a:cubicBezTo>
                    <a:pt x="1955" y="141"/>
                    <a:pt x="1569" y="253"/>
                    <a:pt x="1497" y="317"/>
                  </a:cubicBezTo>
                  <a:cubicBezTo>
                    <a:pt x="1423" y="381"/>
                    <a:pt x="1327" y="488"/>
                    <a:pt x="1265" y="546"/>
                  </a:cubicBezTo>
                  <a:cubicBezTo>
                    <a:pt x="1207" y="602"/>
                    <a:pt x="461" y="783"/>
                    <a:pt x="413" y="834"/>
                  </a:cubicBezTo>
                  <a:cubicBezTo>
                    <a:pt x="365" y="887"/>
                    <a:pt x="365" y="916"/>
                    <a:pt x="365" y="975"/>
                  </a:cubicBezTo>
                  <a:cubicBezTo>
                    <a:pt x="365" y="1028"/>
                    <a:pt x="528" y="1090"/>
                    <a:pt x="517" y="1122"/>
                  </a:cubicBezTo>
                  <a:cubicBezTo>
                    <a:pt x="501" y="1194"/>
                    <a:pt x="386" y="1249"/>
                    <a:pt x="325" y="1329"/>
                  </a:cubicBezTo>
                  <a:cubicBezTo>
                    <a:pt x="301" y="1359"/>
                    <a:pt x="312" y="1396"/>
                    <a:pt x="293" y="1428"/>
                  </a:cubicBezTo>
                  <a:cubicBezTo>
                    <a:pt x="280" y="1455"/>
                    <a:pt x="226" y="1481"/>
                    <a:pt x="213" y="1513"/>
                  </a:cubicBezTo>
                  <a:cubicBezTo>
                    <a:pt x="173" y="1609"/>
                    <a:pt x="184" y="1708"/>
                    <a:pt x="184" y="1708"/>
                  </a:cubicBezTo>
                  <a:cubicBezTo>
                    <a:pt x="131" y="1774"/>
                    <a:pt x="59" y="1782"/>
                    <a:pt x="8" y="1841"/>
                  </a:cubicBezTo>
                  <a:cubicBezTo>
                    <a:pt x="5" y="1846"/>
                    <a:pt x="5" y="1849"/>
                    <a:pt x="0" y="1849"/>
                  </a:cubicBezTo>
                  <a:cubicBezTo>
                    <a:pt x="46" y="1867"/>
                    <a:pt x="97" y="1875"/>
                    <a:pt x="149" y="1875"/>
                  </a:cubicBezTo>
                  <a:cubicBezTo>
                    <a:pt x="346" y="1875"/>
                    <a:pt x="565" y="1762"/>
                    <a:pt x="647" y="1636"/>
                  </a:cubicBezTo>
                  <a:cubicBezTo>
                    <a:pt x="751" y="1476"/>
                    <a:pt x="789" y="1359"/>
                    <a:pt x="922" y="1260"/>
                  </a:cubicBezTo>
                  <a:cubicBezTo>
                    <a:pt x="1000" y="1199"/>
                    <a:pt x="1125" y="1183"/>
                    <a:pt x="1254" y="1183"/>
                  </a:cubicBezTo>
                  <a:cubicBezTo>
                    <a:pt x="1392" y="1183"/>
                    <a:pt x="1536" y="1201"/>
                    <a:pt x="1635" y="1201"/>
                  </a:cubicBezTo>
                  <a:cubicBezTo>
                    <a:pt x="1684" y="1201"/>
                    <a:pt x="1722" y="1197"/>
                    <a:pt x="1742" y="1183"/>
                  </a:cubicBezTo>
                  <a:cubicBezTo>
                    <a:pt x="1833" y="1119"/>
                    <a:pt x="1750" y="948"/>
                    <a:pt x="1740" y="855"/>
                  </a:cubicBezTo>
                  <a:cubicBezTo>
                    <a:pt x="1729" y="762"/>
                    <a:pt x="1737" y="597"/>
                    <a:pt x="1737" y="597"/>
                  </a:cubicBezTo>
                  <a:cubicBezTo>
                    <a:pt x="1820" y="541"/>
                    <a:pt x="2299" y="456"/>
                    <a:pt x="2299" y="456"/>
                  </a:cubicBezTo>
                  <a:cubicBezTo>
                    <a:pt x="2299" y="456"/>
                    <a:pt x="2412" y="276"/>
                    <a:pt x="2615" y="276"/>
                  </a:cubicBezTo>
                  <a:cubicBezTo>
                    <a:pt x="2691" y="276"/>
                    <a:pt x="2780" y="301"/>
                    <a:pt x="2880" y="370"/>
                  </a:cubicBezTo>
                  <a:cubicBezTo>
                    <a:pt x="2880" y="370"/>
                    <a:pt x="2800" y="203"/>
                    <a:pt x="2960" y="37"/>
                  </a:cubicBezTo>
                  <a:lnTo>
                    <a:pt x="2960" y="37"/>
                  </a:lnTo>
                  <a:cubicBezTo>
                    <a:pt x="2960" y="37"/>
                    <a:pt x="2889" y="58"/>
                    <a:pt x="2779" y="58"/>
                  </a:cubicBezTo>
                  <a:cubicBezTo>
                    <a:pt x="2694" y="58"/>
                    <a:pt x="2585" y="46"/>
                    <a:pt x="2467" y="0"/>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0"/>
            <p:cNvSpPr/>
            <p:nvPr/>
          </p:nvSpPr>
          <p:spPr>
            <a:xfrm>
              <a:off x="3126562" y="921047"/>
              <a:ext cx="15231" cy="15184"/>
            </a:xfrm>
            <a:custGeom>
              <a:avLst/>
              <a:gdLst/>
              <a:ahLst/>
              <a:cxnLst/>
              <a:rect l="l" t="t" r="r" b="b"/>
              <a:pathLst>
                <a:path w="643" h="641" extrusionOk="0">
                  <a:moveTo>
                    <a:pt x="121" y="1"/>
                  </a:moveTo>
                  <a:cubicBezTo>
                    <a:pt x="121" y="1"/>
                    <a:pt x="163" y="166"/>
                    <a:pt x="153" y="211"/>
                  </a:cubicBezTo>
                  <a:cubicBezTo>
                    <a:pt x="139" y="259"/>
                    <a:pt x="1" y="414"/>
                    <a:pt x="1" y="414"/>
                  </a:cubicBezTo>
                  <a:cubicBezTo>
                    <a:pt x="70" y="515"/>
                    <a:pt x="198" y="584"/>
                    <a:pt x="344" y="640"/>
                  </a:cubicBezTo>
                  <a:cubicBezTo>
                    <a:pt x="344" y="640"/>
                    <a:pt x="384" y="539"/>
                    <a:pt x="299" y="406"/>
                  </a:cubicBezTo>
                  <a:cubicBezTo>
                    <a:pt x="278" y="315"/>
                    <a:pt x="299" y="206"/>
                    <a:pt x="299" y="206"/>
                  </a:cubicBezTo>
                  <a:cubicBezTo>
                    <a:pt x="526" y="345"/>
                    <a:pt x="643" y="531"/>
                    <a:pt x="643" y="531"/>
                  </a:cubicBezTo>
                  <a:cubicBezTo>
                    <a:pt x="472" y="134"/>
                    <a:pt x="121"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0"/>
            <p:cNvSpPr/>
            <p:nvPr/>
          </p:nvSpPr>
          <p:spPr>
            <a:xfrm>
              <a:off x="3143238" y="956531"/>
              <a:ext cx="10541" cy="6775"/>
            </a:xfrm>
            <a:custGeom>
              <a:avLst/>
              <a:gdLst/>
              <a:ahLst/>
              <a:cxnLst/>
              <a:rect l="l" t="t" r="r" b="b"/>
              <a:pathLst>
                <a:path w="445" h="286" extrusionOk="0">
                  <a:moveTo>
                    <a:pt x="416" y="0"/>
                  </a:moveTo>
                  <a:cubicBezTo>
                    <a:pt x="416" y="0"/>
                    <a:pt x="312" y="3"/>
                    <a:pt x="266" y="32"/>
                  </a:cubicBezTo>
                  <a:cubicBezTo>
                    <a:pt x="222" y="59"/>
                    <a:pt x="207" y="126"/>
                    <a:pt x="151" y="126"/>
                  </a:cubicBezTo>
                  <a:cubicBezTo>
                    <a:pt x="147" y="126"/>
                    <a:pt x="143" y="126"/>
                    <a:pt x="139" y="125"/>
                  </a:cubicBezTo>
                  <a:cubicBezTo>
                    <a:pt x="123" y="123"/>
                    <a:pt x="108" y="122"/>
                    <a:pt x="94" y="122"/>
                  </a:cubicBezTo>
                  <a:cubicBezTo>
                    <a:pt x="50" y="122"/>
                    <a:pt x="18" y="134"/>
                    <a:pt x="8" y="152"/>
                  </a:cubicBezTo>
                  <a:cubicBezTo>
                    <a:pt x="0" y="176"/>
                    <a:pt x="59" y="195"/>
                    <a:pt x="99" y="208"/>
                  </a:cubicBezTo>
                  <a:cubicBezTo>
                    <a:pt x="129" y="218"/>
                    <a:pt x="169" y="285"/>
                    <a:pt x="241" y="285"/>
                  </a:cubicBezTo>
                  <a:cubicBezTo>
                    <a:pt x="264" y="285"/>
                    <a:pt x="290" y="278"/>
                    <a:pt x="320" y="261"/>
                  </a:cubicBezTo>
                  <a:cubicBezTo>
                    <a:pt x="445" y="192"/>
                    <a:pt x="416" y="0"/>
                    <a:pt x="4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0"/>
            <p:cNvSpPr/>
            <p:nvPr/>
          </p:nvSpPr>
          <p:spPr>
            <a:xfrm>
              <a:off x="3138311" y="910696"/>
              <a:ext cx="27785" cy="58105"/>
            </a:xfrm>
            <a:custGeom>
              <a:avLst/>
              <a:gdLst/>
              <a:ahLst/>
              <a:cxnLst/>
              <a:rect l="l" t="t" r="r" b="b"/>
              <a:pathLst>
                <a:path w="1173" h="2453" extrusionOk="0">
                  <a:moveTo>
                    <a:pt x="637" y="0"/>
                  </a:moveTo>
                  <a:cubicBezTo>
                    <a:pt x="628" y="0"/>
                    <a:pt x="619" y="6"/>
                    <a:pt x="613" y="12"/>
                  </a:cubicBezTo>
                  <a:cubicBezTo>
                    <a:pt x="602" y="22"/>
                    <a:pt x="605" y="36"/>
                    <a:pt x="616" y="41"/>
                  </a:cubicBezTo>
                  <a:cubicBezTo>
                    <a:pt x="757" y="116"/>
                    <a:pt x="881" y="136"/>
                    <a:pt x="974" y="136"/>
                  </a:cubicBezTo>
                  <a:cubicBezTo>
                    <a:pt x="1019" y="136"/>
                    <a:pt x="1058" y="132"/>
                    <a:pt x="1087" y="126"/>
                  </a:cubicBezTo>
                  <a:lnTo>
                    <a:pt x="1087" y="126"/>
                  </a:lnTo>
                  <a:cubicBezTo>
                    <a:pt x="1053" y="174"/>
                    <a:pt x="1013" y="259"/>
                    <a:pt x="1021" y="345"/>
                  </a:cubicBezTo>
                  <a:cubicBezTo>
                    <a:pt x="975" y="318"/>
                    <a:pt x="906" y="294"/>
                    <a:pt x="791" y="286"/>
                  </a:cubicBezTo>
                  <a:cubicBezTo>
                    <a:pt x="784" y="285"/>
                    <a:pt x="776" y="285"/>
                    <a:pt x="768" y="285"/>
                  </a:cubicBezTo>
                  <a:cubicBezTo>
                    <a:pt x="660" y="285"/>
                    <a:pt x="543" y="353"/>
                    <a:pt x="458" y="470"/>
                  </a:cubicBezTo>
                  <a:cubicBezTo>
                    <a:pt x="357" y="608"/>
                    <a:pt x="331" y="768"/>
                    <a:pt x="389" y="886"/>
                  </a:cubicBezTo>
                  <a:cubicBezTo>
                    <a:pt x="349" y="915"/>
                    <a:pt x="269" y="989"/>
                    <a:pt x="251" y="1080"/>
                  </a:cubicBezTo>
                  <a:cubicBezTo>
                    <a:pt x="237" y="1144"/>
                    <a:pt x="256" y="1208"/>
                    <a:pt x="307" y="1266"/>
                  </a:cubicBezTo>
                  <a:cubicBezTo>
                    <a:pt x="243" y="1322"/>
                    <a:pt x="67" y="1504"/>
                    <a:pt x="187" y="1698"/>
                  </a:cubicBezTo>
                  <a:cubicBezTo>
                    <a:pt x="249" y="1800"/>
                    <a:pt x="359" y="1826"/>
                    <a:pt x="454" y="1826"/>
                  </a:cubicBezTo>
                  <a:cubicBezTo>
                    <a:pt x="545" y="1826"/>
                    <a:pt x="622" y="1802"/>
                    <a:pt x="629" y="1799"/>
                  </a:cubicBezTo>
                  <a:cubicBezTo>
                    <a:pt x="632" y="1799"/>
                    <a:pt x="695" y="1783"/>
                    <a:pt x="767" y="1783"/>
                  </a:cubicBezTo>
                  <a:cubicBezTo>
                    <a:pt x="817" y="1783"/>
                    <a:pt x="871" y="1791"/>
                    <a:pt x="914" y="1818"/>
                  </a:cubicBezTo>
                  <a:cubicBezTo>
                    <a:pt x="967" y="1850"/>
                    <a:pt x="994" y="1906"/>
                    <a:pt x="994" y="1986"/>
                  </a:cubicBezTo>
                  <a:cubicBezTo>
                    <a:pt x="994" y="2047"/>
                    <a:pt x="967" y="2106"/>
                    <a:pt x="914" y="2164"/>
                  </a:cubicBezTo>
                  <a:cubicBezTo>
                    <a:pt x="789" y="2297"/>
                    <a:pt x="560" y="2380"/>
                    <a:pt x="448" y="2393"/>
                  </a:cubicBezTo>
                  <a:cubicBezTo>
                    <a:pt x="398" y="2399"/>
                    <a:pt x="353" y="2402"/>
                    <a:pt x="312" y="2402"/>
                  </a:cubicBezTo>
                  <a:cubicBezTo>
                    <a:pt x="136" y="2402"/>
                    <a:pt x="43" y="2356"/>
                    <a:pt x="43" y="2356"/>
                  </a:cubicBezTo>
                  <a:cubicBezTo>
                    <a:pt x="41" y="2355"/>
                    <a:pt x="38" y="2354"/>
                    <a:pt x="35" y="2354"/>
                  </a:cubicBezTo>
                  <a:cubicBezTo>
                    <a:pt x="26" y="2354"/>
                    <a:pt x="15" y="2359"/>
                    <a:pt x="11" y="2367"/>
                  </a:cubicBezTo>
                  <a:cubicBezTo>
                    <a:pt x="0" y="2377"/>
                    <a:pt x="3" y="2391"/>
                    <a:pt x="14" y="2396"/>
                  </a:cubicBezTo>
                  <a:cubicBezTo>
                    <a:pt x="23" y="2401"/>
                    <a:pt x="127" y="2453"/>
                    <a:pt x="324" y="2453"/>
                  </a:cubicBezTo>
                  <a:cubicBezTo>
                    <a:pt x="360" y="2453"/>
                    <a:pt x="400" y="2451"/>
                    <a:pt x="442" y="2447"/>
                  </a:cubicBezTo>
                  <a:cubicBezTo>
                    <a:pt x="565" y="2431"/>
                    <a:pt x="810" y="2340"/>
                    <a:pt x="946" y="2196"/>
                  </a:cubicBezTo>
                  <a:cubicBezTo>
                    <a:pt x="1010" y="2127"/>
                    <a:pt x="1039" y="2058"/>
                    <a:pt x="1039" y="1983"/>
                  </a:cubicBezTo>
                  <a:cubicBezTo>
                    <a:pt x="1039" y="1890"/>
                    <a:pt x="1005" y="1823"/>
                    <a:pt x="943" y="1783"/>
                  </a:cubicBezTo>
                  <a:lnTo>
                    <a:pt x="938" y="1783"/>
                  </a:lnTo>
                  <a:cubicBezTo>
                    <a:pt x="887" y="1751"/>
                    <a:pt x="826" y="1742"/>
                    <a:pt x="770" y="1742"/>
                  </a:cubicBezTo>
                  <a:cubicBezTo>
                    <a:pt x="691" y="1742"/>
                    <a:pt x="624" y="1762"/>
                    <a:pt x="621" y="1765"/>
                  </a:cubicBezTo>
                  <a:cubicBezTo>
                    <a:pt x="618" y="1765"/>
                    <a:pt x="550" y="1784"/>
                    <a:pt x="469" y="1784"/>
                  </a:cubicBezTo>
                  <a:cubicBezTo>
                    <a:pt x="383" y="1784"/>
                    <a:pt x="283" y="1763"/>
                    <a:pt x="227" y="1674"/>
                  </a:cubicBezTo>
                  <a:cubicBezTo>
                    <a:pt x="104" y="1477"/>
                    <a:pt x="344" y="1293"/>
                    <a:pt x="355" y="1288"/>
                  </a:cubicBezTo>
                  <a:cubicBezTo>
                    <a:pt x="360" y="1285"/>
                    <a:pt x="363" y="1277"/>
                    <a:pt x="363" y="1272"/>
                  </a:cubicBezTo>
                  <a:cubicBezTo>
                    <a:pt x="368" y="1264"/>
                    <a:pt x="363" y="1258"/>
                    <a:pt x="360" y="1253"/>
                  </a:cubicBezTo>
                  <a:cubicBezTo>
                    <a:pt x="309" y="1197"/>
                    <a:pt x="288" y="1141"/>
                    <a:pt x="301" y="1085"/>
                  </a:cubicBezTo>
                  <a:cubicBezTo>
                    <a:pt x="320" y="981"/>
                    <a:pt x="434" y="907"/>
                    <a:pt x="434" y="907"/>
                  </a:cubicBezTo>
                  <a:cubicBezTo>
                    <a:pt x="442" y="902"/>
                    <a:pt x="450" y="888"/>
                    <a:pt x="442" y="878"/>
                  </a:cubicBezTo>
                  <a:cubicBezTo>
                    <a:pt x="368" y="752"/>
                    <a:pt x="426" y="595"/>
                    <a:pt x="501" y="494"/>
                  </a:cubicBezTo>
                  <a:cubicBezTo>
                    <a:pt x="576" y="396"/>
                    <a:pt x="675" y="336"/>
                    <a:pt x="767" y="336"/>
                  </a:cubicBezTo>
                  <a:cubicBezTo>
                    <a:pt x="772" y="336"/>
                    <a:pt x="778" y="336"/>
                    <a:pt x="783" y="337"/>
                  </a:cubicBezTo>
                  <a:cubicBezTo>
                    <a:pt x="989" y="353"/>
                    <a:pt x="1037" y="422"/>
                    <a:pt x="1042" y="433"/>
                  </a:cubicBezTo>
                  <a:lnTo>
                    <a:pt x="1042" y="435"/>
                  </a:lnTo>
                  <a:cubicBezTo>
                    <a:pt x="1045" y="442"/>
                    <a:pt x="1053" y="446"/>
                    <a:pt x="1061" y="446"/>
                  </a:cubicBezTo>
                  <a:cubicBezTo>
                    <a:pt x="1065" y="446"/>
                    <a:pt x="1069" y="445"/>
                    <a:pt x="1074" y="443"/>
                  </a:cubicBezTo>
                  <a:cubicBezTo>
                    <a:pt x="1082" y="435"/>
                    <a:pt x="1090" y="422"/>
                    <a:pt x="1087" y="411"/>
                  </a:cubicBezTo>
                  <a:lnTo>
                    <a:pt x="1087" y="409"/>
                  </a:lnTo>
                  <a:cubicBezTo>
                    <a:pt x="1015" y="259"/>
                    <a:pt x="1156" y="110"/>
                    <a:pt x="1162" y="102"/>
                  </a:cubicBezTo>
                  <a:cubicBezTo>
                    <a:pt x="1170" y="97"/>
                    <a:pt x="1172" y="84"/>
                    <a:pt x="1167" y="76"/>
                  </a:cubicBezTo>
                  <a:cubicBezTo>
                    <a:pt x="1163" y="72"/>
                    <a:pt x="1156" y="68"/>
                    <a:pt x="1148" y="68"/>
                  </a:cubicBezTo>
                  <a:cubicBezTo>
                    <a:pt x="1146" y="68"/>
                    <a:pt x="1143" y="69"/>
                    <a:pt x="1140" y="70"/>
                  </a:cubicBezTo>
                  <a:cubicBezTo>
                    <a:pt x="1140" y="70"/>
                    <a:pt x="1082" y="93"/>
                    <a:pt x="986" y="93"/>
                  </a:cubicBezTo>
                  <a:cubicBezTo>
                    <a:pt x="899" y="93"/>
                    <a:pt x="782" y="75"/>
                    <a:pt x="648" y="4"/>
                  </a:cubicBezTo>
                  <a:cubicBezTo>
                    <a:pt x="644" y="1"/>
                    <a:pt x="641" y="0"/>
                    <a:pt x="637"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0"/>
            <p:cNvSpPr/>
            <p:nvPr/>
          </p:nvSpPr>
          <p:spPr>
            <a:xfrm>
              <a:off x="3147526" y="967901"/>
              <a:ext cx="6253" cy="19590"/>
            </a:xfrm>
            <a:custGeom>
              <a:avLst/>
              <a:gdLst/>
              <a:ahLst/>
              <a:cxnLst/>
              <a:rect l="l" t="t" r="r" b="b"/>
              <a:pathLst>
                <a:path w="264" h="827" extrusionOk="0">
                  <a:moveTo>
                    <a:pt x="72" y="1"/>
                  </a:moveTo>
                  <a:cubicBezTo>
                    <a:pt x="63" y="1"/>
                    <a:pt x="52" y="7"/>
                    <a:pt x="48" y="16"/>
                  </a:cubicBezTo>
                  <a:cubicBezTo>
                    <a:pt x="45" y="18"/>
                    <a:pt x="0" y="88"/>
                    <a:pt x="27" y="165"/>
                  </a:cubicBezTo>
                  <a:cubicBezTo>
                    <a:pt x="45" y="218"/>
                    <a:pt x="93" y="258"/>
                    <a:pt x="171" y="287"/>
                  </a:cubicBezTo>
                  <a:cubicBezTo>
                    <a:pt x="131" y="338"/>
                    <a:pt x="48" y="463"/>
                    <a:pt x="59" y="594"/>
                  </a:cubicBezTo>
                  <a:cubicBezTo>
                    <a:pt x="67" y="682"/>
                    <a:pt x="117" y="756"/>
                    <a:pt x="208" y="815"/>
                  </a:cubicBezTo>
                  <a:cubicBezTo>
                    <a:pt x="213" y="818"/>
                    <a:pt x="219" y="820"/>
                    <a:pt x="221" y="826"/>
                  </a:cubicBezTo>
                  <a:cubicBezTo>
                    <a:pt x="224" y="826"/>
                    <a:pt x="227" y="826"/>
                    <a:pt x="230" y="826"/>
                  </a:cubicBezTo>
                  <a:cubicBezTo>
                    <a:pt x="239" y="826"/>
                    <a:pt x="249" y="823"/>
                    <a:pt x="253" y="815"/>
                  </a:cubicBezTo>
                  <a:cubicBezTo>
                    <a:pt x="264" y="804"/>
                    <a:pt x="261" y="788"/>
                    <a:pt x="251" y="786"/>
                  </a:cubicBezTo>
                  <a:cubicBezTo>
                    <a:pt x="160" y="732"/>
                    <a:pt x="112" y="666"/>
                    <a:pt x="104" y="586"/>
                  </a:cubicBezTo>
                  <a:cubicBezTo>
                    <a:pt x="93" y="439"/>
                    <a:pt x="227" y="287"/>
                    <a:pt x="227" y="287"/>
                  </a:cubicBezTo>
                  <a:cubicBezTo>
                    <a:pt x="235" y="282"/>
                    <a:pt x="235" y="274"/>
                    <a:pt x="235" y="269"/>
                  </a:cubicBezTo>
                  <a:cubicBezTo>
                    <a:pt x="235" y="261"/>
                    <a:pt x="227" y="258"/>
                    <a:pt x="221" y="255"/>
                  </a:cubicBezTo>
                  <a:cubicBezTo>
                    <a:pt x="141" y="231"/>
                    <a:pt x="91" y="194"/>
                    <a:pt x="75" y="146"/>
                  </a:cubicBezTo>
                  <a:cubicBezTo>
                    <a:pt x="53" y="88"/>
                    <a:pt x="88" y="32"/>
                    <a:pt x="88" y="32"/>
                  </a:cubicBezTo>
                  <a:cubicBezTo>
                    <a:pt x="93" y="21"/>
                    <a:pt x="91" y="5"/>
                    <a:pt x="80" y="2"/>
                  </a:cubicBezTo>
                  <a:cubicBezTo>
                    <a:pt x="78" y="1"/>
                    <a:pt x="75" y="1"/>
                    <a:pt x="72"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0"/>
            <p:cNvSpPr/>
            <p:nvPr/>
          </p:nvSpPr>
          <p:spPr>
            <a:xfrm>
              <a:off x="3092310" y="958166"/>
              <a:ext cx="47541" cy="26127"/>
            </a:xfrm>
            <a:custGeom>
              <a:avLst/>
              <a:gdLst/>
              <a:ahLst/>
              <a:cxnLst/>
              <a:rect l="l" t="t" r="r" b="b"/>
              <a:pathLst>
                <a:path w="2007" h="1103" extrusionOk="0">
                  <a:moveTo>
                    <a:pt x="53" y="0"/>
                  </a:moveTo>
                  <a:lnTo>
                    <a:pt x="53" y="0"/>
                  </a:lnTo>
                  <a:cubicBezTo>
                    <a:pt x="24" y="46"/>
                    <a:pt x="0" y="91"/>
                    <a:pt x="6" y="152"/>
                  </a:cubicBezTo>
                  <a:cubicBezTo>
                    <a:pt x="8" y="251"/>
                    <a:pt x="341" y="693"/>
                    <a:pt x="341" y="693"/>
                  </a:cubicBezTo>
                  <a:lnTo>
                    <a:pt x="173" y="1002"/>
                  </a:lnTo>
                  <a:cubicBezTo>
                    <a:pt x="349" y="1073"/>
                    <a:pt x="518" y="1102"/>
                    <a:pt x="678" y="1102"/>
                  </a:cubicBezTo>
                  <a:cubicBezTo>
                    <a:pt x="1450" y="1102"/>
                    <a:pt x="2006" y="419"/>
                    <a:pt x="2006" y="419"/>
                  </a:cubicBezTo>
                  <a:lnTo>
                    <a:pt x="1953" y="349"/>
                  </a:lnTo>
                  <a:cubicBezTo>
                    <a:pt x="1738" y="489"/>
                    <a:pt x="1499" y="540"/>
                    <a:pt x="1272" y="540"/>
                  </a:cubicBezTo>
                  <a:cubicBezTo>
                    <a:pt x="833" y="540"/>
                    <a:pt x="442" y="351"/>
                    <a:pt x="368" y="251"/>
                  </a:cubicBezTo>
                  <a:cubicBezTo>
                    <a:pt x="165" y="214"/>
                    <a:pt x="40" y="110"/>
                    <a:pt x="53"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0"/>
            <p:cNvSpPr/>
            <p:nvPr/>
          </p:nvSpPr>
          <p:spPr>
            <a:xfrm>
              <a:off x="3153708" y="955750"/>
              <a:ext cx="5969" cy="7959"/>
            </a:xfrm>
            <a:custGeom>
              <a:avLst/>
              <a:gdLst/>
              <a:ahLst/>
              <a:cxnLst/>
              <a:rect l="l" t="t" r="r" b="b"/>
              <a:pathLst>
                <a:path w="252" h="336" extrusionOk="0">
                  <a:moveTo>
                    <a:pt x="186" y="1"/>
                  </a:moveTo>
                  <a:cubicBezTo>
                    <a:pt x="185" y="1"/>
                    <a:pt x="184" y="1"/>
                    <a:pt x="184" y="1"/>
                  </a:cubicBezTo>
                  <a:cubicBezTo>
                    <a:pt x="160" y="20"/>
                    <a:pt x="155" y="89"/>
                    <a:pt x="109" y="174"/>
                  </a:cubicBezTo>
                  <a:cubicBezTo>
                    <a:pt x="67" y="249"/>
                    <a:pt x="0" y="326"/>
                    <a:pt x="6" y="334"/>
                  </a:cubicBezTo>
                  <a:cubicBezTo>
                    <a:pt x="6" y="335"/>
                    <a:pt x="7" y="335"/>
                    <a:pt x="9" y="335"/>
                  </a:cubicBezTo>
                  <a:cubicBezTo>
                    <a:pt x="33" y="335"/>
                    <a:pt x="178" y="258"/>
                    <a:pt x="216" y="153"/>
                  </a:cubicBezTo>
                  <a:cubicBezTo>
                    <a:pt x="251" y="49"/>
                    <a:pt x="198" y="1"/>
                    <a:pt x="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0"/>
            <p:cNvSpPr/>
            <p:nvPr/>
          </p:nvSpPr>
          <p:spPr>
            <a:xfrm>
              <a:off x="3151481" y="926685"/>
              <a:ext cx="9049" cy="11488"/>
            </a:xfrm>
            <a:custGeom>
              <a:avLst/>
              <a:gdLst/>
              <a:ahLst/>
              <a:cxnLst/>
              <a:rect l="l" t="t" r="r" b="b"/>
              <a:pathLst>
                <a:path w="382" h="485" extrusionOk="0">
                  <a:moveTo>
                    <a:pt x="73" y="0"/>
                  </a:moveTo>
                  <a:cubicBezTo>
                    <a:pt x="60" y="0"/>
                    <a:pt x="46" y="8"/>
                    <a:pt x="44" y="21"/>
                  </a:cubicBezTo>
                  <a:cubicBezTo>
                    <a:pt x="1" y="187"/>
                    <a:pt x="78" y="354"/>
                    <a:pt x="211" y="437"/>
                  </a:cubicBezTo>
                  <a:cubicBezTo>
                    <a:pt x="254" y="464"/>
                    <a:pt x="297" y="480"/>
                    <a:pt x="350" y="485"/>
                  </a:cubicBezTo>
                  <a:cubicBezTo>
                    <a:pt x="363" y="485"/>
                    <a:pt x="377" y="480"/>
                    <a:pt x="379" y="466"/>
                  </a:cubicBezTo>
                  <a:cubicBezTo>
                    <a:pt x="382" y="453"/>
                    <a:pt x="377" y="442"/>
                    <a:pt x="363" y="440"/>
                  </a:cubicBezTo>
                  <a:cubicBezTo>
                    <a:pt x="171" y="410"/>
                    <a:pt x="41" y="213"/>
                    <a:pt x="92" y="24"/>
                  </a:cubicBezTo>
                  <a:cubicBezTo>
                    <a:pt x="94" y="13"/>
                    <a:pt x="86" y="0"/>
                    <a:pt x="73"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0"/>
            <p:cNvSpPr/>
            <p:nvPr/>
          </p:nvSpPr>
          <p:spPr>
            <a:xfrm>
              <a:off x="3162212" y="931707"/>
              <a:ext cx="6727" cy="4809"/>
            </a:xfrm>
            <a:custGeom>
              <a:avLst/>
              <a:gdLst/>
              <a:ahLst/>
              <a:cxnLst/>
              <a:rect l="l" t="t" r="r" b="b"/>
              <a:pathLst>
                <a:path w="284" h="203" extrusionOk="0">
                  <a:moveTo>
                    <a:pt x="29" y="1"/>
                  </a:moveTo>
                  <a:cubicBezTo>
                    <a:pt x="28" y="1"/>
                    <a:pt x="26" y="1"/>
                    <a:pt x="25" y="1"/>
                  </a:cubicBezTo>
                  <a:cubicBezTo>
                    <a:pt x="12" y="4"/>
                    <a:pt x="1" y="15"/>
                    <a:pt x="1" y="28"/>
                  </a:cubicBezTo>
                  <a:cubicBezTo>
                    <a:pt x="4" y="84"/>
                    <a:pt x="33" y="134"/>
                    <a:pt x="86" y="169"/>
                  </a:cubicBezTo>
                  <a:cubicBezTo>
                    <a:pt x="120" y="190"/>
                    <a:pt x="160" y="202"/>
                    <a:pt x="200" y="202"/>
                  </a:cubicBezTo>
                  <a:cubicBezTo>
                    <a:pt x="220" y="202"/>
                    <a:pt x="240" y="199"/>
                    <a:pt x="259" y="193"/>
                  </a:cubicBezTo>
                  <a:cubicBezTo>
                    <a:pt x="273" y="188"/>
                    <a:pt x="283" y="177"/>
                    <a:pt x="281" y="164"/>
                  </a:cubicBezTo>
                  <a:cubicBezTo>
                    <a:pt x="281" y="153"/>
                    <a:pt x="271" y="147"/>
                    <a:pt x="261" y="147"/>
                  </a:cubicBezTo>
                  <a:cubicBezTo>
                    <a:pt x="258" y="147"/>
                    <a:pt x="256" y="147"/>
                    <a:pt x="254" y="148"/>
                  </a:cubicBezTo>
                  <a:cubicBezTo>
                    <a:pt x="239" y="152"/>
                    <a:pt x="223" y="154"/>
                    <a:pt x="208" y="154"/>
                  </a:cubicBezTo>
                  <a:cubicBezTo>
                    <a:pt x="176" y="154"/>
                    <a:pt x="145" y="145"/>
                    <a:pt x="118" y="126"/>
                  </a:cubicBezTo>
                  <a:cubicBezTo>
                    <a:pt x="78" y="102"/>
                    <a:pt x="54" y="60"/>
                    <a:pt x="51" y="17"/>
                  </a:cubicBezTo>
                  <a:cubicBezTo>
                    <a:pt x="47" y="10"/>
                    <a:pt x="40" y="1"/>
                    <a:pt x="29"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0"/>
            <p:cNvSpPr/>
            <p:nvPr/>
          </p:nvSpPr>
          <p:spPr>
            <a:xfrm>
              <a:off x="3152500" y="940329"/>
              <a:ext cx="14473" cy="5709"/>
            </a:xfrm>
            <a:custGeom>
              <a:avLst/>
              <a:gdLst/>
              <a:ahLst/>
              <a:cxnLst/>
              <a:rect l="l" t="t" r="r" b="b"/>
              <a:pathLst>
                <a:path w="611" h="241" extrusionOk="0">
                  <a:moveTo>
                    <a:pt x="37" y="0"/>
                  </a:moveTo>
                  <a:cubicBezTo>
                    <a:pt x="32" y="0"/>
                    <a:pt x="27" y="2"/>
                    <a:pt x="22" y="5"/>
                  </a:cubicBezTo>
                  <a:cubicBezTo>
                    <a:pt x="9" y="10"/>
                    <a:pt x="1" y="23"/>
                    <a:pt x="9" y="34"/>
                  </a:cubicBezTo>
                  <a:cubicBezTo>
                    <a:pt x="38" y="93"/>
                    <a:pt x="81" y="141"/>
                    <a:pt x="136" y="173"/>
                  </a:cubicBezTo>
                  <a:cubicBezTo>
                    <a:pt x="209" y="217"/>
                    <a:pt x="296" y="241"/>
                    <a:pt x="387" y="241"/>
                  </a:cubicBezTo>
                  <a:cubicBezTo>
                    <a:pt x="456" y="241"/>
                    <a:pt x="527" y="227"/>
                    <a:pt x="595" y="197"/>
                  </a:cubicBezTo>
                  <a:cubicBezTo>
                    <a:pt x="603" y="191"/>
                    <a:pt x="611" y="178"/>
                    <a:pt x="608" y="167"/>
                  </a:cubicBezTo>
                  <a:cubicBezTo>
                    <a:pt x="604" y="160"/>
                    <a:pt x="596" y="155"/>
                    <a:pt x="587" y="155"/>
                  </a:cubicBezTo>
                  <a:cubicBezTo>
                    <a:pt x="583" y="155"/>
                    <a:pt x="580" y="155"/>
                    <a:pt x="576" y="157"/>
                  </a:cubicBezTo>
                  <a:cubicBezTo>
                    <a:pt x="515" y="184"/>
                    <a:pt x="451" y="197"/>
                    <a:pt x="388" y="197"/>
                  </a:cubicBezTo>
                  <a:cubicBezTo>
                    <a:pt x="245" y="197"/>
                    <a:pt x="111" y="129"/>
                    <a:pt x="54" y="10"/>
                  </a:cubicBezTo>
                  <a:cubicBezTo>
                    <a:pt x="51" y="4"/>
                    <a:pt x="45" y="0"/>
                    <a:pt x="37"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0"/>
            <p:cNvSpPr/>
            <p:nvPr/>
          </p:nvSpPr>
          <p:spPr>
            <a:xfrm>
              <a:off x="3148094" y="944759"/>
              <a:ext cx="4311" cy="4595"/>
            </a:xfrm>
            <a:custGeom>
              <a:avLst/>
              <a:gdLst/>
              <a:ahLst/>
              <a:cxnLst/>
              <a:rect l="l" t="t" r="r" b="b"/>
              <a:pathLst>
                <a:path w="182" h="194" extrusionOk="0">
                  <a:moveTo>
                    <a:pt x="47" y="1"/>
                  </a:moveTo>
                  <a:cubicBezTo>
                    <a:pt x="37" y="1"/>
                    <a:pt x="28" y="5"/>
                    <a:pt x="24" y="15"/>
                  </a:cubicBezTo>
                  <a:cubicBezTo>
                    <a:pt x="0" y="55"/>
                    <a:pt x="3" y="106"/>
                    <a:pt x="35" y="146"/>
                  </a:cubicBezTo>
                  <a:cubicBezTo>
                    <a:pt x="43" y="159"/>
                    <a:pt x="53" y="169"/>
                    <a:pt x="67" y="175"/>
                  </a:cubicBezTo>
                  <a:cubicBezTo>
                    <a:pt x="84" y="187"/>
                    <a:pt x="105" y="194"/>
                    <a:pt x="126" y="194"/>
                  </a:cubicBezTo>
                  <a:cubicBezTo>
                    <a:pt x="137" y="194"/>
                    <a:pt x="147" y="192"/>
                    <a:pt x="157" y="188"/>
                  </a:cubicBezTo>
                  <a:cubicBezTo>
                    <a:pt x="171" y="185"/>
                    <a:pt x="181" y="175"/>
                    <a:pt x="181" y="161"/>
                  </a:cubicBezTo>
                  <a:cubicBezTo>
                    <a:pt x="177" y="150"/>
                    <a:pt x="171" y="145"/>
                    <a:pt x="161" y="145"/>
                  </a:cubicBezTo>
                  <a:cubicBezTo>
                    <a:pt x="159" y="145"/>
                    <a:pt x="157" y="145"/>
                    <a:pt x="155" y="146"/>
                  </a:cubicBezTo>
                  <a:cubicBezTo>
                    <a:pt x="148" y="147"/>
                    <a:pt x="141" y="148"/>
                    <a:pt x="135" y="148"/>
                  </a:cubicBezTo>
                  <a:cubicBezTo>
                    <a:pt x="108" y="148"/>
                    <a:pt x="88" y="131"/>
                    <a:pt x="75" y="116"/>
                  </a:cubicBezTo>
                  <a:cubicBezTo>
                    <a:pt x="61" y="95"/>
                    <a:pt x="51" y="63"/>
                    <a:pt x="67" y="34"/>
                  </a:cubicBezTo>
                  <a:cubicBezTo>
                    <a:pt x="75" y="20"/>
                    <a:pt x="69" y="10"/>
                    <a:pt x="56" y="2"/>
                  </a:cubicBezTo>
                  <a:cubicBezTo>
                    <a:pt x="53" y="1"/>
                    <a:pt x="50" y="1"/>
                    <a:pt x="47"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0"/>
            <p:cNvSpPr/>
            <p:nvPr/>
          </p:nvSpPr>
          <p:spPr>
            <a:xfrm>
              <a:off x="3167897" y="918086"/>
              <a:ext cx="7533" cy="15255"/>
            </a:xfrm>
            <a:custGeom>
              <a:avLst/>
              <a:gdLst/>
              <a:ahLst/>
              <a:cxnLst/>
              <a:rect l="l" t="t" r="r" b="b"/>
              <a:pathLst>
                <a:path w="318" h="644" extrusionOk="0">
                  <a:moveTo>
                    <a:pt x="155" y="1"/>
                  </a:moveTo>
                  <a:cubicBezTo>
                    <a:pt x="148" y="1"/>
                    <a:pt x="141" y="4"/>
                    <a:pt x="134" y="11"/>
                  </a:cubicBezTo>
                  <a:cubicBezTo>
                    <a:pt x="41" y="118"/>
                    <a:pt x="1" y="265"/>
                    <a:pt x="30" y="387"/>
                  </a:cubicBezTo>
                  <a:cubicBezTo>
                    <a:pt x="51" y="478"/>
                    <a:pt x="107" y="550"/>
                    <a:pt x="184" y="600"/>
                  </a:cubicBezTo>
                  <a:cubicBezTo>
                    <a:pt x="214" y="619"/>
                    <a:pt x="246" y="635"/>
                    <a:pt x="283" y="643"/>
                  </a:cubicBezTo>
                  <a:cubicBezTo>
                    <a:pt x="284" y="643"/>
                    <a:pt x="285" y="643"/>
                    <a:pt x="287" y="643"/>
                  </a:cubicBezTo>
                  <a:cubicBezTo>
                    <a:pt x="297" y="643"/>
                    <a:pt x="310" y="634"/>
                    <a:pt x="312" y="627"/>
                  </a:cubicBezTo>
                  <a:cubicBezTo>
                    <a:pt x="318" y="616"/>
                    <a:pt x="312" y="603"/>
                    <a:pt x="299" y="600"/>
                  </a:cubicBezTo>
                  <a:cubicBezTo>
                    <a:pt x="187" y="566"/>
                    <a:pt x="99" y="480"/>
                    <a:pt x="73" y="371"/>
                  </a:cubicBezTo>
                  <a:cubicBezTo>
                    <a:pt x="46" y="259"/>
                    <a:pt x="83" y="131"/>
                    <a:pt x="166" y="33"/>
                  </a:cubicBezTo>
                  <a:cubicBezTo>
                    <a:pt x="176" y="25"/>
                    <a:pt x="176" y="11"/>
                    <a:pt x="166" y="3"/>
                  </a:cubicBezTo>
                  <a:cubicBezTo>
                    <a:pt x="162" y="2"/>
                    <a:pt x="159" y="1"/>
                    <a:pt x="155"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0"/>
            <p:cNvSpPr/>
            <p:nvPr/>
          </p:nvSpPr>
          <p:spPr>
            <a:xfrm>
              <a:off x="3176424" y="913752"/>
              <a:ext cx="6325" cy="7935"/>
            </a:xfrm>
            <a:custGeom>
              <a:avLst/>
              <a:gdLst/>
              <a:ahLst/>
              <a:cxnLst/>
              <a:rect l="l" t="t" r="r" b="b"/>
              <a:pathLst>
                <a:path w="267" h="335" extrusionOk="0">
                  <a:moveTo>
                    <a:pt x="206" y="1"/>
                  </a:moveTo>
                  <a:cubicBezTo>
                    <a:pt x="203" y="1"/>
                    <a:pt x="200" y="1"/>
                    <a:pt x="197" y="3"/>
                  </a:cubicBezTo>
                  <a:cubicBezTo>
                    <a:pt x="131" y="24"/>
                    <a:pt x="72" y="75"/>
                    <a:pt x="40" y="136"/>
                  </a:cubicBezTo>
                  <a:cubicBezTo>
                    <a:pt x="6" y="200"/>
                    <a:pt x="0" y="269"/>
                    <a:pt x="24" y="322"/>
                  </a:cubicBezTo>
                  <a:cubicBezTo>
                    <a:pt x="24" y="330"/>
                    <a:pt x="27" y="330"/>
                    <a:pt x="30" y="333"/>
                  </a:cubicBezTo>
                  <a:cubicBezTo>
                    <a:pt x="33" y="334"/>
                    <a:pt x="36" y="335"/>
                    <a:pt x="40" y="335"/>
                  </a:cubicBezTo>
                  <a:cubicBezTo>
                    <a:pt x="45" y="335"/>
                    <a:pt x="50" y="333"/>
                    <a:pt x="56" y="330"/>
                  </a:cubicBezTo>
                  <a:cubicBezTo>
                    <a:pt x="70" y="322"/>
                    <a:pt x="72" y="309"/>
                    <a:pt x="70" y="301"/>
                  </a:cubicBezTo>
                  <a:cubicBezTo>
                    <a:pt x="48" y="261"/>
                    <a:pt x="56" y="202"/>
                    <a:pt x="83" y="154"/>
                  </a:cubicBezTo>
                  <a:cubicBezTo>
                    <a:pt x="109" y="107"/>
                    <a:pt x="149" y="67"/>
                    <a:pt x="195" y="51"/>
                  </a:cubicBezTo>
                  <a:lnTo>
                    <a:pt x="227" y="64"/>
                  </a:lnTo>
                  <a:cubicBezTo>
                    <a:pt x="229" y="64"/>
                    <a:pt x="231" y="65"/>
                    <a:pt x="233" y="65"/>
                  </a:cubicBezTo>
                  <a:cubicBezTo>
                    <a:pt x="243" y="65"/>
                    <a:pt x="254" y="59"/>
                    <a:pt x="259" y="51"/>
                  </a:cubicBezTo>
                  <a:cubicBezTo>
                    <a:pt x="267" y="40"/>
                    <a:pt x="264" y="27"/>
                    <a:pt x="253" y="21"/>
                  </a:cubicBezTo>
                  <a:lnTo>
                    <a:pt x="213" y="3"/>
                  </a:lnTo>
                  <a:cubicBezTo>
                    <a:pt x="212" y="1"/>
                    <a:pt x="209" y="1"/>
                    <a:pt x="206"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0"/>
            <p:cNvSpPr/>
            <p:nvPr/>
          </p:nvSpPr>
          <p:spPr>
            <a:xfrm>
              <a:off x="3180025" y="928201"/>
              <a:ext cx="6893" cy="26317"/>
            </a:xfrm>
            <a:custGeom>
              <a:avLst/>
              <a:gdLst/>
              <a:ahLst/>
              <a:cxnLst/>
              <a:rect l="l" t="t" r="r" b="b"/>
              <a:pathLst>
                <a:path w="291" h="1111" extrusionOk="0">
                  <a:moveTo>
                    <a:pt x="75" y="0"/>
                  </a:moveTo>
                  <a:cubicBezTo>
                    <a:pt x="61" y="0"/>
                    <a:pt x="48" y="5"/>
                    <a:pt x="45" y="19"/>
                  </a:cubicBezTo>
                  <a:cubicBezTo>
                    <a:pt x="0" y="163"/>
                    <a:pt x="48" y="298"/>
                    <a:pt x="93" y="402"/>
                  </a:cubicBezTo>
                  <a:cubicBezTo>
                    <a:pt x="104" y="426"/>
                    <a:pt x="117" y="450"/>
                    <a:pt x="128" y="472"/>
                  </a:cubicBezTo>
                  <a:cubicBezTo>
                    <a:pt x="171" y="557"/>
                    <a:pt x="213" y="645"/>
                    <a:pt x="224" y="741"/>
                  </a:cubicBezTo>
                  <a:cubicBezTo>
                    <a:pt x="237" y="850"/>
                    <a:pt x="197" y="999"/>
                    <a:pt x="80" y="1068"/>
                  </a:cubicBezTo>
                  <a:cubicBezTo>
                    <a:pt x="72" y="1079"/>
                    <a:pt x="64" y="1092"/>
                    <a:pt x="72" y="1100"/>
                  </a:cubicBezTo>
                  <a:cubicBezTo>
                    <a:pt x="75" y="1106"/>
                    <a:pt x="75" y="1108"/>
                    <a:pt x="77" y="1108"/>
                  </a:cubicBezTo>
                  <a:cubicBezTo>
                    <a:pt x="81" y="1110"/>
                    <a:pt x="85" y="1110"/>
                    <a:pt x="90" y="1110"/>
                  </a:cubicBezTo>
                  <a:cubicBezTo>
                    <a:pt x="94" y="1110"/>
                    <a:pt x="99" y="1110"/>
                    <a:pt x="104" y="1108"/>
                  </a:cubicBezTo>
                  <a:cubicBezTo>
                    <a:pt x="240" y="1026"/>
                    <a:pt x="290" y="858"/>
                    <a:pt x="275" y="733"/>
                  </a:cubicBezTo>
                  <a:cubicBezTo>
                    <a:pt x="261" y="629"/>
                    <a:pt x="219" y="538"/>
                    <a:pt x="173" y="450"/>
                  </a:cubicBezTo>
                  <a:cubicBezTo>
                    <a:pt x="165" y="426"/>
                    <a:pt x="152" y="402"/>
                    <a:pt x="141" y="378"/>
                  </a:cubicBezTo>
                  <a:cubicBezTo>
                    <a:pt x="99" y="282"/>
                    <a:pt x="51" y="157"/>
                    <a:pt x="91" y="27"/>
                  </a:cubicBezTo>
                  <a:cubicBezTo>
                    <a:pt x="93" y="13"/>
                    <a:pt x="88" y="3"/>
                    <a:pt x="75"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0"/>
            <p:cNvSpPr/>
            <p:nvPr/>
          </p:nvSpPr>
          <p:spPr>
            <a:xfrm>
              <a:off x="3186515" y="945777"/>
              <a:ext cx="6775" cy="10588"/>
            </a:xfrm>
            <a:custGeom>
              <a:avLst/>
              <a:gdLst/>
              <a:ahLst/>
              <a:cxnLst/>
              <a:rect l="l" t="t" r="r" b="b"/>
              <a:pathLst>
                <a:path w="286" h="447" extrusionOk="0">
                  <a:moveTo>
                    <a:pt x="241" y="1"/>
                  </a:moveTo>
                  <a:cubicBezTo>
                    <a:pt x="237" y="1"/>
                    <a:pt x="233" y="2"/>
                    <a:pt x="230" y="4"/>
                  </a:cubicBezTo>
                  <a:cubicBezTo>
                    <a:pt x="216" y="9"/>
                    <a:pt x="211" y="23"/>
                    <a:pt x="214" y="33"/>
                  </a:cubicBezTo>
                  <a:cubicBezTo>
                    <a:pt x="238" y="95"/>
                    <a:pt x="227" y="169"/>
                    <a:pt x="190" y="244"/>
                  </a:cubicBezTo>
                  <a:cubicBezTo>
                    <a:pt x="150" y="316"/>
                    <a:pt x="91" y="374"/>
                    <a:pt x="19" y="404"/>
                  </a:cubicBezTo>
                  <a:cubicBezTo>
                    <a:pt x="6" y="409"/>
                    <a:pt x="1" y="422"/>
                    <a:pt x="3" y="433"/>
                  </a:cubicBezTo>
                  <a:cubicBezTo>
                    <a:pt x="3" y="436"/>
                    <a:pt x="6" y="441"/>
                    <a:pt x="11" y="443"/>
                  </a:cubicBezTo>
                  <a:cubicBezTo>
                    <a:pt x="14" y="445"/>
                    <a:pt x="18" y="447"/>
                    <a:pt x="23" y="447"/>
                  </a:cubicBezTo>
                  <a:cubicBezTo>
                    <a:pt x="27" y="447"/>
                    <a:pt x="31" y="446"/>
                    <a:pt x="35" y="443"/>
                  </a:cubicBezTo>
                  <a:cubicBezTo>
                    <a:pt x="118" y="409"/>
                    <a:pt x="190" y="342"/>
                    <a:pt x="232" y="260"/>
                  </a:cubicBezTo>
                  <a:cubicBezTo>
                    <a:pt x="278" y="177"/>
                    <a:pt x="286" y="87"/>
                    <a:pt x="259" y="15"/>
                  </a:cubicBezTo>
                  <a:cubicBezTo>
                    <a:pt x="257" y="7"/>
                    <a:pt x="250" y="1"/>
                    <a:pt x="241"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0"/>
            <p:cNvSpPr/>
            <p:nvPr/>
          </p:nvSpPr>
          <p:spPr>
            <a:xfrm>
              <a:off x="3173084" y="942366"/>
              <a:ext cx="4548" cy="11867"/>
            </a:xfrm>
            <a:custGeom>
              <a:avLst/>
              <a:gdLst/>
              <a:ahLst/>
              <a:cxnLst/>
              <a:rect l="l" t="t" r="r" b="b"/>
              <a:pathLst>
                <a:path w="192" h="501" extrusionOk="0">
                  <a:moveTo>
                    <a:pt x="51" y="0"/>
                  </a:moveTo>
                  <a:cubicBezTo>
                    <a:pt x="44" y="0"/>
                    <a:pt x="36" y="2"/>
                    <a:pt x="32" y="7"/>
                  </a:cubicBezTo>
                  <a:cubicBezTo>
                    <a:pt x="21" y="17"/>
                    <a:pt x="19" y="33"/>
                    <a:pt x="27" y="41"/>
                  </a:cubicBezTo>
                  <a:cubicBezTo>
                    <a:pt x="139" y="140"/>
                    <a:pt x="128" y="345"/>
                    <a:pt x="11" y="465"/>
                  </a:cubicBezTo>
                  <a:cubicBezTo>
                    <a:pt x="0" y="473"/>
                    <a:pt x="0" y="486"/>
                    <a:pt x="11" y="497"/>
                  </a:cubicBezTo>
                  <a:cubicBezTo>
                    <a:pt x="14" y="499"/>
                    <a:pt x="18" y="501"/>
                    <a:pt x="22" y="501"/>
                  </a:cubicBezTo>
                  <a:cubicBezTo>
                    <a:pt x="30" y="501"/>
                    <a:pt x="38" y="495"/>
                    <a:pt x="45" y="486"/>
                  </a:cubicBezTo>
                  <a:cubicBezTo>
                    <a:pt x="181" y="348"/>
                    <a:pt x="192" y="121"/>
                    <a:pt x="64" y="4"/>
                  </a:cubicBezTo>
                  <a:cubicBezTo>
                    <a:pt x="62" y="2"/>
                    <a:pt x="57" y="0"/>
                    <a:pt x="51"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0"/>
            <p:cNvSpPr/>
            <p:nvPr/>
          </p:nvSpPr>
          <p:spPr>
            <a:xfrm>
              <a:off x="3163609" y="948928"/>
              <a:ext cx="4880" cy="11939"/>
            </a:xfrm>
            <a:custGeom>
              <a:avLst/>
              <a:gdLst/>
              <a:ahLst/>
              <a:cxnLst/>
              <a:rect l="l" t="t" r="r" b="b"/>
              <a:pathLst>
                <a:path w="206" h="504" extrusionOk="0">
                  <a:moveTo>
                    <a:pt x="32" y="1"/>
                  </a:moveTo>
                  <a:cubicBezTo>
                    <a:pt x="23" y="1"/>
                    <a:pt x="12" y="7"/>
                    <a:pt x="8" y="15"/>
                  </a:cubicBezTo>
                  <a:cubicBezTo>
                    <a:pt x="0" y="23"/>
                    <a:pt x="0" y="36"/>
                    <a:pt x="14" y="44"/>
                  </a:cubicBezTo>
                  <a:cubicBezTo>
                    <a:pt x="86" y="76"/>
                    <a:pt x="131" y="143"/>
                    <a:pt x="144" y="231"/>
                  </a:cubicBezTo>
                  <a:cubicBezTo>
                    <a:pt x="158" y="313"/>
                    <a:pt x="134" y="398"/>
                    <a:pt x="78" y="465"/>
                  </a:cubicBezTo>
                  <a:cubicBezTo>
                    <a:pt x="67" y="476"/>
                    <a:pt x="70" y="492"/>
                    <a:pt x="80" y="500"/>
                  </a:cubicBezTo>
                  <a:cubicBezTo>
                    <a:pt x="84" y="503"/>
                    <a:pt x="89" y="504"/>
                    <a:pt x="93" y="504"/>
                  </a:cubicBezTo>
                  <a:cubicBezTo>
                    <a:pt x="100" y="504"/>
                    <a:pt x="107" y="500"/>
                    <a:pt x="112" y="497"/>
                  </a:cubicBezTo>
                  <a:cubicBezTo>
                    <a:pt x="174" y="417"/>
                    <a:pt x="206" y="316"/>
                    <a:pt x="192" y="220"/>
                  </a:cubicBezTo>
                  <a:cubicBezTo>
                    <a:pt x="179" y="124"/>
                    <a:pt x="120" y="44"/>
                    <a:pt x="40" y="4"/>
                  </a:cubicBezTo>
                  <a:cubicBezTo>
                    <a:pt x="38" y="2"/>
                    <a:pt x="35" y="1"/>
                    <a:pt x="32"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0"/>
            <p:cNvSpPr/>
            <p:nvPr/>
          </p:nvSpPr>
          <p:spPr>
            <a:xfrm>
              <a:off x="3155224" y="971786"/>
              <a:ext cx="12768" cy="10636"/>
            </a:xfrm>
            <a:custGeom>
              <a:avLst/>
              <a:gdLst/>
              <a:ahLst/>
              <a:cxnLst/>
              <a:rect l="l" t="t" r="r" b="b"/>
              <a:pathLst>
                <a:path w="539" h="449" extrusionOk="0">
                  <a:moveTo>
                    <a:pt x="500" y="0"/>
                  </a:moveTo>
                  <a:cubicBezTo>
                    <a:pt x="497" y="0"/>
                    <a:pt x="495" y="0"/>
                    <a:pt x="493" y="1"/>
                  </a:cubicBezTo>
                  <a:cubicBezTo>
                    <a:pt x="480" y="9"/>
                    <a:pt x="469" y="17"/>
                    <a:pt x="472" y="30"/>
                  </a:cubicBezTo>
                  <a:cubicBezTo>
                    <a:pt x="488" y="131"/>
                    <a:pt x="442" y="249"/>
                    <a:pt x="352" y="321"/>
                  </a:cubicBezTo>
                  <a:cubicBezTo>
                    <a:pt x="286" y="373"/>
                    <a:pt x="202" y="404"/>
                    <a:pt x="123" y="404"/>
                  </a:cubicBezTo>
                  <a:cubicBezTo>
                    <a:pt x="92" y="404"/>
                    <a:pt x="63" y="399"/>
                    <a:pt x="35" y="390"/>
                  </a:cubicBezTo>
                  <a:cubicBezTo>
                    <a:pt x="31" y="388"/>
                    <a:pt x="28" y="388"/>
                    <a:pt x="25" y="388"/>
                  </a:cubicBezTo>
                  <a:cubicBezTo>
                    <a:pt x="15" y="388"/>
                    <a:pt x="7" y="393"/>
                    <a:pt x="3" y="403"/>
                  </a:cubicBezTo>
                  <a:cubicBezTo>
                    <a:pt x="0" y="414"/>
                    <a:pt x="0" y="424"/>
                    <a:pt x="8" y="430"/>
                  </a:cubicBezTo>
                  <a:cubicBezTo>
                    <a:pt x="13" y="430"/>
                    <a:pt x="13" y="430"/>
                    <a:pt x="16" y="432"/>
                  </a:cubicBezTo>
                  <a:cubicBezTo>
                    <a:pt x="50" y="443"/>
                    <a:pt x="85" y="448"/>
                    <a:pt x="122" y="448"/>
                  </a:cubicBezTo>
                  <a:cubicBezTo>
                    <a:pt x="213" y="448"/>
                    <a:pt x="309" y="415"/>
                    <a:pt x="381" y="352"/>
                  </a:cubicBezTo>
                  <a:cubicBezTo>
                    <a:pt x="482" y="270"/>
                    <a:pt x="538" y="134"/>
                    <a:pt x="520" y="17"/>
                  </a:cubicBezTo>
                  <a:cubicBezTo>
                    <a:pt x="520" y="6"/>
                    <a:pt x="510" y="0"/>
                    <a:pt x="50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0"/>
            <p:cNvSpPr/>
            <p:nvPr/>
          </p:nvSpPr>
          <p:spPr>
            <a:xfrm>
              <a:off x="3157237" y="967593"/>
              <a:ext cx="5140" cy="8693"/>
            </a:xfrm>
            <a:custGeom>
              <a:avLst/>
              <a:gdLst/>
              <a:ahLst/>
              <a:cxnLst/>
              <a:rect l="l" t="t" r="r" b="b"/>
              <a:pathLst>
                <a:path w="217" h="367" extrusionOk="0">
                  <a:moveTo>
                    <a:pt x="156" y="1"/>
                  </a:moveTo>
                  <a:cubicBezTo>
                    <a:pt x="150" y="1"/>
                    <a:pt x="144" y="2"/>
                    <a:pt x="139" y="5"/>
                  </a:cubicBezTo>
                  <a:cubicBezTo>
                    <a:pt x="131" y="15"/>
                    <a:pt x="128" y="29"/>
                    <a:pt x="134" y="39"/>
                  </a:cubicBezTo>
                  <a:cubicBezTo>
                    <a:pt x="163" y="82"/>
                    <a:pt x="168" y="138"/>
                    <a:pt x="144" y="199"/>
                  </a:cubicBezTo>
                  <a:cubicBezTo>
                    <a:pt x="120" y="258"/>
                    <a:pt x="75" y="306"/>
                    <a:pt x="22" y="324"/>
                  </a:cubicBezTo>
                  <a:cubicBezTo>
                    <a:pt x="8" y="332"/>
                    <a:pt x="0" y="340"/>
                    <a:pt x="3" y="354"/>
                  </a:cubicBezTo>
                  <a:cubicBezTo>
                    <a:pt x="3" y="359"/>
                    <a:pt x="8" y="362"/>
                    <a:pt x="11" y="364"/>
                  </a:cubicBezTo>
                  <a:cubicBezTo>
                    <a:pt x="14" y="366"/>
                    <a:pt x="17" y="366"/>
                    <a:pt x="20" y="366"/>
                  </a:cubicBezTo>
                  <a:cubicBezTo>
                    <a:pt x="24" y="366"/>
                    <a:pt x="27" y="366"/>
                    <a:pt x="30" y="364"/>
                  </a:cubicBezTo>
                  <a:cubicBezTo>
                    <a:pt x="102" y="338"/>
                    <a:pt x="158" y="282"/>
                    <a:pt x="187" y="207"/>
                  </a:cubicBezTo>
                  <a:cubicBezTo>
                    <a:pt x="216" y="135"/>
                    <a:pt x="211" y="61"/>
                    <a:pt x="174" y="7"/>
                  </a:cubicBezTo>
                  <a:cubicBezTo>
                    <a:pt x="171" y="3"/>
                    <a:pt x="164" y="1"/>
                    <a:pt x="156"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0"/>
            <p:cNvSpPr/>
            <p:nvPr/>
          </p:nvSpPr>
          <p:spPr>
            <a:xfrm>
              <a:off x="3172255" y="959468"/>
              <a:ext cx="10186" cy="12317"/>
            </a:xfrm>
            <a:custGeom>
              <a:avLst/>
              <a:gdLst/>
              <a:ahLst/>
              <a:cxnLst/>
              <a:rect l="l" t="t" r="r" b="b"/>
              <a:pathLst>
                <a:path w="430" h="520" extrusionOk="0">
                  <a:moveTo>
                    <a:pt x="397" y="1"/>
                  </a:moveTo>
                  <a:cubicBezTo>
                    <a:pt x="396" y="1"/>
                    <a:pt x="394" y="1"/>
                    <a:pt x="392" y="1"/>
                  </a:cubicBezTo>
                  <a:cubicBezTo>
                    <a:pt x="379" y="4"/>
                    <a:pt x="368" y="15"/>
                    <a:pt x="368" y="28"/>
                  </a:cubicBezTo>
                  <a:cubicBezTo>
                    <a:pt x="379" y="214"/>
                    <a:pt x="219" y="417"/>
                    <a:pt x="22" y="473"/>
                  </a:cubicBezTo>
                  <a:cubicBezTo>
                    <a:pt x="8" y="481"/>
                    <a:pt x="0" y="492"/>
                    <a:pt x="3" y="505"/>
                  </a:cubicBezTo>
                  <a:cubicBezTo>
                    <a:pt x="6" y="510"/>
                    <a:pt x="8" y="516"/>
                    <a:pt x="14" y="518"/>
                  </a:cubicBezTo>
                  <a:cubicBezTo>
                    <a:pt x="16" y="519"/>
                    <a:pt x="18" y="520"/>
                    <a:pt x="20" y="520"/>
                  </a:cubicBezTo>
                  <a:cubicBezTo>
                    <a:pt x="25" y="520"/>
                    <a:pt x="29" y="518"/>
                    <a:pt x="32" y="513"/>
                  </a:cubicBezTo>
                  <a:cubicBezTo>
                    <a:pt x="254" y="454"/>
                    <a:pt x="429" y="225"/>
                    <a:pt x="419" y="17"/>
                  </a:cubicBezTo>
                  <a:cubicBezTo>
                    <a:pt x="416" y="8"/>
                    <a:pt x="408" y="1"/>
                    <a:pt x="397"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0"/>
            <p:cNvSpPr/>
            <p:nvPr/>
          </p:nvSpPr>
          <p:spPr>
            <a:xfrm>
              <a:off x="3183033" y="962808"/>
              <a:ext cx="5211" cy="6751"/>
            </a:xfrm>
            <a:custGeom>
              <a:avLst/>
              <a:gdLst/>
              <a:ahLst/>
              <a:cxnLst/>
              <a:rect l="l" t="t" r="r" b="b"/>
              <a:pathLst>
                <a:path w="220" h="285" extrusionOk="0">
                  <a:moveTo>
                    <a:pt x="194" y="0"/>
                  </a:moveTo>
                  <a:cubicBezTo>
                    <a:pt x="183" y="0"/>
                    <a:pt x="174" y="9"/>
                    <a:pt x="171" y="20"/>
                  </a:cubicBezTo>
                  <a:cubicBezTo>
                    <a:pt x="153" y="105"/>
                    <a:pt x="94" y="188"/>
                    <a:pt x="17" y="239"/>
                  </a:cubicBezTo>
                  <a:cubicBezTo>
                    <a:pt x="4" y="249"/>
                    <a:pt x="1" y="263"/>
                    <a:pt x="6" y="273"/>
                  </a:cubicBezTo>
                  <a:cubicBezTo>
                    <a:pt x="12" y="276"/>
                    <a:pt x="12" y="279"/>
                    <a:pt x="14" y="279"/>
                  </a:cubicBezTo>
                  <a:cubicBezTo>
                    <a:pt x="19" y="282"/>
                    <a:pt x="24" y="284"/>
                    <a:pt x="28" y="284"/>
                  </a:cubicBezTo>
                  <a:cubicBezTo>
                    <a:pt x="33" y="284"/>
                    <a:pt x="38" y="282"/>
                    <a:pt x="44" y="276"/>
                  </a:cubicBezTo>
                  <a:cubicBezTo>
                    <a:pt x="134" y="217"/>
                    <a:pt x="201" y="121"/>
                    <a:pt x="219" y="23"/>
                  </a:cubicBezTo>
                  <a:cubicBezTo>
                    <a:pt x="219" y="15"/>
                    <a:pt x="214" y="2"/>
                    <a:pt x="201" y="2"/>
                  </a:cubicBezTo>
                  <a:cubicBezTo>
                    <a:pt x="198" y="1"/>
                    <a:pt x="196" y="0"/>
                    <a:pt x="194"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0"/>
            <p:cNvSpPr/>
            <p:nvPr/>
          </p:nvSpPr>
          <p:spPr>
            <a:xfrm>
              <a:off x="3171995" y="975197"/>
              <a:ext cx="3814" cy="1540"/>
            </a:xfrm>
            <a:custGeom>
              <a:avLst/>
              <a:gdLst/>
              <a:ahLst/>
              <a:cxnLst/>
              <a:rect l="l" t="t" r="r" b="b"/>
              <a:pathLst>
                <a:path w="161" h="65" extrusionOk="0">
                  <a:moveTo>
                    <a:pt x="142" y="0"/>
                  </a:moveTo>
                  <a:cubicBezTo>
                    <a:pt x="140" y="0"/>
                    <a:pt x="138" y="0"/>
                    <a:pt x="137" y="1"/>
                  </a:cubicBezTo>
                  <a:lnTo>
                    <a:pt x="22" y="17"/>
                  </a:lnTo>
                  <a:cubicBezTo>
                    <a:pt x="11" y="19"/>
                    <a:pt x="1" y="30"/>
                    <a:pt x="1" y="43"/>
                  </a:cubicBezTo>
                  <a:cubicBezTo>
                    <a:pt x="1" y="51"/>
                    <a:pt x="3" y="57"/>
                    <a:pt x="11" y="59"/>
                  </a:cubicBezTo>
                  <a:cubicBezTo>
                    <a:pt x="14" y="65"/>
                    <a:pt x="17" y="65"/>
                    <a:pt x="22" y="65"/>
                  </a:cubicBezTo>
                  <a:lnTo>
                    <a:pt x="137" y="46"/>
                  </a:lnTo>
                  <a:cubicBezTo>
                    <a:pt x="150" y="43"/>
                    <a:pt x="161" y="33"/>
                    <a:pt x="161" y="19"/>
                  </a:cubicBezTo>
                  <a:cubicBezTo>
                    <a:pt x="161" y="8"/>
                    <a:pt x="153" y="0"/>
                    <a:pt x="142"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30"/>
            <p:cNvSpPr/>
            <p:nvPr/>
          </p:nvSpPr>
          <p:spPr>
            <a:xfrm>
              <a:off x="3169105" y="960274"/>
              <a:ext cx="3932" cy="4903"/>
            </a:xfrm>
            <a:custGeom>
              <a:avLst/>
              <a:gdLst/>
              <a:ahLst/>
              <a:cxnLst/>
              <a:rect l="l" t="t" r="r" b="b"/>
              <a:pathLst>
                <a:path w="166" h="207" extrusionOk="0">
                  <a:moveTo>
                    <a:pt x="138" y="0"/>
                  </a:moveTo>
                  <a:cubicBezTo>
                    <a:pt x="128" y="0"/>
                    <a:pt x="119" y="8"/>
                    <a:pt x="115" y="18"/>
                  </a:cubicBezTo>
                  <a:cubicBezTo>
                    <a:pt x="93" y="74"/>
                    <a:pt x="56" y="127"/>
                    <a:pt x="8" y="167"/>
                  </a:cubicBezTo>
                  <a:cubicBezTo>
                    <a:pt x="0" y="178"/>
                    <a:pt x="0" y="191"/>
                    <a:pt x="6" y="202"/>
                  </a:cubicBezTo>
                  <a:lnTo>
                    <a:pt x="8" y="204"/>
                  </a:lnTo>
                  <a:cubicBezTo>
                    <a:pt x="12" y="206"/>
                    <a:pt x="16" y="206"/>
                    <a:pt x="20" y="206"/>
                  </a:cubicBezTo>
                  <a:cubicBezTo>
                    <a:pt x="27" y="206"/>
                    <a:pt x="34" y="205"/>
                    <a:pt x="40" y="202"/>
                  </a:cubicBezTo>
                  <a:cubicBezTo>
                    <a:pt x="93" y="154"/>
                    <a:pt x="136" y="90"/>
                    <a:pt x="160" y="29"/>
                  </a:cubicBezTo>
                  <a:cubicBezTo>
                    <a:pt x="165" y="15"/>
                    <a:pt x="160" y="5"/>
                    <a:pt x="147" y="2"/>
                  </a:cubicBezTo>
                  <a:cubicBezTo>
                    <a:pt x="144" y="1"/>
                    <a:pt x="141" y="0"/>
                    <a:pt x="138"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30"/>
            <p:cNvSpPr/>
            <p:nvPr/>
          </p:nvSpPr>
          <p:spPr>
            <a:xfrm>
              <a:off x="3188481" y="920882"/>
              <a:ext cx="10304" cy="26767"/>
            </a:xfrm>
            <a:custGeom>
              <a:avLst/>
              <a:gdLst/>
              <a:ahLst/>
              <a:cxnLst/>
              <a:rect l="l" t="t" r="r" b="b"/>
              <a:pathLst>
                <a:path w="435" h="1130" extrusionOk="0">
                  <a:moveTo>
                    <a:pt x="110" y="1"/>
                  </a:moveTo>
                  <a:cubicBezTo>
                    <a:pt x="100" y="1"/>
                    <a:pt x="92" y="6"/>
                    <a:pt x="88" y="16"/>
                  </a:cubicBezTo>
                  <a:cubicBezTo>
                    <a:pt x="0" y="173"/>
                    <a:pt x="51" y="336"/>
                    <a:pt x="91" y="418"/>
                  </a:cubicBezTo>
                  <a:cubicBezTo>
                    <a:pt x="120" y="485"/>
                    <a:pt x="163" y="549"/>
                    <a:pt x="203" y="607"/>
                  </a:cubicBezTo>
                  <a:cubicBezTo>
                    <a:pt x="235" y="650"/>
                    <a:pt x="264" y="695"/>
                    <a:pt x="290" y="741"/>
                  </a:cubicBezTo>
                  <a:cubicBezTo>
                    <a:pt x="362" y="871"/>
                    <a:pt x="384" y="994"/>
                    <a:pt x="346" y="1100"/>
                  </a:cubicBezTo>
                  <a:cubicBezTo>
                    <a:pt x="344" y="1111"/>
                    <a:pt x="346" y="1122"/>
                    <a:pt x="354" y="1124"/>
                  </a:cubicBezTo>
                  <a:cubicBezTo>
                    <a:pt x="357" y="1124"/>
                    <a:pt x="360" y="1127"/>
                    <a:pt x="362" y="1130"/>
                  </a:cubicBezTo>
                  <a:cubicBezTo>
                    <a:pt x="376" y="1130"/>
                    <a:pt x="389" y="1124"/>
                    <a:pt x="394" y="1111"/>
                  </a:cubicBezTo>
                  <a:cubicBezTo>
                    <a:pt x="434" y="991"/>
                    <a:pt x="413" y="858"/>
                    <a:pt x="333" y="717"/>
                  </a:cubicBezTo>
                  <a:cubicBezTo>
                    <a:pt x="306" y="671"/>
                    <a:pt x="277" y="623"/>
                    <a:pt x="248" y="581"/>
                  </a:cubicBezTo>
                  <a:cubicBezTo>
                    <a:pt x="208" y="522"/>
                    <a:pt x="168" y="461"/>
                    <a:pt x="136" y="394"/>
                  </a:cubicBezTo>
                  <a:cubicBezTo>
                    <a:pt x="77" y="269"/>
                    <a:pt x="75" y="136"/>
                    <a:pt x="131" y="32"/>
                  </a:cubicBezTo>
                  <a:cubicBezTo>
                    <a:pt x="136" y="19"/>
                    <a:pt x="133" y="8"/>
                    <a:pt x="120" y="3"/>
                  </a:cubicBezTo>
                  <a:cubicBezTo>
                    <a:pt x="117" y="1"/>
                    <a:pt x="113" y="1"/>
                    <a:pt x="110"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30"/>
            <p:cNvSpPr/>
            <p:nvPr/>
          </p:nvSpPr>
          <p:spPr>
            <a:xfrm>
              <a:off x="3195351" y="925477"/>
              <a:ext cx="3624" cy="5567"/>
            </a:xfrm>
            <a:custGeom>
              <a:avLst/>
              <a:gdLst/>
              <a:ahLst/>
              <a:cxnLst/>
              <a:rect l="l" t="t" r="r" b="b"/>
              <a:pathLst>
                <a:path w="153" h="235" extrusionOk="0">
                  <a:moveTo>
                    <a:pt x="27" y="0"/>
                  </a:moveTo>
                  <a:cubicBezTo>
                    <a:pt x="14" y="3"/>
                    <a:pt x="3" y="14"/>
                    <a:pt x="3" y="27"/>
                  </a:cubicBezTo>
                  <a:cubicBezTo>
                    <a:pt x="0" y="112"/>
                    <a:pt x="40" y="187"/>
                    <a:pt x="110" y="232"/>
                  </a:cubicBezTo>
                  <a:cubicBezTo>
                    <a:pt x="113" y="234"/>
                    <a:pt x="117" y="235"/>
                    <a:pt x="120" y="235"/>
                  </a:cubicBezTo>
                  <a:cubicBezTo>
                    <a:pt x="129" y="235"/>
                    <a:pt x="137" y="231"/>
                    <a:pt x="144" y="222"/>
                  </a:cubicBezTo>
                  <a:cubicBezTo>
                    <a:pt x="152" y="211"/>
                    <a:pt x="150" y="198"/>
                    <a:pt x="139" y="192"/>
                  </a:cubicBezTo>
                  <a:cubicBezTo>
                    <a:pt x="83" y="155"/>
                    <a:pt x="51" y="91"/>
                    <a:pt x="51" y="22"/>
                  </a:cubicBezTo>
                  <a:cubicBezTo>
                    <a:pt x="51" y="8"/>
                    <a:pt x="40" y="0"/>
                    <a:pt x="27"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30"/>
            <p:cNvSpPr/>
            <p:nvPr/>
          </p:nvSpPr>
          <p:spPr>
            <a:xfrm>
              <a:off x="3169792" y="906053"/>
              <a:ext cx="12578" cy="8030"/>
            </a:xfrm>
            <a:custGeom>
              <a:avLst/>
              <a:gdLst/>
              <a:ahLst/>
              <a:cxnLst/>
              <a:rect l="l" t="t" r="r" b="b"/>
              <a:pathLst>
                <a:path w="531" h="339" extrusionOk="0">
                  <a:moveTo>
                    <a:pt x="371" y="1"/>
                  </a:moveTo>
                  <a:cubicBezTo>
                    <a:pt x="356" y="1"/>
                    <a:pt x="341" y="2"/>
                    <a:pt x="326" y="5"/>
                  </a:cubicBezTo>
                  <a:cubicBezTo>
                    <a:pt x="259" y="19"/>
                    <a:pt x="187" y="61"/>
                    <a:pt x="131" y="125"/>
                  </a:cubicBezTo>
                  <a:cubicBezTo>
                    <a:pt x="78" y="181"/>
                    <a:pt x="43" y="245"/>
                    <a:pt x="6" y="309"/>
                  </a:cubicBezTo>
                  <a:cubicBezTo>
                    <a:pt x="1" y="320"/>
                    <a:pt x="3" y="328"/>
                    <a:pt x="14" y="336"/>
                  </a:cubicBezTo>
                  <a:cubicBezTo>
                    <a:pt x="19" y="337"/>
                    <a:pt x="24" y="338"/>
                    <a:pt x="28" y="338"/>
                  </a:cubicBezTo>
                  <a:cubicBezTo>
                    <a:pt x="37" y="338"/>
                    <a:pt x="44" y="334"/>
                    <a:pt x="46" y="325"/>
                  </a:cubicBezTo>
                  <a:cubicBezTo>
                    <a:pt x="80" y="264"/>
                    <a:pt x="112" y="202"/>
                    <a:pt x="160" y="152"/>
                  </a:cubicBezTo>
                  <a:cubicBezTo>
                    <a:pt x="211" y="96"/>
                    <a:pt x="270" y="59"/>
                    <a:pt x="326" y="48"/>
                  </a:cubicBezTo>
                  <a:cubicBezTo>
                    <a:pt x="336" y="46"/>
                    <a:pt x="346" y="45"/>
                    <a:pt x="356" y="45"/>
                  </a:cubicBezTo>
                  <a:cubicBezTo>
                    <a:pt x="409" y="45"/>
                    <a:pt x="457" y="68"/>
                    <a:pt x="477" y="104"/>
                  </a:cubicBezTo>
                  <a:cubicBezTo>
                    <a:pt x="481" y="111"/>
                    <a:pt x="488" y="116"/>
                    <a:pt x="496" y="116"/>
                  </a:cubicBezTo>
                  <a:cubicBezTo>
                    <a:pt x="500" y="116"/>
                    <a:pt x="505" y="115"/>
                    <a:pt x="509" y="112"/>
                  </a:cubicBezTo>
                  <a:cubicBezTo>
                    <a:pt x="523" y="107"/>
                    <a:pt x="531" y="91"/>
                    <a:pt x="523" y="83"/>
                  </a:cubicBezTo>
                  <a:cubicBezTo>
                    <a:pt x="499" y="30"/>
                    <a:pt x="439" y="1"/>
                    <a:pt x="371"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0"/>
            <p:cNvSpPr/>
            <p:nvPr/>
          </p:nvSpPr>
          <p:spPr>
            <a:xfrm>
              <a:off x="3166949" y="903969"/>
              <a:ext cx="4832" cy="5069"/>
            </a:xfrm>
            <a:custGeom>
              <a:avLst/>
              <a:gdLst/>
              <a:ahLst/>
              <a:cxnLst/>
              <a:rect l="l" t="t" r="r" b="b"/>
              <a:pathLst>
                <a:path w="204" h="214" extrusionOk="0">
                  <a:moveTo>
                    <a:pt x="183" y="0"/>
                  </a:moveTo>
                  <a:cubicBezTo>
                    <a:pt x="180" y="0"/>
                    <a:pt x="175" y="1"/>
                    <a:pt x="171" y="3"/>
                  </a:cubicBezTo>
                  <a:cubicBezTo>
                    <a:pt x="94" y="40"/>
                    <a:pt x="30" y="109"/>
                    <a:pt x="3" y="187"/>
                  </a:cubicBezTo>
                  <a:cubicBezTo>
                    <a:pt x="1" y="197"/>
                    <a:pt x="3" y="208"/>
                    <a:pt x="11" y="211"/>
                  </a:cubicBezTo>
                  <a:cubicBezTo>
                    <a:pt x="14" y="211"/>
                    <a:pt x="17" y="211"/>
                    <a:pt x="17" y="213"/>
                  </a:cubicBezTo>
                  <a:cubicBezTo>
                    <a:pt x="19" y="214"/>
                    <a:pt x="21" y="214"/>
                    <a:pt x="23" y="214"/>
                  </a:cubicBezTo>
                  <a:cubicBezTo>
                    <a:pt x="34" y="214"/>
                    <a:pt x="44" y="208"/>
                    <a:pt x="46" y="197"/>
                  </a:cubicBezTo>
                  <a:cubicBezTo>
                    <a:pt x="70" y="133"/>
                    <a:pt x="123" y="77"/>
                    <a:pt x="187" y="43"/>
                  </a:cubicBezTo>
                  <a:cubicBezTo>
                    <a:pt x="200" y="37"/>
                    <a:pt x="203" y="24"/>
                    <a:pt x="200" y="13"/>
                  </a:cubicBezTo>
                  <a:cubicBezTo>
                    <a:pt x="199" y="4"/>
                    <a:pt x="192" y="0"/>
                    <a:pt x="183"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0"/>
            <p:cNvSpPr/>
            <p:nvPr/>
          </p:nvSpPr>
          <p:spPr>
            <a:xfrm>
              <a:off x="3154205" y="899776"/>
              <a:ext cx="8599" cy="9025"/>
            </a:xfrm>
            <a:custGeom>
              <a:avLst/>
              <a:gdLst/>
              <a:ahLst/>
              <a:cxnLst/>
              <a:rect l="l" t="t" r="r" b="b"/>
              <a:pathLst>
                <a:path w="363" h="381" extrusionOk="0">
                  <a:moveTo>
                    <a:pt x="157" y="1"/>
                  </a:moveTo>
                  <a:cubicBezTo>
                    <a:pt x="156" y="1"/>
                    <a:pt x="154" y="1"/>
                    <a:pt x="152" y="1"/>
                  </a:cubicBezTo>
                  <a:cubicBezTo>
                    <a:pt x="115" y="4"/>
                    <a:pt x="83" y="25"/>
                    <a:pt x="51" y="55"/>
                  </a:cubicBezTo>
                  <a:cubicBezTo>
                    <a:pt x="22" y="92"/>
                    <a:pt x="1" y="134"/>
                    <a:pt x="1" y="177"/>
                  </a:cubicBezTo>
                  <a:cubicBezTo>
                    <a:pt x="1" y="238"/>
                    <a:pt x="38" y="292"/>
                    <a:pt x="96" y="326"/>
                  </a:cubicBezTo>
                  <a:cubicBezTo>
                    <a:pt x="104" y="334"/>
                    <a:pt x="115" y="337"/>
                    <a:pt x="126" y="340"/>
                  </a:cubicBezTo>
                  <a:cubicBezTo>
                    <a:pt x="187" y="372"/>
                    <a:pt x="264" y="377"/>
                    <a:pt x="334" y="380"/>
                  </a:cubicBezTo>
                  <a:cubicBezTo>
                    <a:pt x="335" y="380"/>
                    <a:pt x="337" y="381"/>
                    <a:pt x="340" y="381"/>
                  </a:cubicBezTo>
                  <a:cubicBezTo>
                    <a:pt x="349" y="381"/>
                    <a:pt x="358" y="372"/>
                    <a:pt x="363" y="361"/>
                  </a:cubicBezTo>
                  <a:cubicBezTo>
                    <a:pt x="363" y="348"/>
                    <a:pt x="355" y="337"/>
                    <a:pt x="342" y="337"/>
                  </a:cubicBezTo>
                  <a:cubicBezTo>
                    <a:pt x="275" y="334"/>
                    <a:pt x="206" y="326"/>
                    <a:pt x="150" y="300"/>
                  </a:cubicBezTo>
                  <a:cubicBezTo>
                    <a:pt x="102" y="281"/>
                    <a:pt x="49" y="233"/>
                    <a:pt x="49" y="172"/>
                  </a:cubicBezTo>
                  <a:cubicBezTo>
                    <a:pt x="49" y="142"/>
                    <a:pt x="62" y="110"/>
                    <a:pt x="86" y="84"/>
                  </a:cubicBezTo>
                  <a:cubicBezTo>
                    <a:pt x="104" y="65"/>
                    <a:pt x="128" y="52"/>
                    <a:pt x="152" y="47"/>
                  </a:cubicBezTo>
                  <a:cubicBezTo>
                    <a:pt x="166" y="44"/>
                    <a:pt x="174" y="33"/>
                    <a:pt x="174" y="20"/>
                  </a:cubicBezTo>
                  <a:cubicBezTo>
                    <a:pt x="174" y="8"/>
                    <a:pt x="168" y="1"/>
                    <a:pt x="157"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30"/>
            <p:cNvSpPr/>
            <p:nvPr/>
          </p:nvSpPr>
          <p:spPr>
            <a:xfrm>
              <a:off x="3161714" y="901174"/>
              <a:ext cx="1990" cy="3387"/>
            </a:xfrm>
            <a:custGeom>
              <a:avLst/>
              <a:gdLst/>
              <a:ahLst/>
              <a:cxnLst/>
              <a:rect l="l" t="t" r="r" b="b"/>
              <a:pathLst>
                <a:path w="84" h="143" extrusionOk="0">
                  <a:moveTo>
                    <a:pt x="58" y="1"/>
                  </a:moveTo>
                  <a:cubicBezTo>
                    <a:pt x="52" y="1"/>
                    <a:pt x="46" y="3"/>
                    <a:pt x="41" y="6"/>
                  </a:cubicBezTo>
                  <a:cubicBezTo>
                    <a:pt x="14" y="22"/>
                    <a:pt x="1" y="51"/>
                    <a:pt x="1" y="81"/>
                  </a:cubicBezTo>
                  <a:cubicBezTo>
                    <a:pt x="6" y="105"/>
                    <a:pt x="14" y="126"/>
                    <a:pt x="33" y="134"/>
                  </a:cubicBezTo>
                  <a:cubicBezTo>
                    <a:pt x="35" y="139"/>
                    <a:pt x="41" y="142"/>
                    <a:pt x="51" y="142"/>
                  </a:cubicBezTo>
                  <a:cubicBezTo>
                    <a:pt x="53" y="142"/>
                    <a:pt x="55" y="143"/>
                    <a:pt x="57" y="143"/>
                  </a:cubicBezTo>
                  <a:cubicBezTo>
                    <a:pt x="66" y="143"/>
                    <a:pt x="76" y="137"/>
                    <a:pt x="80" y="126"/>
                  </a:cubicBezTo>
                  <a:cubicBezTo>
                    <a:pt x="83" y="115"/>
                    <a:pt x="80" y="102"/>
                    <a:pt x="67" y="99"/>
                  </a:cubicBezTo>
                  <a:cubicBezTo>
                    <a:pt x="54" y="99"/>
                    <a:pt x="51" y="86"/>
                    <a:pt x="51" y="75"/>
                  </a:cubicBezTo>
                  <a:cubicBezTo>
                    <a:pt x="51" y="65"/>
                    <a:pt x="54" y="51"/>
                    <a:pt x="65" y="46"/>
                  </a:cubicBezTo>
                  <a:cubicBezTo>
                    <a:pt x="78" y="35"/>
                    <a:pt x="80" y="22"/>
                    <a:pt x="75" y="11"/>
                  </a:cubicBezTo>
                  <a:cubicBezTo>
                    <a:pt x="71" y="4"/>
                    <a:pt x="64" y="1"/>
                    <a:pt x="58"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30"/>
            <p:cNvSpPr/>
            <p:nvPr/>
          </p:nvSpPr>
          <p:spPr>
            <a:xfrm>
              <a:off x="3142788" y="906716"/>
              <a:ext cx="8101" cy="7225"/>
            </a:xfrm>
            <a:custGeom>
              <a:avLst/>
              <a:gdLst/>
              <a:ahLst/>
              <a:cxnLst/>
              <a:rect l="l" t="t" r="r" b="b"/>
              <a:pathLst>
                <a:path w="342" h="305" extrusionOk="0">
                  <a:moveTo>
                    <a:pt x="144" y="1"/>
                  </a:moveTo>
                  <a:cubicBezTo>
                    <a:pt x="117" y="1"/>
                    <a:pt x="87" y="9"/>
                    <a:pt x="62" y="31"/>
                  </a:cubicBezTo>
                  <a:cubicBezTo>
                    <a:pt x="27" y="57"/>
                    <a:pt x="8" y="95"/>
                    <a:pt x="6" y="132"/>
                  </a:cubicBezTo>
                  <a:cubicBezTo>
                    <a:pt x="0" y="185"/>
                    <a:pt x="27" y="233"/>
                    <a:pt x="80" y="268"/>
                  </a:cubicBezTo>
                  <a:cubicBezTo>
                    <a:pt x="80" y="268"/>
                    <a:pt x="86" y="268"/>
                    <a:pt x="80" y="270"/>
                  </a:cubicBezTo>
                  <a:cubicBezTo>
                    <a:pt x="121" y="293"/>
                    <a:pt x="168" y="304"/>
                    <a:pt x="215" y="304"/>
                  </a:cubicBezTo>
                  <a:cubicBezTo>
                    <a:pt x="252" y="304"/>
                    <a:pt x="288" y="298"/>
                    <a:pt x="320" y="284"/>
                  </a:cubicBezTo>
                  <a:cubicBezTo>
                    <a:pt x="333" y="278"/>
                    <a:pt x="341" y="262"/>
                    <a:pt x="339" y="254"/>
                  </a:cubicBezTo>
                  <a:cubicBezTo>
                    <a:pt x="335" y="247"/>
                    <a:pt x="327" y="242"/>
                    <a:pt x="317" y="242"/>
                  </a:cubicBezTo>
                  <a:cubicBezTo>
                    <a:pt x="314" y="242"/>
                    <a:pt x="310" y="242"/>
                    <a:pt x="307" y="244"/>
                  </a:cubicBezTo>
                  <a:cubicBezTo>
                    <a:pt x="282" y="255"/>
                    <a:pt x="253" y="261"/>
                    <a:pt x="224" y="261"/>
                  </a:cubicBezTo>
                  <a:cubicBezTo>
                    <a:pt x="185" y="261"/>
                    <a:pt x="144" y="250"/>
                    <a:pt x="112" y="230"/>
                  </a:cubicBezTo>
                  <a:cubicBezTo>
                    <a:pt x="88" y="217"/>
                    <a:pt x="48" y="180"/>
                    <a:pt x="51" y="126"/>
                  </a:cubicBezTo>
                  <a:cubicBezTo>
                    <a:pt x="51" y="105"/>
                    <a:pt x="67" y="81"/>
                    <a:pt x="88" y="65"/>
                  </a:cubicBezTo>
                  <a:cubicBezTo>
                    <a:pt x="98" y="58"/>
                    <a:pt x="114" y="46"/>
                    <a:pt x="135" y="46"/>
                  </a:cubicBezTo>
                  <a:cubicBezTo>
                    <a:pt x="137" y="46"/>
                    <a:pt x="139" y="46"/>
                    <a:pt x="142" y="47"/>
                  </a:cubicBezTo>
                  <a:cubicBezTo>
                    <a:pt x="155" y="47"/>
                    <a:pt x="168" y="41"/>
                    <a:pt x="171" y="28"/>
                  </a:cubicBezTo>
                  <a:cubicBezTo>
                    <a:pt x="174" y="15"/>
                    <a:pt x="168" y="4"/>
                    <a:pt x="155" y="1"/>
                  </a:cubicBezTo>
                  <a:cubicBezTo>
                    <a:pt x="151" y="1"/>
                    <a:pt x="148" y="1"/>
                    <a:pt x="144"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0"/>
            <p:cNvSpPr/>
            <p:nvPr/>
          </p:nvSpPr>
          <p:spPr>
            <a:xfrm>
              <a:off x="3134782" y="962003"/>
              <a:ext cx="60474" cy="52373"/>
            </a:xfrm>
            <a:custGeom>
              <a:avLst/>
              <a:gdLst/>
              <a:ahLst/>
              <a:cxnLst/>
              <a:rect l="l" t="t" r="r" b="b"/>
              <a:pathLst>
                <a:path w="2553" h="2211" extrusionOk="0">
                  <a:moveTo>
                    <a:pt x="2530" y="0"/>
                  </a:moveTo>
                  <a:cubicBezTo>
                    <a:pt x="2519" y="0"/>
                    <a:pt x="2509" y="6"/>
                    <a:pt x="2504" y="17"/>
                  </a:cubicBezTo>
                  <a:cubicBezTo>
                    <a:pt x="2502" y="22"/>
                    <a:pt x="2336" y="358"/>
                    <a:pt x="1985" y="608"/>
                  </a:cubicBezTo>
                  <a:cubicBezTo>
                    <a:pt x="1698" y="810"/>
                    <a:pt x="1444" y="828"/>
                    <a:pt x="1361" y="828"/>
                  </a:cubicBezTo>
                  <a:cubicBezTo>
                    <a:pt x="1343" y="828"/>
                    <a:pt x="1333" y="827"/>
                    <a:pt x="1332" y="827"/>
                  </a:cubicBezTo>
                  <a:cubicBezTo>
                    <a:pt x="1321" y="827"/>
                    <a:pt x="1316" y="829"/>
                    <a:pt x="1308" y="837"/>
                  </a:cubicBezTo>
                  <a:cubicBezTo>
                    <a:pt x="1155" y="1009"/>
                    <a:pt x="991" y="1043"/>
                    <a:pt x="889" y="1043"/>
                  </a:cubicBezTo>
                  <a:cubicBezTo>
                    <a:pt x="829" y="1043"/>
                    <a:pt x="790" y="1031"/>
                    <a:pt x="786" y="1029"/>
                  </a:cubicBezTo>
                  <a:cubicBezTo>
                    <a:pt x="775" y="1029"/>
                    <a:pt x="765" y="1035"/>
                    <a:pt x="759" y="1040"/>
                  </a:cubicBezTo>
                  <a:cubicBezTo>
                    <a:pt x="280" y="1567"/>
                    <a:pt x="5" y="2175"/>
                    <a:pt x="3" y="2183"/>
                  </a:cubicBezTo>
                  <a:cubicBezTo>
                    <a:pt x="0" y="2193"/>
                    <a:pt x="3" y="2201"/>
                    <a:pt x="11" y="2209"/>
                  </a:cubicBezTo>
                  <a:lnTo>
                    <a:pt x="13" y="2209"/>
                  </a:lnTo>
                  <a:cubicBezTo>
                    <a:pt x="16" y="2210"/>
                    <a:pt x="18" y="2210"/>
                    <a:pt x="20" y="2210"/>
                  </a:cubicBezTo>
                  <a:cubicBezTo>
                    <a:pt x="31" y="2210"/>
                    <a:pt x="41" y="2204"/>
                    <a:pt x="45" y="2193"/>
                  </a:cubicBezTo>
                  <a:cubicBezTo>
                    <a:pt x="51" y="2185"/>
                    <a:pt x="317" y="1594"/>
                    <a:pt x="783" y="1077"/>
                  </a:cubicBezTo>
                  <a:cubicBezTo>
                    <a:pt x="802" y="1081"/>
                    <a:pt x="836" y="1086"/>
                    <a:pt x="880" y="1086"/>
                  </a:cubicBezTo>
                  <a:cubicBezTo>
                    <a:pt x="992" y="1086"/>
                    <a:pt x="1170" y="1052"/>
                    <a:pt x="1335" y="875"/>
                  </a:cubicBezTo>
                  <a:cubicBezTo>
                    <a:pt x="1341" y="875"/>
                    <a:pt x="1348" y="875"/>
                    <a:pt x="1357" y="875"/>
                  </a:cubicBezTo>
                  <a:cubicBezTo>
                    <a:pt x="1451" y="875"/>
                    <a:pt x="1710" y="854"/>
                    <a:pt x="2011" y="643"/>
                  </a:cubicBezTo>
                  <a:cubicBezTo>
                    <a:pt x="2376" y="387"/>
                    <a:pt x="2541" y="44"/>
                    <a:pt x="2547" y="30"/>
                  </a:cubicBezTo>
                  <a:cubicBezTo>
                    <a:pt x="2552" y="17"/>
                    <a:pt x="2549" y="4"/>
                    <a:pt x="2536" y="1"/>
                  </a:cubicBezTo>
                  <a:cubicBezTo>
                    <a:pt x="2534" y="0"/>
                    <a:pt x="2532" y="0"/>
                    <a:pt x="2530" y="0"/>
                  </a:cubicBezTo>
                  <a:close/>
                </a:path>
              </a:pathLst>
            </a:custGeom>
            <a:solidFill>
              <a:srgbClr val="FFD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30"/>
            <p:cNvSpPr/>
            <p:nvPr/>
          </p:nvSpPr>
          <p:spPr>
            <a:xfrm>
              <a:off x="3104106" y="930878"/>
              <a:ext cx="15847" cy="13739"/>
            </a:xfrm>
            <a:custGeom>
              <a:avLst/>
              <a:gdLst/>
              <a:ahLst/>
              <a:cxnLst/>
              <a:rect l="l" t="t" r="r" b="b"/>
              <a:pathLst>
                <a:path w="669" h="580" extrusionOk="0">
                  <a:moveTo>
                    <a:pt x="612" y="1"/>
                  </a:moveTo>
                  <a:cubicBezTo>
                    <a:pt x="555" y="1"/>
                    <a:pt x="450" y="18"/>
                    <a:pt x="363" y="20"/>
                  </a:cubicBezTo>
                  <a:cubicBezTo>
                    <a:pt x="245" y="23"/>
                    <a:pt x="195" y="52"/>
                    <a:pt x="195" y="81"/>
                  </a:cubicBezTo>
                  <a:cubicBezTo>
                    <a:pt x="195" y="92"/>
                    <a:pt x="200" y="96"/>
                    <a:pt x="208" y="96"/>
                  </a:cubicBezTo>
                  <a:cubicBezTo>
                    <a:pt x="226" y="96"/>
                    <a:pt x="257" y="80"/>
                    <a:pt x="288" y="76"/>
                  </a:cubicBezTo>
                  <a:cubicBezTo>
                    <a:pt x="297" y="75"/>
                    <a:pt x="306" y="74"/>
                    <a:pt x="315" y="74"/>
                  </a:cubicBezTo>
                  <a:cubicBezTo>
                    <a:pt x="356" y="74"/>
                    <a:pt x="398" y="88"/>
                    <a:pt x="427" y="119"/>
                  </a:cubicBezTo>
                  <a:cubicBezTo>
                    <a:pt x="457" y="157"/>
                    <a:pt x="411" y="334"/>
                    <a:pt x="338" y="334"/>
                  </a:cubicBezTo>
                  <a:cubicBezTo>
                    <a:pt x="334" y="334"/>
                    <a:pt x="329" y="333"/>
                    <a:pt x="325" y="332"/>
                  </a:cubicBezTo>
                  <a:cubicBezTo>
                    <a:pt x="245" y="313"/>
                    <a:pt x="267" y="263"/>
                    <a:pt x="219" y="228"/>
                  </a:cubicBezTo>
                  <a:cubicBezTo>
                    <a:pt x="174" y="193"/>
                    <a:pt x="120" y="196"/>
                    <a:pt x="75" y="145"/>
                  </a:cubicBezTo>
                  <a:cubicBezTo>
                    <a:pt x="48" y="116"/>
                    <a:pt x="46" y="66"/>
                    <a:pt x="62" y="36"/>
                  </a:cubicBezTo>
                  <a:lnTo>
                    <a:pt x="62" y="36"/>
                  </a:lnTo>
                  <a:cubicBezTo>
                    <a:pt x="35" y="60"/>
                    <a:pt x="0" y="100"/>
                    <a:pt x="16" y="156"/>
                  </a:cubicBezTo>
                  <a:cubicBezTo>
                    <a:pt x="40" y="228"/>
                    <a:pt x="166" y="252"/>
                    <a:pt x="168" y="287"/>
                  </a:cubicBezTo>
                  <a:cubicBezTo>
                    <a:pt x="200" y="353"/>
                    <a:pt x="272" y="406"/>
                    <a:pt x="272" y="406"/>
                  </a:cubicBezTo>
                  <a:cubicBezTo>
                    <a:pt x="283" y="438"/>
                    <a:pt x="267" y="580"/>
                    <a:pt x="267" y="580"/>
                  </a:cubicBezTo>
                  <a:cubicBezTo>
                    <a:pt x="267" y="580"/>
                    <a:pt x="339" y="476"/>
                    <a:pt x="381" y="388"/>
                  </a:cubicBezTo>
                  <a:cubicBezTo>
                    <a:pt x="427" y="303"/>
                    <a:pt x="453" y="247"/>
                    <a:pt x="493" y="196"/>
                  </a:cubicBezTo>
                  <a:cubicBezTo>
                    <a:pt x="533" y="145"/>
                    <a:pt x="669" y="34"/>
                    <a:pt x="653" y="10"/>
                  </a:cubicBezTo>
                  <a:cubicBezTo>
                    <a:pt x="648" y="3"/>
                    <a:pt x="633" y="1"/>
                    <a:pt x="612"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30"/>
            <p:cNvSpPr/>
            <p:nvPr/>
          </p:nvSpPr>
          <p:spPr>
            <a:xfrm>
              <a:off x="3101714" y="943148"/>
              <a:ext cx="7769" cy="8101"/>
            </a:xfrm>
            <a:custGeom>
              <a:avLst/>
              <a:gdLst/>
              <a:ahLst/>
              <a:cxnLst/>
              <a:rect l="l" t="t" r="r" b="b"/>
              <a:pathLst>
                <a:path w="328" h="342" extrusionOk="0">
                  <a:moveTo>
                    <a:pt x="29" y="0"/>
                  </a:moveTo>
                  <a:cubicBezTo>
                    <a:pt x="8" y="32"/>
                    <a:pt x="16" y="67"/>
                    <a:pt x="0" y="102"/>
                  </a:cubicBezTo>
                  <a:cubicBezTo>
                    <a:pt x="56" y="142"/>
                    <a:pt x="85" y="126"/>
                    <a:pt x="139" y="158"/>
                  </a:cubicBezTo>
                  <a:cubicBezTo>
                    <a:pt x="195" y="195"/>
                    <a:pt x="251" y="285"/>
                    <a:pt x="251" y="285"/>
                  </a:cubicBezTo>
                  <a:cubicBezTo>
                    <a:pt x="251" y="285"/>
                    <a:pt x="275" y="333"/>
                    <a:pt x="288" y="341"/>
                  </a:cubicBezTo>
                  <a:cubicBezTo>
                    <a:pt x="288" y="341"/>
                    <a:pt x="288" y="342"/>
                    <a:pt x="288" y="342"/>
                  </a:cubicBezTo>
                  <a:cubicBezTo>
                    <a:pt x="297" y="342"/>
                    <a:pt x="327" y="197"/>
                    <a:pt x="304" y="184"/>
                  </a:cubicBezTo>
                  <a:cubicBezTo>
                    <a:pt x="301" y="183"/>
                    <a:pt x="298" y="182"/>
                    <a:pt x="296" y="182"/>
                  </a:cubicBezTo>
                  <a:cubicBezTo>
                    <a:pt x="277" y="182"/>
                    <a:pt x="269" y="219"/>
                    <a:pt x="269" y="219"/>
                  </a:cubicBezTo>
                  <a:cubicBezTo>
                    <a:pt x="269" y="219"/>
                    <a:pt x="208" y="48"/>
                    <a:pt x="157" y="24"/>
                  </a:cubicBezTo>
                  <a:cubicBezTo>
                    <a:pt x="104" y="6"/>
                    <a:pt x="53" y="14"/>
                    <a:pt x="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0"/>
            <p:cNvSpPr/>
            <p:nvPr/>
          </p:nvSpPr>
          <p:spPr>
            <a:xfrm>
              <a:off x="3098871" y="947554"/>
              <a:ext cx="5638" cy="4856"/>
            </a:xfrm>
            <a:custGeom>
              <a:avLst/>
              <a:gdLst/>
              <a:ahLst/>
              <a:cxnLst/>
              <a:rect l="l" t="t" r="r" b="b"/>
              <a:pathLst>
                <a:path w="238" h="205" extrusionOk="0">
                  <a:moveTo>
                    <a:pt x="40" y="1"/>
                  </a:moveTo>
                  <a:cubicBezTo>
                    <a:pt x="0" y="99"/>
                    <a:pt x="11" y="198"/>
                    <a:pt x="11" y="198"/>
                  </a:cubicBezTo>
                  <a:cubicBezTo>
                    <a:pt x="28" y="203"/>
                    <a:pt x="45" y="205"/>
                    <a:pt x="60" y="205"/>
                  </a:cubicBezTo>
                  <a:cubicBezTo>
                    <a:pt x="168" y="205"/>
                    <a:pt x="237" y="107"/>
                    <a:pt x="237" y="107"/>
                  </a:cubicBezTo>
                  <a:cubicBezTo>
                    <a:pt x="176" y="75"/>
                    <a:pt x="38" y="54"/>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30"/>
            <p:cNvSpPr/>
            <p:nvPr/>
          </p:nvSpPr>
          <p:spPr>
            <a:xfrm>
              <a:off x="3076345" y="897526"/>
              <a:ext cx="118959" cy="107802"/>
            </a:xfrm>
            <a:custGeom>
              <a:avLst/>
              <a:gdLst/>
              <a:ahLst/>
              <a:cxnLst/>
              <a:rect l="l" t="t" r="r" b="b"/>
              <a:pathLst>
                <a:path w="5022" h="4551" extrusionOk="0">
                  <a:moveTo>
                    <a:pt x="3498" y="1"/>
                  </a:moveTo>
                  <a:cubicBezTo>
                    <a:pt x="3446" y="1"/>
                    <a:pt x="3391" y="8"/>
                    <a:pt x="3333" y="27"/>
                  </a:cubicBezTo>
                  <a:cubicBezTo>
                    <a:pt x="3178" y="72"/>
                    <a:pt x="3032" y="227"/>
                    <a:pt x="2979" y="285"/>
                  </a:cubicBezTo>
                  <a:cubicBezTo>
                    <a:pt x="2840" y="288"/>
                    <a:pt x="2731" y="389"/>
                    <a:pt x="2685" y="488"/>
                  </a:cubicBezTo>
                  <a:cubicBezTo>
                    <a:pt x="2643" y="581"/>
                    <a:pt x="2654" y="674"/>
                    <a:pt x="2709" y="736"/>
                  </a:cubicBezTo>
                  <a:cubicBezTo>
                    <a:pt x="2603" y="768"/>
                    <a:pt x="2347" y="847"/>
                    <a:pt x="2283" y="901"/>
                  </a:cubicBezTo>
                  <a:cubicBezTo>
                    <a:pt x="2238" y="941"/>
                    <a:pt x="2179" y="1002"/>
                    <a:pt x="2131" y="1050"/>
                  </a:cubicBezTo>
                  <a:lnTo>
                    <a:pt x="2051" y="1130"/>
                  </a:lnTo>
                  <a:cubicBezTo>
                    <a:pt x="2027" y="1154"/>
                    <a:pt x="1822" y="1212"/>
                    <a:pt x="1673" y="1255"/>
                  </a:cubicBezTo>
                  <a:cubicBezTo>
                    <a:pt x="1415" y="1327"/>
                    <a:pt x="1242" y="1378"/>
                    <a:pt x="1196" y="1418"/>
                  </a:cubicBezTo>
                  <a:cubicBezTo>
                    <a:pt x="1138" y="1471"/>
                    <a:pt x="1122" y="1527"/>
                    <a:pt x="1140" y="1588"/>
                  </a:cubicBezTo>
                  <a:cubicBezTo>
                    <a:pt x="1156" y="1631"/>
                    <a:pt x="1202" y="1657"/>
                    <a:pt x="1242" y="1684"/>
                  </a:cubicBezTo>
                  <a:cubicBezTo>
                    <a:pt x="1260" y="1697"/>
                    <a:pt x="1295" y="1719"/>
                    <a:pt x="1295" y="1727"/>
                  </a:cubicBezTo>
                  <a:cubicBezTo>
                    <a:pt x="1295" y="1759"/>
                    <a:pt x="1252" y="1791"/>
                    <a:pt x="1207" y="1828"/>
                  </a:cubicBezTo>
                  <a:cubicBezTo>
                    <a:pt x="1172" y="1857"/>
                    <a:pt x="1135" y="1884"/>
                    <a:pt x="1108" y="1921"/>
                  </a:cubicBezTo>
                  <a:cubicBezTo>
                    <a:pt x="1090" y="1945"/>
                    <a:pt x="1087" y="1966"/>
                    <a:pt x="1084" y="1988"/>
                  </a:cubicBezTo>
                  <a:cubicBezTo>
                    <a:pt x="1082" y="2001"/>
                    <a:pt x="1082" y="2014"/>
                    <a:pt x="1074" y="2022"/>
                  </a:cubicBezTo>
                  <a:cubicBezTo>
                    <a:pt x="1071" y="2030"/>
                    <a:pt x="1058" y="2044"/>
                    <a:pt x="1044" y="2054"/>
                  </a:cubicBezTo>
                  <a:cubicBezTo>
                    <a:pt x="1023" y="2070"/>
                    <a:pt x="1005" y="2086"/>
                    <a:pt x="994" y="2110"/>
                  </a:cubicBezTo>
                  <a:cubicBezTo>
                    <a:pt x="957" y="2195"/>
                    <a:pt x="957" y="2281"/>
                    <a:pt x="962" y="2310"/>
                  </a:cubicBezTo>
                  <a:cubicBezTo>
                    <a:pt x="938" y="2337"/>
                    <a:pt x="911" y="2353"/>
                    <a:pt x="882" y="2369"/>
                  </a:cubicBezTo>
                  <a:cubicBezTo>
                    <a:pt x="853" y="2387"/>
                    <a:pt x="818" y="2403"/>
                    <a:pt x="791" y="2435"/>
                  </a:cubicBezTo>
                  <a:cubicBezTo>
                    <a:pt x="658" y="2587"/>
                    <a:pt x="653" y="2646"/>
                    <a:pt x="656" y="2718"/>
                  </a:cubicBezTo>
                  <a:cubicBezTo>
                    <a:pt x="656" y="2747"/>
                    <a:pt x="698" y="2806"/>
                    <a:pt x="781" y="2923"/>
                  </a:cubicBezTo>
                  <a:cubicBezTo>
                    <a:pt x="866" y="3040"/>
                    <a:pt x="978" y="3200"/>
                    <a:pt x="978" y="3256"/>
                  </a:cubicBezTo>
                  <a:cubicBezTo>
                    <a:pt x="978" y="3344"/>
                    <a:pt x="842" y="3551"/>
                    <a:pt x="695" y="3775"/>
                  </a:cubicBezTo>
                  <a:lnTo>
                    <a:pt x="669" y="3815"/>
                  </a:lnTo>
                  <a:cubicBezTo>
                    <a:pt x="514" y="4055"/>
                    <a:pt x="19" y="4508"/>
                    <a:pt x="14" y="4510"/>
                  </a:cubicBezTo>
                  <a:cubicBezTo>
                    <a:pt x="3" y="4521"/>
                    <a:pt x="0" y="4534"/>
                    <a:pt x="8" y="4545"/>
                  </a:cubicBezTo>
                  <a:lnTo>
                    <a:pt x="14" y="4548"/>
                  </a:lnTo>
                  <a:cubicBezTo>
                    <a:pt x="22" y="4550"/>
                    <a:pt x="35" y="4550"/>
                    <a:pt x="35" y="4550"/>
                  </a:cubicBezTo>
                  <a:cubicBezTo>
                    <a:pt x="56" y="4532"/>
                    <a:pt x="541" y="4087"/>
                    <a:pt x="701" y="3844"/>
                  </a:cubicBezTo>
                  <a:lnTo>
                    <a:pt x="727" y="3805"/>
                  </a:lnTo>
                  <a:cubicBezTo>
                    <a:pt x="882" y="3567"/>
                    <a:pt x="1018" y="3362"/>
                    <a:pt x="1018" y="3258"/>
                  </a:cubicBezTo>
                  <a:cubicBezTo>
                    <a:pt x="1018" y="3194"/>
                    <a:pt x="935" y="3069"/>
                    <a:pt x="815" y="2901"/>
                  </a:cubicBezTo>
                  <a:cubicBezTo>
                    <a:pt x="762" y="2829"/>
                    <a:pt x="695" y="2736"/>
                    <a:pt x="695" y="2715"/>
                  </a:cubicBezTo>
                  <a:cubicBezTo>
                    <a:pt x="693" y="2662"/>
                    <a:pt x="687" y="2616"/>
                    <a:pt x="818" y="2470"/>
                  </a:cubicBezTo>
                  <a:cubicBezTo>
                    <a:pt x="842" y="2446"/>
                    <a:pt x="869" y="2433"/>
                    <a:pt x="895" y="2417"/>
                  </a:cubicBezTo>
                  <a:cubicBezTo>
                    <a:pt x="927" y="2401"/>
                    <a:pt x="967" y="2377"/>
                    <a:pt x="999" y="2337"/>
                  </a:cubicBezTo>
                  <a:cubicBezTo>
                    <a:pt x="1005" y="2334"/>
                    <a:pt x="1005" y="2326"/>
                    <a:pt x="1005" y="2321"/>
                  </a:cubicBezTo>
                  <a:cubicBezTo>
                    <a:pt x="1005" y="2321"/>
                    <a:pt x="994" y="2222"/>
                    <a:pt x="1034" y="2134"/>
                  </a:cubicBezTo>
                  <a:cubicBezTo>
                    <a:pt x="1039" y="2124"/>
                    <a:pt x="1055" y="2110"/>
                    <a:pt x="1068" y="2097"/>
                  </a:cubicBezTo>
                  <a:cubicBezTo>
                    <a:pt x="1084" y="2084"/>
                    <a:pt x="1100" y="2068"/>
                    <a:pt x="1111" y="2049"/>
                  </a:cubicBezTo>
                  <a:cubicBezTo>
                    <a:pt x="1122" y="2030"/>
                    <a:pt x="1124" y="2014"/>
                    <a:pt x="1127" y="1996"/>
                  </a:cubicBezTo>
                  <a:cubicBezTo>
                    <a:pt x="1132" y="1980"/>
                    <a:pt x="1132" y="1964"/>
                    <a:pt x="1140" y="1953"/>
                  </a:cubicBezTo>
                  <a:cubicBezTo>
                    <a:pt x="1164" y="1924"/>
                    <a:pt x="1199" y="1897"/>
                    <a:pt x="1231" y="1870"/>
                  </a:cubicBezTo>
                  <a:cubicBezTo>
                    <a:pt x="1284" y="1828"/>
                    <a:pt x="1335" y="1788"/>
                    <a:pt x="1338" y="1735"/>
                  </a:cubicBezTo>
                  <a:cubicBezTo>
                    <a:pt x="1340" y="1700"/>
                    <a:pt x="1308" y="1679"/>
                    <a:pt x="1268" y="1655"/>
                  </a:cubicBezTo>
                  <a:cubicBezTo>
                    <a:pt x="1234" y="1633"/>
                    <a:pt x="1194" y="1607"/>
                    <a:pt x="1186" y="1577"/>
                  </a:cubicBezTo>
                  <a:cubicBezTo>
                    <a:pt x="1172" y="1535"/>
                    <a:pt x="1180" y="1497"/>
                    <a:pt x="1228" y="1458"/>
                  </a:cubicBezTo>
                  <a:cubicBezTo>
                    <a:pt x="1266" y="1426"/>
                    <a:pt x="1495" y="1362"/>
                    <a:pt x="1681" y="1308"/>
                  </a:cubicBezTo>
                  <a:cubicBezTo>
                    <a:pt x="1913" y="1242"/>
                    <a:pt x="2046" y="1202"/>
                    <a:pt x="2081" y="1172"/>
                  </a:cubicBezTo>
                  <a:lnTo>
                    <a:pt x="2163" y="1087"/>
                  </a:lnTo>
                  <a:cubicBezTo>
                    <a:pt x="2211" y="1034"/>
                    <a:pt x="2267" y="978"/>
                    <a:pt x="2310" y="941"/>
                  </a:cubicBezTo>
                  <a:cubicBezTo>
                    <a:pt x="2366" y="895"/>
                    <a:pt x="2654" y="802"/>
                    <a:pt x="2760" y="773"/>
                  </a:cubicBezTo>
                  <a:cubicBezTo>
                    <a:pt x="2771" y="768"/>
                    <a:pt x="2776" y="762"/>
                    <a:pt x="2779" y="752"/>
                  </a:cubicBezTo>
                  <a:cubicBezTo>
                    <a:pt x="2784" y="741"/>
                    <a:pt x="2779" y="733"/>
                    <a:pt x="2773" y="728"/>
                  </a:cubicBezTo>
                  <a:cubicBezTo>
                    <a:pt x="2693" y="672"/>
                    <a:pt x="2696" y="578"/>
                    <a:pt x="2731" y="504"/>
                  </a:cubicBezTo>
                  <a:cubicBezTo>
                    <a:pt x="2765" y="419"/>
                    <a:pt x="2859" y="331"/>
                    <a:pt x="2984" y="331"/>
                  </a:cubicBezTo>
                  <a:cubicBezTo>
                    <a:pt x="2989" y="331"/>
                    <a:pt x="2997" y="328"/>
                    <a:pt x="3003" y="323"/>
                  </a:cubicBezTo>
                  <a:cubicBezTo>
                    <a:pt x="3090" y="227"/>
                    <a:pt x="3224" y="104"/>
                    <a:pt x="3338" y="70"/>
                  </a:cubicBezTo>
                  <a:cubicBezTo>
                    <a:pt x="3389" y="53"/>
                    <a:pt x="3438" y="47"/>
                    <a:pt x="3484" y="47"/>
                  </a:cubicBezTo>
                  <a:cubicBezTo>
                    <a:pt x="3728" y="47"/>
                    <a:pt x="3898" y="235"/>
                    <a:pt x="3903" y="237"/>
                  </a:cubicBezTo>
                  <a:cubicBezTo>
                    <a:pt x="3907" y="243"/>
                    <a:pt x="3912" y="246"/>
                    <a:pt x="3918" y="246"/>
                  </a:cubicBezTo>
                  <a:cubicBezTo>
                    <a:pt x="3920" y="246"/>
                    <a:pt x="3922" y="246"/>
                    <a:pt x="3924" y="245"/>
                  </a:cubicBezTo>
                  <a:cubicBezTo>
                    <a:pt x="3928" y="244"/>
                    <a:pt x="4050" y="213"/>
                    <a:pt x="4196" y="213"/>
                  </a:cubicBezTo>
                  <a:cubicBezTo>
                    <a:pt x="4262" y="213"/>
                    <a:pt x="4334" y="219"/>
                    <a:pt x="4401" y="237"/>
                  </a:cubicBezTo>
                  <a:cubicBezTo>
                    <a:pt x="4612" y="299"/>
                    <a:pt x="4657" y="592"/>
                    <a:pt x="4657" y="594"/>
                  </a:cubicBezTo>
                  <a:cubicBezTo>
                    <a:pt x="4657" y="605"/>
                    <a:pt x="4667" y="613"/>
                    <a:pt x="4681" y="613"/>
                  </a:cubicBezTo>
                  <a:cubicBezTo>
                    <a:pt x="4682" y="613"/>
                    <a:pt x="4695" y="611"/>
                    <a:pt x="4718" y="611"/>
                  </a:cubicBezTo>
                  <a:cubicBezTo>
                    <a:pt x="4773" y="611"/>
                    <a:pt x="4880" y="622"/>
                    <a:pt x="4977" y="696"/>
                  </a:cubicBezTo>
                  <a:cubicBezTo>
                    <a:pt x="4980" y="697"/>
                    <a:pt x="4984" y="698"/>
                    <a:pt x="4988" y="698"/>
                  </a:cubicBezTo>
                  <a:cubicBezTo>
                    <a:pt x="4996" y="698"/>
                    <a:pt x="5004" y="695"/>
                    <a:pt x="5011" y="688"/>
                  </a:cubicBezTo>
                  <a:cubicBezTo>
                    <a:pt x="5022" y="680"/>
                    <a:pt x="5022" y="666"/>
                    <a:pt x="5011" y="658"/>
                  </a:cubicBezTo>
                  <a:cubicBezTo>
                    <a:pt x="4904" y="578"/>
                    <a:pt x="4785" y="565"/>
                    <a:pt x="4724" y="565"/>
                  </a:cubicBezTo>
                  <a:cubicBezTo>
                    <a:pt x="4717" y="565"/>
                    <a:pt x="4710" y="565"/>
                    <a:pt x="4705" y="565"/>
                  </a:cubicBezTo>
                  <a:cubicBezTo>
                    <a:pt x="4689" y="496"/>
                    <a:pt x="4628" y="248"/>
                    <a:pt x="4422" y="192"/>
                  </a:cubicBezTo>
                  <a:cubicBezTo>
                    <a:pt x="4348" y="172"/>
                    <a:pt x="4271" y="165"/>
                    <a:pt x="4200" y="165"/>
                  </a:cubicBezTo>
                  <a:cubicBezTo>
                    <a:pt x="4075" y="165"/>
                    <a:pt x="3970" y="186"/>
                    <a:pt x="3932" y="195"/>
                  </a:cubicBezTo>
                  <a:cubicBezTo>
                    <a:pt x="3893" y="156"/>
                    <a:pt x="3729" y="1"/>
                    <a:pt x="3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30"/>
            <p:cNvSpPr/>
            <p:nvPr/>
          </p:nvSpPr>
          <p:spPr>
            <a:xfrm>
              <a:off x="3067888" y="982398"/>
              <a:ext cx="7201" cy="5709"/>
            </a:xfrm>
            <a:custGeom>
              <a:avLst/>
              <a:gdLst/>
              <a:ahLst/>
              <a:cxnLst/>
              <a:rect l="l" t="t" r="r" b="b"/>
              <a:pathLst>
                <a:path w="304" h="241" extrusionOk="0">
                  <a:moveTo>
                    <a:pt x="272" y="0"/>
                  </a:moveTo>
                  <a:lnTo>
                    <a:pt x="272" y="14"/>
                  </a:lnTo>
                  <a:cubicBezTo>
                    <a:pt x="264" y="88"/>
                    <a:pt x="192" y="160"/>
                    <a:pt x="104" y="160"/>
                  </a:cubicBezTo>
                  <a:cubicBezTo>
                    <a:pt x="59" y="160"/>
                    <a:pt x="24" y="142"/>
                    <a:pt x="3" y="115"/>
                  </a:cubicBezTo>
                  <a:lnTo>
                    <a:pt x="3" y="115"/>
                  </a:lnTo>
                  <a:cubicBezTo>
                    <a:pt x="0" y="190"/>
                    <a:pt x="53" y="235"/>
                    <a:pt x="125" y="240"/>
                  </a:cubicBezTo>
                  <a:cubicBezTo>
                    <a:pt x="127" y="240"/>
                    <a:pt x="128" y="240"/>
                    <a:pt x="130" y="240"/>
                  </a:cubicBezTo>
                  <a:cubicBezTo>
                    <a:pt x="216" y="240"/>
                    <a:pt x="283" y="167"/>
                    <a:pt x="296" y="94"/>
                  </a:cubicBezTo>
                  <a:cubicBezTo>
                    <a:pt x="304" y="51"/>
                    <a:pt x="293" y="22"/>
                    <a:pt x="272" y="0"/>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0"/>
            <p:cNvSpPr/>
            <p:nvPr/>
          </p:nvSpPr>
          <p:spPr>
            <a:xfrm>
              <a:off x="3140704" y="1028139"/>
              <a:ext cx="7083" cy="5590"/>
            </a:xfrm>
            <a:custGeom>
              <a:avLst/>
              <a:gdLst/>
              <a:ahLst/>
              <a:cxnLst/>
              <a:rect l="l" t="t" r="r" b="b"/>
              <a:pathLst>
                <a:path w="299" h="236" extrusionOk="0">
                  <a:moveTo>
                    <a:pt x="272" y="1"/>
                  </a:moveTo>
                  <a:lnTo>
                    <a:pt x="272" y="14"/>
                  </a:lnTo>
                  <a:cubicBezTo>
                    <a:pt x="262" y="89"/>
                    <a:pt x="192" y="161"/>
                    <a:pt x="102" y="161"/>
                  </a:cubicBezTo>
                  <a:cubicBezTo>
                    <a:pt x="62" y="161"/>
                    <a:pt x="30" y="142"/>
                    <a:pt x="8" y="121"/>
                  </a:cubicBezTo>
                  <a:lnTo>
                    <a:pt x="3" y="113"/>
                  </a:lnTo>
                  <a:lnTo>
                    <a:pt x="3" y="113"/>
                  </a:lnTo>
                  <a:cubicBezTo>
                    <a:pt x="0" y="187"/>
                    <a:pt x="54" y="233"/>
                    <a:pt x="126" y="235"/>
                  </a:cubicBezTo>
                  <a:cubicBezTo>
                    <a:pt x="129" y="235"/>
                    <a:pt x="132" y="235"/>
                    <a:pt x="135" y="235"/>
                  </a:cubicBezTo>
                  <a:cubicBezTo>
                    <a:pt x="218" y="235"/>
                    <a:pt x="283" y="163"/>
                    <a:pt x="296" y="89"/>
                  </a:cubicBezTo>
                  <a:cubicBezTo>
                    <a:pt x="299" y="51"/>
                    <a:pt x="293" y="22"/>
                    <a:pt x="272" y="1"/>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0"/>
            <p:cNvSpPr/>
            <p:nvPr/>
          </p:nvSpPr>
          <p:spPr>
            <a:xfrm>
              <a:off x="3183294" y="893807"/>
              <a:ext cx="7604" cy="4240"/>
            </a:xfrm>
            <a:custGeom>
              <a:avLst/>
              <a:gdLst/>
              <a:ahLst/>
              <a:cxnLst/>
              <a:rect l="l" t="t" r="r" b="b"/>
              <a:pathLst>
                <a:path w="321" h="179" extrusionOk="0">
                  <a:moveTo>
                    <a:pt x="30" y="0"/>
                  </a:moveTo>
                  <a:lnTo>
                    <a:pt x="1" y="53"/>
                  </a:lnTo>
                  <a:cubicBezTo>
                    <a:pt x="99" y="91"/>
                    <a:pt x="192" y="133"/>
                    <a:pt x="283" y="179"/>
                  </a:cubicBezTo>
                  <a:lnTo>
                    <a:pt x="320" y="136"/>
                  </a:lnTo>
                  <a:cubicBezTo>
                    <a:pt x="230" y="85"/>
                    <a:pt x="134" y="43"/>
                    <a:pt x="30" y="0"/>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0"/>
            <p:cNvSpPr/>
            <p:nvPr/>
          </p:nvSpPr>
          <p:spPr>
            <a:xfrm>
              <a:off x="3091291" y="909204"/>
              <a:ext cx="7035" cy="7011"/>
            </a:xfrm>
            <a:custGeom>
              <a:avLst/>
              <a:gdLst/>
              <a:ahLst/>
              <a:cxnLst/>
              <a:rect l="l" t="t" r="r" b="b"/>
              <a:pathLst>
                <a:path w="297" h="296" extrusionOk="0">
                  <a:moveTo>
                    <a:pt x="248" y="0"/>
                  </a:moveTo>
                  <a:cubicBezTo>
                    <a:pt x="163" y="75"/>
                    <a:pt x="80" y="163"/>
                    <a:pt x="1" y="256"/>
                  </a:cubicBezTo>
                  <a:lnTo>
                    <a:pt x="56" y="296"/>
                  </a:lnTo>
                  <a:cubicBezTo>
                    <a:pt x="134" y="208"/>
                    <a:pt x="214" y="125"/>
                    <a:pt x="296" y="53"/>
                  </a:cubicBezTo>
                  <a:lnTo>
                    <a:pt x="248" y="0"/>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0"/>
            <p:cNvSpPr/>
            <p:nvPr/>
          </p:nvSpPr>
          <p:spPr>
            <a:xfrm>
              <a:off x="3111805" y="894423"/>
              <a:ext cx="8906" cy="5709"/>
            </a:xfrm>
            <a:custGeom>
              <a:avLst/>
              <a:gdLst/>
              <a:ahLst/>
              <a:cxnLst/>
              <a:rect l="l" t="t" r="r" b="b"/>
              <a:pathLst>
                <a:path w="376" h="241" extrusionOk="0">
                  <a:moveTo>
                    <a:pt x="349" y="1"/>
                  </a:moveTo>
                  <a:cubicBezTo>
                    <a:pt x="240" y="46"/>
                    <a:pt x="123" y="105"/>
                    <a:pt x="0" y="174"/>
                  </a:cubicBezTo>
                  <a:lnTo>
                    <a:pt x="40" y="241"/>
                  </a:lnTo>
                  <a:cubicBezTo>
                    <a:pt x="158" y="174"/>
                    <a:pt x="269" y="121"/>
                    <a:pt x="376" y="78"/>
                  </a:cubicBezTo>
                  <a:lnTo>
                    <a:pt x="349" y="1"/>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0"/>
            <p:cNvSpPr/>
            <p:nvPr/>
          </p:nvSpPr>
          <p:spPr>
            <a:xfrm>
              <a:off x="3172255" y="890135"/>
              <a:ext cx="7722" cy="3624"/>
            </a:xfrm>
            <a:custGeom>
              <a:avLst/>
              <a:gdLst/>
              <a:ahLst/>
              <a:cxnLst/>
              <a:rect l="l" t="t" r="r" b="b"/>
              <a:pathLst>
                <a:path w="326" h="153" extrusionOk="0">
                  <a:moveTo>
                    <a:pt x="30" y="1"/>
                  </a:moveTo>
                  <a:lnTo>
                    <a:pt x="0" y="73"/>
                  </a:lnTo>
                  <a:cubicBezTo>
                    <a:pt x="99" y="94"/>
                    <a:pt x="195" y="121"/>
                    <a:pt x="288" y="152"/>
                  </a:cubicBezTo>
                  <a:lnTo>
                    <a:pt x="325" y="91"/>
                  </a:lnTo>
                  <a:cubicBezTo>
                    <a:pt x="230" y="59"/>
                    <a:pt x="131" y="27"/>
                    <a:pt x="30" y="1"/>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0"/>
            <p:cNvSpPr/>
            <p:nvPr/>
          </p:nvSpPr>
          <p:spPr>
            <a:xfrm>
              <a:off x="3216551" y="954068"/>
              <a:ext cx="7154" cy="6396"/>
            </a:xfrm>
            <a:custGeom>
              <a:avLst/>
              <a:gdLst/>
              <a:ahLst/>
              <a:cxnLst/>
              <a:rect l="l" t="t" r="r" b="b"/>
              <a:pathLst>
                <a:path w="302" h="270" extrusionOk="0">
                  <a:moveTo>
                    <a:pt x="270" y="0"/>
                  </a:moveTo>
                  <a:lnTo>
                    <a:pt x="262" y="59"/>
                  </a:lnTo>
                  <a:cubicBezTo>
                    <a:pt x="251" y="133"/>
                    <a:pt x="176" y="189"/>
                    <a:pt x="102" y="189"/>
                  </a:cubicBezTo>
                  <a:cubicBezTo>
                    <a:pt x="78" y="189"/>
                    <a:pt x="57" y="181"/>
                    <a:pt x="41" y="173"/>
                  </a:cubicBezTo>
                  <a:lnTo>
                    <a:pt x="35" y="173"/>
                  </a:lnTo>
                  <a:cubicBezTo>
                    <a:pt x="22" y="165"/>
                    <a:pt x="14" y="152"/>
                    <a:pt x="3" y="139"/>
                  </a:cubicBezTo>
                  <a:lnTo>
                    <a:pt x="3" y="139"/>
                  </a:lnTo>
                  <a:cubicBezTo>
                    <a:pt x="1" y="187"/>
                    <a:pt x="17" y="227"/>
                    <a:pt x="54" y="248"/>
                  </a:cubicBezTo>
                  <a:cubicBezTo>
                    <a:pt x="75" y="259"/>
                    <a:pt x="94" y="269"/>
                    <a:pt x="120" y="269"/>
                  </a:cubicBezTo>
                  <a:cubicBezTo>
                    <a:pt x="122" y="269"/>
                    <a:pt x="124" y="269"/>
                    <a:pt x="126" y="269"/>
                  </a:cubicBezTo>
                  <a:cubicBezTo>
                    <a:pt x="201" y="269"/>
                    <a:pt x="270" y="212"/>
                    <a:pt x="283" y="136"/>
                  </a:cubicBezTo>
                  <a:lnTo>
                    <a:pt x="294" y="67"/>
                  </a:lnTo>
                  <a:cubicBezTo>
                    <a:pt x="296" y="43"/>
                    <a:pt x="296" y="24"/>
                    <a:pt x="302" y="0"/>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0"/>
            <p:cNvSpPr/>
            <p:nvPr/>
          </p:nvSpPr>
          <p:spPr>
            <a:xfrm>
              <a:off x="3194782" y="999500"/>
              <a:ext cx="7983" cy="8291"/>
            </a:xfrm>
            <a:custGeom>
              <a:avLst/>
              <a:gdLst/>
              <a:ahLst/>
              <a:cxnLst/>
              <a:rect l="l" t="t" r="r" b="b"/>
              <a:pathLst>
                <a:path w="337" h="350" extrusionOk="0">
                  <a:moveTo>
                    <a:pt x="283" y="0"/>
                  </a:moveTo>
                  <a:cubicBezTo>
                    <a:pt x="195" y="104"/>
                    <a:pt x="102" y="203"/>
                    <a:pt x="0" y="296"/>
                  </a:cubicBezTo>
                  <a:lnTo>
                    <a:pt x="51" y="349"/>
                  </a:lnTo>
                  <a:cubicBezTo>
                    <a:pt x="150" y="253"/>
                    <a:pt x="248" y="150"/>
                    <a:pt x="336" y="40"/>
                  </a:cubicBezTo>
                  <a:lnTo>
                    <a:pt x="283" y="0"/>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0"/>
            <p:cNvSpPr/>
            <p:nvPr/>
          </p:nvSpPr>
          <p:spPr>
            <a:xfrm>
              <a:off x="3169863" y="1018427"/>
              <a:ext cx="10494" cy="6846"/>
            </a:xfrm>
            <a:custGeom>
              <a:avLst/>
              <a:gdLst/>
              <a:ahLst/>
              <a:cxnLst/>
              <a:rect l="l" t="t" r="r" b="b"/>
              <a:pathLst>
                <a:path w="443" h="289" extrusionOk="0">
                  <a:moveTo>
                    <a:pt x="402" y="1"/>
                  </a:moveTo>
                  <a:cubicBezTo>
                    <a:pt x="269" y="80"/>
                    <a:pt x="136" y="150"/>
                    <a:pt x="0" y="214"/>
                  </a:cubicBezTo>
                  <a:lnTo>
                    <a:pt x="27" y="288"/>
                  </a:lnTo>
                  <a:cubicBezTo>
                    <a:pt x="171" y="222"/>
                    <a:pt x="307" y="150"/>
                    <a:pt x="442" y="67"/>
                  </a:cubicBezTo>
                  <a:lnTo>
                    <a:pt x="402" y="1"/>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0"/>
            <p:cNvSpPr/>
            <p:nvPr/>
          </p:nvSpPr>
          <p:spPr>
            <a:xfrm>
              <a:off x="3072294" y="952741"/>
              <a:ext cx="2037" cy="7272"/>
            </a:xfrm>
            <a:custGeom>
              <a:avLst/>
              <a:gdLst/>
              <a:ahLst/>
              <a:cxnLst/>
              <a:rect l="l" t="t" r="r" b="b"/>
              <a:pathLst>
                <a:path w="86" h="307" extrusionOk="0">
                  <a:moveTo>
                    <a:pt x="54" y="0"/>
                  </a:moveTo>
                  <a:cubicBezTo>
                    <a:pt x="33" y="102"/>
                    <a:pt x="11" y="205"/>
                    <a:pt x="1" y="307"/>
                  </a:cubicBezTo>
                  <a:lnTo>
                    <a:pt x="33" y="304"/>
                  </a:lnTo>
                  <a:cubicBezTo>
                    <a:pt x="46" y="205"/>
                    <a:pt x="65" y="104"/>
                    <a:pt x="86" y="3"/>
                  </a:cubicBezTo>
                  <a:lnTo>
                    <a:pt x="54" y="0"/>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0"/>
            <p:cNvSpPr/>
            <p:nvPr/>
          </p:nvSpPr>
          <p:spPr>
            <a:xfrm>
              <a:off x="3204565" y="988201"/>
              <a:ext cx="6656" cy="8551"/>
            </a:xfrm>
            <a:custGeom>
              <a:avLst/>
              <a:gdLst/>
              <a:ahLst/>
              <a:cxnLst/>
              <a:rect l="l" t="t" r="r" b="b"/>
              <a:pathLst>
                <a:path w="281" h="361" extrusionOk="0">
                  <a:moveTo>
                    <a:pt x="224" y="0"/>
                  </a:moveTo>
                  <a:cubicBezTo>
                    <a:pt x="155" y="110"/>
                    <a:pt x="80" y="216"/>
                    <a:pt x="0" y="320"/>
                  </a:cubicBezTo>
                  <a:lnTo>
                    <a:pt x="54" y="360"/>
                  </a:lnTo>
                  <a:cubicBezTo>
                    <a:pt x="134" y="254"/>
                    <a:pt x="208" y="142"/>
                    <a:pt x="280" y="27"/>
                  </a:cubicBezTo>
                  <a:lnTo>
                    <a:pt x="224" y="0"/>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0"/>
            <p:cNvSpPr/>
            <p:nvPr/>
          </p:nvSpPr>
          <p:spPr>
            <a:xfrm>
              <a:off x="3212335" y="975339"/>
              <a:ext cx="5069" cy="9404"/>
            </a:xfrm>
            <a:custGeom>
              <a:avLst/>
              <a:gdLst/>
              <a:ahLst/>
              <a:cxnLst/>
              <a:rect l="l" t="t" r="r" b="b"/>
              <a:pathLst>
                <a:path w="214" h="397" extrusionOk="0">
                  <a:moveTo>
                    <a:pt x="181" y="0"/>
                  </a:moveTo>
                  <a:cubicBezTo>
                    <a:pt x="181" y="13"/>
                    <a:pt x="179" y="32"/>
                    <a:pt x="173" y="43"/>
                  </a:cubicBezTo>
                  <a:cubicBezTo>
                    <a:pt x="115" y="160"/>
                    <a:pt x="59" y="266"/>
                    <a:pt x="0" y="373"/>
                  </a:cubicBezTo>
                  <a:lnTo>
                    <a:pt x="48" y="397"/>
                  </a:lnTo>
                  <a:cubicBezTo>
                    <a:pt x="99" y="306"/>
                    <a:pt x="149" y="216"/>
                    <a:pt x="192" y="125"/>
                  </a:cubicBezTo>
                  <a:cubicBezTo>
                    <a:pt x="213" y="80"/>
                    <a:pt x="205" y="35"/>
                    <a:pt x="181" y="0"/>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0"/>
            <p:cNvSpPr/>
            <p:nvPr/>
          </p:nvSpPr>
          <p:spPr>
            <a:xfrm>
              <a:off x="3183412" y="1009852"/>
              <a:ext cx="9049" cy="7580"/>
            </a:xfrm>
            <a:custGeom>
              <a:avLst/>
              <a:gdLst/>
              <a:ahLst/>
              <a:cxnLst/>
              <a:rect l="l" t="t" r="r" b="b"/>
              <a:pathLst>
                <a:path w="382" h="320" extrusionOk="0">
                  <a:moveTo>
                    <a:pt x="331" y="0"/>
                  </a:moveTo>
                  <a:cubicBezTo>
                    <a:pt x="227" y="88"/>
                    <a:pt x="118" y="176"/>
                    <a:pt x="1" y="253"/>
                  </a:cubicBezTo>
                  <a:lnTo>
                    <a:pt x="41" y="320"/>
                  </a:lnTo>
                  <a:cubicBezTo>
                    <a:pt x="158" y="235"/>
                    <a:pt x="275" y="149"/>
                    <a:pt x="382" y="54"/>
                  </a:cubicBezTo>
                  <a:lnTo>
                    <a:pt x="331" y="0"/>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0"/>
            <p:cNvSpPr/>
            <p:nvPr/>
          </p:nvSpPr>
          <p:spPr>
            <a:xfrm>
              <a:off x="3153637" y="1025438"/>
              <a:ext cx="12460" cy="4903"/>
            </a:xfrm>
            <a:custGeom>
              <a:avLst/>
              <a:gdLst/>
              <a:ahLst/>
              <a:cxnLst/>
              <a:rect l="l" t="t" r="r" b="b"/>
              <a:pathLst>
                <a:path w="526" h="207" extrusionOk="0">
                  <a:moveTo>
                    <a:pt x="499" y="0"/>
                  </a:moveTo>
                  <a:cubicBezTo>
                    <a:pt x="382" y="48"/>
                    <a:pt x="262" y="91"/>
                    <a:pt x="139" y="123"/>
                  </a:cubicBezTo>
                  <a:cubicBezTo>
                    <a:pt x="124" y="127"/>
                    <a:pt x="109" y="129"/>
                    <a:pt x="95" y="129"/>
                  </a:cubicBezTo>
                  <a:cubicBezTo>
                    <a:pt x="71" y="129"/>
                    <a:pt x="48" y="123"/>
                    <a:pt x="30" y="109"/>
                  </a:cubicBezTo>
                  <a:cubicBezTo>
                    <a:pt x="19" y="104"/>
                    <a:pt x="9" y="93"/>
                    <a:pt x="3" y="83"/>
                  </a:cubicBezTo>
                  <a:cubicBezTo>
                    <a:pt x="3" y="93"/>
                    <a:pt x="1" y="104"/>
                    <a:pt x="3" y="109"/>
                  </a:cubicBezTo>
                  <a:cubicBezTo>
                    <a:pt x="9" y="144"/>
                    <a:pt x="25" y="171"/>
                    <a:pt x="54" y="187"/>
                  </a:cubicBezTo>
                  <a:cubicBezTo>
                    <a:pt x="73" y="199"/>
                    <a:pt x="97" y="207"/>
                    <a:pt x="123" y="207"/>
                  </a:cubicBezTo>
                  <a:cubicBezTo>
                    <a:pt x="136" y="207"/>
                    <a:pt x="149" y="205"/>
                    <a:pt x="163" y="200"/>
                  </a:cubicBezTo>
                  <a:cubicBezTo>
                    <a:pt x="286" y="165"/>
                    <a:pt x="406" y="123"/>
                    <a:pt x="525" y="77"/>
                  </a:cubicBezTo>
                  <a:lnTo>
                    <a:pt x="499" y="0"/>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0"/>
            <p:cNvSpPr/>
            <p:nvPr/>
          </p:nvSpPr>
          <p:spPr>
            <a:xfrm>
              <a:off x="3078287" y="929764"/>
              <a:ext cx="4501" cy="7272"/>
            </a:xfrm>
            <a:custGeom>
              <a:avLst/>
              <a:gdLst/>
              <a:ahLst/>
              <a:cxnLst/>
              <a:rect l="l" t="t" r="r" b="b"/>
              <a:pathLst>
                <a:path w="190" h="307" extrusionOk="0">
                  <a:moveTo>
                    <a:pt x="137" y="1"/>
                  </a:moveTo>
                  <a:cubicBezTo>
                    <a:pt x="86" y="94"/>
                    <a:pt x="41" y="190"/>
                    <a:pt x="1" y="294"/>
                  </a:cubicBezTo>
                  <a:lnTo>
                    <a:pt x="51" y="307"/>
                  </a:lnTo>
                  <a:cubicBezTo>
                    <a:pt x="94" y="206"/>
                    <a:pt x="139" y="113"/>
                    <a:pt x="190" y="25"/>
                  </a:cubicBezTo>
                  <a:lnTo>
                    <a:pt x="137" y="1"/>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0"/>
            <p:cNvSpPr/>
            <p:nvPr/>
          </p:nvSpPr>
          <p:spPr>
            <a:xfrm>
              <a:off x="3083782" y="919034"/>
              <a:ext cx="5827" cy="7225"/>
            </a:xfrm>
            <a:custGeom>
              <a:avLst/>
              <a:gdLst/>
              <a:ahLst/>
              <a:cxnLst/>
              <a:rect l="l" t="t" r="r" b="b"/>
              <a:pathLst>
                <a:path w="246" h="305" extrusionOk="0">
                  <a:moveTo>
                    <a:pt x="192" y="1"/>
                  </a:moveTo>
                  <a:cubicBezTo>
                    <a:pt x="126" y="86"/>
                    <a:pt x="62" y="179"/>
                    <a:pt x="1" y="280"/>
                  </a:cubicBezTo>
                  <a:lnTo>
                    <a:pt x="59" y="304"/>
                  </a:lnTo>
                  <a:cubicBezTo>
                    <a:pt x="118" y="211"/>
                    <a:pt x="179" y="121"/>
                    <a:pt x="246" y="38"/>
                  </a:cubicBezTo>
                  <a:lnTo>
                    <a:pt x="192" y="1"/>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30"/>
            <p:cNvSpPr/>
            <p:nvPr/>
          </p:nvSpPr>
          <p:spPr>
            <a:xfrm>
              <a:off x="3074450" y="941063"/>
              <a:ext cx="3293" cy="7414"/>
            </a:xfrm>
            <a:custGeom>
              <a:avLst/>
              <a:gdLst/>
              <a:ahLst/>
              <a:cxnLst/>
              <a:rect l="l" t="t" r="r" b="b"/>
              <a:pathLst>
                <a:path w="139" h="313" extrusionOk="0">
                  <a:moveTo>
                    <a:pt x="94" y="0"/>
                  </a:moveTo>
                  <a:cubicBezTo>
                    <a:pt x="59" y="99"/>
                    <a:pt x="27" y="203"/>
                    <a:pt x="0" y="312"/>
                  </a:cubicBezTo>
                  <a:lnTo>
                    <a:pt x="43" y="312"/>
                  </a:lnTo>
                  <a:cubicBezTo>
                    <a:pt x="72" y="206"/>
                    <a:pt x="107" y="107"/>
                    <a:pt x="139" y="8"/>
                  </a:cubicBezTo>
                  <a:lnTo>
                    <a:pt x="94" y="0"/>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30"/>
            <p:cNvSpPr/>
            <p:nvPr/>
          </p:nvSpPr>
          <p:spPr>
            <a:xfrm>
              <a:off x="3100766" y="901055"/>
              <a:ext cx="7912" cy="6325"/>
            </a:xfrm>
            <a:custGeom>
              <a:avLst/>
              <a:gdLst/>
              <a:ahLst/>
              <a:cxnLst/>
              <a:rect l="l" t="t" r="r" b="b"/>
              <a:pathLst>
                <a:path w="334" h="267" extrusionOk="0">
                  <a:moveTo>
                    <a:pt x="293" y="1"/>
                  </a:moveTo>
                  <a:cubicBezTo>
                    <a:pt x="197" y="64"/>
                    <a:pt x="101" y="134"/>
                    <a:pt x="0" y="214"/>
                  </a:cubicBezTo>
                  <a:lnTo>
                    <a:pt x="53" y="267"/>
                  </a:lnTo>
                  <a:cubicBezTo>
                    <a:pt x="147" y="192"/>
                    <a:pt x="240" y="126"/>
                    <a:pt x="333" y="67"/>
                  </a:cubicBezTo>
                  <a:lnTo>
                    <a:pt x="293" y="1"/>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30"/>
            <p:cNvSpPr/>
            <p:nvPr/>
          </p:nvSpPr>
          <p:spPr>
            <a:xfrm>
              <a:off x="3124620" y="888951"/>
              <a:ext cx="4548" cy="5495"/>
            </a:xfrm>
            <a:custGeom>
              <a:avLst/>
              <a:gdLst/>
              <a:ahLst/>
              <a:cxnLst/>
              <a:rect l="l" t="t" r="r" b="b"/>
              <a:pathLst>
                <a:path w="192" h="232" extrusionOk="0">
                  <a:moveTo>
                    <a:pt x="155" y="0"/>
                  </a:moveTo>
                  <a:cubicBezTo>
                    <a:pt x="149" y="59"/>
                    <a:pt x="109" y="115"/>
                    <a:pt x="45" y="139"/>
                  </a:cubicBezTo>
                  <a:cubicBezTo>
                    <a:pt x="29" y="144"/>
                    <a:pt x="16" y="152"/>
                    <a:pt x="0" y="155"/>
                  </a:cubicBezTo>
                  <a:lnTo>
                    <a:pt x="27" y="232"/>
                  </a:lnTo>
                  <a:cubicBezTo>
                    <a:pt x="40" y="224"/>
                    <a:pt x="56" y="221"/>
                    <a:pt x="69" y="216"/>
                  </a:cubicBezTo>
                  <a:cubicBezTo>
                    <a:pt x="147" y="189"/>
                    <a:pt x="192" y="109"/>
                    <a:pt x="176" y="43"/>
                  </a:cubicBezTo>
                  <a:cubicBezTo>
                    <a:pt x="173" y="24"/>
                    <a:pt x="163" y="11"/>
                    <a:pt x="155" y="0"/>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30"/>
            <p:cNvSpPr/>
            <p:nvPr/>
          </p:nvSpPr>
          <p:spPr>
            <a:xfrm>
              <a:off x="3222544" y="928011"/>
              <a:ext cx="1540" cy="8456"/>
            </a:xfrm>
            <a:custGeom>
              <a:avLst/>
              <a:gdLst/>
              <a:ahLst/>
              <a:cxnLst/>
              <a:rect l="l" t="t" r="r" b="b"/>
              <a:pathLst>
                <a:path w="65" h="357" extrusionOk="0">
                  <a:moveTo>
                    <a:pt x="1" y="0"/>
                  </a:moveTo>
                  <a:cubicBezTo>
                    <a:pt x="25" y="117"/>
                    <a:pt x="41" y="234"/>
                    <a:pt x="51" y="357"/>
                  </a:cubicBezTo>
                  <a:lnTo>
                    <a:pt x="65" y="354"/>
                  </a:lnTo>
                  <a:cubicBezTo>
                    <a:pt x="51" y="232"/>
                    <a:pt x="30" y="115"/>
                    <a:pt x="1" y="0"/>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30"/>
            <p:cNvSpPr/>
            <p:nvPr/>
          </p:nvSpPr>
          <p:spPr>
            <a:xfrm>
              <a:off x="3214395" y="924790"/>
              <a:ext cx="592" cy="1658"/>
            </a:xfrm>
            <a:custGeom>
              <a:avLst/>
              <a:gdLst/>
              <a:ahLst/>
              <a:cxnLst/>
              <a:rect l="l" t="t" r="r" b="b"/>
              <a:pathLst>
                <a:path w="25" h="70" extrusionOk="0">
                  <a:moveTo>
                    <a:pt x="6" y="0"/>
                  </a:moveTo>
                  <a:cubicBezTo>
                    <a:pt x="6" y="0"/>
                    <a:pt x="1" y="0"/>
                    <a:pt x="6" y="3"/>
                  </a:cubicBezTo>
                  <a:cubicBezTo>
                    <a:pt x="10" y="19"/>
                    <a:pt x="16" y="36"/>
                    <a:pt x="20" y="53"/>
                  </a:cubicBezTo>
                  <a:lnTo>
                    <a:pt x="20" y="53"/>
                  </a:lnTo>
                  <a:lnTo>
                    <a:pt x="6" y="0"/>
                  </a:lnTo>
                  <a:close/>
                  <a:moveTo>
                    <a:pt x="20" y="53"/>
                  </a:moveTo>
                  <a:lnTo>
                    <a:pt x="25" y="69"/>
                  </a:lnTo>
                  <a:cubicBezTo>
                    <a:pt x="24" y="64"/>
                    <a:pt x="22" y="58"/>
                    <a:pt x="20" y="53"/>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30"/>
            <p:cNvSpPr/>
            <p:nvPr/>
          </p:nvSpPr>
          <p:spPr>
            <a:xfrm>
              <a:off x="3161406" y="887174"/>
              <a:ext cx="6964" cy="3672"/>
            </a:xfrm>
            <a:custGeom>
              <a:avLst/>
              <a:gdLst/>
              <a:ahLst/>
              <a:cxnLst/>
              <a:rect l="l" t="t" r="r" b="b"/>
              <a:pathLst>
                <a:path w="294" h="155" extrusionOk="0">
                  <a:moveTo>
                    <a:pt x="6" y="0"/>
                  </a:moveTo>
                  <a:lnTo>
                    <a:pt x="6" y="0"/>
                  </a:lnTo>
                  <a:cubicBezTo>
                    <a:pt x="0" y="46"/>
                    <a:pt x="14" y="86"/>
                    <a:pt x="51" y="110"/>
                  </a:cubicBezTo>
                  <a:cubicBezTo>
                    <a:pt x="64" y="120"/>
                    <a:pt x="80" y="126"/>
                    <a:pt x="101" y="126"/>
                  </a:cubicBezTo>
                  <a:cubicBezTo>
                    <a:pt x="157" y="134"/>
                    <a:pt x="211" y="147"/>
                    <a:pt x="267" y="155"/>
                  </a:cubicBezTo>
                  <a:lnTo>
                    <a:pt x="293" y="86"/>
                  </a:lnTo>
                  <a:cubicBezTo>
                    <a:pt x="221" y="72"/>
                    <a:pt x="152" y="56"/>
                    <a:pt x="78" y="46"/>
                  </a:cubicBezTo>
                  <a:cubicBezTo>
                    <a:pt x="67" y="46"/>
                    <a:pt x="51" y="40"/>
                    <a:pt x="38" y="32"/>
                  </a:cubicBezTo>
                  <a:cubicBezTo>
                    <a:pt x="38" y="32"/>
                    <a:pt x="35" y="32"/>
                    <a:pt x="32" y="30"/>
                  </a:cubicBezTo>
                  <a:cubicBezTo>
                    <a:pt x="19" y="22"/>
                    <a:pt x="14" y="8"/>
                    <a:pt x="6" y="0"/>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30"/>
            <p:cNvSpPr/>
            <p:nvPr/>
          </p:nvSpPr>
          <p:spPr>
            <a:xfrm>
              <a:off x="3193574" y="898023"/>
              <a:ext cx="9949" cy="5259"/>
            </a:xfrm>
            <a:custGeom>
              <a:avLst/>
              <a:gdLst/>
              <a:ahLst/>
              <a:cxnLst/>
              <a:rect l="l" t="t" r="r" b="b"/>
              <a:pathLst>
                <a:path w="420" h="222" extrusionOk="0">
                  <a:moveTo>
                    <a:pt x="384" y="1"/>
                  </a:moveTo>
                  <a:lnTo>
                    <a:pt x="384" y="1"/>
                  </a:lnTo>
                  <a:cubicBezTo>
                    <a:pt x="382" y="33"/>
                    <a:pt x="371" y="62"/>
                    <a:pt x="353" y="86"/>
                  </a:cubicBezTo>
                  <a:cubicBezTo>
                    <a:pt x="320" y="122"/>
                    <a:pt x="273" y="142"/>
                    <a:pt x="227" y="142"/>
                  </a:cubicBezTo>
                  <a:cubicBezTo>
                    <a:pt x="199" y="142"/>
                    <a:pt x="171" y="134"/>
                    <a:pt x="147" y="118"/>
                  </a:cubicBezTo>
                  <a:cubicBezTo>
                    <a:pt x="115" y="94"/>
                    <a:pt x="75" y="75"/>
                    <a:pt x="38" y="49"/>
                  </a:cubicBezTo>
                  <a:lnTo>
                    <a:pt x="1" y="91"/>
                  </a:lnTo>
                  <a:cubicBezTo>
                    <a:pt x="59" y="126"/>
                    <a:pt x="118" y="158"/>
                    <a:pt x="169" y="195"/>
                  </a:cubicBezTo>
                  <a:cubicBezTo>
                    <a:pt x="192" y="213"/>
                    <a:pt x="221" y="222"/>
                    <a:pt x="250" y="222"/>
                  </a:cubicBezTo>
                  <a:cubicBezTo>
                    <a:pt x="294" y="222"/>
                    <a:pt x="339" y="202"/>
                    <a:pt x="371" y="166"/>
                  </a:cubicBezTo>
                  <a:cubicBezTo>
                    <a:pt x="414" y="115"/>
                    <a:pt x="419" y="49"/>
                    <a:pt x="384" y="1"/>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30"/>
            <p:cNvSpPr/>
            <p:nvPr/>
          </p:nvSpPr>
          <p:spPr>
            <a:xfrm>
              <a:off x="3223491" y="940755"/>
              <a:ext cx="971" cy="8907"/>
            </a:xfrm>
            <a:custGeom>
              <a:avLst/>
              <a:gdLst/>
              <a:ahLst/>
              <a:cxnLst/>
              <a:rect l="l" t="t" r="r" b="b"/>
              <a:pathLst>
                <a:path w="41" h="376" extrusionOk="0">
                  <a:moveTo>
                    <a:pt x="38" y="0"/>
                  </a:moveTo>
                  <a:lnTo>
                    <a:pt x="17" y="3"/>
                  </a:lnTo>
                  <a:cubicBezTo>
                    <a:pt x="17" y="123"/>
                    <a:pt x="14" y="248"/>
                    <a:pt x="1" y="376"/>
                  </a:cubicBezTo>
                  <a:lnTo>
                    <a:pt x="27" y="376"/>
                  </a:lnTo>
                  <a:cubicBezTo>
                    <a:pt x="38" y="245"/>
                    <a:pt x="41" y="123"/>
                    <a:pt x="38" y="0"/>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30"/>
            <p:cNvSpPr/>
            <p:nvPr/>
          </p:nvSpPr>
          <p:spPr>
            <a:xfrm>
              <a:off x="3065662" y="964419"/>
              <a:ext cx="6964" cy="11631"/>
            </a:xfrm>
            <a:custGeom>
              <a:avLst/>
              <a:gdLst/>
              <a:ahLst/>
              <a:cxnLst/>
              <a:rect l="l" t="t" r="r" b="b"/>
              <a:pathLst>
                <a:path w="294" h="491" extrusionOk="0">
                  <a:moveTo>
                    <a:pt x="294" y="0"/>
                  </a:moveTo>
                  <a:lnTo>
                    <a:pt x="270" y="3"/>
                  </a:lnTo>
                  <a:cubicBezTo>
                    <a:pt x="267" y="85"/>
                    <a:pt x="257" y="171"/>
                    <a:pt x="259" y="253"/>
                  </a:cubicBezTo>
                  <a:cubicBezTo>
                    <a:pt x="265" y="325"/>
                    <a:pt x="201" y="394"/>
                    <a:pt x="124" y="408"/>
                  </a:cubicBezTo>
                  <a:cubicBezTo>
                    <a:pt x="114" y="410"/>
                    <a:pt x="104" y="411"/>
                    <a:pt x="95" y="411"/>
                  </a:cubicBezTo>
                  <a:cubicBezTo>
                    <a:pt x="70" y="411"/>
                    <a:pt x="48" y="403"/>
                    <a:pt x="30" y="392"/>
                  </a:cubicBezTo>
                  <a:cubicBezTo>
                    <a:pt x="17" y="386"/>
                    <a:pt x="6" y="373"/>
                    <a:pt x="1" y="362"/>
                  </a:cubicBezTo>
                  <a:lnTo>
                    <a:pt x="1" y="378"/>
                  </a:lnTo>
                  <a:cubicBezTo>
                    <a:pt x="1" y="418"/>
                    <a:pt x="25" y="453"/>
                    <a:pt x="54" y="472"/>
                  </a:cubicBezTo>
                  <a:cubicBezTo>
                    <a:pt x="74" y="483"/>
                    <a:pt x="96" y="491"/>
                    <a:pt x="120" y="491"/>
                  </a:cubicBezTo>
                  <a:cubicBezTo>
                    <a:pt x="129" y="491"/>
                    <a:pt x="138" y="490"/>
                    <a:pt x="147" y="488"/>
                  </a:cubicBezTo>
                  <a:cubicBezTo>
                    <a:pt x="227" y="474"/>
                    <a:pt x="286" y="405"/>
                    <a:pt x="283" y="330"/>
                  </a:cubicBezTo>
                  <a:cubicBezTo>
                    <a:pt x="278" y="227"/>
                    <a:pt x="286" y="112"/>
                    <a:pt x="294" y="0"/>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0"/>
            <p:cNvSpPr/>
            <p:nvPr/>
          </p:nvSpPr>
          <p:spPr>
            <a:xfrm>
              <a:off x="3067888" y="980550"/>
              <a:ext cx="6585" cy="5661"/>
            </a:xfrm>
            <a:custGeom>
              <a:avLst/>
              <a:gdLst/>
              <a:ahLst/>
              <a:cxnLst/>
              <a:rect l="l" t="t" r="r" b="b"/>
              <a:pathLst>
                <a:path w="278" h="239" extrusionOk="0">
                  <a:moveTo>
                    <a:pt x="163" y="0"/>
                  </a:moveTo>
                  <a:cubicBezTo>
                    <a:pt x="105" y="0"/>
                    <a:pt x="27" y="39"/>
                    <a:pt x="6" y="126"/>
                  </a:cubicBezTo>
                  <a:cubicBezTo>
                    <a:pt x="0" y="150"/>
                    <a:pt x="0" y="169"/>
                    <a:pt x="3" y="188"/>
                  </a:cubicBezTo>
                  <a:lnTo>
                    <a:pt x="3" y="190"/>
                  </a:lnTo>
                  <a:cubicBezTo>
                    <a:pt x="27" y="220"/>
                    <a:pt x="64" y="233"/>
                    <a:pt x="107" y="238"/>
                  </a:cubicBezTo>
                  <a:cubicBezTo>
                    <a:pt x="108" y="238"/>
                    <a:pt x="110" y="238"/>
                    <a:pt x="111" y="238"/>
                  </a:cubicBezTo>
                  <a:cubicBezTo>
                    <a:pt x="195" y="238"/>
                    <a:pt x="264" y="165"/>
                    <a:pt x="277" y="89"/>
                  </a:cubicBezTo>
                  <a:lnTo>
                    <a:pt x="277" y="76"/>
                  </a:lnTo>
                  <a:cubicBezTo>
                    <a:pt x="277" y="62"/>
                    <a:pt x="272" y="49"/>
                    <a:pt x="269" y="41"/>
                  </a:cubicBezTo>
                  <a:cubicBezTo>
                    <a:pt x="251" y="20"/>
                    <a:pt x="219" y="4"/>
                    <a:pt x="179" y="1"/>
                  </a:cubicBezTo>
                  <a:cubicBezTo>
                    <a:pt x="174" y="0"/>
                    <a:pt x="168" y="0"/>
                    <a:pt x="163"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30"/>
            <p:cNvSpPr/>
            <p:nvPr/>
          </p:nvSpPr>
          <p:spPr>
            <a:xfrm>
              <a:off x="3073549" y="980242"/>
              <a:ext cx="734" cy="1113"/>
            </a:xfrm>
            <a:custGeom>
              <a:avLst/>
              <a:gdLst/>
              <a:ahLst/>
              <a:cxnLst/>
              <a:rect l="l" t="t" r="r" b="b"/>
              <a:pathLst>
                <a:path w="31" h="47" extrusionOk="0">
                  <a:moveTo>
                    <a:pt x="1" y="1"/>
                  </a:moveTo>
                  <a:cubicBezTo>
                    <a:pt x="14" y="14"/>
                    <a:pt x="25" y="30"/>
                    <a:pt x="30" y="46"/>
                  </a:cubicBezTo>
                  <a:cubicBezTo>
                    <a:pt x="25" y="30"/>
                    <a:pt x="14" y="14"/>
                    <a:pt x="1"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30"/>
            <p:cNvSpPr/>
            <p:nvPr/>
          </p:nvSpPr>
          <p:spPr>
            <a:xfrm>
              <a:off x="3146246" y="1026007"/>
              <a:ext cx="782" cy="1090"/>
            </a:xfrm>
            <a:custGeom>
              <a:avLst/>
              <a:gdLst/>
              <a:ahLst/>
              <a:cxnLst/>
              <a:rect l="l" t="t" r="r" b="b"/>
              <a:pathLst>
                <a:path w="33" h="46" extrusionOk="0">
                  <a:moveTo>
                    <a:pt x="1" y="0"/>
                  </a:moveTo>
                  <a:lnTo>
                    <a:pt x="1" y="0"/>
                  </a:lnTo>
                  <a:cubicBezTo>
                    <a:pt x="14" y="14"/>
                    <a:pt x="25" y="30"/>
                    <a:pt x="33" y="46"/>
                  </a:cubicBezTo>
                  <a:cubicBezTo>
                    <a:pt x="25" y="30"/>
                    <a:pt x="20" y="14"/>
                    <a:pt x="1"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0"/>
            <p:cNvSpPr/>
            <p:nvPr/>
          </p:nvSpPr>
          <p:spPr>
            <a:xfrm>
              <a:off x="3140775" y="1026362"/>
              <a:ext cx="6396" cy="5472"/>
            </a:xfrm>
            <a:custGeom>
              <a:avLst/>
              <a:gdLst/>
              <a:ahLst/>
              <a:cxnLst/>
              <a:rect l="l" t="t" r="r" b="b"/>
              <a:pathLst>
                <a:path w="270" h="231" extrusionOk="0">
                  <a:moveTo>
                    <a:pt x="163" y="0"/>
                  </a:moveTo>
                  <a:cubicBezTo>
                    <a:pt x="105" y="0"/>
                    <a:pt x="27" y="39"/>
                    <a:pt x="5" y="126"/>
                  </a:cubicBezTo>
                  <a:cubicBezTo>
                    <a:pt x="0" y="150"/>
                    <a:pt x="0" y="174"/>
                    <a:pt x="5" y="190"/>
                  </a:cubicBezTo>
                  <a:cubicBezTo>
                    <a:pt x="29" y="214"/>
                    <a:pt x="64" y="228"/>
                    <a:pt x="99" y="230"/>
                  </a:cubicBezTo>
                  <a:cubicBezTo>
                    <a:pt x="102" y="230"/>
                    <a:pt x="105" y="231"/>
                    <a:pt x="108" y="231"/>
                  </a:cubicBezTo>
                  <a:cubicBezTo>
                    <a:pt x="191" y="231"/>
                    <a:pt x="256" y="158"/>
                    <a:pt x="269" y="84"/>
                  </a:cubicBezTo>
                  <a:lnTo>
                    <a:pt x="269" y="70"/>
                  </a:lnTo>
                  <a:cubicBezTo>
                    <a:pt x="269" y="57"/>
                    <a:pt x="267" y="44"/>
                    <a:pt x="264" y="36"/>
                  </a:cubicBezTo>
                  <a:cubicBezTo>
                    <a:pt x="243" y="17"/>
                    <a:pt x="216" y="9"/>
                    <a:pt x="179" y="1"/>
                  </a:cubicBezTo>
                  <a:cubicBezTo>
                    <a:pt x="174" y="1"/>
                    <a:pt x="168" y="0"/>
                    <a:pt x="163"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30"/>
            <p:cNvSpPr/>
            <p:nvPr/>
          </p:nvSpPr>
          <p:spPr>
            <a:xfrm>
              <a:off x="3140253" y="1029844"/>
              <a:ext cx="663" cy="1161"/>
            </a:xfrm>
            <a:custGeom>
              <a:avLst/>
              <a:gdLst/>
              <a:ahLst/>
              <a:cxnLst/>
              <a:rect l="l" t="t" r="r" b="b"/>
              <a:pathLst>
                <a:path w="28" h="49" extrusionOk="0">
                  <a:moveTo>
                    <a:pt x="1" y="1"/>
                  </a:moveTo>
                  <a:lnTo>
                    <a:pt x="1" y="1"/>
                  </a:lnTo>
                  <a:cubicBezTo>
                    <a:pt x="5" y="14"/>
                    <a:pt x="10" y="25"/>
                    <a:pt x="17" y="35"/>
                  </a:cubicBezTo>
                  <a:lnTo>
                    <a:pt x="17" y="35"/>
                  </a:lnTo>
                  <a:cubicBezTo>
                    <a:pt x="10" y="24"/>
                    <a:pt x="6" y="12"/>
                    <a:pt x="1" y="1"/>
                  </a:cubicBezTo>
                  <a:close/>
                  <a:moveTo>
                    <a:pt x="17" y="35"/>
                  </a:moveTo>
                  <a:lnTo>
                    <a:pt x="17" y="35"/>
                  </a:lnTo>
                  <a:cubicBezTo>
                    <a:pt x="20" y="40"/>
                    <a:pt x="23" y="44"/>
                    <a:pt x="27" y="49"/>
                  </a:cubicBezTo>
                  <a:lnTo>
                    <a:pt x="22" y="41"/>
                  </a:lnTo>
                  <a:cubicBezTo>
                    <a:pt x="20" y="39"/>
                    <a:pt x="18" y="37"/>
                    <a:pt x="17" y="35"/>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30"/>
            <p:cNvSpPr/>
            <p:nvPr/>
          </p:nvSpPr>
          <p:spPr>
            <a:xfrm>
              <a:off x="3162164" y="883740"/>
              <a:ext cx="8338" cy="5590"/>
            </a:xfrm>
            <a:custGeom>
              <a:avLst/>
              <a:gdLst/>
              <a:ahLst/>
              <a:cxnLst/>
              <a:rect l="l" t="t" r="r" b="b"/>
              <a:pathLst>
                <a:path w="352" h="236" extrusionOk="0">
                  <a:moveTo>
                    <a:pt x="162" y="0"/>
                  </a:moveTo>
                  <a:cubicBezTo>
                    <a:pt x="93" y="0"/>
                    <a:pt x="25" y="51"/>
                    <a:pt x="6" y="119"/>
                  </a:cubicBezTo>
                  <a:cubicBezTo>
                    <a:pt x="0" y="143"/>
                    <a:pt x="3" y="161"/>
                    <a:pt x="6" y="177"/>
                  </a:cubicBezTo>
                  <a:cubicBezTo>
                    <a:pt x="19" y="185"/>
                    <a:pt x="32" y="191"/>
                    <a:pt x="53" y="196"/>
                  </a:cubicBezTo>
                  <a:cubicBezTo>
                    <a:pt x="128" y="204"/>
                    <a:pt x="200" y="220"/>
                    <a:pt x="269" y="236"/>
                  </a:cubicBezTo>
                  <a:lnTo>
                    <a:pt x="352" y="36"/>
                  </a:lnTo>
                  <a:cubicBezTo>
                    <a:pt x="296" y="26"/>
                    <a:pt x="243" y="12"/>
                    <a:pt x="181" y="2"/>
                  </a:cubicBezTo>
                  <a:cubicBezTo>
                    <a:pt x="175" y="1"/>
                    <a:pt x="169" y="0"/>
                    <a:pt x="162"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30"/>
            <p:cNvSpPr/>
            <p:nvPr/>
          </p:nvSpPr>
          <p:spPr>
            <a:xfrm>
              <a:off x="3201154" y="986496"/>
              <a:ext cx="8670" cy="9357"/>
            </a:xfrm>
            <a:custGeom>
              <a:avLst/>
              <a:gdLst/>
              <a:ahLst/>
              <a:cxnLst/>
              <a:rect l="l" t="t" r="r" b="b"/>
              <a:pathLst>
                <a:path w="366" h="395" extrusionOk="0">
                  <a:moveTo>
                    <a:pt x="200" y="1"/>
                  </a:moveTo>
                  <a:cubicBezTo>
                    <a:pt x="139" y="99"/>
                    <a:pt x="75" y="200"/>
                    <a:pt x="1" y="296"/>
                  </a:cubicBezTo>
                  <a:lnTo>
                    <a:pt x="142" y="395"/>
                  </a:lnTo>
                  <a:cubicBezTo>
                    <a:pt x="222" y="294"/>
                    <a:pt x="294" y="187"/>
                    <a:pt x="366" y="75"/>
                  </a:cubicBezTo>
                  <a:lnTo>
                    <a:pt x="200"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30"/>
            <p:cNvSpPr/>
            <p:nvPr/>
          </p:nvSpPr>
          <p:spPr>
            <a:xfrm>
              <a:off x="3208284" y="974036"/>
              <a:ext cx="8291" cy="10138"/>
            </a:xfrm>
            <a:custGeom>
              <a:avLst/>
              <a:gdLst/>
              <a:ahLst/>
              <a:cxnLst/>
              <a:rect l="l" t="t" r="r" b="b"/>
              <a:pathLst>
                <a:path w="350" h="428" extrusionOk="0">
                  <a:moveTo>
                    <a:pt x="287" y="1"/>
                  </a:moveTo>
                  <a:cubicBezTo>
                    <a:pt x="222" y="1"/>
                    <a:pt x="158" y="39"/>
                    <a:pt x="131" y="103"/>
                  </a:cubicBezTo>
                  <a:cubicBezTo>
                    <a:pt x="91" y="188"/>
                    <a:pt x="43" y="271"/>
                    <a:pt x="1" y="353"/>
                  </a:cubicBezTo>
                  <a:lnTo>
                    <a:pt x="171" y="428"/>
                  </a:lnTo>
                  <a:cubicBezTo>
                    <a:pt x="230" y="321"/>
                    <a:pt x="291" y="212"/>
                    <a:pt x="339" y="98"/>
                  </a:cubicBezTo>
                  <a:cubicBezTo>
                    <a:pt x="347" y="84"/>
                    <a:pt x="350" y="68"/>
                    <a:pt x="350" y="55"/>
                  </a:cubicBezTo>
                  <a:cubicBezTo>
                    <a:pt x="350" y="47"/>
                    <a:pt x="350" y="31"/>
                    <a:pt x="347" y="23"/>
                  </a:cubicBezTo>
                  <a:cubicBezTo>
                    <a:pt x="336" y="15"/>
                    <a:pt x="331" y="10"/>
                    <a:pt x="320" y="4"/>
                  </a:cubicBezTo>
                  <a:cubicBezTo>
                    <a:pt x="309" y="2"/>
                    <a:pt x="298" y="1"/>
                    <a:pt x="287"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30"/>
            <p:cNvSpPr/>
            <p:nvPr/>
          </p:nvSpPr>
          <p:spPr>
            <a:xfrm>
              <a:off x="3194522" y="894754"/>
              <a:ext cx="8172" cy="6775"/>
            </a:xfrm>
            <a:custGeom>
              <a:avLst/>
              <a:gdLst/>
              <a:ahLst/>
              <a:cxnLst/>
              <a:rect l="l" t="t" r="r" b="b"/>
              <a:pathLst>
                <a:path w="345" h="286" extrusionOk="0">
                  <a:moveTo>
                    <a:pt x="169" y="0"/>
                  </a:moveTo>
                  <a:lnTo>
                    <a:pt x="1" y="197"/>
                  </a:lnTo>
                  <a:cubicBezTo>
                    <a:pt x="38" y="219"/>
                    <a:pt x="78" y="240"/>
                    <a:pt x="113" y="267"/>
                  </a:cubicBezTo>
                  <a:cubicBezTo>
                    <a:pt x="132" y="280"/>
                    <a:pt x="156" y="286"/>
                    <a:pt x="181" y="286"/>
                  </a:cubicBezTo>
                  <a:cubicBezTo>
                    <a:pt x="228" y="286"/>
                    <a:pt x="278" y="265"/>
                    <a:pt x="313" y="227"/>
                  </a:cubicBezTo>
                  <a:cubicBezTo>
                    <a:pt x="334" y="200"/>
                    <a:pt x="344" y="171"/>
                    <a:pt x="344" y="144"/>
                  </a:cubicBezTo>
                  <a:cubicBezTo>
                    <a:pt x="344" y="131"/>
                    <a:pt x="339" y="117"/>
                    <a:pt x="339" y="107"/>
                  </a:cubicBezTo>
                  <a:cubicBezTo>
                    <a:pt x="286" y="67"/>
                    <a:pt x="225" y="37"/>
                    <a:pt x="169"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30"/>
            <p:cNvSpPr/>
            <p:nvPr/>
          </p:nvSpPr>
          <p:spPr>
            <a:xfrm>
              <a:off x="3192129" y="997108"/>
              <a:ext cx="9309" cy="9428"/>
            </a:xfrm>
            <a:custGeom>
              <a:avLst/>
              <a:gdLst/>
              <a:ahLst/>
              <a:cxnLst/>
              <a:rect l="l" t="t" r="r" b="b"/>
              <a:pathLst>
                <a:path w="393" h="398" extrusionOk="0">
                  <a:moveTo>
                    <a:pt x="256" y="0"/>
                  </a:moveTo>
                  <a:cubicBezTo>
                    <a:pt x="176" y="99"/>
                    <a:pt x="89" y="187"/>
                    <a:pt x="1" y="274"/>
                  </a:cubicBezTo>
                  <a:lnTo>
                    <a:pt x="112" y="397"/>
                  </a:lnTo>
                  <a:cubicBezTo>
                    <a:pt x="214" y="304"/>
                    <a:pt x="307" y="205"/>
                    <a:pt x="392" y="101"/>
                  </a:cubicBezTo>
                  <a:lnTo>
                    <a:pt x="256"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30"/>
            <p:cNvSpPr/>
            <p:nvPr/>
          </p:nvSpPr>
          <p:spPr>
            <a:xfrm>
              <a:off x="3184052" y="888998"/>
              <a:ext cx="10825" cy="8054"/>
            </a:xfrm>
            <a:custGeom>
              <a:avLst/>
              <a:gdLst/>
              <a:ahLst/>
              <a:cxnLst/>
              <a:rect l="l" t="t" r="r" b="b"/>
              <a:pathLst>
                <a:path w="457" h="340" extrusionOk="0">
                  <a:moveTo>
                    <a:pt x="126" y="1"/>
                  </a:moveTo>
                  <a:lnTo>
                    <a:pt x="1" y="203"/>
                  </a:lnTo>
                  <a:cubicBezTo>
                    <a:pt x="102" y="243"/>
                    <a:pt x="198" y="288"/>
                    <a:pt x="291" y="339"/>
                  </a:cubicBezTo>
                  <a:lnTo>
                    <a:pt x="456" y="147"/>
                  </a:lnTo>
                  <a:cubicBezTo>
                    <a:pt x="355" y="94"/>
                    <a:pt x="243" y="43"/>
                    <a:pt x="126"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30"/>
            <p:cNvSpPr/>
            <p:nvPr/>
          </p:nvSpPr>
          <p:spPr>
            <a:xfrm>
              <a:off x="3217238" y="953997"/>
              <a:ext cx="5827" cy="4572"/>
            </a:xfrm>
            <a:custGeom>
              <a:avLst/>
              <a:gdLst/>
              <a:ahLst/>
              <a:cxnLst/>
              <a:rect l="l" t="t" r="r" b="b"/>
              <a:pathLst>
                <a:path w="246" h="193" extrusionOk="0">
                  <a:moveTo>
                    <a:pt x="246" y="1"/>
                  </a:moveTo>
                  <a:lnTo>
                    <a:pt x="22" y="9"/>
                  </a:lnTo>
                  <a:cubicBezTo>
                    <a:pt x="20" y="30"/>
                    <a:pt x="20" y="46"/>
                    <a:pt x="14" y="67"/>
                  </a:cubicBezTo>
                  <a:lnTo>
                    <a:pt x="4" y="128"/>
                  </a:lnTo>
                  <a:cubicBezTo>
                    <a:pt x="1" y="147"/>
                    <a:pt x="9" y="160"/>
                    <a:pt x="12" y="176"/>
                  </a:cubicBezTo>
                  <a:cubicBezTo>
                    <a:pt x="28" y="187"/>
                    <a:pt x="49" y="192"/>
                    <a:pt x="70" y="192"/>
                  </a:cubicBezTo>
                  <a:cubicBezTo>
                    <a:pt x="72" y="192"/>
                    <a:pt x="74" y="192"/>
                    <a:pt x="75" y="192"/>
                  </a:cubicBezTo>
                  <a:cubicBezTo>
                    <a:pt x="151" y="192"/>
                    <a:pt x="222" y="135"/>
                    <a:pt x="235" y="59"/>
                  </a:cubicBezTo>
                  <a:lnTo>
                    <a:pt x="246"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30"/>
            <p:cNvSpPr/>
            <p:nvPr/>
          </p:nvSpPr>
          <p:spPr>
            <a:xfrm>
              <a:off x="3123222" y="887766"/>
              <a:ext cx="4998" cy="4856"/>
            </a:xfrm>
            <a:custGeom>
              <a:avLst/>
              <a:gdLst/>
              <a:ahLst/>
              <a:cxnLst/>
              <a:rect l="l" t="t" r="r" b="b"/>
              <a:pathLst>
                <a:path w="211" h="205" extrusionOk="0">
                  <a:moveTo>
                    <a:pt x="134" y="1"/>
                  </a:moveTo>
                  <a:cubicBezTo>
                    <a:pt x="120" y="1"/>
                    <a:pt x="106" y="3"/>
                    <a:pt x="91" y="7"/>
                  </a:cubicBezTo>
                  <a:cubicBezTo>
                    <a:pt x="64" y="18"/>
                    <a:pt x="33" y="31"/>
                    <a:pt x="1" y="45"/>
                  </a:cubicBezTo>
                  <a:lnTo>
                    <a:pt x="59" y="205"/>
                  </a:lnTo>
                  <a:cubicBezTo>
                    <a:pt x="75" y="197"/>
                    <a:pt x="91" y="191"/>
                    <a:pt x="104" y="189"/>
                  </a:cubicBezTo>
                  <a:cubicBezTo>
                    <a:pt x="168" y="165"/>
                    <a:pt x="208" y="109"/>
                    <a:pt x="211" y="50"/>
                  </a:cubicBezTo>
                  <a:lnTo>
                    <a:pt x="211" y="21"/>
                  </a:lnTo>
                  <a:cubicBezTo>
                    <a:pt x="188" y="8"/>
                    <a:pt x="162" y="1"/>
                    <a:pt x="134"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30"/>
            <p:cNvSpPr/>
            <p:nvPr/>
          </p:nvSpPr>
          <p:spPr>
            <a:xfrm>
              <a:off x="3216811" y="928011"/>
              <a:ext cx="7012" cy="9736"/>
            </a:xfrm>
            <a:custGeom>
              <a:avLst/>
              <a:gdLst/>
              <a:ahLst/>
              <a:cxnLst/>
              <a:rect l="l" t="t" r="r" b="b"/>
              <a:pathLst>
                <a:path w="296" h="411" extrusionOk="0">
                  <a:moveTo>
                    <a:pt x="245" y="0"/>
                  </a:moveTo>
                  <a:lnTo>
                    <a:pt x="0" y="93"/>
                  </a:lnTo>
                  <a:cubicBezTo>
                    <a:pt x="27" y="197"/>
                    <a:pt x="43" y="301"/>
                    <a:pt x="56" y="410"/>
                  </a:cubicBezTo>
                  <a:lnTo>
                    <a:pt x="296" y="357"/>
                  </a:lnTo>
                  <a:cubicBezTo>
                    <a:pt x="285" y="234"/>
                    <a:pt x="269" y="115"/>
                    <a:pt x="245"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30"/>
            <p:cNvSpPr/>
            <p:nvPr/>
          </p:nvSpPr>
          <p:spPr>
            <a:xfrm>
              <a:off x="3218138" y="940803"/>
              <a:ext cx="5756" cy="9120"/>
            </a:xfrm>
            <a:custGeom>
              <a:avLst/>
              <a:gdLst/>
              <a:ahLst/>
              <a:cxnLst/>
              <a:rect l="l" t="t" r="r" b="b"/>
              <a:pathLst>
                <a:path w="243" h="385" extrusionOk="0">
                  <a:moveTo>
                    <a:pt x="240" y="1"/>
                  </a:moveTo>
                  <a:lnTo>
                    <a:pt x="8" y="51"/>
                  </a:lnTo>
                  <a:cubicBezTo>
                    <a:pt x="11" y="161"/>
                    <a:pt x="11" y="270"/>
                    <a:pt x="0" y="384"/>
                  </a:cubicBezTo>
                  <a:lnTo>
                    <a:pt x="224" y="374"/>
                  </a:lnTo>
                  <a:cubicBezTo>
                    <a:pt x="237" y="246"/>
                    <a:pt x="243" y="121"/>
                    <a:pt x="240"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30"/>
            <p:cNvSpPr/>
            <p:nvPr/>
          </p:nvSpPr>
          <p:spPr>
            <a:xfrm>
              <a:off x="3168536" y="1015087"/>
              <a:ext cx="10754" cy="8480"/>
            </a:xfrm>
            <a:custGeom>
              <a:avLst/>
              <a:gdLst/>
              <a:ahLst/>
              <a:cxnLst/>
              <a:rect l="l" t="t" r="r" b="b"/>
              <a:pathLst>
                <a:path w="454" h="358" extrusionOk="0">
                  <a:moveTo>
                    <a:pt x="371" y="0"/>
                  </a:moveTo>
                  <a:cubicBezTo>
                    <a:pt x="251" y="75"/>
                    <a:pt x="125" y="142"/>
                    <a:pt x="0" y="197"/>
                  </a:cubicBezTo>
                  <a:lnTo>
                    <a:pt x="54" y="357"/>
                  </a:lnTo>
                  <a:cubicBezTo>
                    <a:pt x="189" y="293"/>
                    <a:pt x="323" y="224"/>
                    <a:pt x="453" y="144"/>
                  </a:cubicBezTo>
                  <a:lnTo>
                    <a:pt x="371"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30"/>
            <p:cNvSpPr/>
            <p:nvPr/>
          </p:nvSpPr>
          <p:spPr>
            <a:xfrm>
              <a:off x="3172942" y="885398"/>
              <a:ext cx="9878" cy="6917"/>
            </a:xfrm>
            <a:custGeom>
              <a:avLst/>
              <a:gdLst/>
              <a:ahLst/>
              <a:cxnLst/>
              <a:rect l="l" t="t" r="r" b="b"/>
              <a:pathLst>
                <a:path w="417" h="292" extrusionOk="0">
                  <a:moveTo>
                    <a:pt x="81" y="1"/>
                  </a:moveTo>
                  <a:lnTo>
                    <a:pt x="1" y="201"/>
                  </a:lnTo>
                  <a:cubicBezTo>
                    <a:pt x="105" y="227"/>
                    <a:pt x="201" y="259"/>
                    <a:pt x="296" y="291"/>
                  </a:cubicBezTo>
                  <a:lnTo>
                    <a:pt x="416" y="94"/>
                  </a:lnTo>
                  <a:cubicBezTo>
                    <a:pt x="307" y="62"/>
                    <a:pt x="198" y="27"/>
                    <a:pt x="81"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30"/>
            <p:cNvSpPr/>
            <p:nvPr/>
          </p:nvSpPr>
          <p:spPr>
            <a:xfrm>
              <a:off x="3066112" y="964467"/>
              <a:ext cx="5898" cy="9688"/>
            </a:xfrm>
            <a:custGeom>
              <a:avLst/>
              <a:gdLst/>
              <a:ahLst/>
              <a:cxnLst/>
              <a:rect l="l" t="t" r="r" b="b"/>
              <a:pathLst>
                <a:path w="249" h="409" extrusionOk="0">
                  <a:moveTo>
                    <a:pt x="248" y="1"/>
                  </a:moveTo>
                  <a:lnTo>
                    <a:pt x="19" y="19"/>
                  </a:lnTo>
                  <a:cubicBezTo>
                    <a:pt x="9" y="139"/>
                    <a:pt x="1" y="257"/>
                    <a:pt x="6" y="368"/>
                  </a:cubicBezTo>
                  <a:cubicBezTo>
                    <a:pt x="9" y="379"/>
                    <a:pt x="11" y="387"/>
                    <a:pt x="11" y="390"/>
                  </a:cubicBezTo>
                  <a:lnTo>
                    <a:pt x="9" y="390"/>
                  </a:lnTo>
                  <a:cubicBezTo>
                    <a:pt x="28" y="401"/>
                    <a:pt x="50" y="409"/>
                    <a:pt x="75" y="409"/>
                  </a:cubicBezTo>
                  <a:cubicBezTo>
                    <a:pt x="83" y="409"/>
                    <a:pt x="93" y="408"/>
                    <a:pt x="102" y="406"/>
                  </a:cubicBezTo>
                  <a:cubicBezTo>
                    <a:pt x="182" y="392"/>
                    <a:pt x="240" y="323"/>
                    <a:pt x="238" y="251"/>
                  </a:cubicBezTo>
                  <a:cubicBezTo>
                    <a:pt x="235" y="169"/>
                    <a:pt x="246" y="83"/>
                    <a:pt x="248"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0"/>
            <p:cNvSpPr/>
            <p:nvPr/>
          </p:nvSpPr>
          <p:spPr>
            <a:xfrm>
              <a:off x="3088023" y="906219"/>
              <a:ext cx="9167" cy="9049"/>
            </a:xfrm>
            <a:custGeom>
              <a:avLst/>
              <a:gdLst/>
              <a:ahLst/>
              <a:cxnLst/>
              <a:rect l="l" t="t" r="r" b="b"/>
              <a:pathLst>
                <a:path w="387" h="382" extrusionOk="0">
                  <a:moveTo>
                    <a:pt x="269" y="1"/>
                  </a:moveTo>
                  <a:cubicBezTo>
                    <a:pt x="176" y="84"/>
                    <a:pt x="85" y="182"/>
                    <a:pt x="0" y="281"/>
                  </a:cubicBezTo>
                  <a:lnTo>
                    <a:pt x="139" y="382"/>
                  </a:lnTo>
                  <a:cubicBezTo>
                    <a:pt x="218" y="289"/>
                    <a:pt x="301" y="201"/>
                    <a:pt x="386" y="126"/>
                  </a:cubicBezTo>
                  <a:lnTo>
                    <a:pt x="269"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0"/>
            <p:cNvSpPr/>
            <p:nvPr/>
          </p:nvSpPr>
          <p:spPr>
            <a:xfrm>
              <a:off x="3079945" y="916570"/>
              <a:ext cx="8456" cy="9120"/>
            </a:xfrm>
            <a:custGeom>
              <a:avLst/>
              <a:gdLst/>
              <a:ahLst/>
              <a:cxnLst/>
              <a:rect l="l" t="t" r="r" b="b"/>
              <a:pathLst>
                <a:path w="357" h="385" extrusionOk="0">
                  <a:moveTo>
                    <a:pt x="213" y="1"/>
                  </a:moveTo>
                  <a:cubicBezTo>
                    <a:pt x="139" y="94"/>
                    <a:pt x="69" y="198"/>
                    <a:pt x="0" y="307"/>
                  </a:cubicBezTo>
                  <a:lnTo>
                    <a:pt x="168" y="384"/>
                  </a:lnTo>
                  <a:cubicBezTo>
                    <a:pt x="226" y="283"/>
                    <a:pt x="290" y="190"/>
                    <a:pt x="357" y="105"/>
                  </a:cubicBezTo>
                  <a:lnTo>
                    <a:pt x="213"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30"/>
            <p:cNvSpPr/>
            <p:nvPr/>
          </p:nvSpPr>
          <p:spPr>
            <a:xfrm>
              <a:off x="3073739" y="927940"/>
              <a:ext cx="7793" cy="8788"/>
            </a:xfrm>
            <a:custGeom>
              <a:avLst/>
              <a:gdLst/>
              <a:ahLst/>
              <a:cxnLst/>
              <a:rect l="l" t="t" r="r" b="b"/>
              <a:pathLst>
                <a:path w="329" h="371" extrusionOk="0">
                  <a:moveTo>
                    <a:pt x="163" y="0"/>
                  </a:moveTo>
                  <a:cubicBezTo>
                    <a:pt x="105" y="104"/>
                    <a:pt x="52" y="211"/>
                    <a:pt x="1" y="323"/>
                  </a:cubicBezTo>
                  <a:lnTo>
                    <a:pt x="187" y="371"/>
                  </a:lnTo>
                  <a:cubicBezTo>
                    <a:pt x="233" y="267"/>
                    <a:pt x="278" y="171"/>
                    <a:pt x="329" y="78"/>
                  </a:cubicBezTo>
                  <a:lnTo>
                    <a:pt x="163"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30"/>
            <p:cNvSpPr/>
            <p:nvPr/>
          </p:nvSpPr>
          <p:spPr>
            <a:xfrm>
              <a:off x="3098113" y="897573"/>
              <a:ext cx="9617" cy="8480"/>
            </a:xfrm>
            <a:custGeom>
              <a:avLst/>
              <a:gdLst/>
              <a:ahLst/>
              <a:cxnLst/>
              <a:rect l="l" t="t" r="r" b="b"/>
              <a:pathLst>
                <a:path w="406" h="358" extrusionOk="0">
                  <a:moveTo>
                    <a:pt x="320" y="1"/>
                  </a:moveTo>
                  <a:cubicBezTo>
                    <a:pt x="213" y="70"/>
                    <a:pt x="107" y="148"/>
                    <a:pt x="0" y="230"/>
                  </a:cubicBezTo>
                  <a:lnTo>
                    <a:pt x="112" y="358"/>
                  </a:lnTo>
                  <a:cubicBezTo>
                    <a:pt x="208" y="278"/>
                    <a:pt x="307" y="206"/>
                    <a:pt x="405" y="145"/>
                  </a:cubicBezTo>
                  <a:lnTo>
                    <a:pt x="320"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0"/>
            <p:cNvSpPr/>
            <p:nvPr/>
          </p:nvSpPr>
          <p:spPr>
            <a:xfrm>
              <a:off x="3181399" y="1006891"/>
              <a:ext cx="9878" cy="8907"/>
            </a:xfrm>
            <a:custGeom>
              <a:avLst/>
              <a:gdLst/>
              <a:ahLst/>
              <a:cxnLst/>
              <a:rect l="l" t="t" r="r" b="b"/>
              <a:pathLst>
                <a:path w="417" h="376" extrusionOk="0">
                  <a:moveTo>
                    <a:pt x="302" y="0"/>
                  </a:moveTo>
                  <a:cubicBezTo>
                    <a:pt x="206" y="83"/>
                    <a:pt x="107" y="165"/>
                    <a:pt x="1" y="237"/>
                  </a:cubicBezTo>
                  <a:lnTo>
                    <a:pt x="86" y="376"/>
                  </a:lnTo>
                  <a:cubicBezTo>
                    <a:pt x="201" y="296"/>
                    <a:pt x="310" y="213"/>
                    <a:pt x="416" y="120"/>
                  </a:cubicBezTo>
                  <a:lnTo>
                    <a:pt x="302"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0"/>
            <p:cNvSpPr/>
            <p:nvPr/>
          </p:nvSpPr>
          <p:spPr>
            <a:xfrm>
              <a:off x="3069523" y="939808"/>
              <a:ext cx="7225" cy="8527"/>
            </a:xfrm>
            <a:custGeom>
              <a:avLst/>
              <a:gdLst/>
              <a:ahLst/>
              <a:cxnLst/>
              <a:rect l="l" t="t" r="r" b="b"/>
              <a:pathLst>
                <a:path w="305" h="360" extrusionOk="0">
                  <a:moveTo>
                    <a:pt x="110" y="0"/>
                  </a:moveTo>
                  <a:cubicBezTo>
                    <a:pt x="70" y="109"/>
                    <a:pt x="32" y="227"/>
                    <a:pt x="0" y="347"/>
                  </a:cubicBezTo>
                  <a:lnTo>
                    <a:pt x="206" y="360"/>
                  </a:lnTo>
                  <a:cubicBezTo>
                    <a:pt x="238" y="251"/>
                    <a:pt x="267" y="149"/>
                    <a:pt x="304" y="48"/>
                  </a:cubicBezTo>
                  <a:lnTo>
                    <a:pt x="110"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30"/>
            <p:cNvSpPr/>
            <p:nvPr/>
          </p:nvSpPr>
          <p:spPr>
            <a:xfrm>
              <a:off x="3066988" y="952410"/>
              <a:ext cx="6585" cy="8101"/>
            </a:xfrm>
            <a:custGeom>
              <a:avLst/>
              <a:gdLst/>
              <a:ahLst/>
              <a:cxnLst/>
              <a:rect l="l" t="t" r="r" b="b"/>
              <a:pathLst>
                <a:path w="278" h="342" extrusionOk="0">
                  <a:moveTo>
                    <a:pt x="62" y="1"/>
                  </a:moveTo>
                  <a:cubicBezTo>
                    <a:pt x="36" y="116"/>
                    <a:pt x="17" y="230"/>
                    <a:pt x="1" y="342"/>
                  </a:cubicBezTo>
                  <a:lnTo>
                    <a:pt x="219" y="323"/>
                  </a:lnTo>
                  <a:cubicBezTo>
                    <a:pt x="235" y="222"/>
                    <a:pt x="254" y="118"/>
                    <a:pt x="278" y="17"/>
                  </a:cubicBezTo>
                  <a:lnTo>
                    <a:pt x="62"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30"/>
            <p:cNvSpPr/>
            <p:nvPr/>
          </p:nvSpPr>
          <p:spPr>
            <a:xfrm>
              <a:off x="3109791" y="890633"/>
              <a:ext cx="10304" cy="7912"/>
            </a:xfrm>
            <a:custGeom>
              <a:avLst/>
              <a:gdLst/>
              <a:ahLst/>
              <a:cxnLst/>
              <a:rect l="l" t="t" r="r" b="b"/>
              <a:pathLst>
                <a:path w="435" h="334" extrusionOk="0">
                  <a:moveTo>
                    <a:pt x="378" y="1"/>
                  </a:moveTo>
                  <a:cubicBezTo>
                    <a:pt x="259" y="54"/>
                    <a:pt x="128" y="118"/>
                    <a:pt x="0" y="193"/>
                  </a:cubicBezTo>
                  <a:lnTo>
                    <a:pt x="85" y="334"/>
                  </a:lnTo>
                  <a:cubicBezTo>
                    <a:pt x="208" y="265"/>
                    <a:pt x="325" y="206"/>
                    <a:pt x="434" y="161"/>
                  </a:cubicBezTo>
                  <a:lnTo>
                    <a:pt x="378"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0"/>
            <p:cNvSpPr/>
            <p:nvPr/>
          </p:nvSpPr>
          <p:spPr>
            <a:xfrm>
              <a:off x="3154016" y="1021577"/>
              <a:ext cx="11441" cy="6893"/>
            </a:xfrm>
            <a:custGeom>
              <a:avLst/>
              <a:gdLst/>
              <a:ahLst/>
              <a:cxnLst/>
              <a:rect l="l" t="t" r="r" b="b"/>
              <a:pathLst>
                <a:path w="483" h="291" extrusionOk="0">
                  <a:moveTo>
                    <a:pt x="427" y="1"/>
                  </a:moveTo>
                  <a:cubicBezTo>
                    <a:pt x="331" y="35"/>
                    <a:pt x="232" y="73"/>
                    <a:pt x="134" y="99"/>
                  </a:cubicBezTo>
                  <a:cubicBezTo>
                    <a:pt x="54" y="123"/>
                    <a:pt x="1" y="201"/>
                    <a:pt x="14" y="270"/>
                  </a:cubicBezTo>
                  <a:cubicBezTo>
                    <a:pt x="34" y="283"/>
                    <a:pt x="60" y="291"/>
                    <a:pt x="87" y="291"/>
                  </a:cubicBezTo>
                  <a:cubicBezTo>
                    <a:pt x="99" y="291"/>
                    <a:pt x="111" y="289"/>
                    <a:pt x="123" y="286"/>
                  </a:cubicBezTo>
                  <a:cubicBezTo>
                    <a:pt x="246" y="254"/>
                    <a:pt x="363" y="211"/>
                    <a:pt x="483" y="163"/>
                  </a:cubicBezTo>
                  <a:lnTo>
                    <a:pt x="427"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30"/>
            <p:cNvSpPr/>
            <p:nvPr/>
          </p:nvSpPr>
          <p:spPr>
            <a:xfrm>
              <a:off x="3214585" y="920171"/>
              <a:ext cx="6917" cy="5969"/>
            </a:xfrm>
            <a:custGeom>
              <a:avLst/>
              <a:gdLst/>
              <a:ahLst/>
              <a:cxnLst/>
              <a:rect l="l" t="t" r="r" b="b"/>
              <a:pathLst>
                <a:path w="292" h="252" extrusionOk="0">
                  <a:moveTo>
                    <a:pt x="174" y="0"/>
                  </a:moveTo>
                  <a:cubicBezTo>
                    <a:pt x="154" y="0"/>
                    <a:pt x="133" y="4"/>
                    <a:pt x="113" y="11"/>
                  </a:cubicBezTo>
                  <a:cubicBezTo>
                    <a:pt x="41" y="46"/>
                    <a:pt x="1" y="129"/>
                    <a:pt x="25" y="195"/>
                  </a:cubicBezTo>
                  <a:cubicBezTo>
                    <a:pt x="30" y="216"/>
                    <a:pt x="33" y="235"/>
                    <a:pt x="41" y="251"/>
                  </a:cubicBezTo>
                  <a:lnTo>
                    <a:pt x="291" y="158"/>
                  </a:lnTo>
                  <a:cubicBezTo>
                    <a:pt x="278" y="113"/>
                    <a:pt x="267" y="65"/>
                    <a:pt x="251" y="22"/>
                  </a:cubicBezTo>
                  <a:cubicBezTo>
                    <a:pt x="229" y="8"/>
                    <a:pt x="203" y="0"/>
                    <a:pt x="174"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30"/>
            <p:cNvSpPr/>
            <p:nvPr/>
          </p:nvSpPr>
          <p:spPr>
            <a:xfrm>
              <a:off x="3096645" y="895820"/>
              <a:ext cx="9049" cy="7414"/>
            </a:xfrm>
            <a:custGeom>
              <a:avLst/>
              <a:gdLst/>
              <a:ahLst/>
              <a:cxnLst/>
              <a:rect l="l" t="t" r="r" b="b"/>
              <a:pathLst>
                <a:path w="382" h="313" extrusionOk="0">
                  <a:moveTo>
                    <a:pt x="334" y="0"/>
                  </a:moveTo>
                  <a:cubicBezTo>
                    <a:pt x="225" y="72"/>
                    <a:pt x="110" y="155"/>
                    <a:pt x="1" y="245"/>
                  </a:cubicBezTo>
                  <a:lnTo>
                    <a:pt x="65" y="312"/>
                  </a:lnTo>
                  <a:cubicBezTo>
                    <a:pt x="169" y="224"/>
                    <a:pt x="275" y="147"/>
                    <a:pt x="382" y="78"/>
                  </a:cubicBezTo>
                  <a:lnTo>
                    <a:pt x="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0"/>
            <p:cNvSpPr/>
            <p:nvPr/>
          </p:nvSpPr>
          <p:spPr>
            <a:xfrm>
              <a:off x="3122583" y="886014"/>
              <a:ext cx="5638" cy="2819"/>
            </a:xfrm>
            <a:custGeom>
              <a:avLst/>
              <a:gdLst/>
              <a:ahLst/>
              <a:cxnLst/>
              <a:rect l="l" t="t" r="r" b="b"/>
              <a:pathLst>
                <a:path w="238" h="119" extrusionOk="0">
                  <a:moveTo>
                    <a:pt x="121" y="0"/>
                  </a:moveTo>
                  <a:cubicBezTo>
                    <a:pt x="104" y="0"/>
                    <a:pt x="86" y="3"/>
                    <a:pt x="67" y="9"/>
                  </a:cubicBezTo>
                  <a:cubicBezTo>
                    <a:pt x="49" y="15"/>
                    <a:pt x="22" y="25"/>
                    <a:pt x="1" y="36"/>
                  </a:cubicBezTo>
                  <a:lnTo>
                    <a:pt x="33" y="119"/>
                  </a:lnTo>
                  <a:cubicBezTo>
                    <a:pt x="60" y="105"/>
                    <a:pt x="91" y="92"/>
                    <a:pt x="118" y="81"/>
                  </a:cubicBezTo>
                  <a:cubicBezTo>
                    <a:pt x="134" y="76"/>
                    <a:pt x="149" y="73"/>
                    <a:pt x="165" y="73"/>
                  </a:cubicBezTo>
                  <a:cubicBezTo>
                    <a:pt x="192" y="73"/>
                    <a:pt x="218" y="81"/>
                    <a:pt x="238" y="95"/>
                  </a:cubicBezTo>
                  <a:lnTo>
                    <a:pt x="238" y="87"/>
                  </a:lnTo>
                  <a:cubicBezTo>
                    <a:pt x="226" y="32"/>
                    <a:pt x="17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0"/>
            <p:cNvSpPr/>
            <p:nvPr/>
          </p:nvSpPr>
          <p:spPr>
            <a:xfrm>
              <a:off x="3065472" y="952291"/>
              <a:ext cx="3056" cy="8409"/>
            </a:xfrm>
            <a:custGeom>
              <a:avLst/>
              <a:gdLst/>
              <a:ahLst/>
              <a:cxnLst/>
              <a:rect l="l" t="t" r="r" b="b"/>
              <a:pathLst>
                <a:path w="129" h="355" extrusionOk="0">
                  <a:moveTo>
                    <a:pt x="62" y="1"/>
                  </a:moveTo>
                  <a:cubicBezTo>
                    <a:pt x="38" y="121"/>
                    <a:pt x="12" y="240"/>
                    <a:pt x="1" y="355"/>
                  </a:cubicBezTo>
                  <a:lnTo>
                    <a:pt x="68" y="347"/>
                  </a:lnTo>
                  <a:cubicBezTo>
                    <a:pt x="81" y="235"/>
                    <a:pt x="102" y="121"/>
                    <a:pt x="129" y="6"/>
                  </a:cubicBezTo>
                  <a:lnTo>
                    <a:pt x="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30"/>
            <p:cNvSpPr/>
            <p:nvPr/>
          </p:nvSpPr>
          <p:spPr>
            <a:xfrm>
              <a:off x="3086175" y="904656"/>
              <a:ext cx="8243" cy="8149"/>
            </a:xfrm>
            <a:custGeom>
              <a:avLst/>
              <a:gdLst/>
              <a:ahLst/>
              <a:cxnLst/>
              <a:rect l="l" t="t" r="r" b="b"/>
              <a:pathLst>
                <a:path w="348" h="344" extrusionOk="0">
                  <a:moveTo>
                    <a:pt x="283" y="0"/>
                  </a:moveTo>
                  <a:cubicBezTo>
                    <a:pt x="187" y="91"/>
                    <a:pt x="94" y="187"/>
                    <a:pt x="1" y="293"/>
                  </a:cubicBezTo>
                  <a:lnTo>
                    <a:pt x="73" y="344"/>
                  </a:lnTo>
                  <a:cubicBezTo>
                    <a:pt x="163" y="248"/>
                    <a:pt x="254" y="155"/>
                    <a:pt x="347" y="67"/>
                  </a:cubicBezTo>
                  <a:lnTo>
                    <a:pt x="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30"/>
            <p:cNvSpPr/>
            <p:nvPr/>
          </p:nvSpPr>
          <p:spPr>
            <a:xfrm>
              <a:off x="3067817" y="939358"/>
              <a:ext cx="4264" cy="8741"/>
            </a:xfrm>
            <a:custGeom>
              <a:avLst/>
              <a:gdLst/>
              <a:ahLst/>
              <a:cxnLst/>
              <a:rect l="l" t="t" r="r" b="b"/>
              <a:pathLst>
                <a:path w="180" h="369" extrusionOk="0">
                  <a:moveTo>
                    <a:pt x="110" y="1"/>
                  </a:moveTo>
                  <a:cubicBezTo>
                    <a:pt x="70" y="115"/>
                    <a:pt x="33" y="235"/>
                    <a:pt x="1" y="360"/>
                  </a:cubicBezTo>
                  <a:lnTo>
                    <a:pt x="70" y="368"/>
                  </a:lnTo>
                  <a:cubicBezTo>
                    <a:pt x="102" y="248"/>
                    <a:pt x="139" y="131"/>
                    <a:pt x="179" y="22"/>
                  </a:cubicBezTo>
                  <a:lnTo>
                    <a:pt x="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30"/>
            <p:cNvSpPr/>
            <p:nvPr/>
          </p:nvSpPr>
          <p:spPr>
            <a:xfrm>
              <a:off x="3071986" y="927064"/>
              <a:ext cx="5638" cy="8480"/>
            </a:xfrm>
            <a:custGeom>
              <a:avLst/>
              <a:gdLst/>
              <a:ahLst/>
              <a:cxnLst/>
              <a:rect l="l" t="t" r="r" b="b"/>
              <a:pathLst>
                <a:path w="238" h="358" extrusionOk="0">
                  <a:moveTo>
                    <a:pt x="160" y="0"/>
                  </a:moveTo>
                  <a:cubicBezTo>
                    <a:pt x="104" y="107"/>
                    <a:pt x="46" y="219"/>
                    <a:pt x="0" y="338"/>
                  </a:cubicBezTo>
                  <a:lnTo>
                    <a:pt x="78" y="357"/>
                  </a:lnTo>
                  <a:cubicBezTo>
                    <a:pt x="126" y="242"/>
                    <a:pt x="179" y="136"/>
                    <a:pt x="237" y="35"/>
                  </a:cubicBezTo>
                  <a:lnTo>
                    <a:pt x="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30"/>
            <p:cNvSpPr/>
            <p:nvPr/>
          </p:nvSpPr>
          <p:spPr>
            <a:xfrm>
              <a:off x="3078097" y="915386"/>
              <a:ext cx="6846" cy="8527"/>
            </a:xfrm>
            <a:custGeom>
              <a:avLst/>
              <a:gdLst/>
              <a:ahLst/>
              <a:cxnLst/>
              <a:rect l="l" t="t" r="r" b="b"/>
              <a:pathLst>
                <a:path w="289" h="360" extrusionOk="0">
                  <a:moveTo>
                    <a:pt x="219" y="0"/>
                  </a:moveTo>
                  <a:cubicBezTo>
                    <a:pt x="142" y="101"/>
                    <a:pt x="67" y="208"/>
                    <a:pt x="1" y="325"/>
                  </a:cubicBezTo>
                  <a:lnTo>
                    <a:pt x="78" y="360"/>
                  </a:lnTo>
                  <a:cubicBezTo>
                    <a:pt x="145" y="248"/>
                    <a:pt x="214" y="147"/>
                    <a:pt x="288" y="51"/>
                  </a:cubicBezTo>
                  <a:lnTo>
                    <a:pt x="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30"/>
            <p:cNvSpPr/>
            <p:nvPr/>
          </p:nvSpPr>
          <p:spPr>
            <a:xfrm>
              <a:off x="3064975" y="964917"/>
              <a:ext cx="1611" cy="8788"/>
            </a:xfrm>
            <a:custGeom>
              <a:avLst/>
              <a:gdLst/>
              <a:ahLst/>
              <a:cxnLst/>
              <a:rect l="l" t="t" r="r" b="b"/>
              <a:pathLst>
                <a:path w="68" h="371" extrusionOk="0">
                  <a:moveTo>
                    <a:pt x="67" y="0"/>
                  </a:moveTo>
                  <a:lnTo>
                    <a:pt x="14" y="8"/>
                  </a:lnTo>
                  <a:cubicBezTo>
                    <a:pt x="9" y="99"/>
                    <a:pt x="1" y="192"/>
                    <a:pt x="3" y="278"/>
                  </a:cubicBezTo>
                  <a:cubicBezTo>
                    <a:pt x="3" y="301"/>
                    <a:pt x="14" y="320"/>
                    <a:pt x="27" y="339"/>
                  </a:cubicBezTo>
                  <a:cubicBezTo>
                    <a:pt x="35" y="352"/>
                    <a:pt x="43" y="360"/>
                    <a:pt x="57" y="368"/>
                  </a:cubicBezTo>
                  <a:lnTo>
                    <a:pt x="59" y="371"/>
                  </a:lnTo>
                  <a:cubicBezTo>
                    <a:pt x="59" y="365"/>
                    <a:pt x="54" y="357"/>
                    <a:pt x="54" y="352"/>
                  </a:cubicBezTo>
                  <a:cubicBezTo>
                    <a:pt x="49" y="238"/>
                    <a:pt x="57" y="118"/>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30"/>
            <p:cNvSpPr/>
            <p:nvPr/>
          </p:nvSpPr>
          <p:spPr>
            <a:xfrm>
              <a:off x="3108654" y="888572"/>
              <a:ext cx="10186" cy="6585"/>
            </a:xfrm>
            <a:custGeom>
              <a:avLst/>
              <a:gdLst/>
              <a:ahLst/>
              <a:cxnLst/>
              <a:rect l="l" t="t" r="r" b="b"/>
              <a:pathLst>
                <a:path w="430" h="278" extrusionOk="0">
                  <a:moveTo>
                    <a:pt x="400" y="0"/>
                  </a:moveTo>
                  <a:cubicBezTo>
                    <a:pt x="275" y="53"/>
                    <a:pt x="141" y="120"/>
                    <a:pt x="0" y="200"/>
                  </a:cubicBezTo>
                  <a:lnTo>
                    <a:pt x="48" y="277"/>
                  </a:lnTo>
                  <a:cubicBezTo>
                    <a:pt x="181" y="200"/>
                    <a:pt x="307" y="139"/>
                    <a:pt x="429" y="85"/>
                  </a:cubicBezTo>
                  <a:lnTo>
                    <a:pt x="4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30"/>
            <p:cNvSpPr/>
            <p:nvPr/>
          </p:nvSpPr>
          <p:spPr>
            <a:xfrm>
              <a:off x="3152808" y="1019682"/>
              <a:ext cx="11323" cy="8362"/>
            </a:xfrm>
            <a:custGeom>
              <a:avLst/>
              <a:gdLst/>
              <a:ahLst/>
              <a:cxnLst/>
              <a:rect l="l" t="t" r="r" b="b"/>
              <a:pathLst>
                <a:path w="478" h="353" extrusionOk="0">
                  <a:moveTo>
                    <a:pt x="448" y="1"/>
                  </a:moveTo>
                  <a:cubicBezTo>
                    <a:pt x="345" y="41"/>
                    <a:pt x="238" y="81"/>
                    <a:pt x="131" y="107"/>
                  </a:cubicBezTo>
                  <a:cubicBezTo>
                    <a:pt x="54" y="126"/>
                    <a:pt x="1" y="203"/>
                    <a:pt x="12" y="278"/>
                  </a:cubicBezTo>
                  <a:cubicBezTo>
                    <a:pt x="14" y="297"/>
                    <a:pt x="25" y="313"/>
                    <a:pt x="36" y="326"/>
                  </a:cubicBezTo>
                  <a:cubicBezTo>
                    <a:pt x="44" y="334"/>
                    <a:pt x="54" y="342"/>
                    <a:pt x="65" y="352"/>
                  </a:cubicBezTo>
                  <a:cubicBezTo>
                    <a:pt x="52" y="281"/>
                    <a:pt x="105" y="203"/>
                    <a:pt x="185" y="185"/>
                  </a:cubicBezTo>
                  <a:cubicBezTo>
                    <a:pt x="283" y="158"/>
                    <a:pt x="382" y="121"/>
                    <a:pt x="478" y="83"/>
                  </a:cubicBezTo>
                  <a:lnTo>
                    <a:pt x="4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30"/>
            <p:cNvSpPr/>
            <p:nvPr/>
          </p:nvSpPr>
          <p:spPr>
            <a:xfrm>
              <a:off x="3167826" y="1013192"/>
              <a:ext cx="9499" cy="6585"/>
            </a:xfrm>
            <a:custGeom>
              <a:avLst/>
              <a:gdLst/>
              <a:ahLst/>
              <a:cxnLst/>
              <a:rect l="l" t="t" r="r" b="b"/>
              <a:pathLst>
                <a:path w="401" h="278" extrusionOk="0">
                  <a:moveTo>
                    <a:pt x="353" y="0"/>
                  </a:moveTo>
                  <a:cubicBezTo>
                    <a:pt x="241" y="70"/>
                    <a:pt x="124" y="134"/>
                    <a:pt x="1" y="192"/>
                  </a:cubicBezTo>
                  <a:lnTo>
                    <a:pt x="30" y="277"/>
                  </a:lnTo>
                  <a:cubicBezTo>
                    <a:pt x="155" y="222"/>
                    <a:pt x="281" y="155"/>
                    <a:pt x="401" y="80"/>
                  </a:cubicBezTo>
                  <a:lnTo>
                    <a:pt x="3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0"/>
            <p:cNvSpPr/>
            <p:nvPr/>
          </p:nvSpPr>
          <p:spPr>
            <a:xfrm>
              <a:off x="3180333" y="1005304"/>
              <a:ext cx="8362" cy="7154"/>
            </a:xfrm>
            <a:custGeom>
              <a:avLst/>
              <a:gdLst/>
              <a:ahLst/>
              <a:cxnLst/>
              <a:rect l="l" t="t" r="r" b="b"/>
              <a:pathLst>
                <a:path w="353" h="302" extrusionOk="0">
                  <a:moveTo>
                    <a:pt x="288" y="0"/>
                  </a:moveTo>
                  <a:cubicBezTo>
                    <a:pt x="195" y="80"/>
                    <a:pt x="99" y="155"/>
                    <a:pt x="0" y="224"/>
                  </a:cubicBezTo>
                  <a:lnTo>
                    <a:pt x="48" y="301"/>
                  </a:lnTo>
                  <a:cubicBezTo>
                    <a:pt x="152" y="227"/>
                    <a:pt x="254" y="150"/>
                    <a:pt x="352" y="64"/>
                  </a:cubicBezTo>
                  <a:lnTo>
                    <a:pt x="2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0"/>
            <p:cNvSpPr/>
            <p:nvPr/>
          </p:nvSpPr>
          <p:spPr>
            <a:xfrm>
              <a:off x="3190613" y="995971"/>
              <a:ext cx="7533" cy="7722"/>
            </a:xfrm>
            <a:custGeom>
              <a:avLst/>
              <a:gdLst/>
              <a:ahLst/>
              <a:cxnLst/>
              <a:rect l="l" t="t" r="r" b="b"/>
              <a:pathLst>
                <a:path w="318" h="326" extrusionOk="0">
                  <a:moveTo>
                    <a:pt x="246" y="0"/>
                  </a:moveTo>
                  <a:cubicBezTo>
                    <a:pt x="171" y="88"/>
                    <a:pt x="86" y="176"/>
                    <a:pt x="1" y="259"/>
                  </a:cubicBezTo>
                  <a:lnTo>
                    <a:pt x="59" y="325"/>
                  </a:lnTo>
                  <a:cubicBezTo>
                    <a:pt x="150" y="240"/>
                    <a:pt x="232" y="149"/>
                    <a:pt x="318" y="53"/>
                  </a:cubicBezTo>
                  <a:lnTo>
                    <a:pt x="2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30"/>
            <p:cNvSpPr/>
            <p:nvPr/>
          </p:nvSpPr>
          <p:spPr>
            <a:xfrm>
              <a:off x="3199520" y="985619"/>
              <a:ext cx="6396" cy="7841"/>
            </a:xfrm>
            <a:custGeom>
              <a:avLst/>
              <a:gdLst/>
              <a:ahLst/>
              <a:cxnLst/>
              <a:rect l="l" t="t" r="r" b="b"/>
              <a:pathLst>
                <a:path w="270" h="331" extrusionOk="0">
                  <a:moveTo>
                    <a:pt x="195" y="0"/>
                  </a:moveTo>
                  <a:cubicBezTo>
                    <a:pt x="133" y="96"/>
                    <a:pt x="70" y="189"/>
                    <a:pt x="0" y="280"/>
                  </a:cubicBezTo>
                  <a:lnTo>
                    <a:pt x="70" y="331"/>
                  </a:lnTo>
                  <a:cubicBezTo>
                    <a:pt x="139" y="237"/>
                    <a:pt x="205" y="136"/>
                    <a:pt x="269" y="32"/>
                  </a:cubicBezTo>
                  <a:lnTo>
                    <a:pt x="1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0"/>
            <p:cNvSpPr/>
            <p:nvPr/>
          </p:nvSpPr>
          <p:spPr>
            <a:xfrm>
              <a:off x="3206460" y="972307"/>
              <a:ext cx="10044" cy="10115"/>
            </a:xfrm>
            <a:custGeom>
              <a:avLst/>
              <a:gdLst/>
              <a:ahLst/>
              <a:cxnLst/>
              <a:rect l="l" t="t" r="r" b="b"/>
              <a:pathLst>
                <a:path w="424" h="427" extrusionOk="0">
                  <a:moveTo>
                    <a:pt x="307" y="1"/>
                  </a:moveTo>
                  <a:cubicBezTo>
                    <a:pt x="243" y="1"/>
                    <a:pt x="182" y="39"/>
                    <a:pt x="155" y="99"/>
                  </a:cubicBezTo>
                  <a:cubicBezTo>
                    <a:pt x="107" y="200"/>
                    <a:pt x="54" y="296"/>
                    <a:pt x="0" y="392"/>
                  </a:cubicBezTo>
                  <a:lnTo>
                    <a:pt x="75" y="426"/>
                  </a:lnTo>
                  <a:cubicBezTo>
                    <a:pt x="120" y="341"/>
                    <a:pt x="168" y="261"/>
                    <a:pt x="208" y="176"/>
                  </a:cubicBezTo>
                  <a:cubicBezTo>
                    <a:pt x="234" y="115"/>
                    <a:pt x="294" y="77"/>
                    <a:pt x="356" y="77"/>
                  </a:cubicBezTo>
                  <a:cubicBezTo>
                    <a:pt x="370" y="77"/>
                    <a:pt x="384" y="79"/>
                    <a:pt x="397" y="83"/>
                  </a:cubicBezTo>
                  <a:cubicBezTo>
                    <a:pt x="408" y="85"/>
                    <a:pt x="416" y="93"/>
                    <a:pt x="424" y="99"/>
                  </a:cubicBezTo>
                  <a:cubicBezTo>
                    <a:pt x="421" y="80"/>
                    <a:pt x="411" y="61"/>
                    <a:pt x="400" y="45"/>
                  </a:cubicBezTo>
                  <a:cubicBezTo>
                    <a:pt x="400" y="43"/>
                    <a:pt x="397" y="43"/>
                    <a:pt x="397" y="40"/>
                  </a:cubicBezTo>
                  <a:cubicBezTo>
                    <a:pt x="384" y="27"/>
                    <a:pt x="368" y="13"/>
                    <a:pt x="344" y="5"/>
                  </a:cubicBezTo>
                  <a:cubicBezTo>
                    <a:pt x="332" y="2"/>
                    <a:pt x="319"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0"/>
            <p:cNvSpPr/>
            <p:nvPr/>
          </p:nvSpPr>
          <p:spPr>
            <a:xfrm>
              <a:off x="3215911" y="954257"/>
              <a:ext cx="1800" cy="3932"/>
            </a:xfrm>
            <a:custGeom>
              <a:avLst/>
              <a:gdLst/>
              <a:ahLst/>
              <a:cxnLst/>
              <a:rect l="l" t="t" r="r" b="b"/>
              <a:pathLst>
                <a:path w="76" h="166" extrusionOk="0">
                  <a:moveTo>
                    <a:pt x="76" y="0"/>
                  </a:moveTo>
                  <a:lnTo>
                    <a:pt x="14" y="6"/>
                  </a:lnTo>
                  <a:lnTo>
                    <a:pt x="9" y="40"/>
                  </a:lnTo>
                  <a:cubicBezTo>
                    <a:pt x="1" y="75"/>
                    <a:pt x="14" y="104"/>
                    <a:pt x="30" y="128"/>
                  </a:cubicBezTo>
                  <a:cubicBezTo>
                    <a:pt x="41" y="141"/>
                    <a:pt x="49" y="152"/>
                    <a:pt x="62" y="160"/>
                  </a:cubicBezTo>
                  <a:cubicBezTo>
                    <a:pt x="62" y="162"/>
                    <a:pt x="64" y="163"/>
                    <a:pt x="65" y="164"/>
                  </a:cubicBezTo>
                  <a:lnTo>
                    <a:pt x="65" y="164"/>
                  </a:lnTo>
                  <a:cubicBezTo>
                    <a:pt x="62" y="151"/>
                    <a:pt x="57" y="133"/>
                    <a:pt x="57" y="117"/>
                  </a:cubicBezTo>
                  <a:lnTo>
                    <a:pt x="68" y="54"/>
                  </a:lnTo>
                  <a:cubicBezTo>
                    <a:pt x="70" y="38"/>
                    <a:pt x="70" y="22"/>
                    <a:pt x="76" y="0"/>
                  </a:cubicBezTo>
                  <a:close/>
                  <a:moveTo>
                    <a:pt x="65" y="164"/>
                  </a:moveTo>
                  <a:cubicBezTo>
                    <a:pt x="65" y="165"/>
                    <a:pt x="65" y="165"/>
                    <a:pt x="65" y="165"/>
                  </a:cubicBezTo>
                  <a:cubicBezTo>
                    <a:pt x="65" y="165"/>
                    <a:pt x="65" y="164"/>
                    <a:pt x="65" y="1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0"/>
            <p:cNvSpPr/>
            <p:nvPr/>
          </p:nvSpPr>
          <p:spPr>
            <a:xfrm>
              <a:off x="3215911" y="930143"/>
              <a:ext cx="2108" cy="7722"/>
            </a:xfrm>
            <a:custGeom>
              <a:avLst/>
              <a:gdLst/>
              <a:ahLst/>
              <a:cxnLst/>
              <a:rect l="l" t="t" r="r" b="b"/>
              <a:pathLst>
                <a:path w="89" h="326" extrusionOk="0">
                  <a:moveTo>
                    <a:pt x="30" y="1"/>
                  </a:moveTo>
                  <a:lnTo>
                    <a:pt x="1" y="11"/>
                  </a:lnTo>
                  <a:cubicBezTo>
                    <a:pt x="28" y="115"/>
                    <a:pt x="41" y="222"/>
                    <a:pt x="49" y="326"/>
                  </a:cubicBezTo>
                  <a:lnTo>
                    <a:pt x="89" y="318"/>
                  </a:lnTo>
                  <a:cubicBezTo>
                    <a:pt x="78" y="208"/>
                    <a:pt x="57" y="104"/>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0"/>
            <p:cNvSpPr/>
            <p:nvPr/>
          </p:nvSpPr>
          <p:spPr>
            <a:xfrm>
              <a:off x="3216740" y="942011"/>
              <a:ext cx="1658" cy="7983"/>
            </a:xfrm>
            <a:custGeom>
              <a:avLst/>
              <a:gdLst/>
              <a:ahLst/>
              <a:cxnLst/>
              <a:rect l="l" t="t" r="r" b="b"/>
              <a:pathLst>
                <a:path w="70" h="337" extrusionOk="0">
                  <a:moveTo>
                    <a:pt x="67" y="0"/>
                  </a:moveTo>
                  <a:lnTo>
                    <a:pt x="17" y="8"/>
                  </a:lnTo>
                  <a:cubicBezTo>
                    <a:pt x="17" y="115"/>
                    <a:pt x="9" y="224"/>
                    <a:pt x="1" y="336"/>
                  </a:cubicBezTo>
                  <a:lnTo>
                    <a:pt x="59" y="333"/>
                  </a:lnTo>
                  <a:cubicBezTo>
                    <a:pt x="70" y="219"/>
                    <a:pt x="70" y="107"/>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30"/>
            <p:cNvSpPr/>
            <p:nvPr/>
          </p:nvSpPr>
          <p:spPr>
            <a:xfrm>
              <a:off x="3213400" y="918465"/>
              <a:ext cx="7083" cy="7912"/>
            </a:xfrm>
            <a:custGeom>
              <a:avLst/>
              <a:gdLst/>
              <a:ahLst/>
              <a:cxnLst/>
              <a:rect l="l" t="t" r="r" b="b"/>
              <a:pathLst>
                <a:path w="299" h="334" extrusionOk="0">
                  <a:moveTo>
                    <a:pt x="178" y="1"/>
                  </a:moveTo>
                  <a:cubicBezTo>
                    <a:pt x="157" y="1"/>
                    <a:pt x="135" y="5"/>
                    <a:pt x="115" y="14"/>
                  </a:cubicBezTo>
                  <a:cubicBezTo>
                    <a:pt x="40" y="43"/>
                    <a:pt x="0" y="123"/>
                    <a:pt x="24" y="190"/>
                  </a:cubicBezTo>
                  <a:cubicBezTo>
                    <a:pt x="35" y="214"/>
                    <a:pt x="38" y="241"/>
                    <a:pt x="43" y="264"/>
                  </a:cubicBezTo>
                  <a:lnTo>
                    <a:pt x="64" y="334"/>
                  </a:lnTo>
                  <a:lnTo>
                    <a:pt x="91" y="323"/>
                  </a:lnTo>
                  <a:cubicBezTo>
                    <a:pt x="83" y="304"/>
                    <a:pt x="80" y="283"/>
                    <a:pt x="75" y="267"/>
                  </a:cubicBezTo>
                  <a:cubicBezTo>
                    <a:pt x="51" y="201"/>
                    <a:pt x="91" y="121"/>
                    <a:pt x="163" y="89"/>
                  </a:cubicBezTo>
                  <a:cubicBezTo>
                    <a:pt x="185" y="79"/>
                    <a:pt x="208" y="74"/>
                    <a:pt x="229" y="74"/>
                  </a:cubicBezTo>
                  <a:cubicBezTo>
                    <a:pt x="255" y="74"/>
                    <a:pt x="279" y="82"/>
                    <a:pt x="299" y="97"/>
                  </a:cubicBezTo>
                  <a:cubicBezTo>
                    <a:pt x="296" y="91"/>
                    <a:pt x="296" y="81"/>
                    <a:pt x="293" y="75"/>
                  </a:cubicBezTo>
                  <a:cubicBezTo>
                    <a:pt x="276" y="28"/>
                    <a:pt x="229"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30"/>
            <p:cNvSpPr/>
            <p:nvPr/>
          </p:nvSpPr>
          <p:spPr>
            <a:xfrm>
              <a:off x="3160767" y="882034"/>
              <a:ext cx="10375" cy="5922"/>
            </a:xfrm>
            <a:custGeom>
              <a:avLst/>
              <a:gdLst/>
              <a:ahLst/>
              <a:cxnLst/>
              <a:rect l="l" t="t" r="r" b="b"/>
              <a:pathLst>
                <a:path w="438" h="250" extrusionOk="0">
                  <a:moveTo>
                    <a:pt x="170" y="0"/>
                  </a:moveTo>
                  <a:cubicBezTo>
                    <a:pt x="102" y="0"/>
                    <a:pt x="36" y="48"/>
                    <a:pt x="14" y="116"/>
                  </a:cubicBezTo>
                  <a:cubicBezTo>
                    <a:pt x="1" y="153"/>
                    <a:pt x="14" y="191"/>
                    <a:pt x="35" y="217"/>
                  </a:cubicBezTo>
                  <a:cubicBezTo>
                    <a:pt x="41" y="225"/>
                    <a:pt x="49" y="241"/>
                    <a:pt x="62" y="247"/>
                  </a:cubicBezTo>
                  <a:cubicBezTo>
                    <a:pt x="62" y="247"/>
                    <a:pt x="65" y="247"/>
                    <a:pt x="67" y="249"/>
                  </a:cubicBezTo>
                  <a:cubicBezTo>
                    <a:pt x="65" y="231"/>
                    <a:pt x="62" y="209"/>
                    <a:pt x="67" y="191"/>
                  </a:cubicBezTo>
                  <a:cubicBezTo>
                    <a:pt x="89" y="123"/>
                    <a:pt x="156" y="72"/>
                    <a:pt x="226" y="72"/>
                  </a:cubicBezTo>
                  <a:cubicBezTo>
                    <a:pt x="232" y="72"/>
                    <a:pt x="239" y="73"/>
                    <a:pt x="246" y="74"/>
                  </a:cubicBezTo>
                  <a:cubicBezTo>
                    <a:pt x="304" y="82"/>
                    <a:pt x="358" y="98"/>
                    <a:pt x="414" y="108"/>
                  </a:cubicBezTo>
                  <a:lnTo>
                    <a:pt x="437" y="47"/>
                  </a:lnTo>
                  <a:cubicBezTo>
                    <a:pt x="355" y="31"/>
                    <a:pt x="278" y="15"/>
                    <a:pt x="190" y="2"/>
                  </a:cubicBezTo>
                  <a:cubicBezTo>
                    <a:pt x="183" y="1"/>
                    <a:pt x="176"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30"/>
            <p:cNvSpPr/>
            <p:nvPr/>
          </p:nvSpPr>
          <p:spPr>
            <a:xfrm>
              <a:off x="3174837" y="883953"/>
              <a:ext cx="8670" cy="3624"/>
            </a:xfrm>
            <a:custGeom>
              <a:avLst/>
              <a:gdLst/>
              <a:ahLst/>
              <a:cxnLst/>
              <a:rect l="l" t="t" r="r" b="b"/>
              <a:pathLst>
                <a:path w="366" h="153" extrusionOk="0">
                  <a:moveTo>
                    <a:pt x="25" y="1"/>
                  </a:moveTo>
                  <a:lnTo>
                    <a:pt x="1" y="59"/>
                  </a:lnTo>
                  <a:cubicBezTo>
                    <a:pt x="121" y="86"/>
                    <a:pt x="230" y="120"/>
                    <a:pt x="336" y="152"/>
                  </a:cubicBezTo>
                  <a:lnTo>
                    <a:pt x="366" y="102"/>
                  </a:lnTo>
                  <a:cubicBezTo>
                    <a:pt x="256" y="62"/>
                    <a:pt x="145" y="30"/>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0"/>
            <p:cNvSpPr/>
            <p:nvPr/>
          </p:nvSpPr>
          <p:spPr>
            <a:xfrm>
              <a:off x="3198501" y="893925"/>
              <a:ext cx="4193" cy="3364"/>
            </a:xfrm>
            <a:custGeom>
              <a:avLst/>
              <a:gdLst/>
              <a:ahLst/>
              <a:cxnLst/>
              <a:rect l="l" t="t" r="r" b="b"/>
              <a:pathLst>
                <a:path w="177" h="142" extrusionOk="0">
                  <a:moveTo>
                    <a:pt x="25" y="0"/>
                  </a:moveTo>
                  <a:lnTo>
                    <a:pt x="1" y="32"/>
                  </a:lnTo>
                  <a:cubicBezTo>
                    <a:pt x="57" y="67"/>
                    <a:pt x="118" y="99"/>
                    <a:pt x="171" y="139"/>
                  </a:cubicBezTo>
                  <a:cubicBezTo>
                    <a:pt x="171" y="139"/>
                    <a:pt x="174" y="142"/>
                    <a:pt x="176" y="142"/>
                  </a:cubicBezTo>
                  <a:cubicBezTo>
                    <a:pt x="174" y="128"/>
                    <a:pt x="171" y="115"/>
                    <a:pt x="163" y="104"/>
                  </a:cubicBezTo>
                  <a:cubicBezTo>
                    <a:pt x="158" y="91"/>
                    <a:pt x="147" y="80"/>
                    <a:pt x="137" y="72"/>
                  </a:cubicBezTo>
                  <a:cubicBezTo>
                    <a:pt x="105" y="46"/>
                    <a:pt x="59" y="24"/>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0"/>
            <p:cNvSpPr/>
            <p:nvPr/>
          </p:nvSpPr>
          <p:spPr>
            <a:xfrm>
              <a:off x="3186965" y="888051"/>
              <a:ext cx="8480" cy="4453"/>
            </a:xfrm>
            <a:custGeom>
              <a:avLst/>
              <a:gdLst/>
              <a:ahLst/>
              <a:cxnLst/>
              <a:rect l="l" t="t" r="r" b="b"/>
              <a:pathLst>
                <a:path w="358" h="188" extrusionOk="0">
                  <a:moveTo>
                    <a:pt x="27" y="1"/>
                  </a:moveTo>
                  <a:lnTo>
                    <a:pt x="0" y="43"/>
                  </a:lnTo>
                  <a:cubicBezTo>
                    <a:pt x="117" y="83"/>
                    <a:pt x="227" y="129"/>
                    <a:pt x="330" y="187"/>
                  </a:cubicBezTo>
                  <a:lnTo>
                    <a:pt x="357" y="155"/>
                  </a:lnTo>
                  <a:cubicBezTo>
                    <a:pt x="253" y="97"/>
                    <a:pt x="144" y="46"/>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0"/>
            <p:cNvSpPr/>
            <p:nvPr/>
          </p:nvSpPr>
          <p:spPr>
            <a:xfrm>
              <a:off x="3067320" y="979484"/>
              <a:ext cx="7012" cy="5590"/>
            </a:xfrm>
            <a:custGeom>
              <a:avLst/>
              <a:gdLst/>
              <a:ahLst/>
              <a:cxnLst/>
              <a:rect l="l" t="t" r="r" b="b"/>
              <a:pathLst>
                <a:path w="296" h="236" extrusionOk="0">
                  <a:moveTo>
                    <a:pt x="290" y="82"/>
                  </a:moveTo>
                  <a:lnTo>
                    <a:pt x="290" y="82"/>
                  </a:lnTo>
                  <a:cubicBezTo>
                    <a:pt x="290" y="83"/>
                    <a:pt x="290" y="83"/>
                    <a:pt x="291" y="83"/>
                  </a:cubicBezTo>
                  <a:cubicBezTo>
                    <a:pt x="291" y="84"/>
                    <a:pt x="292" y="84"/>
                    <a:pt x="292" y="85"/>
                  </a:cubicBezTo>
                  <a:lnTo>
                    <a:pt x="292" y="85"/>
                  </a:lnTo>
                  <a:cubicBezTo>
                    <a:pt x="292" y="84"/>
                    <a:pt x="291" y="83"/>
                    <a:pt x="290" y="82"/>
                  </a:cubicBezTo>
                  <a:close/>
                  <a:moveTo>
                    <a:pt x="292" y="85"/>
                  </a:moveTo>
                  <a:lnTo>
                    <a:pt x="292" y="85"/>
                  </a:lnTo>
                  <a:cubicBezTo>
                    <a:pt x="293" y="85"/>
                    <a:pt x="293" y="86"/>
                    <a:pt x="293" y="86"/>
                  </a:cubicBezTo>
                  <a:lnTo>
                    <a:pt x="296" y="89"/>
                  </a:lnTo>
                  <a:cubicBezTo>
                    <a:pt x="296" y="87"/>
                    <a:pt x="294" y="86"/>
                    <a:pt x="292" y="85"/>
                  </a:cubicBezTo>
                  <a:close/>
                  <a:moveTo>
                    <a:pt x="170" y="0"/>
                  </a:moveTo>
                  <a:cubicBezTo>
                    <a:pt x="109" y="0"/>
                    <a:pt x="28" y="39"/>
                    <a:pt x="8" y="129"/>
                  </a:cubicBezTo>
                  <a:cubicBezTo>
                    <a:pt x="0" y="153"/>
                    <a:pt x="0" y="171"/>
                    <a:pt x="3" y="187"/>
                  </a:cubicBezTo>
                  <a:cubicBezTo>
                    <a:pt x="8" y="206"/>
                    <a:pt x="14" y="222"/>
                    <a:pt x="24" y="235"/>
                  </a:cubicBezTo>
                  <a:cubicBezTo>
                    <a:pt x="22" y="219"/>
                    <a:pt x="22" y="198"/>
                    <a:pt x="27" y="174"/>
                  </a:cubicBezTo>
                  <a:cubicBezTo>
                    <a:pt x="52" y="82"/>
                    <a:pt x="133" y="46"/>
                    <a:pt x="191" y="46"/>
                  </a:cubicBezTo>
                  <a:cubicBezTo>
                    <a:pt x="195" y="46"/>
                    <a:pt x="199" y="46"/>
                    <a:pt x="203" y="46"/>
                  </a:cubicBezTo>
                  <a:cubicBezTo>
                    <a:pt x="241" y="49"/>
                    <a:pt x="271" y="61"/>
                    <a:pt x="290" y="82"/>
                  </a:cubicBezTo>
                  <a:lnTo>
                    <a:pt x="290" y="82"/>
                  </a:lnTo>
                  <a:cubicBezTo>
                    <a:pt x="282" y="62"/>
                    <a:pt x="277" y="49"/>
                    <a:pt x="261" y="35"/>
                  </a:cubicBezTo>
                  <a:cubicBezTo>
                    <a:pt x="256" y="33"/>
                    <a:pt x="253" y="33"/>
                    <a:pt x="251" y="27"/>
                  </a:cubicBezTo>
                  <a:cubicBezTo>
                    <a:pt x="229" y="14"/>
                    <a:pt x="211" y="6"/>
                    <a:pt x="181" y="1"/>
                  </a:cubicBezTo>
                  <a:cubicBezTo>
                    <a:pt x="178" y="1"/>
                    <a:pt x="174"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0"/>
            <p:cNvSpPr/>
            <p:nvPr/>
          </p:nvSpPr>
          <p:spPr>
            <a:xfrm>
              <a:off x="3140064" y="1025343"/>
              <a:ext cx="7035" cy="5780"/>
            </a:xfrm>
            <a:custGeom>
              <a:avLst/>
              <a:gdLst/>
              <a:ahLst/>
              <a:cxnLst/>
              <a:rect l="l" t="t" r="r" b="b"/>
              <a:pathLst>
                <a:path w="297" h="244" extrusionOk="0">
                  <a:moveTo>
                    <a:pt x="288" y="77"/>
                  </a:moveTo>
                  <a:cubicBezTo>
                    <a:pt x="288" y="78"/>
                    <a:pt x="288" y="78"/>
                    <a:pt x="289" y="79"/>
                  </a:cubicBezTo>
                  <a:cubicBezTo>
                    <a:pt x="289" y="79"/>
                    <a:pt x="290" y="79"/>
                    <a:pt x="290" y="79"/>
                  </a:cubicBezTo>
                  <a:lnTo>
                    <a:pt x="290" y="79"/>
                  </a:lnTo>
                  <a:cubicBezTo>
                    <a:pt x="290" y="78"/>
                    <a:pt x="289" y="78"/>
                    <a:pt x="288" y="77"/>
                  </a:cubicBezTo>
                  <a:close/>
                  <a:moveTo>
                    <a:pt x="290" y="79"/>
                  </a:moveTo>
                  <a:cubicBezTo>
                    <a:pt x="292" y="80"/>
                    <a:pt x="293" y="81"/>
                    <a:pt x="294" y="81"/>
                  </a:cubicBezTo>
                  <a:lnTo>
                    <a:pt x="297" y="84"/>
                  </a:lnTo>
                  <a:cubicBezTo>
                    <a:pt x="297" y="82"/>
                    <a:pt x="294" y="79"/>
                    <a:pt x="290" y="79"/>
                  </a:cubicBezTo>
                  <a:close/>
                  <a:moveTo>
                    <a:pt x="163" y="1"/>
                  </a:moveTo>
                  <a:cubicBezTo>
                    <a:pt x="103" y="1"/>
                    <a:pt x="28" y="39"/>
                    <a:pt x="6" y="127"/>
                  </a:cubicBezTo>
                  <a:cubicBezTo>
                    <a:pt x="1" y="151"/>
                    <a:pt x="1" y="175"/>
                    <a:pt x="6" y="193"/>
                  </a:cubicBezTo>
                  <a:lnTo>
                    <a:pt x="6" y="196"/>
                  </a:lnTo>
                  <a:cubicBezTo>
                    <a:pt x="14" y="215"/>
                    <a:pt x="19" y="231"/>
                    <a:pt x="33" y="244"/>
                  </a:cubicBezTo>
                  <a:cubicBezTo>
                    <a:pt x="33" y="217"/>
                    <a:pt x="33" y="199"/>
                    <a:pt x="35" y="175"/>
                  </a:cubicBezTo>
                  <a:cubicBezTo>
                    <a:pt x="58" y="81"/>
                    <a:pt x="138" y="46"/>
                    <a:pt x="196" y="46"/>
                  </a:cubicBezTo>
                  <a:cubicBezTo>
                    <a:pt x="200" y="46"/>
                    <a:pt x="205" y="46"/>
                    <a:pt x="209" y="47"/>
                  </a:cubicBezTo>
                  <a:cubicBezTo>
                    <a:pt x="243" y="52"/>
                    <a:pt x="268" y="63"/>
                    <a:pt x="288" y="77"/>
                  </a:cubicBezTo>
                  <a:lnTo>
                    <a:pt x="288" y="77"/>
                  </a:lnTo>
                  <a:cubicBezTo>
                    <a:pt x="283" y="59"/>
                    <a:pt x="275" y="44"/>
                    <a:pt x="259" y="31"/>
                  </a:cubicBezTo>
                  <a:cubicBezTo>
                    <a:pt x="257" y="28"/>
                    <a:pt x="254" y="23"/>
                    <a:pt x="249" y="23"/>
                  </a:cubicBezTo>
                  <a:cubicBezTo>
                    <a:pt x="230" y="10"/>
                    <a:pt x="209" y="2"/>
                    <a:pt x="179" y="2"/>
                  </a:cubicBezTo>
                  <a:cubicBezTo>
                    <a:pt x="174" y="1"/>
                    <a:pt x="16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7" name="Google Shape;5047;p30"/>
          <p:cNvGrpSpPr/>
          <p:nvPr/>
        </p:nvGrpSpPr>
        <p:grpSpPr>
          <a:xfrm>
            <a:off x="124373" y="133212"/>
            <a:ext cx="533100" cy="987308"/>
            <a:chOff x="8496063" y="3190312"/>
            <a:chExt cx="408381" cy="756326"/>
          </a:xfrm>
        </p:grpSpPr>
        <p:sp>
          <p:nvSpPr>
            <p:cNvPr id="5048" name="Google Shape;5048;p30"/>
            <p:cNvSpPr/>
            <p:nvPr/>
          </p:nvSpPr>
          <p:spPr>
            <a:xfrm>
              <a:off x="8586916" y="3190430"/>
              <a:ext cx="317527" cy="287151"/>
            </a:xfrm>
            <a:custGeom>
              <a:avLst/>
              <a:gdLst/>
              <a:ahLst/>
              <a:cxnLst/>
              <a:rect l="l" t="t" r="r" b="b"/>
              <a:pathLst>
                <a:path w="8028" h="7260" extrusionOk="0">
                  <a:moveTo>
                    <a:pt x="2004" y="1"/>
                  </a:moveTo>
                  <a:lnTo>
                    <a:pt x="0" y="4879"/>
                  </a:lnTo>
                  <a:lnTo>
                    <a:pt x="6305" y="7259"/>
                  </a:lnTo>
                  <a:lnTo>
                    <a:pt x="8028" y="2273"/>
                  </a:lnTo>
                  <a:cubicBezTo>
                    <a:pt x="8028" y="2273"/>
                    <a:pt x="6916" y="1662"/>
                    <a:pt x="5079" y="967"/>
                  </a:cubicBezTo>
                  <a:cubicBezTo>
                    <a:pt x="3242" y="272"/>
                    <a:pt x="2004"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0"/>
            <p:cNvSpPr/>
            <p:nvPr/>
          </p:nvSpPr>
          <p:spPr>
            <a:xfrm>
              <a:off x="8587035" y="3190312"/>
              <a:ext cx="257091" cy="287270"/>
            </a:xfrm>
            <a:custGeom>
              <a:avLst/>
              <a:gdLst/>
              <a:ahLst/>
              <a:cxnLst/>
              <a:rect l="l" t="t" r="r" b="b"/>
              <a:pathLst>
                <a:path w="6500" h="7263" extrusionOk="0">
                  <a:moveTo>
                    <a:pt x="2004" y="1"/>
                  </a:moveTo>
                  <a:lnTo>
                    <a:pt x="1" y="4882"/>
                  </a:lnTo>
                  <a:lnTo>
                    <a:pt x="6308" y="7262"/>
                  </a:lnTo>
                  <a:lnTo>
                    <a:pt x="6500" y="6688"/>
                  </a:lnTo>
                  <a:lnTo>
                    <a:pt x="2440" y="5154"/>
                  </a:lnTo>
                  <a:cubicBezTo>
                    <a:pt x="2440" y="5154"/>
                    <a:pt x="3147" y="3147"/>
                    <a:pt x="4141" y="637"/>
                  </a:cubicBezTo>
                  <a:cubicBezTo>
                    <a:pt x="2835" y="189"/>
                    <a:pt x="2004" y="1"/>
                    <a:pt x="2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0"/>
            <p:cNvSpPr/>
            <p:nvPr/>
          </p:nvSpPr>
          <p:spPr>
            <a:xfrm>
              <a:off x="8496182" y="3466035"/>
              <a:ext cx="312030" cy="480602"/>
            </a:xfrm>
            <a:custGeom>
              <a:avLst/>
              <a:gdLst/>
              <a:ahLst/>
              <a:cxnLst/>
              <a:rect l="l" t="t" r="r" b="b"/>
              <a:pathLst>
                <a:path w="7889" h="12151" extrusionOk="0">
                  <a:moveTo>
                    <a:pt x="1393" y="1"/>
                  </a:moveTo>
                  <a:lnTo>
                    <a:pt x="1393" y="1"/>
                  </a:lnTo>
                  <a:cubicBezTo>
                    <a:pt x="1288" y="279"/>
                    <a:pt x="2356" y="958"/>
                    <a:pt x="2924" y="1594"/>
                  </a:cubicBezTo>
                  <a:cubicBezTo>
                    <a:pt x="3906" y="2706"/>
                    <a:pt x="93" y="9288"/>
                    <a:pt x="16" y="11326"/>
                  </a:cubicBezTo>
                  <a:cubicBezTo>
                    <a:pt x="0" y="11735"/>
                    <a:pt x="601" y="12150"/>
                    <a:pt x="1097" y="12150"/>
                  </a:cubicBezTo>
                  <a:cubicBezTo>
                    <a:pt x="1279" y="12150"/>
                    <a:pt x="1447" y="12094"/>
                    <a:pt x="1566" y="11962"/>
                  </a:cubicBezTo>
                  <a:cubicBezTo>
                    <a:pt x="2754" y="10622"/>
                    <a:pt x="4227" y="2838"/>
                    <a:pt x="5709" y="2641"/>
                  </a:cubicBezTo>
                  <a:cubicBezTo>
                    <a:pt x="5982" y="2605"/>
                    <a:pt x="6291" y="2598"/>
                    <a:pt x="6588" y="2598"/>
                  </a:cubicBezTo>
                  <a:cubicBezTo>
                    <a:pt x="6756" y="2598"/>
                    <a:pt x="6920" y="2600"/>
                    <a:pt x="7073" y="2600"/>
                  </a:cubicBezTo>
                  <a:cubicBezTo>
                    <a:pt x="7505" y="2600"/>
                    <a:pt x="7840" y="2584"/>
                    <a:pt x="7889" y="2455"/>
                  </a:cubicBezTo>
                  <a:lnTo>
                    <a:pt x="1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0"/>
            <p:cNvSpPr/>
            <p:nvPr/>
          </p:nvSpPr>
          <p:spPr>
            <a:xfrm>
              <a:off x="8551121" y="3372650"/>
              <a:ext cx="292412" cy="190880"/>
            </a:xfrm>
            <a:custGeom>
              <a:avLst/>
              <a:gdLst/>
              <a:ahLst/>
              <a:cxnLst/>
              <a:rect l="l" t="t" r="r" b="b"/>
              <a:pathLst>
                <a:path w="7393" h="4826" extrusionOk="0">
                  <a:moveTo>
                    <a:pt x="896" y="0"/>
                  </a:moveTo>
                  <a:cubicBezTo>
                    <a:pt x="523" y="713"/>
                    <a:pt x="214" y="1494"/>
                    <a:pt x="1" y="2371"/>
                  </a:cubicBezTo>
                  <a:lnTo>
                    <a:pt x="6497" y="4826"/>
                  </a:lnTo>
                  <a:cubicBezTo>
                    <a:pt x="6917" y="4048"/>
                    <a:pt x="7210" y="3257"/>
                    <a:pt x="7392" y="2455"/>
                  </a:cubicBezTo>
                  <a:lnTo>
                    <a:pt x="8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0"/>
            <p:cNvSpPr/>
            <p:nvPr/>
          </p:nvSpPr>
          <p:spPr>
            <a:xfrm>
              <a:off x="8496063" y="3466430"/>
              <a:ext cx="180043" cy="479930"/>
            </a:xfrm>
            <a:custGeom>
              <a:avLst/>
              <a:gdLst/>
              <a:ahLst/>
              <a:cxnLst/>
              <a:rect l="l" t="t" r="r" b="b"/>
              <a:pathLst>
                <a:path w="4552" h="12134" extrusionOk="0">
                  <a:moveTo>
                    <a:pt x="1390" y="0"/>
                  </a:moveTo>
                  <a:lnTo>
                    <a:pt x="1390" y="0"/>
                  </a:lnTo>
                  <a:cubicBezTo>
                    <a:pt x="1291" y="269"/>
                    <a:pt x="2356" y="948"/>
                    <a:pt x="2921" y="1584"/>
                  </a:cubicBezTo>
                  <a:cubicBezTo>
                    <a:pt x="3906" y="2696"/>
                    <a:pt x="93" y="9278"/>
                    <a:pt x="16" y="11316"/>
                  </a:cubicBezTo>
                  <a:cubicBezTo>
                    <a:pt x="0" y="11695"/>
                    <a:pt x="522" y="12081"/>
                    <a:pt x="991" y="12134"/>
                  </a:cubicBezTo>
                  <a:cubicBezTo>
                    <a:pt x="754" y="11973"/>
                    <a:pt x="581" y="11751"/>
                    <a:pt x="587" y="11523"/>
                  </a:cubicBezTo>
                  <a:cubicBezTo>
                    <a:pt x="683" y="9442"/>
                    <a:pt x="4551" y="2708"/>
                    <a:pt x="3576" y="1584"/>
                  </a:cubicBezTo>
                  <a:cubicBezTo>
                    <a:pt x="3177" y="1127"/>
                    <a:pt x="2526" y="652"/>
                    <a:pt x="2217" y="312"/>
                  </a:cubicBezTo>
                  <a:lnTo>
                    <a:pt x="1390" y="0"/>
                  </a:ln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0"/>
            <p:cNvSpPr/>
            <p:nvPr/>
          </p:nvSpPr>
          <p:spPr>
            <a:xfrm>
              <a:off x="8551121" y="3372650"/>
              <a:ext cx="70641" cy="106990"/>
            </a:xfrm>
            <a:custGeom>
              <a:avLst/>
              <a:gdLst/>
              <a:ahLst/>
              <a:cxnLst/>
              <a:rect l="l" t="t" r="r" b="b"/>
              <a:pathLst>
                <a:path w="1786" h="2705" extrusionOk="0">
                  <a:moveTo>
                    <a:pt x="896" y="0"/>
                  </a:moveTo>
                  <a:cubicBezTo>
                    <a:pt x="523" y="713"/>
                    <a:pt x="214" y="1494"/>
                    <a:pt x="1" y="2371"/>
                  </a:cubicBezTo>
                  <a:lnTo>
                    <a:pt x="890" y="2705"/>
                  </a:lnTo>
                  <a:cubicBezTo>
                    <a:pt x="1125" y="1846"/>
                    <a:pt x="1430" y="1062"/>
                    <a:pt x="1785" y="337"/>
                  </a:cubicBezTo>
                  <a:lnTo>
                    <a:pt x="896" y="0"/>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0"/>
            <p:cNvSpPr/>
            <p:nvPr/>
          </p:nvSpPr>
          <p:spPr>
            <a:xfrm>
              <a:off x="8822731" y="3260281"/>
              <a:ext cx="49480" cy="121268"/>
            </a:xfrm>
            <a:custGeom>
              <a:avLst/>
              <a:gdLst/>
              <a:ahLst/>
              <a:cxnLst/>
              <a:rect l="l" t="t" r="r" b="b"/>
              <a:pathLst>
                <a:path w="1251" h="3066" extrusionOk="0">
                  <a:moveTo>
                    <a:pt x="1028" y="1"/>
                  </a:moveTo>
                  <a:cubicBezTo>
                    <a:pt x="713" y="970"/>
                    <a:pt x="380" y="1943"/>
                    <a:pt x="19" y="2900"/>
                  </a:cubicBezTo>
                  <a:cubicBezTo>
                    <a:pt x="0" y="2965"/>
                    <a:pt x="31" y="3036"/>
                    <a:pt x="93" y="3057"/>
                  </a:cubicBezTo>
                  <a:cubicBezTo>
                    <a:pt x="110" y="3063"/>
                    <a:pt x="127" y="3066"/>
                    <a:pt x="142" y="3066"/>
                  </a:cubicBezTo>
                  <a:cubicBezTo>
                    <a:pt x="193" y="3066"/>
                    <a:pt x="231" y="3037"/>
                    <a:pt x="250" y="2989"/>
                  </a:cubicBezTo>
                  <a:cubicBezTo>
                    <a:pt x="605" y="2038"/>
                    <a:pt x="942" y="1069"/>
                    <a:pt x="1251" y="106"/>
                  </a:cubicBezTo>
                  <a:cubicBezTo>
                    <a:pt x="1183" y="72"/>
                    <a:pt x="1109" y="41"/>
                    <a:pt x="1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0"/>
            <p:cNvSpPr/>
            <p:nvPr/>
          </p:nvSpPr>
          <p:spPr>
            <a:xfrm>
              <a:off x="8772775" y="3244539"/>
              <a:ext cx="64035" cy="153305"/>
            </a:xfrm>
            <a:custGeom>
              <a:avLst/>
              <a:gdLst/>
              <a:ahLst/>
              <a:cxnLst/>
              <a:rect l="l" t="t" r="r" b="b"/>
              <a:pathLst>
                <a:path w="1619" h="3876" extrusionOk="0">
                  <a:moveTo>
                    <a:pt x="1396" y="0"/>
                  </a:moveTo>
                  <a:lnTo>
                    <a:pt x="28" y="3708"/>
                  </a:lnTo>
                  <a:cubicBezTo>
                    <a:pt x="0" y="3776"/>
                    <a:pt x="38" y="3844"/>
                    <a:pt x="99" y="3869"/>
                  </a:cubicBezTo>
                  <a:cubicBezTo>
                    <a:pt x="113" y="3874"/>
                    <a:pt x="127" y="3876"/>
                    <a:pt x="141" y="3876"/>
                  </a:cubicBezTo>
                  <a:cubicBezTo>
                    <a:pt x="191" y="3876"/>
                    <a:pt x="237" y="3846"/>
                    <a:pt x="257" y="3795"/>
                  </a:cubicBezTo>
                  <a:lnTo>
                    <a:pt x="1618" y="96"/>
                  </a:lnTo>
                  <a:cubicBezTo>
                    <a:pt x="1544" y="65"/>
                    <a:pt x="1473" y="37"/>
                    <a:pt x="1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0"/>
            <p:cNvSpPr/>
            <p:nvPr/>
          </p:nvSpPr>
          <p:spPr>
            <a:xfrm>
              <a:off x="8764825" y="3230260"/>
              <a:ext cx="35953" cy="79263"/>
            </a:xfrm>
            <a:custGeom>
              <a:avLst/>
              <a:gdLst/>
              <a:ahLst/>
              <a:cxnLst/>
              <a:rect l="l" t="t" r="r" b="b"/>
              <a:pathLst>
                <a:path w="909" h="2004" extrusionOk="0">
                  <a:moveTo>
                    <a:pt x="680" y="0"/>
                  </a:moveTo>
                  <a:lnTo>
                    <a:pt x="22" y="1837"/>
                  </a:lnTo>
                  <a:cubicBezTo>
                    <a:pt x="1" y="1902"/>
                    <a:pt x="32" y="1970"/>
                    <a:pt x="93" y="1995"/>
                  </a:cubicBezTo>
                  <a:cubicBezTo>
                    <a:pt x="109" y="2000"/>
                    <a:pt x="125" y="2003"/>
                    <a:pt x="140" y="2003"/>
                  </a:cubicBezTo>
                  <a:cubicBezTo>
                    <a:pt x="190" y="2003"/>
                    <a:pt x="235" y="1973"/>
                    <a:pt x="254" y="1921"/>
                  </a:cubicBezTo>
                  <a:lnTo>
                    <a:pt x="908" y="90"/>
                  </a:lnTo>
                  <a:cubicBezTo>
                    <a:pt x="834" y="62"/>
                    <a:pt x="757" y="31"/>
                    <a:pt x="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0"/>
            <p:cNvSpPr/>
            <p:nvPr/>
          </p:nvSpPr>
          <p:spPr>
            <a:xfrm>
              <a:off x="8649805" y="3418295"/>
              <a:ext cx="164143" cy="125461"/>
            </a:xfrm>
            <a:custGeom>
              <a:avLst/>
              <a:gdLst/>
              <a:ahLst/>
              <a:cxnLst/>
              <a:rect l="l" t="t" r="r" b="b"/>
              <a:pathLst>
                <a:path w="4150" h="3172" extrusionOk="0">
                  <a:moveTo>
                    <a:pt x="707" y="1"/>
                  </a:moveTo>
                  <a:cubicBezTo>
                    <a:pt x="436" y="575"/>
                    <a:pt x="198" y="1193"/>
                    <a:pt x="0" y="1872"/>
                  </a:cubicBezTo>
                  <a:lnTo>
                    <a:pt x="3443" y="3172"/>
                  </a:lnTo>
                  <a:cubicBezTo>
                    <a:pt x="3749" y="2551"/>
                    <a:pt x="3980" y="1927"/>
                    <a:pt x="4150" y="1301"/>
                  </a:cubicBezTo>
                  <a:lnTo>
                    <a:pt x="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0"/>
            <p:cNvSpPr/>
            <p:nvPr/>
          </p:nvSpPr>
          <p:spPr>
            <a:xfrm>
              <a:off x="8530989" y="3777791"/>
              <a:ext cx="75150" cy="152396"/>
            </a:xfrm>
            <a:custGeom>
              <a:avLst/>
              <a:gdLst/>
              <a:ahLst/>
              <a:cxnLst/>
              <a:rect l="l" t="t" r="r" b="b"/>
              <a:pathLst>
                <a:path w="1900" h="3853" extrusionOk="0">
                  <a:moveTo>
                    <a:pt x="1691" y="0"/>
                  </a:moveTo>
                  <a:cubicBezTo>
                    <a:pt x="1497" y="0"/>
                    <a:pt x="1111" y="806"/>
                    <a:pt x="726" y="1826"/>
                  </a:cubicBezTo>
                  <a:cubicBezTo>
                    <a:pt x="325" y="2888"/>
                    <a:pt x="0" y="3743"/>
                    <a:pt x="263" y="3845"/>
                  </a:cubicBezTo>
                  <a:cubicBezTo>
                    <a:pt x="277" y="3850"/>
                    <a:pt x="292" y="3853"/>
                    <a:pt x="307" y="3853"/>
                  </a:cubicBezTo>
                  <a:cubicBezTo>
                    <a:pt x="568" y="3853"/>
                    <a:pt x="942" y="3053"/>
                    <a:pt x="1322" y="2048"/>
                  </a:cubicBezTo>
                  <a:cubicBezTo>
                    <a:pt x="1723" y="989"/>
                    <a:pt x="1899" y="72"/>
                    <a:pt x="1714" y="4"/>
                  </a:cubicBezTo>
                  <a:cubicBezTo>
                    <a:pt x="1706" y="1"/>
                    <a:pt x="1699" y="0"/>
                    <a:pt x="1691" y="0"/>
                  </a:cubicBezTo>
                  <a:close/>
                </a:path>
              </a:pathLst>
            </a:custGeom>
            <a:solidFill>
              <a:srgbClr val="E4E4E4">
                <a:alpha val="4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59" name="Google Shape;5059;p30"/>
          <p:cNvSpPr txBox="1">
            <a:spLocks noGrp="1"/>
          </p:cNvSpPr>
          <p:nvPr>
            <p:ph type="title"/>
          </p:nvPr>
        </p:nvSpPr>
        <p:spPr>
          <a:xfrm>
            <a:off x="713225" y="540000"/>
            <a:ext cx="39444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7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60" name="Google Shape;5060;p30"/>
          <p:cNvSpPr txBox="1">
            <a:spLocks noGrp="1"/>
          </p:cNvSpPr>
          <p:nvPr>
            <p:ph type="subTitle" idx="1"/>
          </p:nvPr>
        </p:nvSpPr>
        <p:spPr>
          <a:xfrm>
            <a:off x="713225" y="1725037"/>
            <a:ext cx="3944400" cy="105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61" name="Google Shape;5061;p30"/>
          <p:cNvSpPr txBox="1"/>
          <p:nvPr/>
        </p:nvSpPr>
        <p:spPr>
          <a:xfrm>
            <a:off x="713225" y="3308625"/>
            <a:ext cx="3944400" cy="783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300"/>
              </a:spcBef>
              <a:spcAft>
                <a:spcPts val="0"/>
              </a:spcAft>
              <a:buNone/>
            </a:pPr>
            <a:r>
              <a:rPr lang="en" sz="1200">
                <a:solidFill>
                  <a:schemeClr val="dk1"/>
                </a:solidFill>
                <a:latin typeface="Arimo"/>
                <a:ea typeface="Arimo"/>
                <a:cs typeface="Arimo"/>
                <a:sym typeface="Arimo"/>
              </a:rPr>
              <a:t>CREDITS: This presentation template was created by </a:t>
            </a:r>
            <a:r>
              <a:rPr lang="en" sz="1200" b="1">
                <a:solidFill>
                  <a:schemeClr val="hlink"/>
                </a:solidFill>
                <a:uFill>
                  <a:noFill/>
                </a:uFill>
                <a:latin typeface="Arimo"/>
                <a:ea typeface="Arimo"/>
                <a:cs typeface="Arimo"/>
                <a:sym typeface="Arimo"/>
                <a:hlinkClick r:id="rId2"/>
              </a:rPr>
              <a:t>Slidesgo</a:t>
            </a:r>
            <a:r>
              <a:rPr lang="en" sz="1200" b="1">
                <a:solidFill>
                  <a:schemeClr val="dk1"/>
                </a:solidFill>
                <a:latin typeface="Arimo"/>
                <a:ea typeface="Arimo"/>
                <a:cs typeface="Arimo"/>
                <a:sym typeface="Arimo"/>
              </a:rPr>
              <a:t>,</a:t>
            </a:r>
            <a:r>
              <a:rPr lang="en" sz="1200">
                <a:solidFill>
                  <a:schemeClr val="dk1"/>
                </a:solidFill>
                <a:latin typeface="Arimo"/>
                <a:ea typeface="Arimo"/>
                <a:cs typeface="Arimo"/>
                <a:sym typeface="Arimo"/>
              </a:rPr>
              <a:t> and includes icons by</a:t>
            </a:r>
            <a:r>
              <a:rPr lang="en" sz="1200" b="1">
                <a:solidFill>
                  <a:schemeClr val="dk1"/>
                </a:solidFill>
                <a:latin typeface="Arimo"/>
                <a:ea typeface="Arimo"/>
                <a:cs typeface="Arimo"/>
                <a:sym typeface="Arimo"/>
              </a:rPr>
              <a:t> </a:t>
            </a:r>
            <a:r>
              <a:rPr lang="en" sz="1200" b="1">
                <a:solidFill>
                  <a:schemeClr val="dk1"/>
                </a:solidFill>
                <a:uFill>
                  <a:noFill/>
                </a:uFill>
                <a:latin typeface="Arimo"/>
                <a:ea typeface="Arimo"/>
                <a:cs typeface="Arimo"/>
                <a:sym typeface="Arim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b="1">
                <a:solidFill>
                  <a:schemeClr val="dk1"/>
                </a:solidFill>
                <a:latin typeface="Arimo"/>
                <a:ea typeface="Arimo"/>
                <a:cs typeface="Arimo"/>
                <a:sym typeface="Arimo"/>
              </a:rPr>
              <a:t>,</a:t>
            </a:r>
            <a:r>
              <a:rPr lang="en" sz="1200">
                <a:solidFill>
                  <a:schemeClr val="dk1"/>
                </a:solidFill>
                <a:latin typeface="Arimo"/>
                <a:ea typeface="Arimo"/>
                <a:cs typeface="Arimo"/>
                <a:sym typeface="Arimo"/>
              </a:rPr>
              <a:t> and infographics &amp; images by </a:t>
            </a:r>
            <a:r>
              <a:rPr lang="en" sz="1200" b="1">
                <a:solidFill>
                  <a:schemeClr val="dk1"/>
                </a:solidFill>
                <a:uFill>
                  <a:noFill/>
                </a:uFill>
                <a:latin typeface="Arimo"/>
                <a:ea typeface="Arimo"/>
                <a:cs typeface="Arimo"/>
                <a:sym typeface="Arim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b="1">
                <a:solidFill>
                  <a:schemeClr val="dk1"/>
                </a:solidFill>
                <a:latin typeface="Arimo"/>
                <a:ea typeface="Arimo"/>
                <a:cs typeface="Arimo"/>
                <a:sym typeface="Arimo"/>
              </a:rPr>
              <a:t> </a:t>
            </a:r>
            <a:endParaRPr sz="1200" b="1">
              <a:solidFill>
                <a:schemeClr val="dk1"/>
              </a:solidFill>
              <a:latin typeface="Arimo"/>
              <a:ea typeface="Arimo"/>
              <a:cs typeface="Arimo"/>
              <a:sym typeface="Arim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5062"/>
        <p:cNvGrpSpPr/>
        <p:nvPr/>
      </p:nvGrpSpPr>
      <p:grpSpPr>
        <a:xfrm>
          <a:off x="0" y="0"/>
          <a:ext cx="0" cy="0"/>
          <a:chOff x="0" y="0"/>
          <a:chExt cx="0" cy="0"/>
        </a:xfrm>
      </p:grpSpPr>
      <p:sp>
        <p:nvSpPr>
          <p:cNvPr id="5063" name="Google Shape;5063;p31"/>
          <p:cNvSpPr/>
          <p:nvPr/>
        </p:nvSpPr>
        <p:spPr>
          <a:xfrm rot="10800000" flipH="1">
            <a:off x="-87404" y="-75266"/>
            <a:ext cx="3805630" cy="1315092"/>
          </a:xfrm>
          <a:custGeom>
            <a:avLst/>
            <a:gdLst/>
            <a:ahLst/>
            <a:cxnLst/>
            <a:rect l="l" t="t" r="r" b="b"/>
            <a:pathLst>
              <a:path w="85285" h="22953" extrusionOk="0">
                <a:moveTo>
                  <a:pt x="0" y="1"/>
                </a:moveTo>
                <a:lnTo>
                  <a:pt x="352" y="21872"/>
                </a:lnTo>
                <a:lnTo>
                  <a:pt x="85284" y="22953"/>
                </a:lnTo>
                <a:cubicBezTo>
                  <a:pt x="85278" y="22505"/>
                  <a:pt x="84886" y="22168"/>
                  <a:pt x="84531" y="21894"/>
                </a:cubicBezTo>
                <a:lnTo>
                  <a:pt x="78615" y="17368"/>
                </a:lnTo>
                <a:cubicBezTo>
                  <a:pt x="76167" y="15497"/>
                  <a:pt x="71567" y="14777"/>
                  <a:pt x="68723" y="13592"/>
                </a:cubicBezTo>
                <a:cubicBezTo>
                  <a:pt x="62868" y="11155"/>
                  <a:pt x="58779" y="7833"/>
                  <a:pt x="53797" y="7833"/>
                </a:cubicBezTo>
                <a:cubicBezTo>
                  <a:pt x="53267" y="7833"/>
                  <a:pt x="52728" y="7871"/>
                  <a:pt x="52175" y="7951"/>
                </a:cubicBezTo>
                <a:cubicBezTo>
                  <a:pt x="46886" y="8720"/>
                  <a:pt x="41875" y="10967"/>
                  <a:pt x="36556" y="11452"/>
                </a:cubicBezTo>
                <a:cubicBezTo>
                  <a:pt x="35856" y="11515"/>
                  <a:pt x="35154" y="11546"/>
                  <a:pt x="34452" y="11546"/>
                </a:cubicBezTo>
                <a:cubicBezTo>
                  <a:pt x="32436" y="11546"/>
                  <a:pt x="30420" y="11293"/>
                  <a:pt x="28460" y="10828"/>
                </a:cubicBezTo>
                <a:cubicBezTo>
                  <a:pt x="27034" y="10495"/>
                  <a:pt x="25620" y="10038"/>
                  <a:pt x="24363" y="9279"/>
                </a:cubicBezTo>
                <a:cubicBezTo>
                  <a:pt x="23082" y="8504"/>
                  <a:pt x="22011" y="7432"/>
                  <a:pt x="20791" y="6565"/>
                </a:cubicBezTo>
                <a:cubicBezTo>
                  <a:pt x="18908" y="5219"/>
                  <a:pt x="16676" y="4363"/>
                  <a:pt x="14376" y="4095"/>
                </a:cubicBezTo>
                <a:cubicBezTo>
                  <a:pt x="12687" y="3900"/>
                  <a:pt x="10939" y="4011"/>
                  <a:pt x="9337" y="3446"/>
                </a:cubicBezTo>
                <a:cubicBezTo>
                  <a:pt x="8167" y="3036"/>
                  <a:pt x="7148" y="2286"/>
                  <a:pt x="6061" y="1687"/>
                </a:cubicBezTo>
                <a:cubicBezTo>
                  <a:pt x="4202" y="668"/>
                  <a:pt x="2115" y="87"/>
                  <a:pt x="0" y="1"/>
                </a:cubicBezTo>
                <a:close/>
              </a:path>
            </a:pathLst>
          </a:custGeom>
          <a:solidFill>
            <a:srgbClr val="95B087">
              <a:alpha val="40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4" name="Google Shape;5064;p31"/>
          <p:cNvGrpSpPr/>
          <p:nvPr/>
        </p:nvGrpSpPr>
        <p:grpSpPr>
          <a:xfrm flipH="1">
            <a:off x="-25610" y="4488749"/>
            <a:ext cx="9220357" cy="742534"/>
            <a:chOff x="-25" y="4096204"/>
            <a:chExt cx="9144458" cy="1047297"/>
          </a:xfrm>
        </p:grpSpPr>
        <p:sp>
          <p:nvSpPr>
            <p:cNvPr id="5065" name="Google Shape;5065;p31"/>
            <p:cNvSpPr/>
            <p:nvPr/>
          </p:nvSpPr>
          <p:spPr>
            <a:xfrm>
              <a:off x="-25" y="4138664"/>
              <a:ext cx="9144037" cy="1004837"/>
            </a:xfrm>
            <a:custGeom>
              <a:avLst/>
              <a:gdLst/>
              <a:ahLst/>
              <a:cxnLst/>
              <a:rect l="l" t="t" r="r" b="b"/>
              <a:pathLst>
                <a:path w="85273" h="10937" extrusionOk="0">
                  <a:moveTo>
                    <a:pt x="10981" y="1"/>
                  </a:moveTo>
                  <a:cubicBezTo>
                    <a:pt x="7898" y="1"/>
                    <a:pt x="4817" y="619"/>
                    <a:pt x="1742" y="619"/>
                  </a:cubicBezTo>
                  <a:cubicBezTo>
                    <a:pt x="1162" y="619"/>
                    <a:pt x="581" y="597"/>
                    <a:pt x="1" y="545"/>
                  </a:cubicBezTo>
                  <a:lnTo>
                    <a:pt x="1" y="545"/>
                  </a:lnTo>
                  <a:lnTo>
                    <a:pt x="84" y="10937"/>
                  </a:lnTo>
                  <a:lnTo>
                    <a:pt x="85272" y="10937"/>
                  </a:lnTo>
                  <a:lnTo>
                    <a:pt x="85272" y="193"/>
                  </a:lnTo>
                  <a:cubicBezTo>
                    <a:pt x="84449" y="164"/>
                    <a:pt x="83626" y="150"/>
                    <a:pt x="82802" y="150"/>
                  </a:cubicBezTo>
                  <a:cubicBezTo>
                    <a:pt x="71374" y="150"/>
                    <a:pt x="59958" y="2757"/>
                    <a:pt x="48585" y="2757"/>
                  </a:cubicBezTo>
                  <a:cubicBezTo>
                    <a:pt x="46126" y="2757"/>
                    <a:pt x="43669" y="2635"/>
                    <a:pt x="41215" y="2338"/>
                  </a:cubicBezTo>
                  <a:cubicBezTo>
                    <a:pt x="37525" y="1891"/>
                    <a:pt x="33876" y="1054"/>
                    <a:pt x="30165" y="847"/>
                  </a:cubicBezTo>
                  <a:cubicBezTo>
                    <a:pt x="29378" y="803"/>
                    <a:pt x="28590" y="787"/>
                    <a:pt x="27802" y="787"/>
                  </a:cubicBezTo>
                  <a:cubicBezTo>
                    <a:pt x="25772" y="787"/>
                    <a:pt x="23741" y="893"/>
                    <a:pt x="21714" y="893"/>
                  </a:cubicBezTo>
                  <a:cubicBezTo>
                    <a:pt x="20598" y="893"/>
                    <a:pt x="19484" y="861"/>
                    <a:pt x="18371" y="761"/>
                  </a:cubicBezTo>
                  <a:cubicBezTo>
                    <a:pt x="16179" y="563"/>
                    <a:pt x="14008" y="106"/>
                    <a:pt x="11810" y="17"/>
                  </a:cubicBezTo>
                  <a:cubicBezTo>
                    <a:pt x="11534" y="6"/>
                    <a:pt x="11258" y="1"/>
                    <a:pt x="10981" y="1"/>
                  </a:cubicBezTo>
                  <a:close/>
                </a:path>
              </a:pathLst>
            </a:custGeom>
            <a:solidFill>
              <a:srgbClr val="CD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31"/>
            <p:cNvSpPr/>
            <p:nvPr/>
          </p:nvSpPr>
          <p:spPr>
            <a:xfrm>
              <a:off x="397" y="4096204"/>
              <a:ext cx="9144037" cy="531061"/>
            </a:xfrm>
            <a:custGeom>
              <a:avLst/>
              <a:gdLst/>
              <a:ahLst/>
              <a:cxnLst/>
              <a:rect l="l" t="t" r="r" b="b"/>
              <a:pathLst>
                <a:path w="85273" h="3683" extrusionOk="0">
                  <a:moveTo>
                    <a:pt x="10970" y="0"/>
                  </a:moveTo>
                  <a:cubicBezTo>
                    <a:pt x="7885" y="0"/>
                    <a:pt x="4807" y="622"/>
                    <a:pt x="1734" y="622"/>
                  </a:cubicBezTo>
                  <a:cubicBezTo>
                    <a:pt x="1156" y="622"/>
                    <a:pt x="578" y="600"/>
                    <a:pt x="1" y="547"/>
                  </a:cubicBezTo>
                  <a:lnTo>
                    <a:pt x="1" y="547"/>
                  </a:lnTo>
                  <a:lnTo>
                    <a:pt x="7" y="1545"/>
                  </a:lnTo>
                  <a:cubicBezTo>
                    <a:pt x="421" y="1582"/>
                    <a:pt x="830" y="1599"/>
                    <a:pt x="1236" y="1599"/>
                  </a:cubicBezTo>
                  <a:cubicBezTo>
                    <a:pt x="4494" y="1599"/>
                    <a:pt x="7524" y="527"/>
                    <a:pt x="10823" y="527"/>
                  </a:cubicBezTo>
                  <a:cubicBezTo>
                    <a:pt x="11014" y="527"/>
                    <a:pt x="11205" y="531"/>
                    <a:pt x="11396" y="538"/>
                  </a:cubicBezTo>
                  <a:cubicBezTo>
                    <a:pt x="13598" y="628"/>
                    <a:pt x="16179" y="1560"/>
                    <a:pt x="18371" y="1758"/>
                  </a:cubicBezTo>
                  <a:cubicBezTo>
                    <a:pt x="18989" y="1813"/>
                    <a:pt x="19609" y="1836"/>
                    <a:pt x="20229" y="1836"/>
                  </a:cubicBezTo>
                  <a:cubicBezTo>
                    <a:pt x="23133" y="1836"/>
                    <a:pt x="26061" y="1336"/>
                    <a:pt x="28964" y="1336"/>
                  </a:cubicBezTo>
                  <a:cubicBezTo>
                    <a:pt x="29375" y="1336"/>
                    <a:pt x="29786" y="1346"/>
                    <a:pt x="30196" y="1369"/>
                  </a:cubicBezTo>
                  <a:cubicBezTo>
                    <a:pt x="33907" y="1576"/>
                    <a:pt x="37519" y="2885"/>
                    <a:pt x="41215" y="3332"/>
                  </a:cubicBezTo>
                  <a:cubicBezTo>
                    <a:pt x="43259" y="3579"/>
                    <a:pt x="45302" y="3682"/>
                    <a:pt x="47345" y="3682"/>
                  </a:cubicBezTo>
                  <a:cubicBezTo>
                    <a:pt x="57982" y="3682"/>
                    <a:pt x="68604" y="877"/>
                    <a:pt x="79392" y="877"/>
                  </a:cubicBezTo>
                  <a:cubicBezTo>
                    <a:pt x="81346" y="877"/>
                    <a:pt x="83306" y="969"/>
                    <a:pt x="85272" y="1187"/>
                  </a:cubicBezTo>
                  <a:lnTo>
                    <a:pt x="85272" y="186"/>
                  </a:lnTo>
                  <a:cubicBezTo>
                    <a:pt x="84463" y="158"/>
                    <a:pt x="83654" y="145"/>
                    <a:pt x="82844" y="145"/>
                  </a:cubicBezTo>
                  <a:cubicBezTo>
                    <a:pt x="71402" y="145"/>
                    <a:pt x="59969" y="2759"/>
                    <a:pt x="48583" y="2759"/>
                  </a:cubicBezTo>
                  <a:cubicBezTo>
                    <a:pt x="46125" y="2759"/>
                    <a:pt x="43668" y="2638"/>
                    <a:pt x="41215" y="2341"/>
                  </a:cubicBezTo>
                  <a:cubicBezTo>
                    <a:pt x="37525" y="1897"/>
                    <a:pt x="33876" y="1057"/>
                    <a:pt x="30165" y="847"/>
                  </a:cubicBezTo>
                  <a:cubicBezTo>
                    <a:pt x="29384" y="803"/>
                    <a:pt x="28603" y="788"/>
                    <a:pt x="27820" y="788"/>
                  </a:cubicBezTo>
                  <a:cubicBezTo>
                    <a:pt x="25784" y="788"/>
                    <a:pt x="23743" y="894"/>
                    <a:pt x="21707" y="894"/>
                  </a:cubicBezTo>
                  <a:cubicBezTo>
                    <a:pt x="20593" y="894"/>
                    <a:pt x="19481" y="862"/>
                    <a:pt x="18371" y="764"/>
                  </a:cubicBezTo>
                  <a:cubicBezTo>
                    <a:pt x="16179" y="566"/>
                    <a:pt x="14008" y="106"/>
                    <a:pt x="11810" y="16"/>
                  </a:cubicBezTo>
                  <a:cubicBezTo>
                    <a:pt x="11530" y="5"/>
                    <a:pt x="11250" y="0"/>
                    <a:pt x="10970" y="0"/>
                  </a:cubicBezTo>
                  <a:close/>
                </a:path>
              </a:pathLst>
            </a:custGeom>
            <a:solidFill>
              <a:srgbClr val="F4C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7" name="Google Shape;5067;p31"/>
          <p:cNvGrpSpPr/>
          <p:nvPr/>
        </p:nvGrpSpPr>
        <p:grpSpPr>
          <a:xfrm>
            <a:off x="81775" y="4731099"/>
            <a:ext cx="9048030" cy="540929"/>
            <a:chOff x="440636" y="3569310"/>
            <a:chExt cx="4745885" cy="283729"/>
          </a:xfrm>
        </p:grpSpPr>
        <p:sp>
          <p:nvSpPr>
            <p:cNvPr id="5068" name="Google Shape;5068;p31"/>
            <p:cNvSpPr/>
            <p:nvPr/>
          </p:nvSpPr>
          <p:spPr>
            <a:xfrm>
              <a:off x="1186532" y="3726382"/>
              <a:ext cx="62180" cy="38326"/>
            </a:xfrm>
            <a:custGeom>
              <a:avLst/>
              <a:gdLst/>
              <a:ahLst/>
              <a:cxnLst/>
              <a:rect l="l" t="t" r="r" b="b"/>
              <a:pathLst>
                <a:path w="2625" h="1618" extrusionOk="0">
                  <a:moveTo>
                    <a:pt x="1390" y="1"/>
                  </a:moveTo>
                  <a:cubicBezTo>
                    <a:pt x="1232" y="1"/>
                    <a:pt x="1074" y="21"/>
                    <a:pt x="927" y="62"/>
                  </a:cubicBezTo>
                  <a:cubicBezTo>
                    <a:pt x="11" y="315"/>
                    <a:pt x="0" y="1338"/>
                    <a:pt x="948" y="1578"/>
                  </a:cubicBezTo>
                  <a:cubicBezTo>
                    <a:pt x="1058" y="1605"/>
                    <a:pt x="1173" y="1618"/>
                    <a:pt x="1288" y="1618"/>
                  </a:cubicBezTo>
                  <a:cubicBezTo>
                    <a:pt x="1632" y="1618"/>
                    <a:pt x="1980" y="1502"/>
                    <a:pt x="2222" y="1317"/>
                  </a:cubicBezTo>
                  <a:cubicBezTo>
                    <a:pt x="2334" y="1231"/>
                    <a:pt x="2432" y="1128"/>
                    <a:pt x="2486" y="1016"/>
                  </a:cubicBezTo>
                  <a:cubicBezTo>
                    <a:pt x="2624" y="720"/>
                    <a:pt x="2464" y="371"/>
                    <a:pt x="2131" y="182"/>
                  </a:cubicBezTo>
                  <a:cubicBezTo>
                    <a:pt x="1922" y="60"/>
                    <a:pt x="1656" y="1"/>
                    <a:pt x="1390"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31"/>
            <p:cNvSpPr/>
            <p:nvPr/>
          </p:nvSpPr>
          <p:spPr>
            <a:xfrm>
              <a:off x="2662879" y="3748222"/>
              <a:ext cx="62180" cy="38374"/>
            </a:xfrm>
            <a:custGeom>
              <a:avLst/>
              <a:gdLst/>
              <a:ahLst/>
              <a:cxnLst/>
              <a:rect l="l" t="t" r="r" b="b"/>
              <a:pathLst>
                <a:path w="2625" h="1620" extrusionOk="0">
                  <a:moveTo>
                    <a:pt x="1388" y="1"/>
                  </a:moveTo>
                  <a:cubicBezTo>
                    <a:pt x="1231" y="1"/>
                    <a:pt x="1074" y="21"/>
                    <a:pt x="928" y="62"/>
                  </a:cubicBezTo>
                  <a:cubicBezTo>
                    <a:pt x="11" y="315"/>
                    <a:pt x="1" y="1338"/>
                    <a:pt x="952" y="1577"/>
                  </a:cubicBezTo>
                  <a:cubicBezTo>
                    <a:pt x="1062" y="1606"/>
                    <a:pt x="1176" y="1620"/>
                    <a:pt x="1292" y="1620"/>
                  </a:cubicBezTo>
                  <a:cubicBezTo>
                    <a:pt x="1634" y="1620"/>
                    <a:pt x="1982" y="1502"/>
                    <a:pt x="2223" y="1319"/>
                  </a:cubicBezTo>
                  <a:cubicBezTo>
                    <a:pt x="2337" y="1231"/>
                    <a:pt x="2433" y="1127"/>
                    <a:pt x="2486" y="1015"/>
                  </a:cubicBezTo>
                  <a:cubicBezTo>
                    <a:pt x="2625" y="722"/>
                    <a:pt x="2465" y="371"/>
                    <a:pt x="2132" y="182"/>
                  </a:cubicBezTo>
                  <a:cubicBezTo>
                    <a:pt x="1922" y="61"/>
                    <a:pt x="1655" y="1"/>
                    <a:pt x="1388"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31"/>
            <p:cNvSpPr/>
            <p:nvPr/>
          </p:nvSpPr>
          <p:spPr>
            <a:xfrm>
              <a:off x="4828272" y="3671427"/>
              <a:ext cx="62180" cy="38326"/>
            </a:xfrm>
            <a:custGeom>
              <a:avLst/>
              <a:gdLst/>
              <a:ahLst/>
              <a:cxnLst/>
              <a:rect l="l" t="t" r="r" b="b"/>
              <a:pathLst>
                <a:path w="2625" h="1618" extrusionOk="0">
                  <a:moveTo>
                    <a:pt x="1390" y="0"/>
                  </a:moveTo>
                  <a:cubicBezTo>
                    <a:pt x="1232" y="0"/>
                    <a:pt x="1074" y="21"/>
                    <a:pt x="928" y="62"/>
                  </a:cubicBezTo>
                  <a:cubicBezTo>
                    <a:pt x="11" y="315"/>
                    <a:pt x="0" y="1338"/>
                    <a:pt x="949" y="1575"/>
                  </a:cubicBezTo>
                  <a:cubicBezTo>
                    <a:pt x="1062" y="1604"/>
                    <a:pt x="1179" y="1618"/>
                    <a:pt x="1296" y="1618"/>
                  </a:cubicBezTo>
                  <a:cubicBezTo>
                    <a:pt x="1638" y="1618"/>
                    <a:pt x="1982" y="1501"/>
                    <a:pt x="2222" y="1316"/>
                  </a:cubicBezTo>
                  <a:cubicBezTo>
                    <a:pt x="2334" y="1231"/>
                    <a:pt x="2433" y="1127"/>
                    <a:pt x="2486" y="1013"/>
                  </a:cubicBezTo>
                  <a:cubicBezTo>
                    <a:pt x="2625" y="720"/>
                    <a:pt x="2465" y="371"/>
                    <a:pt x="2132" y="181"/>
                  </a:cubicBezTo>
                  <a:cubicBezTo>
                    <a:pt x="1923" y="59"/>
                    <a:pt x="1657" y="0"/>
                    <a:pt x="1390" y="0"/>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1"/>
            <p:cNvSpPr/>
            <p:nvPr/>
          </p:nvSpPr>
          <p:spPr>
            <a:xfrm>
              <a:off x="1109548" y="3606381"/>
              <a:ext cx="50170" cy="30912"/>
            </a:xfrm>
            <a:custGeom>
              <a:avLst/>
              <a:gdLst/>
              <a:ahLst/>
              <a:cxnLst/>
              <a:rect l="l" t="t" r="r" b="b"/>
              <a:pathLst>
                <a:path w="2118" h="1305" extrusionOk="0">
                  <a:moveTo>
                    <a:pt x="1122" y="1"/>
                  </a:moveTo>
                  <a:cubicBezTo>
                    <a:pt x="994" y="1"/>
                    <a:pt x="865" y="17"/>
                    <a:pt x="746" y="50"/>
                  </a:cubicBezTo>
                  <a:cubicBezTo>
                    <a:pt x="8" y="255"/>
                    <a:pt x="0" y="1079"/>
                    <a:pt x="762" y="1273"/>
                  </a:cubicBezTo>
                  <a:cubicBezTo>
                    <a:pt x="849" y="1295"/>
                    <a:pt x="940" y="1305"/>
                    <a:pt x="1031" y="1305"/>
                  </a:cubicBezTo>
                  <a:cubicBezTo>
                    <a:pt x="1312" y="1305"/>
                    <a:pt x="1596" y="1209"/>
                    <a:pt x="1793" y="1063"/>
                  </a:cubicBezTo>
                  <a:cubicBezTo>
                    <a:pt x="1886" y="991"/>
                    <a:pt x="1958" y="908"/>
                    <a:pt x="2006" y="820"/>
                  </a:cubicBezTo>
                  <a:cubicBezTo>
                    <a:pt x="2118" y="583"/>
                    <a:pt x="1987" y="303"/>
                    <a:pt x="1718" y="146"/>
                  </a:cubicBezTo>
                  <a:cubicBezTo>
                    <a:pt x="1550" y="48"/>
                    <a:pt x="1336" y="1"/>
                    <a:pt x="1122"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1"/>
            <p:cNvSpPr/>
            <p:nvPr/>
          </p:nvSpPr>
          <p:spPr>
            <a:xfrm>
              <a:off x="1851369" y="3607470"/>
              <a:ext cx="32144" cy="19826"/>
            </a:xfrm>
            <a:custGeom>
              <a:avLst/>
              <a:gdLst/>
              <a:ahLst/>
              <a:cxnLst/>
              <a:rect l="l" t="t" r="r" b="b"/>
              <a:pathLst>
                <a:path w="1357" h="837" extrusionOk="0">
                  <a:moveTo>
                    <a:pt x="718" y="1"/>
                  </a:moveTo>
                  <a:cubicBezTo>
                    <a:pt x="636" y="1"/>
                    <a:pt x="554" y="12"/>
                    <a:pt x="478" y="34"/>
                  </a:cubicBezTo>
                  <a:cubicBezTo>
                    <a:pt x="4" y="164"/>
                    <a:pt x="1" y="694"/>
                    <a:pt x="488" y="817"/>
                  </a:cubicBezTo>
                  <a:cubicBezTo>
                    <a:pt x="544" y="830"/>
                    <a:pt x="602" y="837"/>
                    <a:pt x="660" y="837"/>
                  </a:cubicBezTo>
                  <a:cubicBezTo>
                    <a:pt x="840" y="837"/>
                    <a:pt x="1021" y="775"/>
                    <a:pt x="1146" y="678"/>
                  </a:cubicBezTo>
                  <a:cubicBezTo>
                    <a:pt x="1208" y="636"/>
                    <a:pt x="1253" y="582"/>
                    <a:pt x="1282" y="524"/>
                  </a:cubicBezTo>
                  <a:cubicBezTo>
                    <a:pt x="1357" y="375"/>
                    <a:pt x="1274" y="193"/>
                    <a:pt x="1101" y="95"/>
                  </a:cubicBezTo>
                  <a:cubicBezTo>
                    <a:pt x="993" y="32"/>
                    <a:pt x="855" y="1"/>
                    <a:pt x="718"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1"/>
            <p:cNvSpPr/>
            <p:nvPr/>
          </p:nvSpPr>
          <p:spPr>
            <a:xfrm>
              <a:off x="4500129" y="3714348"/>
              <a:ext cx="32144" cy="19850"/>
            </a:xfrm>
            <a:custGeom>
              <a:avLst/>
              <a:gdLst/>
              <a:ahLst/>
              <a:cxnLst/>
              <a:rect l="l" t="t" r="r" b="b"/>
              <a:pathLst>
                <a:path w="1357" h="838" extrusionOk="0">
                  <a:moveTo>
                    <a:pt x="719" y="0"/>
                  </a:moveTo>
                  <a:cubicBezTo>
                    <a:pt x="636" y="0"/>
                    <a:pt x="554" y="11"/>
                    <a:pt x="478" y="34"/>
                  </a:cubicBezTo>
                  <a:cubicBezTo>
                    <a:pt x="6" y="162"/>
                    <a:pt x="1" y="692"/>
                    <a:pt x="488" y="818"/>
                  </a:cubicBezTo>
                  <a:cubicBezTo>
                    <a:pt x="544" y="831"/>
                    <a:pt x="602" y="838"/>
                    <a:pt x="660" y="838"/>
                  </a:cubicBezTo>
                  <a:cubicBezTo>
                    <a:pt x="840" y="838"/>
                    <a:pt x="1021" y="776"/>
                    <a:pt x="1146" y="679"/>
                  </a:cubicBezTo>
                  <a:cubicBezTo>
                    <a:pt x="1208" y="637"/>
                    <a:pt x="1253" y="583"/>
                    <a:pt x="1285" y="525"/>
                  </a:cubicBezTo>
                  <a:cubicBezTo>
                    <a:pt x="1357" y="373"/>
                    <a:pt x="1274" y="194"/>
                    <a:pt x="1101" y="93"/>
                  </a:cubicBezTo>
                  <a:cubicBezTo>
                    <a:pt x="993" y="32"/>
                    <a:pt x="856" y="0"/>
                    <a:pt x="719" y="0"/>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1"/>
            <p:cNvSpPr/>
            <p:nvPr/>
          </p:nvSpPr>
          <p:spPr>
            <a:xfrm>
              <a:off x="5154378" y="3575919"/>
              <a:ext cx="32144" cy="19803"/>
            </a:xfrm>
            <a:custGeom>
              <a:avLst/>
              <a:gdLst/>
              <a:ahLst/>
              <a:cxnLst/>
              <a:rect l="l" t="t" r="r" b="b"/>
              <a:pathLst>
                <a:path w="1357" h="836" extrusionOk="0">
                  <a:moveTo>
                    <a:pt x="717" y="1"/>
                  </a:moveTo>
                  <a:cubicBezTo>
                    <a:pt x="635" y="1"/>
                    <a:pt x="554" y="12"/>
                    <a:pt x="478" y="34"/>
                  </a:cubicBezTo>
                  <a:cubicBezTo>
                    <a:pt x="4" y="164"/>
                    <a:pt x="1" y="694"/>
                    <a:pt x="486" y="817"/>
                  </a:cubicBezTo>
                  <a:cubicBezTo>
                    <a:pt x="542" y="830"/>
                    <a:pt x="599" y="836"/>
                    <a:pt x="656" y="836"/>
                  </a:cubicBezTo>
                  <a:cubicBezTo>
                    <a:pt x="838" y="836"/>
                    <a:pt x="1019" y="775"/>
                    <a:pt x="1146" y="678"/>
                  </a:cubicBezTo>
                  <a:cubicBezTo>
                    <a:pt x="1205" y="636"/>
                    <a:pt x="1253" y="582"/>
                    <a:pt x="1282" y="524"/>
                  </a:cubicBezTo>
                  <a:cubicBezTo>
                    <a:pt x="1357" y="375"/>
                    <a:pt x="1272" y="193"/>
                    <a:pt x="1099" y="95"/>
                  </a:cubicBezTo>
                  <a:cubicBezTo>
                    <a:pt x="990" y="32"/>
                    <a:pt x="854" y="1"/>
                    <a:pt x="717"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1"/>
            <p:cNvSpPr/>
            <p:nvPr/>
          </p:nvSpPr>
          <p:spPr>
            <a:xfrm>
              <a:off x="1487150" y="3634616"/>
              <a:ext cx="32144" cy="19803"/>
            </a:xfrm>
            <a:custGeom>
              <a:avLst/>
              <a:gdLst/>
              <a:ahLst/>
              <a:cxnLst/>
              <a:rect l="l" t="t" r="r" b="b"/>
              <a:pathLst>
                <a:path w="1357" h="836" extrusionOk="0">
                  <a:moveTo>
                    <a:pt x="716" y="0"/>
                  </a:moveTo>
                  <a:cubicBezTo>
                    <a:pt x="634" y="0"/>
                    <a:pt x="551" y="11"/>
                    <a:pt x="474" y="33"/>
                  </a:cubicBezTo>
                  <a:cubicBezTo>
                    <a:pt x="3" y="164"/>
                    <a:pt x="0" y="694"/>
                    <a:pt x="485" y="816"/>
                  </a:cubicBezTo>
                  <a:cubicBezTo>
                    <a:pt x="541" y="829"/>
                    <a:pt x="599" y="835"/>
                    <a:pt x="656" y="835"/>
                  </a:cubicBezTo>
                  <a:cubicBezTo>
                    <a:pt x="837" y="835"/>
                    <a:pt x="1018" y="776"/>
                    <a:pt x="1146" y="681"/>
                  </a:cubicBezTo>
                  <a:cubicBezTo>
                    <a:pt x="1204" y="635"/>
                    <a:pt x="1252" y="582"/>
                    <a:pt x="1282" y="523"/>
                  </a:cubicBezTo>
                  <a:cubicBezTo>
                    <a:pt x="1356" y="374"/>
                    <a:pt x="1271" y="193"/>
                    <a:pt x="1098" y="94"/>
                  </a:cubicBezTo>
                  <a:cubicBezTo>
                    <a:pt x="990" y="31"/>
                    <a:pt x="853" y="0"/>
                    <a:pt x="716" y="0"/>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1"/>
            <p:cNvSpPr/>
            <p:nvPr/>
          </p:nvSpPr>
          <p:spPr>
            <a:xfrm>
              <a:off x="2520470" y="3639970"/>
              <a:ext cx="32144" cy="19803"/>
            </a:xfrm>
            <a:custGeom>
              <a:avLst/>
              <a:gdLst/>
              <a:ahLst/>
              <a:cxnLst/>
              <a:rect l="l" t="t" r="r" b="b"/>
              <a:pathLst>
                <a:path w="1357" h="836" extrusionOk="0">
                  <a:moveTo>
                    <a:pt x="716" y="1"/>
                  </a:moveTo>
                  <a:cubicBezTo>
                    <a:pt x="635" y="1"/>
                    <a:pt x="553" y="12"/>
                    <a:pt x="477" y="34"/>
                  </a:cubicBezTo>
                  <a:cubicBezTo>
                    <a:pt x="3" y="164"/>
                    <a:pt x="0" y="694"/>
                    <a:pt x="485" y="817"/>
                  </a:cubicBezTo>
                  <a:cubicBezTo>
                    <a:pt x="541" y="830"/>
                    <a:pt x="598" y="836"/>
                    <a:pt x="656" y="836"/>
                  </a:cubicBezTo>
                  <a:cubicBezTo>
                    <a:pt x="837" y="836"/>
                    <a:pt x="1018" y="776"/>
                    <a:pt x="1146" y="681"/>
                  </a:cubicBezTo>
                  <a:cubicBezTo>
                    <a:pt x="1204" y="636"/>
                    <a:pt x="1252" y="582"/>
                    <a:pt x="1281" y="524"/>
                  </a:cubicBezTo>
                  <a:cubicBezTo>
                    <a:pt x="1356" y="375"/>
                    <a:pt x="1271" y="193"/>
                    <a:pt x="1098" y="95"/>
                  </a:cubicBezTo>
                  <a:cubicBezTo>
                    <a:pt x="989" y="32"/>
                    <a:pt x="853" y="1"/>
                    <a:pt x="716"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1"/>
            <p:cNvSpPr/>
            <p:nvPr/>
          </p:nvSpPr>
          <p:spPr>
            <a:xfrm>
              <a:off x="3465862" y="3713875"/>
              <a:ext cx="32144" cy="19826"/>
            </a:xfrm>
            <a:custGeom>
              <a:avLst/>
              <a:gdLst/>
              <a:ahLst/>
              <a:cxnLst/>
              <a:rect l="l" t="t" r="r" b="b"/>
              <a:pathLst>
                <a:path w="1357" h="837" extrusionOk="0">
                  <a:moveTo>
                    <a:pt x="718" y="0"/>
                  </a:moveTo>
                  <a:cubicBezTo>
                    <a:pt x="636" y="0"/>
                    <a:pt x="554" y="11"/>
                    <a:pt x="478" y="33"/>
                  </a:cubicBezTo>
                  <a:cubicBezTo>
                    <a:pt x="6" y="164"/>
                    <a:pt x="1" y="694"/>
                    <a:pt x="488" y="816"/>
                  </a:cubicBezTo>
                  <a:cubicBezTo>
                    <a:pt x="544" y="830"/>
                    <a:pt x="601" y="836"/>
                    <a:pt x="659" y="836"/>
                  </a:cubicBezTo>
                  <a:cubicBezTo>
                    <a:pt x="839" y="836"/>
                    <a:pt x="1022" y="775"/>
                    <a:pt x="1147" y="680"/>
                  </a:cubicBezTo>
                  <a:cubicBezTo>
                    <a:pt x="1208" y="638"/>
                    <a:pt x="1253" y="585"/>
                    <a:pt x="1285" y="523"/>
                  </a:cubicBezTo>
                  <a:cubicBezTo>
                    <a:pt x="1357" y="374"/>
                    <a:pt x="1274" y="193"/>
                    <a:pt x="1101" y="94"/>
                  </a:cubicBezTo>
                  <a:cubicBezTo>
                    <a:pt x="993" y="31"/>
                    <a:pt x="855" y="0"/>
                    <a:pt x="718" y="0"/>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1"/>
            <p:cNvSpPr/>
            <p:nvPr/>
          </p:nvSpPr>
          <p:spPr>
            <a:xfrm>
              <a:off x="2050984" y="3766248"/>
              <a:ext cx="32073" cy="19826"/>
            </a:xfrm>
            <a:custGeom>
              <a:avLst/>
              <a:gdLst/>
              <a:ahLst/>
              <a:cxnLst/>
              <a:rect l="l" t="t" r="r" b="b"/>
              <a:pathLst>
                <a:path w="1354" h="837" extrusionOk="0">
                  <a:moveTo>
                    <a:pt x="716" y="0"/>
                  </a:moveTo>
                  <a:cubicBezTo>
                    <a:pt x="635" y="0"/>
                    <a:pt x="553" y="11"/>
                    <a:pt x="477" y="33"/>
                  </a:cubicBezTo>
                  <a:cubicBezTo>
                    <a:pt x="3" y="164"/>
                    <a:pt x="0" y="694"/>
                    <a:pt x="485" y="816"/>
                  </a:cubicBezTo>
                  <a:cubicBezTo>
                    <a:pt x="541" y="830"/>
                    <a:pt x="599" y="836"/>
                    <a:pt x="657" y="836"/>
                  </a:cubicBezTo>
                  <a:cubicBezTo>
                    <a:pt x="837" y="836"/>
                    <a:pt x="1019" y="775"/>
                    <a:pt x="1146" y="681"/>
                  </a:cubicBezTo>
                  <a:cubicBezTo>
                    <a:pt x="1204" y="635"/>
                    <a:pt x="1252" y="585"/>
                    <a:pt x="1281" y="523"/>
                  </a:cubicBezTo>
                  <a:cubicBezTo>
                    <a:pt x="1353" y="374"/>
                    <a:pt x="1271" y="193"/>
                    <a:pt x="1098" y="95"/>
                  </a:cubicBezTo>
                  <a:cubicBezTo>
                    <a:pt x="989" y="31"/>
                    <a:pt x="853" y="0"/>
                    <a:pt x="716" y="0"/>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1"/>
            <p:cNvSpPr/>
            <p:nvPr/>
          </p:nvSpPr>
          <p:spPr>
            <a:xfrm>
              <a:off x="4308497" y="3640822"/>
              <a:ext cx="32144" cy="19874"/>
            </a:xfrm>
            <a:custGeom>
              <a:avLst/>
              <a:gdLst/>
              <a:ahLst/>
              <a:cxnLst/>
              <a:rect l="l" t="t" r="r" b="b"/>
              <a:pathLst>
                <a:path w="1357" h="839" extrusionOk="0">
                  <a:moveTo>
                    <a:pt x="717" y="1"/>
                  </a:moveTo>
                  <a:cubicBezTo>
                    <a:pt x="635" y="1"/>
                    <a:pt x="553" y="12"/>
                    <a:pt x="477" y="35"/>
                  </a:cubicBezTo>
                  <a:cubicBezTo>
                    <a:pt x="3" y="165"/>
                    <a:pt x="0" y="693"/>
                    <a:pt x="485" y="818"/>
                  </a:cubicBezTo>
                  <a:cubicBezTo>
                    <a:pt x="541" y="832"/>
                    <a:pt x="599" y="838"/>
                    <a:pt x="657" y="838"/>
                  </a:cubicBezTo>
                  <a:cubicBezTo>
                    <a:pt x="838" y="838"/>
                    <a:pt x="1019" y="776"/>
                    <a:pt x="1146" y="680"/>
                  </a:cubicBezTo>
                  <a:cubicBezTo>
                    <a:pt x="1204" y="637"/>
                    <a:pt x="1252" y="584"/>
                    <a:pt x="1282" y="525"/>
                  </a:cubicBezTo>
                  <a:cubicBezTo>
                    <a:pt x="1356" y="373"/>
                    <a:pt x="1271" y="195"/>
                    <a:pt x="1098" y="94"/>
                  </a:cubicBezTo>
                  <a:cubicBezTo>
                    <a:pt x="990" y="32"/>
                    <a:pt x="853" y="1"/>
                    <a:pt x="717"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1"/>
            <p:cNvSpPr/>
            <p:nvPr/>
          </p:nvSpPr>
          <p:spPr>
            <a:xfrm>
              <a:off x="5138673" y="3774917"/>
              <a:ext cx="32144" cy="19874"/>
            </a:xfrm>
            <a:custGeom>
              <a:avLst/>
              <a:gdLst/>
              <a:ahLst/>
              <a:cxnLst/>
              <a:rect l="l" t="t" r="r" b="b"/>
              <a:pathLst>
                <a:path w="1357" h="839" extrusionOk="0">
                  <a:moveTo>
                    <a:pt x="718" y="1"/>
                  </a:moveTo>
                  <a:cubicBezTo>
                    <a:pt x="636" y="1"/>
                    <a:pt x="554" y="12"/>
                    <a:pt x="478" y="35"/>
                  </a:cubicBezTo>
                  <a:cubicBezTo>
                    <a:pt x="3" y="165"/>
                    <a:pt x="1" y="693"/>
                    <a:pt x="488" y="818"/>
                  </a:cubicBezTo>
                  <a:cubicBezTo>
                    <a:pt x="544" y="832"/>
                    <a:pt x="602" y="838"/>
                    <a:pt x="659" y="838"/>
                  </a:cubicBezTo>
                  <a:cubicBezTo>
                    <a:pt x="840" y="838"/>
                    <a:pt x="1021" y="776"/>
                    <a:pt x="1146" y="680"/>
                  </a:cubicBezTo>
                  <a:cubicBezTo>
                    <a:pt x="1207" y="637"/>
                    <a:pt x="1253" y="584"/>
                    <a:pt x="1282" y="525"/>
                  </a:cubicBezTo>
                  <a:cubicBezTo>
                    <a:pt x="1357" y="373"/>
                    <a:pt x="1274" y="195"/>
                    <a:pt x="1101" y="93"/>
                  </a:cubicBezTo>
                  <a:cubicBezTo>
                    <a:pt x="993" y="32"/>
                    <a:pt x="856" y="1"/>
                    <a:pt x="718"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1"/>
            <p:cNvSpPr/>
            <p:nvPr/>
          </p:nvSpPr>
          <p:spPr>
            <a:xfrm>
              <a:off x="850691" y="3583167"/>
              <a:ext cx="32073" cy="19826"/>
            </a:xfrm>
            <a:custGeom>
              <a:avLst/>
              <a:gdLst/>
              <a:ahLst/>
              <a:cxnLst/>
              <a:rect l="l" t="t" r="r" b="b"/>
              <a:pathLst>
                <a:path w="1354" h="837" extrusionOk="0">
                  <a:moveTo>
                    <a:pt x="716" y="1"/>
                  </a:moveTo>
                  <a:cubicBezTo>
                    <a:pt x="634" y="1"/>
                    <a:pt x="551" y="12"/>
                    <a:pt x="475" y="34"/>
                  </a:cubicBezTo>
                  <a:cubicBezTo>
                    <a:pt x="3" y="165"/>
                    <a:pt x="0" y="695"/>
                    <a:pt x="485" y="817"/>
                  </a:cubicBezTo>
                  <a:cubicBezTo>
                    <a:pt x="540" y="830"/>
                    <a:pt x="598" y="836"/>
                    <a:pt x="655" y="836"/>
                  </a:cubicBezTo>
                  <a:cubicBezTo>
                    <a:pt x="836" y="836"/>
                    <a:pt x="1018" y="776"/>
                    <a:pt x="1146" y="681"/>
                  </a:cubicBezTo>
                  <a:cubicBezTo>
                    <a:pt x="1204" y="636"/>
                    <a:pt x="1252" y="583"/>
                    <a:pt x="1282" y="524"/>
                  </a:cubicBezTo>
                  <a:cubicBezTo>
                    <a:pt x="1354" y="375"/>
                    <a:pt x="1271" y="194"/>
                    <a:pt x="1098" y="95"/>
                  </a:cubicBezTo>
                  <a:cubicBezTo>
                    <a:pt x="990" y="32"/>
                    <a:pt x="853" y="1"/>
                    <a:pt x="716"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1"/>
            <p:cNvSpPr/>
            <p:nvPr/>
          </p:nvSpPr>
          <p:spPr>
            <a:xfrm>
              <a:off x="1725991" y="3748222"/>
              <a:ext cx="50194" cy="30912"/>
            </a:xfrm>
            <a:custGeom>
              <a:avLst/>
              <a:gdLst/>
              <a:ahLst/>
              <a:cxnLst/>
              <a:rect l="l" t="t" r="r" b="b"/>
              <a:pathLst>
                <a:path w="2119" h="1305" extrusionOk="0">
                  <a:moveTo>
                    <a:pt x="1118" y="1"/>
                  </a:moveTo>
                  <a:cubicBezTo>
                    <a:pt x="991" y="1"/>
                    <a:pt x="865" y="17"/>
                    <a:pt x="746" y="48"/>
                  </a:cubicBezTo>
                  <a:cubicBezTo>
                    <a:pt x="6" y="256"/>
                    <a:pt x="1" y="1079"/>
                    <a:pt x="762" y="1271"/>
                  </a:cubicBezTo>
                  <a:cubicBezTo>
                    <a:pt x="852" y="1294"/>
                    <a:pt x="945" y="1305"/>
                    <a:pt x="1039" y="1305"/>
                  </a:cubicBezTo>
                  <a:cubicBezTo>
                    <a:pt x="1317" y="1305"/>
                    <a:pt x="1597" y="1210"/>
                    <a:pt x="1791" y="1061"/>
                  </a:cubicBezTo>
                  <a:cubicBezTo>
                    <a:pt x="1884" y="991"/>
                    <a:pt x="1959" y="909"/>
                    <a:pt x="2004" y="818"/>
                  </a:cubicBezTo>
                  <a:cubicBezTo>
                    <a:pt x="2118" y="581"/>
                    <a:pt x="1988" y="301"/>
                    <a:pt x="1719" y="147"/>
                  </a:cubicBezTo>
                  <a:cubicBezTo>
                    <a:pt x="1549" y="48"/>
                    <a:pt x="1334" y="1"/>
                    <a:pt x="1118"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1"/>
            <p:cNvSpPr/>
            <p:nvPr/>
          </p:nvSpPr>
          <p:spPr>
            <a:xfrm>
              <a:off x="440636" y="3575540"/>
              <a:ext cx="79732" cy="51402"/>
            </a:xfrm>
            <a:custGeom>
              <a:avLst/>
              <a:gdLst/>
              <a:ahLst/>
              <a:cxnLst/>
              <a:rect l="l" t="t" r="r" b="b"/>
              <a:pathLst>
                <a:path w="3366" h="2170" extrusionOk="0">
                  <a:moveTo>
                    <a:pt x="1775" y="0"/>
                  </a:moveTo>
                  <a:cubicBezTo>
                    <a:pt x="1574" y="0"/>
                    <a:pt x="1373" y="28"/>
                    <a:pt x="1186" y="82"/>
                  </a:cubicBezTo>
                  <a:cubicBezTo>
                    <a:pt x="14" y="425"/>
                    <a:pt x="1" y="1795"/>
                    <a:pt x="1216" y="2114"/>
                  </a:cubicBezTo>
                  <a:cubicBezTo>
                    <a:pt x="1358" y="2152"/>
                    <a:pt x="1506" y="2169"/>
                    <a:pt x="1654" y="2169"/>
                  </a:cubicBezTo>
                  <a:cubicBezTo>
                    <a:pt x="2094" y="2169"/>
                    <a:pt x="2538" y="2014"/>
                    <a:pt x="2849" y="1765"/>
                  </a:cubicBezTo>
                  <a:cubicBezTo>
                    <a:pt x="2995" y="1648"/>
                    <a:pt x="3115" y="1512"/>
                    <a:pt x="3184" y="1360"/>
                  </a:cubicBezTo>
                  <a:cubicBezTo>
                    <a:pt x="3365" y="969"/>
                    <a:pt x="3158" y="503"/>
                    <a:pt x="2731" y="241"/>
                  </a:cubicBezTo>
                  <a:cubicBezTo>
                    <a:pt x="2462" y="80"/>
                    <a:pt x="2119" y="0"/>
                    <a:pt x="1775" y="0"/>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1"/>
            <p:cNvSpPr/>
            <p:nvPr/>
          </p:nvSpPr>
          <p:spPr>
            <a:xfrm>
              <a:off x="3752481" y="3751325"/>
              <a:ext cx="50146" cy="30912"/>
            </a:xfrm>
            <a:custGeom>
              <a:avLst/>
              <a:gdLst/>
              <a:ahLst/>
              <a:cxnLst/>
              <a:rect l="l" t="t" r="r" b="b"/>
              <a:pathLst>
                <a:path w="2117" h="1305" extrusionOk="0">
                  <a:moveTo>
                    <a:pt x="1118" y="0"/>
                  </a:moveTo>
                  <a:cubicBezTo>
                    <a:pt x="991" y="0"/>
                    <a:pt x="864" y="16"/>
                    <a:pt x="747" y="48"/>
                  </a:cubicBezTo>
                  <a:cubicBezTo>
                    <a:pt x="6" y="256"/>
                    <a:pt x="1" y="1076"/>
                    <a:pt x="763" y="1271"/>
                  </a:cubicBezTo>
                  <a:cubicBezTo>
                    <a:pt x="852" y="1293"/>
                    <a:pt x="945" y="1304"/>
                    <a:pt x="1038" y="1304"/>
                  </a:cubicBezTo>
                  <a:cubicBezTo>
                    <a:pt x="1316" y="1304"/>
                    <a:pt x="1598" y="1210"/>
                    <a:pt x="1791" y="1060"/>
                  </a:cubicBezTo>
                  <a:cubicBezTo>
                    <a:pt x="1884" y="991"/>
                    <a:pt x="1959" y="906"/>
                    <a:pt x="2004" y="818"/>
                  </a:cubicBezTo>
                  <a:cubicBezTo>
                    <a:pt x="2116" y="581"/>
                    <a:pt x="1988" y="301"/>
                    <a:pt x="1716" y="144"/>
                  </a:cubicBezTo>
                  <a:cubicBezTo>
                    <a:pt x="1547" y="47"/>
                    <a:pt x="1333" y="0"/>
                    <a:pt x="1118" y="0"/>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1"/>
            <p:cNvSpPr/>
            <p:nvPr/>
          </p:nvSpPr>
          <p:spPr>
            <a:xfrm>
              <a:off x="2869482" y="3701984"/>
              <a:ext cx="50194" cy="30936"/>
            </a:xfrm>
            <a:custGeom>
              <a:avLst/>
              <a:gdLst/>
              <a:ahLst/>
              <a:cxnLst/>
              <a:rect l="l" t="t" r="r" b="b"/>
              <a:pathLst>
                <a:path w="2119" h="1306" extrusionOk="0">
                  <a:moveTo>
                    <a:pt x="1123" y="1"/>
                  </a:moveTo>
                  <a:cubicBezTo>
                    <a:pt x="995" y="1"/>
                    <a:pt x="866" y="17"/>
                    <a:pt x="747" y="50"/>
                  </a:cubicBezTo>
                  <a:cubicBezTo>
                    <a:pt x="9" y="255"/>
                    <a:pt x="1" y="1079"/>
                    <a:pt x="763" y="1273"/>
                  </a:cubicBezTo>
                  <a:cubicBezTo>
                    <a:pt x="852" y="1295"/>
                    <a:pt x="946" y="1305"/>
                    <a:pt x="1039" y="1305"/>
                  </a:cubicBezTo>
                  <a:cubicBezTo>
                    <a:pt x="1318" y="1305"/>
                    <a:pt x="1598" y="1212"/>
                    <a:pt x="1794" y="1063"/>
                  </a:cubicBezTo>
                  <a:cubicBezTo>
                    <a:pt x="1887" y="991"/>
                    <a:pt x="1959" y="908"/>
                    <a:pt x="2007" y="818"/>
                  </a:cubicBezTo>
                  <a:cubicBezTo>
                    <a:pt x="2119" y="583"/>
                    <a:pt x="1988" y="303"/>
                    <a:pt x="1719" y="146"/>
                  </a:cubicBezTo>
                  <a:cubicBezTo>
                    <a:pt x="1550" y="48"/>
                    <a:pt x="1337" y="1"/>
                    <a:pt x="1123"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1"/>
            <p:cNvSpPr/>
            <p:nvPr/>
          </p:nvSpPr>
          <p:spPr>
            <a:xfrm>
              <a:off x="4142969" y="3706721"/>
              <a:ext cx="62180" cy="38350"/>
            </a:xfrm>
            <a:custGeom>
              <a:avLst/>
              <a:gdLst/>
              <a:ahLst/>
              <a:cxnLst/>
              <a:rect l="l" t="t" r="r" b="b"/>
              <a:pathLst>
                <a:path w="2625" h="1619" extrusionOk="0">
                  <a:moveTo>
                    <a:pt x="1389" y="1"/>
                  </a:moveTo>
                  <a:cubicBezTo>
                    <a:pt x="1232" y="1"/>
                    <a:pt x="1074" y="22"/>
                    <a:pt x="928" y="63"/>
                  </a:cubicBezTo>
                  <a:cubicBezTo>
                    <a:pt x="11" y="316"/>
                    <a:pt x="1" y="1337"/>
                    <a:pt x="949" y="1577"/>
                  </a:cubicBezTo>
                  <a:cubicBezTo>
                    <a:pt x="1060" y="1605"/>
                    <a:pt x="1176" y="1618"/>
                    <a:pt x="1292" y="1618"/>
                  </a:cubicBezTo>
                  <a:cubicBezTo>
                    <a:pt x="1634" y="1618"/>
                    <a:pt x="1982" y="1503"/>
                    <a:pt x="2222" y="1318"/>
                  </a:cubicBezTo>
                  <a:cubicBezTo>
                    <a:pt x="2337" y="1230"/>
                    <a:pt x="2433" y="1129"/>
                    <a:pt x="2486" y="1014"/>
                  </a:cubicBezTo>
                  <a:cubicBezTo>
                    <a:pt x="2625" y="721"/>
                    <a:pt x="2465" y="372"/>
                    <a:pt x="2132" y="183"/>
                  </a:cubicBezTo>
                  <a:cubicBezTo>
                    <a:pt x="1922" y="61"/>
                    <a:pt x="1656" y="1"/>
                    <a:pt x="1389" y="1"/>
                  </a:cubicBezTo>
                  <a:close/>
                </a:path>
              </a:pathLst>
            </a:custGeom>
            <a:solidFill>
              <a:srgbClr val="BE9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1"/>
            <p:cNvSpPr/>
            <p:nvPr/>
          </p:nvSpPr>
          <p:spPr>
            <a:xfrm>
              <a:off x="5043591" y="3643854"/>
              <a:ext cx="46901" cy="30296"/>
            </a:xfrm>
            <a:custGeom>
              <a:avLst/>
              <a:gdLst/>
              <a:ahLst/>
              <a:cxnLst/>
              <a:rect l="l" t="t" r="r" b="b"/>
              <a:pathLst>
                <a:path w="1980" h="1279" extrusionOk="0">
                  <a:moveTo>
                    <a:pt x="1046" y="0"/>
                  </a:moveTo>
                  <a:cubicBezTo>
                    <a:pt x="927" y="0"/>
                    <a:pt x="808" y="16"/>
                    <a:pt x="698" y="48"/>
                  </a:cubicBezTo>
                  <a:cubicBezTo>
                    <a:pt x="8" y="248"/>
                    <a:pt x="0" y="1058"/>
                    <a:pt x="714" y="1244"/>
                  </a:cubicBezTo>
                  <a:cubicBezTo>
                    <a:pt x="798" y="1267"/>
                    <a:pt x="886" y="1278"/>
                    <a:pt x="975" y="1278"/>
                  </a:cubicBezTo>
                  <a:cubicBezTo>
                    <a:pt x="1232" y="1278"/>
                    <a:pt x="1493" y="1187"/>
                    <a:pt x="1673" y="1042"/>
                  </a:cubicBezTo>
                  <a:cubicBezTo>
                    <a:pt x="1761" y="972"/>
                    <a:pt x="1830" y="893"/>
                    <a:pt x="1873" y="802"/>
                  </a:cubicBezTo>
                  <a:cubicBezTo>
                    <a:pt x="1979" y="573"/>
                    <a:pt x="1859" y="296"/>
                    <a:pt x="1606" y="141"/>
                  </a:cubicBezTo>
                  <a:cubicBezTo>
                    <a:pt x="1448" y="46"/>
                    <a:pt x="1247" y="0"/>
                    <a:pt x="1046" y="0"/>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1"/>
            <p:cNvSpPr/>
            <p:nvPr/>
          </p:nvSpPr>
          <p:spPr>
            <a:xfrm>
              <a:off x="4677075" y="3605599"/>
              <a:ext cx="46972" cy="30320"/>
            </a:xfrm>
            <a:custGeom>
              <a:avLst/>
              <a:gdLst/>
              <a:ahLst/>
              <a:cxnLst/>
              <a:rect l="l" t="t" r="r" b="b"/>
              <a:pathLst>
                <a:path w="1983" h="1280" extrusionOk="0">
                  <a:moveTo>
                    <a:pt x="1050" y="1"/>
                  </a:moveTo>
                  <a:cubicBezTo>
                    <a:pt x="930" y="1"/>
                    <a:pt x="811" y="17"/>
                    <a:pt x="701" y="49"/>
                  </a:cubicBezTo>
                  <a:cubicBezTo>
                    <a:pt x="11" y="249"/>
                    <a:pt x="1" y="1058"/>
                    <a:pt x="717" y="1245"/>
                  </a:cubicBezTo>
                  <a:cubicBezTo>
                    <a:pt x="802" y="1268"/>
                    <a:pt x="891" y="1279"/>
                    <a:pt x="981" y="1279"/>
                  </a:cubicBezTo>
                  <a:cubicBezTo>
                    <a:pt x="1237" y="1279"/>
                    <a:pt x="1496" y="1189"/>
                    <a:pt x="1676" y="1042"/>
                  </a:cubicBezTo>
                  <a:cubicBezTo>
                    <a:pt x="1761" y="970"/>
                    <a:pt x="1833" y="891"/>
                    <a:pt x="1876" y="803"/>
                  </a:cubicBezTo>
                  <a:cubicBezTo>
                    <a:pt x="1983" y="574"/>
                    <a:pt x="1863" y="296"/>
                    <a:pt x="1610" y="142"/>
                  </a:cubicBezTo>
                  <a:cubicBezTo>
                    <a:pt x="1451" y="47"/>
                    <a:pt x="1250" y="1"/>
                    <a:pt x="1050"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1"/>
            <p:cNvSpPr/>
            <p:nvPr/>
          </p:nvSpPr>
          <p:spPr>
            <a:xfrm>
              <a:off x="4457350" y="3822742"/>
              <a:ext cx="46901" cy="30296"/>
            </a:xfrm>
            <a:custGeom>
              <a:avLst/>
              <a:gdLst/>
              <a:ahLst/>
              <a:cxnLst/>
              <a:rect l="l" t="t" r="r" b="b"/>
              <a:pathLst>
                <a:path w="1980" h="1279" extrusionOk="0">
                  <a:moveTo>
                    <a:pt x="1045" y="1"/>
                  </a:moveTo>
                  <a:cubicBezTo>
                    <a:pt x="927" y="1"/>
                    <a:pt x="808" y="17"/>
                    <a:pt x="699" y="49"/>
                  </a:cubicBezTo>
                  <a:cubicBezTo>
                    <a:pt x="9" y="248"/>
                    <a:pt x="1" y="1058"/>
                    <a:pt x="715" y="1245"/>
                  </a:cubicBezTo>
                  <a:cubicBezTo>
                    <a:pt x="799" y="1268"/>
                    <a:pt x="887" y="1279"/>
                    <a:pt x="975" y="1279"/>
                  </a:cubicBezTo>
                  <a:cubicBezTo>
                    <a:pt x="1233" y="1279"/>
                    <a:pt x="1493" y="1187"/>
                    <a:pt x="1674" y="1042"/>
                  </a:cubicBezTo>
                  <a:cubicBezTo>
                    <a:pt x="1761" y="973"/>
                    <a:pt x="1831" y="893"/>
                    <a:pt x="1873" y="802"/>
                  </a:cubicBezTo>
                  <a:cubicBezTo>
                    <a:pt x="1980" y="573"/>
                    <a:pt x="1860" y="296"/>
                    <a:pt x="1607" y="144"/>
                  </a:cubicBezTo>
                  <a:cubicBezTo>
                    <a:pt x="1448" y="47"/>
                    <a:pt x="1246" y="1"/>
                    <a:pt x="1045"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1"/>
            <p:cNvSpPr/>
            <p:nvPr/>
          </p:nvSpPr>
          <p:spPr>
            <a:xfrm>
              <a:off x="2173448" y="3658043"/>
              <a:ext cx="46972" cy="30296"/>
            </a:xfrm>
            <a:custGeom>
              <a:avLst/>
              <a:gdLst/>
              <a:ahLst/>
              <a:cxnLst/>
              <a:rect l="l" t="t" r="r" b="b"/>
              <a:pathLst>
                <a:path w="1983" h="1279" extrusionOk="0">
                  <a:moveTo>
                    <a:pt x="1050" y="0"/>
                  </a:moveTo>
                  <a:cubicBezTo>
                    <a:pt x="931" y="0"/>
                    <a:pt x="812" y="17"/>
                    <a:pt x="701" y="48"/>
                  </a:cubicBezTo>
                  <a:cubicBezTo>
                    <a:pt x="11" y="248"/>
                    <a:pt x="1" y="1058"/>
                    <a:pt x="717" y="1245"/>
                  </a:cubicBezTo>
                  <a:cubicBezTo>
                    <a:pt x="802" y="1268"/>
                    <a:pt x="890" y="1279"/>
                    <a:pt x="978" y="1279"/>
                  </a:cubicBezTo>
                  <a:cubicBezTo>
                    <a:pt x="1236" y="1279"/>
                    <a:pt x="1496" y="1187"/>
                    <a:pt x="1676" y="1042"/>
                  </a:cubicBezTo>
                  <a:cubicBezTo>
                    <a:pt x="1762" y="973"/>
                    <a:pt x="1834" y="893"/>
                    <a:pt x="1876" y="802"/>
                  </a:cubicBezTo>
                  <a:cubicBezTo>
                    <a:pt x="1983" y="573"/>
                    <a:pt x="1863" y="296"/>
                    <a:pt x="1610" y="142"/>
                  </a:cubicBezTo>
                  <a:cubicBezTo>
                    <a:pt x="1451" y="46"/>
                    <a:pt x="1250" y="0"/>
                    <a:pt x="1050" y="0"/>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1"/>
            <p:cNvSpPr/>
            <p:nvPr/>
          </p:nvSpPr>
          <p:spPr>
            <a:xfrm>
              <a:off x="3285150" y="3759189"/>
              <a:ext cx="46972" cy="30344"/>
            </a:xfrm>
            <a:custGeom>
              <a:avLst/>
              <a:gdLst/>
              <a:ahLst/>
              <a:cxnLst/>
              <a:rect l="l" t="t" r="r" b="b"/>
              <a:pathLst>
                <a:path w="1983" h="1281" extrusionOk="0">
                  <a:moveTo>
                    <a:pt x="1049" y="1"/>
                  </a:moveTo>
                  <a:cubicBezTo>
                    <a:pt x="930" y="1"/>
                    <a:pt x="811" y="17"/>
                    <a:pt x="701" y="49"/>
                  </a:cubicBezTo>
                  <a:cubicBezTo>
                    <a:pt x="11" y="249"/>
                    <a:pt x="0" y="1059"/>
                    <a:pt x="717" y="1245"/>
                  </a:cubicBezTo>
                  <a:cubicBezTo>
                    <a:pt x="802" y="1269"/>
                    <a:pt x="890" y="1280"/>
                    <a:pt x="979" y="1280"/>
                  </a:cubicBezTo>
                  <a:cubicBezTo>
                    <a:pt x="1236" y="1280"/>
                    <a:pt x="1496" y="1187"/>
                    <a:pt x="1676" y="1043"/>
                  </a:cubicBezTo>
                  <a:cubicBezTo>
                    <a:pt x="1764" y="971"/>
                    <a:pt x="1833" y="891"/>
                    <a:pt x="1876" y="803"/>
                  </a:cubicBezTo>
                  <a:cubicBezTo>
                    <a:pt x="1982" y="571"/>
                    <a:pt x="1862" y="297"/>
                    <a:pt x="1609" y="142"/>
                  </a:cubicBezTo>
                  <a:cubicBezTo>
                    <a:pt x="1451" y="47"/>
                    <a:pt x="1250" y="1"/>
                    <a:pt x="1049"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1"/>
            <p:cNvSpPr/>
            <p:nvPr/>
          </p:nvSpPr>
          <p:spPr>
            <a:xfrm>
              <a:off x="3844056" y="3569310"/>
              <a:ext cx="46901" cy="30296"/>
            </a:xfrm>
            <a:custGeom>
              <a:avLst/>
              <a:gdLst/>
              <a:ahLst/>
              <a:cxnLst/>
              <a:rect l="l" t="t" r="r" b="b"/>
              <a:pathLst>
                <a:path w="1980" h="1279" extrusionOk="0">
                  <a:moveTo>
                    <a:pt x="1048" y="1"/>
                  </a:moveTo>
                  <a:cubicBezTo>
                    <a:pt x="929" y="1"/>
                    <a:pt x="809" y="17"/>
                    <a:pt x="698" y="49"/>
                  </a:cubicBezTo>
                  <a:cubicBezTo>
                    <a:pt x="11" y="249"/>
                    <a:pt x="0" y="1059"/>
                    <a:pt x="714" y="1245"/>
                  </a:cubicBezTo>
                  <a:cubicBezTo>
                    <a:pt x="798" y="1268"/>
                    <a:pt x="885" y="1279"/>
                    <a:pt x="972" y="1279"/>
                  </a:cubicBezTo>
                  <a:cubicBezTo>
                    <a:pt x="1231" y="1279"/>
                    <a:pt x="1493" y="1186"/>
                    <a:pt x="1676" y="1043"/>
                  </a:cubicBezTo>
                  <a:cubicBezTo>
                    <a:pt x="1761" y="971"/>
                    <a:pt x="1830" y="891"/>
                    <a:pt x="1876" y="803"/>
                  </a:cubicBezTo>
                  <a:cubicBezTo>
                    <a:pt x="1980" y="574"/>
                    <a:pt x="1862" y="297"/>
                    <a:pt x="1609" y="142"/>
                  </a:cubicBezTo>
                  <a:cubicBezTo>
                    <a:pt x="1449" y="47"/>
                    <a:pt x="1249" y="1"/>
                    <a:pt x="1048" y="1"/>
                  </a:cubicBezTo>
                  <a:close/>
                </a:path>
              </a:pathLst>
            </a:custGeom>
            <a:solidFill>
              <a:srgbClr val="F4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3" name="Google Shape;5093;p31"/>
          <p:cNvGrpSpPr/>
          <p:nvPr/>
        </p:nvGrpSpPr>
        <p:grpSpPr>
          <a:xfrm flipH="1">
            <a:off x="332911" y="4305482"/>
            <a:ext cx="3012343" cy="606195"/>
            <a:chOff x="2555172" y="4438499"/>
            <a:chExt cx="1692898" cy="340674"/>
          </a:xfrm>
        </p:grpSpPr>
        <p:sp>
          <p:nvSpPr>
            <p:cNvPr id="5094" name="Google Shape;5094;p31"/>
            <p:cNvSpPr/>
            <p:nvPr/>
          </p:nvSpPr>
          <p:spPr>
            <a:xfrm>
              <a:off x="2595038" y="4518397"/>
              <a:ext cx="1620912" cy="8978"/>
            </a:xfrm>
            <a:custGeom>
              <a:avLst/>
              <a:gdLst/>
              <a:ahLst/>
              <a:cxnLst/>
              <a:rect l="l" t="t" r="r" b="b"/>
              <a:pathLst>
                <a:path w="68429" h="379" extrusionOk="0">
                  <a:moveTo>
                    <a:pt x="193" y="0"/>
                  </a:moveTo>
                  <a:cubicBezTo>
                    <a:pt x="86" y="0"/>
                    <a:pt x="1" y="86"/>
                    <a:pt x="1" y="190"/>
                  </a:cubicBezTo>
                  <a:cubicBezTo>
                    <a:pt x="1" y="296"/>
                    <a:pt x="89" y="379"/>
                    <a:pt x="193" y="379"/>
                  </a:cubicBezTo>
                  <a:lnTo>
                    <a:pt x="68239" y="379"/>
                  </a:lnTo>
                  <a:cubicBezTo>
                    <a:pt x="68343" y="379"/>
                    <a:pt x="68425" y="294"/>
                    <a:pt x="68428" y="190"/>
                  </a:cubicBezTo>
                  <a:cubicBezTo>
                    <a:pt x="68428" y="83"/>
                    <a:pt x="68343" y="0"/>
                    <a:pt x="68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1"/>
            <p:cNvSpPr/>
            <p:nvPr/>
          </p:nvSpPr>
          <p:spPr>
            <a:xfrm>
              <a:off x="2559649" y="4438499"/>
              <a:ext cx="73597" cy="340674"/>
            </a:xfrm>
            <a:custGeom>
              <a:avLst/>
              <a:gdLst/>
              <a:ahLst/>
              <a:cxnLst/>
              <a:rect l="l" t="t" r="r" b="b"/>
              <a:pathLst>
                <a:path w="3107" h="14382" extrusionOk="0">
                  <a:moveTo>
                    <a:pt x="1382" y="1"/>
                  </a:moveTo>
                  <a:cubicBezTo>
                    <a:pt x="861" y="1"/>
                    <a:pt x="377" y="56"/>
                    <a:pt x="262" y="195"/>
                  </a:cubicBezTo>
                  <a:cubicBezTo>
                    <a:pt x="0" y="504"/>
                    <a:pt x="291" y="14381"/>
                    <a:pt x="291" y="14381"/>
                  </a:cubicBezTo>
                  <a:lnTo>
                    <a:pt x="2784" y="14381"/>
                  </a:lnTo>
                  <a:cubicBezTo>
                    <a:pt x="2787" y="14381"/>
                    <a:pt x="3107" y="403"/>
                    <a:pt x="2848" y="195"/>
                  </a:cubicBezTo>
                  <a:cubicBezTo>
                    <a:pt x="2705" y="83"/>
                    <a:pt x="2016" y="1"/>
                    <a:pt x="1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31"/>
            <p:cNvSpPr/>
            <p:nvPr/>
          </p:nvSpPr>
          <p:spPr>
            <a:xfrm>
              <a:off x="2582294" y="4438523"/>
              <a:ext cx="50952" cy="340650"/>
            </a:xfrm>
            <a:custGeom>
              <a:avLst/>
              <a:gdLst/>
              <a:ahLst/>
              <a:cxnLst/>
              <a:rect l="l" t="t" r="r" b="b"/>
              <a:pathLst>
                <a:path w="2151" h="14381" extrusionOk="0">
                  <a:moveTo>
                    <a:pt x="441" y="1"/>
                  </a:moveTo>
                  <a:cubicBezTo>
                    <a:pt x="288" y="1"/>
                    <a:pt x="139" y="5"/>
                    <a:pt x="1" y="16"/>
                  </a:cubicBezTo>
                  <a:cubicBezTo>
                    <a:pt x="472" y="45"/>
                    <a:pt x="893" y="112"/>
                    <a:pt x="1000" y="197"/>
                  </a:cubicBezTo>
                  <a:cubicBezTo>
                    <a:pt x="1240" y="391"/>
                    <a:pt x="984" y="12566"/>
                    <a:pt x="944" y="14380"/>
                  </a:cubicBezTo>
                  <a:lnTo>
                    <a:pt x="1831" y="14380"/>
                  </a:lnTo>
                  <a:cubicBezTo>
                    <a:pt x="1831" y="14380"/>
                    <a:pt x="2151" y="402"/>
                    <a:pt x="1892" y="194"/>
                  </a:cubicBezTo>
                  <a:cubicBezTo>
                    <a:pt x="1751" y="83"/>
                    <a:pt x="1070" y="1"/>
                    <a:pt x="441"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1"/>
            <p:cNvSpPr/>
            <p:nvPr/>
          </p:nvSpPr>
          <p:spPr>
            <a:xfrm>
              <a:off x="2557375" y="4496344"/>
              <a:ext cx="78074" cy="12104"/>
            </a:xfrm>
            <a:custGeom>
              <a:avLst/>
              <a:gdLst/>
              <a:ahLst/>
              <a:cxnLst/>
              <a:rect l="l" t="t" r="r" b="b"/>
              <a:pathLst>
                <a:path w="3296" h="511" extrusionOk="0">
                  <a:moveTo>
                    <a:pt x="200" y="1"/>
                  </a:moveTo>
                  <a:cubicBezTo>
                    <a:pt x="108" y="1"/>
                    <a:pt x="24" y="70"/>
                    <a:pt x="11" y="167"/>
                  </a:cubicBezTo>
                  <a:cubicBezTo>
                    <a:pt x="1" y="271"/>
                    <a:pt x="72" y="364"/>
                    <a:pt x="176" y="377"/>
                  </a:cubicBezTo>
                  <a:cubicBezTo>
                    <a:pt x="232" y="385"/>
                    <a:pt x="1298" y="511"/>
                    <a:pt x="2334" y="511"/>
                  </a:cubicBezTo>
                  <a:cubicBezTo>
                    <a:pt x="2603" y="511"/>
                    <a:pt x="2870" y="500"/>
                    <a:pt x="3115" y="484"/>
                  </a:cubicBezTo>
                  <a:cubicBezTo>
                    <a:pt x="3221" y="473"/>
                    <a:pt x="3296" y="380"/>
                    <a:pt x="3288" y="279"/>
                  </a:cubicBezTo>
                  <a:cubicBezTo>
                    <a:pt x="3278" y="177"/>
                    <a:pt x="3195" y="105"/>
                    <a:pt x="3096" y="105"/>
                  </a:cubicBezTo>
                  <a:cubicBezTo>
                    <a:pt x="3091" y="105"/>
                    <a:pt x="3085" y="105"/>
                    <a:pt x="3080" y="106"/>
                  </a:cubicBezTo>
                  <a:cubicBezTo>
                    <a:pt x="2851" y="125"/>
                    <a:pt x="2602" y="133"/>
                    <a:pt x="2349" y="133"/>
                  </a:cubicBezTo>
                  <a:cubicBezTo>
                    <a:pt x="1321" y="133"/>
                    <a:pt x="234" y="4"/>
                    <a:pt x="219" y="2"/>
                  </a:cubicBezTo>
                  <a:cubicBezTo>
                    <a:pt x="213" y="1"/>
                    <a:pt x="206"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1"/>
            <p:cNvSpPr/>
            <p:nvPr/>
          </p:nvSpPr>
          <p:spPr>
            <a:xfrm>
              <a:off x="2555172" y="4509751"/>
              <a:ext cx="80538" cy="18832"/>
            </a:xfrm>
            <a:custGeom>
              <a:avLst/>
              <a:gdLst/>
              <a:ahLst/>
              <a:cxnLst/>
              <a:rect l="l" t="t" r="r" b="b"/>
              <a:pathLst>
                <a:path w="3400" h="795" extrusionOk="0">
                  <a:moveTo>
                    <a:pt x="3192" y="1"/>
                  </a:moveTo>
                  <a:cubicBezTo>
                    <a:pt x="3178" y="1"/>
                    <a:pt x="3164" y="2"/>
                    <a:pt x="3149" y="6"/>
                  </a:cubicBezTo>
                  <a:cubicBezTo>
                    <a:pt x="3133" y="8"/>
                    <a:pt x="1346" y="413"/>
                    <a:pt x="189" y="413"/>
                  </a:cubicBezTo>
                  <a:cubicBezTo>
                    <a:pt x="83" y="413"/>
                    <a:pt x="0" y="501"/>
                    <a:pt x="0" y="605"/>
                  </a:cubicBezTo>
                  <a:cubicBezTo>
                    <a:pt x="0" y="712"/>
                    <a:pt x="86" y="794"/>
                    <a:pt x="189" y="794"/>
                  </a:cubicBezTo>
                  <a:cubicBezTo>
                    <a:pt x="1388" y="794"/>
                    <a:pt x="3160" y="392"/>
                    <a:pt x="3234" y="373"/>
                  </a:cubicBezTo>
                  <a:cubicBezTo>
                    <a:pt x="3336" y="352"/>
                    <a:pt x="3400" y="251"/>
                    <a:pt x="3376" y="147"/>
                  </a:cubicBezTo>
                  <a:cubicBezTo>
                    <a:pt x="3357" y="60"/>
                    <a:pt x="3278" y="1"/>
                    <a:pt x="3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1"/>
            <p:cNvSpPr/>
            <p:nvPr/>
          </p:nvSpPr>
          <p:spPr>
            <a:xfrm>
              <a:off x="4170991" y="4438499"/>
              <a:ext cx="73526" cy="340674"/>
            </a:xfrm>
            <a:custGeom>
              <a:avLst/>
              <a:gdLst/>
              <a:ahLst/>
              <a:cxnLst/>
              <a:rect l="l" t="t" r="r" b="b"/>
              <a:pathLst>
                <a:path w="3104" h="14382" extrusionOk="0">
                  <a:moveTo>
                    <a:pt x="1382" y="1"/>
                  </a:moveTo>
                  <a:cubicBezTo>
                    <a:pt x="861" y="1"/>
                    <a:pt x="377" y="56"/>
                    <a:pt x="261" y="195"/>
                  </a:cubicBezTo>
                  <a:cubicBezTo>
                    <a:pt x="0" y="504"/>
                    <a:pt x="291" y="14381"/>
                    <a:pt x="291" y="14381"/>
                  </a:cubicBezTo>
                  <a:lnTo>
                    <a:pt x="2784" y="14381"/>
                  </a:lnTo>
                  <a:cubicBezTo>
                    <a:pt x="2784" y="14381"/>
                    <a:pt x="3104" y="403"/>
                    <a:pt x="2848" y="195"/>
                  </a:cubicBezTo>
                  <a:cubicBezTo>
                    <a:pt x="2705" y="83"/>
                    <a:pt x="2016" y="1"/>
                    <a:pt x="1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1"/>
            <p:cNvSpPr/>
            <p:nvPr/>
          </p:nvSpPr>
          <p:spPr>
            <a:xfrm>
              <a:off x="4193637" y="4438523"/>
              <a:ext cx="50881" cy="340650"/>
            </a:xfrm>
            <a:custGeom>
              <a:avLst/>
              <a:gdLst/>
              <a:ahLst/>
              <a:cxnLst/>
              <a:rect l="l" t="t" r="r" b="b"/>
              <a:pathLst>
                <a:path w="2148" h="14381" extrusionOk="0">
                  <a:moveTo>
                    <a:pt x="441" y="1"/>
                  </a:moveTo>
                  <a:cubicBezTo>
                    <a:pt x="288" y="1"/>
                    <a:pt x="139" y="5"/>
                    <a:pt x="1" y="16"/>
                  </a:cubicBezTo>
                  <a:cubicBezTo>
                    <a:pt x="472" y="45"/>
                    <a:pt x="893" y="112"/>
                    <a:pt x="1000" y="197"/>
                  </a:cubicBezTo>
                  <a:cubicBezTo>
                    <a:pt x="1240" y="391"/>
                    <a:pt x="981" y="12566"/>
                    <a:pt x="941" y="14380"/>
                  </a:cubicBezTo>
                  <a:lnTo>
                    <a:pt x="1831" y="14380"/>
                  </a:lnTo>
                  <a:cubicBezTo>
                    <a:pt x="1828" y="14380"/>
                    <a:pt x="2148" y="402"/>
                    <a:pt x="1892" y="194"/>
                  </a:cubicBezTo>
                  <a:cubicBezTo>
                    <a:pt x="1749" y="83"/>
                    <a:pt x="1070" y="1"/>
                    <a:pt x="441"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1"/>
            <p:cNvSpPr/>
            <p:nvPr/>
          </p:nvSpPr>
          <p:spPr>
            <a:xfrm>
              <a:off x="4168788" y="4512167"/>
              <a:ext cx="76819" cy="10730"/>
            </a:xfrm>
            <a:custGeom>
              <a:avLst/>
              <a:gdLst/>
              <a:ahLst/>
              <a:cxnLst/>
              <a:rect l="l" t="t" r="r" b="b"/>
              <a:pathLst>
                <a:path w="3243" h="453" extrusionOk="0">
                  <a:moveTo>
                    <a:pt x="3041" y="1"/>
                  </a:moveTo>
                  <a:cubicBezTo>
                    <a:pt x="3034" y="1"/>
                    <a:pt x="3026" y="1"/>
                    <a:pt x="3018" y="2"/>
                  </a:cubicBezTo>
                  <a:cubicBezTo>
                    <a:pt x="2651" y="54"/>
                    <a:pt x="2218" y="71"/>
                    <a:pt x="1805" y="71"/>
                  </a:cubicBezTo>
                  <a:cubicBezTo>
                    <a:pt x="977" y="71"/>
                    <a:pt x="224" y="2"/>
                    <a:pt x="213" y="2"/>
                  </a:cubicBezTo>
                  <a:cubicBezTo>
                    <a:pt x="210" y="2"/>
                    <a:pt x="207" y="2"/>
                    <a:pt x="203" y="2"/>
                  </a:cubicBezTo>
                  <a:cubicBezTo>
                    <a:pt x="108" y="2"/>
                    <a:pt x="16" y="75"/>
                    <a:pt x="8" y="176"/>
                  </a:cubicBezTo>
                  <a:cubicBezTo>
                    <a:pt x="0" y="279"/>
                    <a:pt x="77" y="373"/>
                    <a:pt x="181" y="383"/>
                  </a:cubicBezTo>
                  <a:cubicBezTo>
                    <a:pt x="227" y="386"/>
                    <a:pt x="967" y="453"/>
                    <a:pt x="1796" y="453"/>
                  </a:cubicBezTo>
                  <a:cubicBezTo>
                    <a:pt x="2225" y="453"/>
                    <a:pt x="2677" y="431"/>
                    <a:pt x="3066" y="378"/>
                  </a:cubicBezTo>
                  <a:cubicBezTo>
                    <a:pt x="3170" y="365"/>
                    <a:pt x="3242" y="269"/>
                    <a:pt x="3229" y="165"/>
                  </a:cubicBezTo>
                  <a:cubicBezTo>
                    <a:pt x="3219" y="72"/>
                    <a:pt x="3132" y="1"/>
                    <a:pt x="3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1"/>
            <p:cNvSpPr/>
            <p:nvPr/>
          </p:nvSpPr>
          <p:spPr>
            <a:xfrm>
              <a:off x="4169783" y="4526877"/>
              <a:ext cx="78287" cy="13312"/>
            </a:xfrm>
            <a:custGeom>
              <a:avLst/>
              <a:gdLst/>
              <a:ahLst/>
              <a:cxnLst/>
              <a:rect l="l" t="t" r="r" b="b"/>
              <a:pathLst>
                <a:path w="3305" h="562" extrusionOk="0">
                  <a:moveTo>
                    <a:pt x="210" y="0"/>
                  </a:moveTo>
                  <a:cubicBezTo>
                    <a:pt x="116" y="0"/>
                    <a:pt x="34" y="67"/>
                    <a:pt x="19" y="162"/>
                  </a:cubicBezTo>
                  <a:cubicBezTo>
                    <a:pt x="1" y="263"/>
                    <a:pt x="75" y="362"/>
                    <a:pt x="179" y="378"/>
                  </a:cubicBezTo>
                  <a:cubicBezTo>
                    <a:pt x="238" y="388"/>
                    <a:pt x="1431" y="562"/>
                    <a:pt x="2489" y="562"/>
                  </a:cubicBezTo>
                  <a:cubicBezTo>
                    <a:pt x="2710" y="562"/>
                    <a:pt x="2926" y="554"/>
                    <a:pt x="3123" y="535"/>
                  </a:cubicBezTo>
                  <a:cubicBezTo>
                    <a:pt x="3230" y="524"/>
                    <a:pt x="3304" y="431"/>
                    <a:pt x="3296" y="327"/>
                  </a:cubicBezTo>
                  <a:cubicBezTo>
                    <a:pt x="3286" y="227"/>
                    <a:pt x="3203" y="153"/>
                    <a:pt x="3107" y="153"/>
                  </a:cubicBezTo>
                  <a:cubicBezTo>
                    <a:pt x="3101" y="153"/>
                    <a:pt x="3095" y="153"/>
                    <a:pt x="3088" y="154"/>
                  </a:cubicBezTo>
                  <a:cubicBezTo>
                    <a:pt x="2903" y="171"/>
                    <a:pt x="2700" y="178"/>
                    <a:pt x="2490" y="178"/>
                  </a:cubicBezTo>
                  <a:cubicBezTo>
                    <a:pt x="1451" y="178"/>
                    <a:pt x="249" y="4"/>
                    <a:pt x="235" y="2"/>
                  </a:cubicBezTo>
                  <a:cubicBezTo>
                    <a:pt x="227" y="1"/>
                    <a:pt x="218"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3" name="Google Shape;5103;p31"/>
          <p:cNvGrpSpPr/>
          <p:nvPr/>
        </p:nvGrpSpPr>
        <p:grpSpPr>
          <a:xfrm flipH="1">
            <a:off x="6899634" y="4671740"/>
            <a:ext cx="1979527" cy="376523"/>
            <a:chOff x="401386" y="1781780"/>
            <a:chExt cx="1469146" cy="279465"/>
          </a:xfrm>
        </p:grpSpPr>
        <p:sp>
          <p:nvSpPr>
            <p:cNvPr id="5104" name="Google Shape;5104;p31"/>
            <p:cNvSpPr/>
            <p:nvPr/>
          </p:nvSpPr>
          <p:spPr>
            <a:xfrm>
              <a:off x="404987" y="1781780"/>
              <a:ext cx="1465546" cy="279465"/>
            </a:xfrm>
            <a:custGeom>
              <a:avLst/>
              <a:gdLst/>
              <a:ahLst/>
              <a:cxnLst/>
              <a:rect l="l" t="t" r="r" b="b"/>
              <a:pathLst>
                <a:path w="61870" h="11798" extrusionOk="0">
                  <a:moveTo>
                    <a:pt x="39747" y="1"/>
                  </a:moveTo>
                  <a:cubicBezTo>
                    <a:pt x="39172" y="1"/>
                    <a:pt x="38596" y="9"/>
                    <a:pt x="38024" y="20"/>
                  </a:cubicBezTo>
                  <a:cubicBezTo>
                    <a:pt x="33601" y="91"/>
                    <a:pt x="29145" y="345"/>
                    <a:pt x="24832" y="590"/>
                  </a:cubicBezTo>
                  <a:cubicBezTo>
                    <a:pt x="20236" y="851"/>
                    <a:pt x="15025" y="1146"/>
                    <a:pt x="10348" y="3099"/>
                  </a:cubicBezTo>
                  <a:cubicBezTo>
                    <a:pt x="10206" y="3155"/>
                    <a:pt x="10070" y="3216"/>
                    <a:pt x="9932" y="3275"/>
                  </a:cubicBezTo>
                  <a:cubicBezTo>
                    <a:pt x="9412" y="3496"/>
                    <a:pt x="8922" y="3704"/>
                    <a:pt x="8448" y="3816"/>
                  </a:cubicBezTo>
                  <a:cubicBezTo>
                    <a:pt x="7955" y="3928"/>
                    <a:pt x="7420" y="3941"/>
                    <a:pt x="7007" y="3941"/>
                  </a:cubicBezTo>
                  <a:cubicBezTo>
                    <a:pt x="6770" y="3941"/>
                    <a:pt x="6535" y="3938"/>
                    <a:pt x="6296" y="3930"/>
                  </a:cubicBezTo>
                  <a:cubicBezTo>
                    <a:pt x="6037" y="3928"/>
                    <a:pt x="5779" y="3920"/>
                    <a:pt x="5523" y="3920"/>
                  </a:cubicBezTo>
                  <a:cubicBezTo>
                    <a:pt x="5195" y="3920"/>
                    <a:pt x="4910" y="3928"/>
                    <a:pt x="4647" y="3949"/>
                  </a:cubicBezTo>
                  <a:cubicBezTo>
                    <a:pt x="3640" y="4018"/>
                    <a:pt x="355" y="5063"/>
                    <a:pt x="83" y="6981"/>
                  </a:cubicBezTo>
                  <a:cubicBezTo>
                    <a:pt x="35" y="7348"/>
                    <a:pt x="1" y="8592"/>
                    <a:pt x="1735" y="9226"/>
                  </a:cubicBezTo>
                  <a:cubicBezTo>
                    <a:pt x="2635" y="9551"/>
                    <a:pt x="3741" y="9706"/>
                    <a:pt x="5211" y="9706"/>
                  </a:cubicBezTo>
                  <a:cubicBezTo>
                    <a:pt x="6208" y="9706"/>
                    <a:pt x="7223" y="9639"/>
                    <a:pt x="8203" y="9573"/>
                  </a:cubicBezTo>
                  <a:cubicBezTo>
                    <a:pt x="9045" y="9514"/>
                    <a:pt x="9844" y="9463"/>
                    <a:pt x="10510" y="9463"/>
                  </a:cubicBezTo>
                  <a:lnTo>
                    <a:pt x="10712" y="9466"/>
                  </a:lnTo>
                  <a:cubicBezTo>
                    <a:pt x="11402" y="9479"/>
                    <a:pt x="12116" y="9493"/>
                    <a:pt x="12631" y="9732"/>
                  </a:cubicBezTo>
                  <a:cubicBezTo>
                    <a:pt x="12849" y="9831"/>
                    <a:pt x="13083" y="9994"/>
                    <a:pt x="13336" y="10172"/>
                  </a:cubicBezTo>
                  <a:cubicBezTo>
                    <a:pt x="13611" y="10361"/>
                    <a:pt x="13917" y="10577"/>
                    <a:pt x="14266" y="10758"/>
                  </a:cubicBezTo>
                  <a:cubicBezTo>
                    <a:pt x="15076" y="11176"/>
                    <a:pt x="16014" y="11384"/>
                    <a:pt x="17141" y="11384"/>
                  </a:cubicBezTo>
                  <a:cubicBezTo>
                    <a:pt x="17825" y="11384"/>
                    <a:pt x="18491" y="11312"/>
                    <a:pt x="19136" y="11243"/>
                  </a:cubicBezTo>
                  <a:lnTo>
                    <a:pt x="19605" y="11195"/>
                  </a:lnTo>
                  <a:cubicBezTo>
                    <a:pt x="20527" y="11102"/>
                    <a:pt x="21494" y="11056"/>
                    <a:pt x="22559" y="11056"/>
                  </a:cubicBezTo>
                  <a:cubicBezTo>
                    <a:pt x="24693" y="11056"/>
                    <a:pt x="26904" y="11243"/>
                    <a:pt x="29041" y="11424"/>
                  </a:cubicBezTo>
                  <a:cubicBezTo>
                    <a:pt x="31220" y="11608"/>
                    <a:pt x="33468" y="11797"/>
                    <a:pt x="35679" y="11797"/>
                  </a:cubicBezTo>
                  <a:cubicBezTo>
                    <a:pt x="38826" y="11797"/>
                    <a:pt x="41396" y="11413"/>
                    <a:pt x="43757" y="10598"/>
                  </a:cubicBezTo>
                  <a:cubicBezTo>
                    <a:pt x="43954" y="10532"/>
                    <a:pt x="44146" y="10462"/>
                    <a:pt x="44340" y="10390"/>
                  </a:cubicBezTo>
                  <a:cubicBezTo>
                    <a:pt x="44891" y="10191"/>
                    <a:pt x="45416" y="10002"/>
                    <a:pt x="45917" y="9911"/>
                  </a:cubicBezTo>
                  <a:cubicBezTo>
                    <a:pt x="46210" y="9863"/>
                    <a:pt x="46535" y="9836"/>
                    <a:pt x="46911" y="9836"/>
                  </a:cubicBezTo>
                  <a:cubicBezTo>
                    <a:pt x="47361" y="9836"/>
                    <a:pt x="47819" y="9868"/>
                    <a:pt x="48309" y="9906"/>
                  </a:cubicBezTo>
                  <a:cubicBezTo>
                    <a:pt x="48538" y="9922"/>
                    <a:pt x="48768" y="9938"/>
                    <a:pt x="48994" y="9951"/>
                  </a:cubicBezTo>
                  <a:cubicBezTo>
                    <a:pt x="49458" y="9983"/>
                    <a:pt x="49926" y="9996"/>
                    <a:pt x="50393" y="9996"/>
                  </a:cubicBezTo>
                  <a:cubicBezTo>
                    <a:pt x="53784" y="9996"/>
                    <a:pt x="57207" y="9242"/>
                    <a:pt x="60295" y="7820"/>
                  </a:cubicBezTo>
                  <a:cubicBezTo>
                    <a:pt x="60537" y="7708"/>
                    <a:pt x="60990" y="7497"/>
                    <a:pt x="61339" y="7058"/>
                  </a:cubicBezTo>
                  <a:cubicBezTo>
                    <a:pt x="61720" y="6578"/>
                    <a:pt x="61869" y="5968"/>
                    <a:pt x="61762" y="5342"/>
                  </a:cubicBezTo>
                  <a:cubicBezTo>
                    <a:pt x="61627" y="4554"/>
                    <a:pt x="61075" y="3770"/>
                    <a:pt x="60327" y="3299"/>
                  </a:cubicBezTo>
                  <a:cubicBezTo>
                    <a:pt x="59565" y="2819"/>
                    <a:pt x="58688" y="2553"/>
                    <a:pt x="57796" y="2521"/>
                  </a:cubicBezTo>
                  <a:cubicBezTo>
                    <a:pt x="57740" y="2518"/>
                    <a:pt x="57687" y="2518"/>
                    <a:pt x="57631" y="2518"/>
                  </a:cubicBezTo>
                  <a:cubicBezTo>
                    <a:pt x="57087" y="2518"/>
                    <a:pt x="56570" y="2606"/>
                    <a:pt x="56117" y="2678"/>
                  </a:cubicBezTo>
                  <a:cubicBezTo>
                    <a:pt x="55784" y="2732"/>
                    <a:pt x="55473" y="2785"/>
                    <a:pt x="55182" y="2798"/>
                  </a:cubicBezTo>
                  <a:cubicBezTo>
                    <a:pt x="55126" y="2803"/>
                    <a:pt x="55065" y="2803"/>
                    <a:pt x="55007" y="2803"/>
                  </a:cubicBezTo>
                  <a:cubicBezTo>
                    <a:pt x="53976" y="2803"/>
                    <a:pt x="52905" y="2383"/>
                    <a:pt x="51770" y="1938"/>
                  </a:cubicBezTo>
                  <a:cubicBezTo>
                    <a:pt x="51437" y="1804"/>
                    <a:pt x="51107" y="1674"/>
                    <a:pt x="50774" y="1554"/>
                  </a:cubicBezTo>
                  <a:cubicBezTo>
                    <a:pt x="47017" y="185"/>
                    <a:pt x="43091" y="1"/>
                    <a:pt x="39747" y="1"/>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31"/>
            <p:cNvSpPr/>
            <p:nvPr/>
          </p:nvSpPr>
          <p:spPr>
            <a:xfrm>
              <a:off x="401457" y="1813616"/>
              <a:ext cx="1442498" cy="215769"/>
            </a:xfrm>
            <a:custGeom>
              <a:avLst/>
              <a:gdLst/>
              <a:ahLst/>
              <a:cxnLst/>
              <a:rect l="l" t="t" r="r" b="b"/>
              <a:pathLst>
                <a:path w="60897" h="9109" extrusionOk="0">
                  <a:moveTo>
                    <a:pt x="39880" y="1"/>
                  </a:moveTo>
                  <a:cubicBezTo>
                    <a:pt x="39321" y="1"/>
                    <a:pt x="38762" y="7"/>
                    <a:pt x="38205" y="16"/>
                  </a:cubicBezTo>
                  <a:cubicBezTo>
                    <a:pt x="33822" y="90"/>
                    <a:pt x="29443" y="338"/>
                    <a:pt x="25069" y="586"/>
                  </a:cubicBezTo>
                  <a:cubicBezTo>
                    <a:pt x="20311" y="855"/>
                    <a:pt x="15449" y="1148"/>
                    <a:pt x="11021" y="2994"/>
                  </a:cubicBezTo>
                  <a:cubicBezTo>
                    <a:pt x="10326" y="3282"/>
                    <a:pt x="9644" y="3612"/>
                    <a:pt x="8911" y="3780"/>
                  </a:cubicBezTo>
                  <a:cubicBezTo>
                    <a:pt x="8343" y="3911"/>
                    <a:pt x="7764" y="3941"/>
                    <a:pt x="7181" y="3941"/>
                  </a:cubicBezTo>
                  <a:cubicBezTo>
                    <a:pt x="6680" y="3941"/>
                    <a:pt x="6175" y="3918"/>
                    <a:pt x="5673" y="3918"/>
                  </a:cubicBezTo>
                  <a:cubicBezTo>
                    <a:pt x="5415" y="3918"/>
                    <a:pt x="5156" y="3924"/>
                    <a:pt x="4899" y="3942"/>
                  </a:cubicBezTo>
                  <a:cubicBezTo>
                    <a:pt x="3541" y="4038"/>
                    <a:pt x="0" y="5767"/>
                    <a:pt x="2350" y="6622"/>
                  </a:cubicBezTo>
                  <a:cubicBezTo>
                    <a:pt x="3187" y="6928"/>
                    <a:pt x="4247" y="7023"/>
                    <a:pt x="5374" y="7023"/>
                  </a:cubicBezTo>
                  <a:cubicBezTo>
                    <a:pt x="7190" y="7023"/>
                    <a:pt x="9177" y="6778"/>
                    <a:pt x="10674" y="6778"/>
                  </a:cubicBezTo>
                  <a:cubicBezTo>
                    <a:pt x="10749" y="6778"/>
                    <a:pt x="10822" y="6778"/>
                    <a:pt x="10893" y="6779"/>
                  </a:cubicBezTo>
                  <a:cubicBezTo>
                    <a:pt x="11727" y="6795"/>
                    <a:pt x="12590" y="6817"/>
                    <a:pt x="13352" y="7168"/>
                  </a:cubicBezTo>
                  <a:cubicBezTo>
                    <a:pt x="13952" y="7448"/>
                    <a:pt x="14453" y="7914"/>
                    <a:pt x="15039" y="8221"/>
                  </a:cubicBezTo>
                  <a:cubicBezTo>
                    <a:pt x="15739" y="8585"/>
                    <a:pt x="16507" y="8696"/>
                    <a:pt x="17295" y="8696"/>
                  </a:cubicBezTo>
                  <a:cubicBezTo>
                    <a:pt x="18067" y="8696"/>
                    <a:pt x="18858" y="8590"/>
                    <a:pt x="19623" y="8514"/>
                  </a:cubicBezTo>
                  <a:cubicBezTo>
                    <a:pt x="20646" y="8412"/>
                    <a:pt x="21675" y="8371"/>
                    <a:pt x="22707" y="8371"/>
                  </a:cubicBezTo>
                  <a:cubicBezTo>
                    <a:pt x="27078" y="8371"/>
                    <a:pt x="31509" y="9109"/>
                    <a:pt x="35833" y="9109"/>
                  </a:cubicBezTo>
                  <a:cubicBezTo>
                    <a:pt x="38434" y="9109"/>
                    <a:pt x="40995" y="8842"/>
                    <a:pt x="43482" y="7986"/>
                  </a:cubicBezTo>
                  <a:cubicBezTo>
                    <a:pt x="44265" y="7714"/>
                    <a:pt x="45032" y="7389"/>
                    <a:pt x="45845" y="7246"/>
                  </a:cubicBezTo>
                  <a:cubicBezTo>
                    <a:pt x="46250" y="7173"/>
                    <a:pt x="46658" y="7148"/>
                    <a:pt x="47067" y="7148"/>
                  </a:cubicBezTo>
                  <a:cubicBezTo>
                    <a:pt x="47788" y="7148"/>
                    <a:pt x="48514" y="7227"/>
                    <a:pt x="49236" y="7270"/>
                  </a:cubicBezTo>
                  <a:cubicBezTo>
                    <a:pt x="49673" y="7296"/>
                    <a:pt x="50111" y="7309"/>
                    <a:pt x="50548" y="7309"/>
                  </a:cubicBezTo>
                  <a:cubicBezTo>
                    <a:pt x="53754" y="7309"/>
                    <a:pt x="56962" y="6608"/>
                    <a:pt x="59892" y="5258"/>
                  </a:cubicBezTo>
                  <a:cubicBezTo>
                    <a:pt x="60097" y="5165"/>
                    <a:pt x="60305" y="5061"/>
                    <a:pt x="60449" y="4880"/>
                  </a:cubicBezTo>
                  <a:cubicBezTo>
                    <a:pt x="60896" y="4315"/>
                    <a:pt x="60377" y="3468"/>
                    <a:pt x="59778" y="3090"/>
                  </a:cubicBezTo>
                  <a:cubicBezTo>
                    <a:pt x="59218" y="2741"/>
                    <a:pt x="58571" y="2541"/>
                    <a:pt x="57918" y="2520"/>
                  </a:cubicBezTo>
                  <a:cubicBezTo>
                    <a:pt x="57877" y="2518"/>
                    <a:pt x="57837" y="2518"/>
                    <a:pt x="57796" y="2518"/>
                  </a:cubicBezTo>
                  <a:cubicBezTo>
                    <a:pt x="56996" y="2518"/>
                    <a:pt x="56210" y="2756"/>
                    <a:pt x="55411" y="2794"/>
                  </a:cubicBezTo>
                  <a:cubicBezTo>
                    <a:pt x="55331" y="2798"/>
                    <a:pt x="55250" y="2800"/>
                    <a:pt x="55170" y="2800"/>
                  </a:cubicBezTo>
                  <a:cubicBezTo>
                    <a:pt x="53547" y="2800"/>
                    <a:pt x="52016" y="2029"/>
                    <a:pt x="50475" y="1470"/>
                  </a:cubicBezTo>
                  <a:cubicBezTo>
                    <a:pt x="47098" y="244"/>
                    <a:pt x="43477" y="1"/>
                    <a:pt x="39880"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1"/>
            <p:cNvSpPr/>
            <p:nvPr/>
          </p:nvSpPr>
          <p:spPr>
            <a:xfrm>
              <a:off x="1709576" y="1873237"/>
              <a:ext cx="134261" cy="100293"/>
            </a:xfrm>
            <a:custGeom>
              <a:avLst/>
              <a:gdLst/>
              <a:ahLst/>
              <a:cxnLst/>
              <a:rect l="l" t="t" r="r" b="b"/>
              <a:pathLst>
                <a:path w="5668" h="4234" extrusionOk="0">
                  <a:moveTo>
                    <a:pt x="2569" y="1"/>
                  </a:moveTo>
                  <a:cubicBezTo>
                    <a:pt x="1770" y="1"/>
                    <a:pt x="983" y="239"/>
                    <a:pt x="185" y="277"/>
                  </a:cubicBezTo>
                  <a:cubicBezTo>
                    <a:pt x="172" y="278"/>
                    <a:pt x="160" y="278"/>
                    <a:pt x="148" y="278"/>
                  </a:cubicBezTo>
                  <a:cubicBezTo>
                    <a:pt x="100" y="278"/>
                    <a:pt x="52" y="274"/>
                    <a:pt x="1" y="274"/>
                  </a:cubicBezTo>
                  <a:cubicBezTo>
                    <a:pt x="20" y="1028"/>
                    <a:pt x="57" y="1907"/>
                    <a:pt x="118" y="2739"/>
                  </a:cubicBezTo>
                  <a:cubicBezTo>
                    <a:pt x="150" y="3207"/>
                    <a:pt x="185" y="3719"/>
                    <a:pt x="217" y="4233"/>
                  </a:cubicBezTo>
                  <a:cubicBezTo>
                    <a:pt x="1746" y="3889"/>
                    <a:pt x="3240" y="3394"/>
                    <a:pt x="4668" y="2739"/>
                  </a:cubicBezTo>
                  <a:cubicBezTo>
                    <a:pt x="4868" y="2648"/>
                    <a:pt x="5078" y="2544"/>
                    <a:pt x="5222" y="2366"/>
                  </a:cubicBezTo>
                  <a:cubicBezTo>
                    <a:pt x="5667" y="1798"/>
                    <a:pt x="5148" y="954"/>
                    <a:pt x="4548" y="573"/>
                  </a:cubicBezTo>
                  <a:cubicBezTo>
                    <a:pt x="3989" y="224"/>
                    <a:pt x="3344" y="24"/>
                    <a:pt x="2691" y="3"/>
                  </a:cubicBezTo>
                  <a:cubicBezTo>
                    <a:pt x="2651" y="1"/>
                    <a:pt x="2610" y="1"/>
                    <a:pt x="2569"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1"/>
            <p:cNvSpPr/>
            <p:nvPr/>
          </p:nvSpPr>
          <p:spPr>
            <a:xfrm>
              <a:off x="1497502" y="1823446"/>
              <a:ext cx="143641" cy="163183"/>
            </a:xfrm>
            <a:custGeom>
              <a:avLst/>
              <a:gdLst/>
              <a:ahLst/>
              <a:cxnLst/>
              <a:rect l="l" t="t" r="r" b="b"/>
              <a:pathLst>
                <a:path w="6064" h="6889" extrusionOk="0">
                  <a:moveTo>
                    <a:pt x="0" y="0"/>
                  </a:moveTo>
                  <a:lnTo>
                    <a:pt x="0" y="0"/>
                  </a:lnTo>
                  <a:cubicBezTo>
                    <a:pt x="61" y="954"/>
                    <a:pt x="120" y="2105"/>
                    <a:pt x="120" y="3197"/>
                  </a:cubicBezTo>
                  <a:lnTo>
                    <a:pt x="120" y="6756"/>
                  </a:lnTo>
                  <a:cubicBezTo>
                    <a:pt x="346" y="6737"/>
                    <a:pt x="572" y="6729"/>
                    <a:pt x="799" y="6729"/>
                  </a:cubicBezTo>
                  <a:cubicBezTo>
                    <a:pt x="1518" y="6729"/>
                    <a:pt x="2241" y="6807"/>
                    <a:pt x="2960" y="6852"/>
                  </a:cubicBezTo>
                  <a:cubicBezTo>
                    <a:pt x="3378" y="6876"/>
                    <a:pt x="3798" y="6888"/>
                    <a:pt x="4217" y="6888"/>
                  </a:cubicBezTo>
                  <a:cubicBezTo>
                    <a:pt x="4762" y="6888"/>
                    <a:pt x="5307" y="6868"/>
                    <a:pt x="5850" y="6831"/>
                  </a:cubicBezTo>
                  <a:cubicBezTo>
                    <a:pt x="5853" y="6085"/>
                    <a:pt x="5840" y="5309"/>
                    <a:pt x="5786" y="4691"/>
                  </a:cubicBezTo>
                  <a:cubicBezTo>
                    <a:pt x="5706" y="3738"/>
                    <a:pt x="5882" y="2611"/>
                    <a:pt x="6063" y="1769"/>
                  </a:cubicBezTo>
                  <a:cubicBezTo>
                    <a:pt x="5437" y="1540"/>
                    <a:pt x="4817" y="1279"/>
                    <a:pt x="4199" y="1052"/>
                  </a:cubicBezTo>
                  <a:cubicBezTo>
                    <a:pt x="2832" y="557"/>
                    <a:pt x="1428" y="224"/>
                    <a:pt x="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1"/>
            <p:cNvSpPr/>
            <p:nvPr/>
          </p:nvSpPr>
          <p:spPr>
            <a:xfrm>
              <a:off x="1192336" y="1813663"/>
              <a:ext cx="153732" cy="215675"/>
            </a:xfrm>
            <a:custGeom>
              <a:avLst/>
              <a:gdLst/>
              <a:ahLst/>
              <a:cxnLst/>
              <a:rect l="l" t="t" r="r" b="b"/>
              <a:pathLst>
                <a:path w="6490" h="9105" extrusionOk="0">
                  <a:moveTo>
                    <a:pt x="6490" y="0"/>
                  </a:moveTo>
                  <a:cubicBezTo>
                    <a:pt x="5930" y="0"/>
                    <a:pt x="5371" y="8"/>
                    <a:pt x="4811" y="19"/>
                  </a:cubicBezTo>
                  <a:cubicBezTo>
                    <a:pt x="3208" y="46"/>
                    <a:pt x="1604" y="101"/>
                    <a:pt x="0" y="165"/>
                  </a:cubicBezTo>
                  <a:cubicBezTo>
                    <a:pt x="120" y="1580"/>
                    <a:pt x="272" y="3818"/>
                    <a:pt x="179" y="5256"/>
                  </a:cubicBezTo>
                  <a:cubicBezTo>
                    <a:pt x="112" y="6269"/>
                    <a:pt x="133" y="7739"/>
                    <a:pt x="181" y="9044"/>
                  </a:cubicBezTo>
                  <a:cubicBezTo>
                    <a:pt x="939" y="9082"/>
                    <a:pt x="1695" y="9105"/>
                    <a:pt x="2448" y="9105"/>
                  </a:cubicBezTo>
                  <a:cubicBezTo>
                    <a:pt x="3775" y="9105"/>
                    <a:pt x="5091" y="9035"/>
                    <a:pt x="6391" y="8853"/>
                  </a:cubicBezTo>
                  <a:cubicBezTo>
                    <a:pt x="6319" y="7483"/>
                    <a:pt x="6218" y="5960"/>
                    <a:pt x="6292" y="5107"/>
                  </a:cubicBezTo>
                  <a:cubicBezTo>
                    <a:pt x="6391" y="3930"/>
                    <a:pt x="6455" y="1519"/>
                    <a:pt x="649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1"/>
            <p:cNvSpPr/>
            <p:nvPr/>
          </p:nvSpPr>
          <p:spPr>
            <a:xfrm>
              <a:off x="719865" y="1820414"/>
              <a:ext cx="418606" cy="203641"/>
            </a:xfrm>
            <a:custGeom>
              <a:avLst/>
              <a:gdLst/>
              <a:ahLst/>
              <a:cxnLst/>
              <a:rect l="l" t="t" r="r" b="b"/>
              <a:pathLst>
                <a:path w="17672" h="8597" extrusionOk="0">
                  <a:moveTo>
                    <a:pt x="17258" y="0"/>
                  </a:moveTo>
                  <a:cubicBezTo>
                    <a:pt x="15380" y="94"/>
                    <a:pt x="13497" y="195"/>
                    <a:pt x="11619" y="301"/>
                  </a:cubicBezTo>
                  <a:cubicBezTo>
                    <a:pt x="7716" y="525"/>
                    <a:pt x="3744" y="762"/>
                    <a:pt x="1" y="1857"/>
                  </a:cubicBezTo>
                  <a:cubicBezTo>
                    <a:pt x="70" y="2640"/>
                    <a:pt x="142" y="3591"/>
                    <a:pt x="142" y="4375"/>
                  </a:cubicBezTo>
                  <a:cubicBezTo>
                    <a:pt x="142" y="4985"/>
                    <a:pt x="201" y="6024"/>
                    <a:pt x="281" y="7089"/>
                  </a:cubicBezTo>
                  <a:cubicBezTo>
                    <a:pt x="723" y="7358"/>
                    <a:pt x="1133" y="7694"/>
                    <a:pt x="1597" y="7934"/>
                  </a:cubicBezTo>
                  <a:cubicBezTo>
                    <a:pt x="2297" y="8298"/>
                    <a:pt x="3065" y="8409"/>
                    <a:pt x="3853" y="8409"/>
                  </a:cubicBezTo>
                  <a:cubicBezTo>
                    <a:pt x="4625" y="8409"/>
                    <a:pt x="5416" y="8303"/>
                    <a:pt x="6181" y="8227"/>
                  </a:cubicBezTo>
                  <a:cubicBezTo>
                    <a:pt x="7195" y="8127"/>
                    <a:pt x="8214" y="8086"/>
                    <a:pt x="9237" y="8086"/>
                  </a:cubicBezTo>
                  <a:cubicBezTo>
                    <a:pt x="9608" y="8086"/>
                    <a:pt x="9980" y="8092"/>
                    <a:pt x="10353" y="8101"/>
                  </a:cubicBezTo>
                  <a:cubicBezTo>
                    <a:pt x="10313" y="7435"/>
                    <a:pt x="10287" y="6828"/>
                    <a:pt x="10287" y="6463"/>
                  </a:cubicBezTo>
                  <a:cubicBezTo>
                    <a:pt x="10287" y="5270"/>
                    <a:pt x="10287" y="2286"/>
                    <a:pt x="10883" y="2137"/>
                  </a:cubicBezTo>
                  <a:cubicBezTo>
                    <a:pt x="10895" y="2134"/>
                    <a:pt x="10907" y="2132"/>
                    <a:pt x="10919" y="2132"/>
                  </a:cubicBezTo>
                  <a:cubicBezTo>
                    <a:pt x="11468" y="2132"/>
                    <a:pt x="11190" y="5604"/>
                    <a:pt x="11480" y="7356"/>
                  </a:cubicBezTo>
                  <a:cubicBezTo>
                    <a:pt x="11520" y="7603"/>
                    <a:pt x="11565" y="7870"/>
                    <a:pt x="11613" y="8144"/>
                  </a:cubicBezTo>
                  <a:cubicBezTo>
                    <a:pt x="13630" y="8243"/>
                    <a:pt x="15654" y="8440"/>
                    <a:pt x="17671" y="8597"/>
                  </a:cubicBezTo>
                  <a:cubicBezTo>
                    <a:pt x="17551" y="7169"/>
                    <a:pt x="17439" y="5493"/>
                    <a:pt x="17439" y="4524"/>
                  </a:cubicBezTo>
                  <a:cubicBezTo>
                    <a:pt x="17439" y="3410"/>
                    <a:pt x="17341" y="1457"/>
                    <a:pt x="17258"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1"/>
            <p:cNvSpPr/>
            <p:nvPr/>
          </p:nvSpPr>
          <p:spPr>
            <a:xfrm>
              <a:off x="401386" y="1906518"/>
              <a:ext cx="179551" cy="73502"/>
            </a:xfrm>
            <a:custGeom>
              <a:avLst/>
              <a:gdLst/>
              <a:ahLst/>
              <a:cxnLst/>
              <a:rect l="l" t="t" r="r" b="b"/>
              <a:pathLst>
                <a:path w="7580" h="3103" extrusionOk="0">
                  <a:moveTo>
                    <a:pt x="5673" y="0"/>
                  </a:moveTo>
                  <a:cubicBezTo>
                    <a:pt x="5414" y="0"/>
                    <a:pt x="5155" y="6"/>
                    <a:pt x="4897" y="23"/>
                  </a:cubicBezTo>
                  <a:cubicBezTo>
                    <a:pt x="3539" y="122"/>
                    <a:pt x="1" y="1848"/>
                    <a:pt x="2350" y="2706"/>
                  </a:cubicBezTo>
                  <a:cubicBezTo>
                    <a:pt x="3185" y="3008"/>
                    <a:pt x="4238" y="3102"/>
                    <a:pt x="5357" y="3102"/>
                  </a:cubicBezTo>
                  <a:cubicBezTo>
                    <a:pt x="6071" y="3102"/>
                    <a:pt x="6812" y="3064"/>
                    <a:pt x="7540" y="3017"/>
                  </a:cubicBezTo>
                  <a:cubicBezTo>
                    <a:pt x="7503" y="1741"/>
                    <a:pt x="7542" y="652"/>
                    <a:pt x="7580" y="15"/>
                  </a:cubicBezTo>
                  <a:lnTo>
                    <a:pt x="7580" y="15"/>
                  </a:lnTo>
                  <a:cubicBezTo>
                    <a:pt x="7441" y="19"/>
                    <a:pt x="7301" y="21"/>
                    <a:pt x="7161" y="21"/>
                  </a:cubicBezTo>
                  <a:cubicBezTo>
                    <a:pt x="6667" y="21"/>
                    <a:pt x="6169" y="0"/>
                    <a:pt x="5673"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1"/>
            <p:cNvSpPr/>
            <p:nvPr/>
          </p:nvSpPr>
          <p:spPr>
            <a:xfrm>
              <a:off x="1288696" y="1852487"/>
              <a:ext cx="51686" cy="43561"/>
            </a:xfrm>
            <a:custGeom>
              <a:avLst/>
              <a:gdLst/>
              <a:ahLst/>
              <a:cxnLst/>
              <a:rect l="l" t="t" r="r" b="b"/>
              <a:pathLst>
                <a:path w="2182" h="1839" extrusionOk="0">
                  <a:moveTo>
                    <a:pt x="1152" y="1"/>
                  </a:moveTo>
                  <a:cubicBezTo>
                    <a:pt x="1021" y="1"/>
                    <a:pt x="891" y="24"/>
                    <a:pt x="770" y="69"/>
                  </a:cubicBezTo>
                  <a:cubicBezTo>
                    <a:pt x="5" y="359"/>
                    <a:pt x="0" y="1521"/>
                    <a:pt x="789" y="1792"/>
                  </a:cubicBezTo>
                  <a:cubicBezTo>
                    <a:pt x="880" y="1824"/>
                    <a:pt x="975" y="1839"/>
                    <a:pt x="1071" y="1839"/>
                  </a:cubicBezTo>
                  <a:cubicBezTo>
                    <a:pt x="1355" y="1839"/>
                    <a:pt x="1642" y="1709"/>
                    <a:pt x="1844" y="1499"/>
                  </a:cubicBezTo>
                  <a:cubicBezTo>
                    <a:pt x="1937" y="1398"/>
                    <a:pt x="2017" y="1286"/>
                    <a:pt x="2065" y="1156"/>
                  </a:cubicBezTo>
                  <a:cubicBezTo>
                    <a:pt x="2182" y="823"/>
                    <a:pt x="2049" y="426"/>
                    <a:pt x="1772" y="207"/>
                  </a:cubicBezTo>
                  <a:cubicBezTo>
                    <a:pt x="1597" y="68"/>
                    <a:pt x="1374" y="1"/>
                    <a:pt x="11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1"/>
            <p:cNvSpPr/>
            <p:nvPr/>
          </p:nvSpPr>
          <p:spPr>
            <a:xfrm>
              <a:off x="1375085" y="1921039"/>
              <a:ext cx="33589" cy="28330"/>
            </a:xfrm>
            <a:custGeom>
              <a:avLst/>
              <a:gdLst/>
              <a:ahLst/>
              <a:cxnLst/>
              <a:rect l="l" t="t" r="r" b="b"/>
              <a:pathLst>
                <a:path w="1418" h="1196" extrusionOk="0">
                  <a:moveTo>
                    <a:pt x="750" y="0"/>
                  </a:moveTo>
                  <a:cubicBezTo>
                    <a:pt x="665" y="0"/>
                    <a:pt x="579" y="16"/>
                    <a:pt x="498" y="47"/>
                  </a:cubicBezTo>
                  <a:cubicBezTo>
                    <a:pt x="5" y="233"/>
                    <a:pt x="0" y="990"/>
                    <a:pt x="512" y="1166"/>
                  </a:cubicBezTo>
                  <a:cubicBezTo>
                    <a:pt x="571" y="1186"/>
                    <a:pt x="632" y="1196"/>
                    <a:pt x="694" y="1196"/>
                  </a:cubicBezTo>
                  <a:cubicBezTo>
                    <a:pt x="879" y="1196"/>
                    <a:pt x="1065" y="1109"/>
                    <a:pt x="1199" y="971"/>
                  </a:cubicBezTo>
                  <a:cubicBezTo>
                    <a:pt x="1257" y="910"/>
                    <a:pt x="1311" y="833"/>
                    <a:pt x="1340" y="750"/>
                  </a:cubicBezTo>
                  <a:cubicBezTo>
                    <a:pt x="1417" y="534"/>
                    <a:pt x="1332" y="276"/>
                    <a:pt x="1151" y="135"/>
                  </a:cubicBezTo>
                  <a:cubicBezTo>
                    <a:pt x="1037" y="44"/>
                    <a:pt x="894" y="0"/>
                    <a:pt x="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1"/>
            <p:cNvSpPr/>
            <p:nvPr/>
          </p:nvSpPr>
          <p:spPr>
            <a:xfrm>
              <a:off x="801966" y="1881386"/>
              <a:ext cx="85725" cy="75397"/>
            </a:xfrm>
            <a:custGeom>
              <a:avLst/>
              <a:gdLst/>
              <a:ahLst/>
              <a:cxnLst/>
              <a:rect l="l" t="t" r="r" b="b"/>
              <a:pathLst>
                <a:path w="3619" h="3183" extrusionOk="0">
                  <a:moveTo>
                    <a:pt x="1917" y="1"/>
                  </a:moveTo>
                  <a:cubicBezTo>
                    <a:pt x="1699" y="1"/>
                    <a:pt x="1480" y="42"/>
                    <a:pt x="1277" y="122"/>
                  </a:cubicBezTo>
                  <a:cubicBezTo>
                    <a:pt x="19" y="626"/>
                    <a:pt x="1" y="2637"/>
                    <a:pt x="1306" y="3103"/>
                  </a:cubicBezTo>
                  <a:cubicBezTo>
                    <a:pt x="1457" y="3157"/>
                    <a:pt x="1615" y="3182"/>
                    <a:pt x="1772" y="3182"/>
                  </a:cubicBezTo>
                  <a:cubicBezTo>
                    <a:pt x="2249" y="3182"/>
                    <a:pt x="2730" y="2953"/>
                    <a:pt x="3062" y="2589"/>
                  </a:cubicBezTo>
                  <a:cubicBezTo>
                    <a:pt x="3219" y="2421"/>
                    <a:pt x="3349" y="2221"/>
                    <a:pt x="3424" y="1998"/>
                  </a:cubicBezTo>
                  <a:cubicBezTo>
                    <a:pt x="3618" y="1420"/>
                    <a:pt x="3397" y="735"/>
                    <a:pt x="2939" y="354"/>
                  </a:cubicBezTo>
                  <a:cubicBezTo>
                    <a:pt x="2650" y="117"/>
                    <a:pt x="2284" y="1"/>
                    <a:pt x="1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4" name="Google Shape;5114;p31"/>
          <p:cNvGrpSpPr/>
          <p:nvPr/>
        </p:nvGrpSpPr>
        <p:grpSpPr>
          <a:xfrm flipH="1">
            <a:off x="840439" y="4260016"/>
            <a:ext cx="1376157" cy="820818"/>
            <a:chOff x="4903821" y="982852"/>
            <a:chExt cx="1430220" cy="853063"/>
          </a:xfrm>
        </p:grpSpPr>
        <p:sp>
          <p:nvSpPr>
            <p:cNvPr id="5115" name="Google Shape;5115;p31"/>
            <p:cNvSpPr/>
            <p:nvPr/>
          </p:nvSpPr>
          <p:spPr>
            <a:xfrm>
              <a:off x="4903821" y="1429957"/>
              <a:ext cx="1430220" cy="405959"/>
            </a:xfrm>
            <a:custGeom>
              <a:avLst/>
              <a:gdLst/>
              <a:ahLst/>
              <a:cxnLst/>
              <a:rect l="l" t="t" r="r" b="b"/>
              <a:pathLst>
                <a:path w="44979" h="12767" extrusionOk="0">
                  <a:moveTo>
                    <a:pt x="17633" y="1"/>
                  </a:moveTo>
                  <a:cubicBezTo>
                    <a:pt x="12229" y="1"/>
                    <a:pt x="6827" y="1084"/>
                    <a:pt x="1436" y="1084"/>
                  </a:cubicBezTo>
                  <a:cubicBezTo>
                    <a:pt x="957" y="1084"/>
                    <a:pt x="479" y="1076"/>
                    <a:pt x="0" y="1057"/>
                  </a:cubicBezTo>
                  <a:lnTo>
                    <a:pt x="0" y="1057"/>
                  </a:lnTo>
                  <a:cubicBezTo>
                    <a:pt x="147" y="5405"/>
                    <a:pt x="6422" y="12767"/>
                    <a:pt x="19197" y="12767"/>
                  </a:cubicBezTo>
                  <a:cubicBezTo>
                    <a:pt x="19313" y="12767"/>
                    <a:pt x="19430" y="12766"/>
                    <a:pt x="19547" y="12765"/>
                  </a:cubicBezTo>
                  <a:cubicBezTo>
                    <a:pt x="32770" y="12629"/>
                    <a:pt x="36769" y="7853"/>
                    <a:pt x="36769" y="7853"/>
                  </a:cubicBezTo>
                  <a:cubicBezTo>
                    <a:pt x="41554" y="6510"/>
                    <a:pt x="44978" y="4000"/>
                    <a:pt x="44845" y="1400"/>
                  </a:cubicBezTo>
                  <a:lnTo>
                    <a:pt x="44845" y="1400"/>
                  </a:lnTo>
                  <a:cubicBezTo>
                    <a:pt x="42044" y="1449"/>
                    <a:pt x="39244" y="1565"/>
                    <a:pt x="36448" y="1565"/>
                  </a:cubicBezTo>
                  <a:cubicBezTo>
                    <a:pt x="34502" y="1565"/>
                    <a:pt x="32558" y="1509"/>
                    <a:pt x="30618" y="1335"/>
                  </a:cubicBezTo>
                  <a:cubicBezTo>
                    <a:pt x="26768" y="989"/>
                    <a:pt x="22965" y="184"/>
                    <a:pt x="19105" y="29"/>
                  </a:cubicBezTo>
                  <a:cubicBezTo>
                    <a:pt x="18615" y="10"/>
                    <a:pt x="18124" y="1"/>
                    <a:pt x="17633"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1"/>
            <p:cNvSpPr/>
            <p:nvPr/>
          </p:nvSpPr>
          <p:spPr>
            <a:xfrm>
              <a:off x="5200015" y="1654352"/>
              <a:ext cx="30176" cy="25533"/>
            </a:xfrm>
            <a:custGeom>
              <a:avLst/>
              <a:gdLst/>
              <a:ahLst/>
              <a:cxnLst/>
              <a:rect l="l" t="t" r="r" b="b"/>
              <a:pathLst>
                <a:path w="949" h="803" extrusionOk="0">
                  <a:moveTo>
                    <a:pt x="504" y="0"/>
                  </a:moveTo>
                  <a:cubicBezTo>
                    <a:pt x="446" y="0"/>
                    <a:pt x="388" y="10"/>
                    <a:pt x="334" y="30"/>
                  </a:cubicBezTo>
                  <a:cubicBezTo>
                    <a:pt x="3" y="157"/>
                    <a:pt x="0" y="663"/>
                    <a:pt x="343" y="780"/>
                  </a:cubicBezTo>
                  <a:cubicBezTo>
                    <a:pt x="383" y="796"/>
                    <a:pt x="425" y="803"/>
                    <a:pt x="468" y="803"/>
                  </a:cubicBezTo>
                  <a:cubicBezTo>
                    <a:pt x="589" y="803"/>
                    <a:pt x="714" y="745"/>
                    <a:pt x="803" y="654"/>
                  </a:cubicBezTo>
                  <a:cubicBezTo>
                    <a:pt x="843" y="611"/>
                    <a:pt x="880" y="561"/>
                    <a:pt x="899" y="502"/>
                  </a:cubicBezTo>
                  <a:cubicBezTo>
                    <a:pt x="948" y="354"/>
                    <a:pt x="889" y="184"/>
                    <a:pt x="772" y="89"/>
                  </a:cubicBezTo>
                  <a:cubicBezTo>
                    <a:pt x="697" y="29"/>
                    <a:pt x="601" y="0"/>
                    <a:pt x="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1"/>
            <p:cNvSpPr/>
            <p:nvPr/>
          </p:nvSpPr>
          <p:spPr>
            <a:xfrm>
              <a:off x="5041568" y="1555080"/>
              <a:ext cx="75010" cy="66012"/>
            </a:xfrm>
            <a:custGeom>
              <a:avLst/>
              <a:gdLst/>
              <a:ahLst/>
              <a:cxnLst/>
              <a:rect l="l" t="t" r="r" b="b"/>
              <a:pathLst>
                <a:path w="2359" h="2076" extrusionOk="0">
                  <a:moveTo>
                    <a:pt x="1247" y="0"/>
                  </a:moveTo>
                  <a:cubicBezTo>
                    <a:pt x="1105" y="0"/>
                    <a:pt x="963" y="27"/>
                    <a:pt x="831" y="80"/>
                  </a:cubicBezTo>
                  <a:cubicBezTo>
                    <a:pt x="6" y="407"/>
                    <a:pt x="0" y="1723"/>
                    <a:pt x="849" y="2025"/>
                  </a:cubicBezTo>
                  <a:cubicBezTo>
                    <a:pt x="947" y="2059"/>
                    <a:pt x="1049" y="2075"/>
                    <a:pt x="1151" y="2075"/>
                  </a:cubicBezTo>
                  <a:cubicBezTo>
                    <a:pt x="1462" y="2075"/>
                    <a:pt x="1776" y="1925"/>
                    <a:pt x="1995" y="1686"/>
                  </a:cubicBezTo>
                  <a:cubicBezTo>
                    <a:pt x="2096" y="1574"/>
                    <a:pt x="2180" y="1445"/>
                    <a:pt x="2229" y="1300"/>
                  </a:cubicBezTo>
                  <a:cubicBezTo>
                    <a:pt x="2359" y="926"/>
                    <a:pt x="2211" y="478"/>
                    <a:pt x="1914" y="231"/>
                  </a:cubicBezTo>
                  <a:cubicBezTo>
                    <a:pt x="1724" y="76"/>
                    <a:pt x="1486" y="0"/>
                    <a:pt x="1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1"/>
            <p:cNvSpPr/>
            <p:nvPr/>
          </p:nvSpPr>
          <p:spPr>
            <a:xfrm>
              <a:off x="5116547" y="982852"/>
              <a:ext cx="1179401" cy="790995"/>
            </a:xfrm>
            <a:custGeom>
              <a:avLst/>
              <a:gdLst/>
              <a:ahLst/>
              <a:cxnLst/>
              <a:rect l="l" t="t" r="r" b="b"/>
              <a:pathLst>
                <a:path w="37091" h="24876" extrusionOk="0">
                  <a:moveTo>
                    <a:pt x="17698" y="0"/>
                  </a:moveTo>
                  <a:cubicBezTo>
                    <a:pt x="17079" y="0"/>
                    <a:pt x="16462" y="72"/>
                    <a:pt x="15858" y="234"/>
                  </a:cubicBezTo>
                  <a:cubicBezTo>
                    <a:pt x="15061" y="447"/>
                    <a:pt x="14302" y="811"/>
                    <a:pt x="13484" y="888"/>
                  </a:cubicBezTo>
                  <a:cubicBezTo>
                    <a:pt x="13129" y="922"/>
                    <a:pt x="12761" y="904"/>
                    <a:pt x="12422" y="1012"/>
                  </a:cubicBezTo>
                  <a:cubicBezTo>
                    <a:pt x="11965" y="1157"/>
                    <a:pt x="11610" y="1512"/>
                    <a:pt x="11193" y="1756"/>
                  </a:cubicBezTo>
                  <a:cubicBezTo>
                    <a:pt x="10066" y="2411"/>
                    <a:pt x="8430" y="2037"/>
                    <a:pt x="7519" y="2942"/>
                  </a:cubicBezTo>
                  <a:cubicBezTo>
                    <a:pt x="6608" y="3843"/>
                    <a:pt x="6861" y="5952"/>
                    <a:pt x="6000" y="7205"/>
                  </a:cubicBezTo>
                  <a:cubicBezTo>
                    <a:pt x="5703" y="7638"/>
                    <a:pt x="5348" y="8030"/>
                    <a:pt x="5135" y="8508"/>
                  </a:cubicBezTo>
                  <a:cubicBezTo>
                    <a:pt x="4848" y="9160"/>
                    <a:pt x="4820" y="9953"/>
                    <a:pt x="4317" y="10459"/>
                  </a:cubicBezTo>
                  <a:cubicBezTo>
                    <a:pt x="3835" y="10944"/>
                    <a:pt x="3048" y="11006"/>
                    <a:pt x="2533" y="11457"/>
                  </a:cubicBezTo>
                  <a:cubicBezTo>
                    <a:pt x="2320" y="11642"/>
                    <a:pt x="2162" y="11886"/>
                    <a:pt x="2011" y="12120"/>
                  </a:cubicBezTo>
                  <a:cubicBezTo>
                    <a:pt x="1622" y="12729"/>
                    <a:pt x="1230" y="13337"/>
                    <a:pt x="841" y="13942"/>
                  </a:cubicBezTo>
                  <a:cubicBezTo>
                    <a:pt x="1" y="15254"/>
                    <a:pt x="1440" y="16810"/>
                    <a:pt x="2418" y="18027"/>
                  </a:cubicBezTo>
                  <a:cubicBezTo>
                    <a:pt x="2752" y="18440"/>
                    <a:pt x="3095" y="18860"/>
                    <a:pt x="3542" y="19141"/>
                  </a:cubicBezTo>
                  <a:cubicBezTo>
                    <a:pt x="3940" y="19391"/>
                    <a:pt x="4407" y="19527"/>
                    <a:pt x="4765" y="19830"/>
                  </a:cubicBezTo>
                  <a:cubicBezTo>
                    <a:pt x="5271" y="20253"/>
                    <a:pt x="5481" y="20941"/>
                    <a:pt x="5935" y="21423"/>
                  </a:cubicBezTo>
                  <a:cubicBezTo>
                    <a:pt x="6874" y="22417"/>
                    <a:pt x="8467" y="22241"/>
                    <a:pt x="9797" y="22568"/>
                  </a:cubicBezTo>
                  <a:cubicBezTo>
                    <a:pt x="11255" y="22926"/>
                    <a:pt x="12462" y="23939"/>
                    <a:pt x="13870" y="24452"/>
                  </a:cubicBezTo>
                  <a:cubicBezTo>
                    <a:pt x="14713" y="24758"/>
                    <a:pt x="15589" y="24876"/>
                    <a:pt x="16478" y="24876"/>
                  </a:cubicBezTo>
                  <a:cubicBezTo>
                    <a:pt x="17927" y="24876"/>
                    <a:pt x="19409" y="24564"/>
                    <a:pt x="20835" y="24248"/>
                  </a:cubicBezTo>
                  <a:cubicBezTo>
                    <a:pt x="22311" y="23924"/>
                    <a:pt x="23780" y="23596"/>
                    <a:pt x="25256" y="23272"/>
                  </a:cubicBezTo>
                  <a:cubicBezTo>
                    <a:pt x="26448" y="23010"/>
                    <a:pt x="27720" y="22695"/>
                    <a:pt x="28529" y="21778"/>
                  </a:cubicBezTo>
                  <a:cubicBezTo>
                    <a:pt x="28800" y="21469"/>
                    <a:pt x="29010" y="21096"/>
                    <a:pt x="29347" y="20852"/>
                  </a:cubicBezTo>
                  <a:cubicBezTo>
                    <a:pt x="29646" y="20636"/>
                    <a:pt x="30020" y="20546"/>
                    <a:pt x="30381" y="20450"/>
                  </a:cubicBezTo>
                  <a:cubicBezTo>
                    <a:pt x="32434" y="19895"/>
                    <a:pt x="34358" y="18863"/>
                    <a:pt x="35963" y="17468"/>
                  </a:cubicBezTo>
                  <a:cubicBezTo>
                    <a:pt x="36331" y="17147"/>
                    <a:pt x="36695" y="16795"/>
                    <a:pt x="36883" y="16344"/>
                  </a:cubicBezTo>
                  <a:cubicBezTo>
                    <a:pt x="37090" y="15865"/>
                    <a:pt x="37084" y="15322"/>
                    <a:pt x="37044" y="14803"/>
                  </a:cubicBezTo>
                  <a:cubicBezTo>
                    <a:pt x="36979" y="13877"/>
                    <a:pt x="36886" y="12997"/>
                    <a:pt x="36670" y="12096"/>
                  </a:cubicBezTo>
                  <a:cubicBezTo>
                    <a:pt x="36942" y="11528"/>
                    <a:pt x="36683" y="10827"/>
                    <a:pt x="36232" y="10395"/>
                  </a:cubicBezTo>
                  <a:cubicBezTo>
                    <a:pt x="35778" y="9962"/>
                    <a:pt x="35170" y="9734"/>
                    <a:pt x="34583" y="9521"/>
                  </a:cubicBezTo>
                  <a:cubicBezTo>
                    <a:pt x="33993" y="9308"/>
                    <a:pt x="33385" y="9082"/>
                    <a:pt x="32934" y="8644"/>
                  </a:cubicBezTo>
                  <a:cubicBezTo>
                    <a:pt x="32376" y="8104"/>
                    <a:pt x="32129" y="7310"/>
                    <a:pt x="31616" y="6727"/>
                  </a:cubicBezTo>
                  <a:cubicBezTo>
                    <a:pt x="31323" y="6393"/>
                    <a:pt x="30946" y="6140"/>
                    <a:pt x="30696" y="5773"/>
                  </a:cubicBezTo>
                  <a:cubicBezTo>
                    <a:pt x="30464" y="5439"/>
                    <a:pt x="30350" y="5029"/>
                    <a:pt x="30088" y="4720"/>
                  </a:cubicBezTo>
                  <a:cubicBezTo>
                    <a:pt x="29862" y="4461"/>
                    <a:pt x="29551" y="4294"/>
                    <a:pt x="29248" y="4136"/>
                  </a:cubicBezTo>
                  <a:cubicBezTo>
                    <a:pt x="28594" y="3794"/>
                    <a:pt x="27933" y="3451"/>
                    <a:pt x="27278" y="3102"/>
                  </a:cubicBezTo>
                  <a:cubicBezTo>
                    <a:pt x="26618" y="2756"/>
                    <a:pt x="25951" y="2407"/>
                    <a:pt x="25241" y="2173"/>
                  </a:cubicBezTo>
                  <a:cubicBezTo>
                    <a:pt x="24802" y="2031"/>
                    <a:pt x="24354" y="1929"/>
                    <a:pt x="23922" y="1784"/>
                  </a:cubicBezTo>
                  <a:cubicBezTo>
                    <a:pt x="23428" y="1614"/>
                    <a:pt x="22959" y="1382"/>
                    <a:pt x="22480" y="1169"/>
                  </a:cubicBezTo>
                  <a:cubicBezTo>
                    <a:pt x="20975" y="498"/>
                    <a:pt x="19326" y="0"/>
                    <a:pt x="17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1"/>
            <p:cNvSpPr/>
            <p:nvPr/>
          </p:nvSpPr>
          <p:spPr>
            <a:xfrm>
              <a:off x="5463903" y="1122061"/>
              <a:ext cx="577665" cy="516201"/>
            </a:xfrm>
            <a:custGeom>
              <a:avLst/>
              <a:gdLst/>
              <a:ahLst/>
              <a:cxnLst/>
              <a:rect l="l" t="t" r="r" b="b"/>
              <a:pathLst>
                <a:path w="18167" h="16234" extrusionOk="0">
                  <a:moveTo>
                    <a:pt x="8710" y="0"/>
                  </a:moveTo>
                  <a:cubicBezTo>
                    <a:pt x="4577" y="0"/>
                    <a:pt x="11" y="2883"/>
                    <a:pt x="0" y="9265"/>
                  </a:cubicBezTo>
                  <a:cubicBezTo>
                    <a:pt x="0" y="9265"/>
                    <a:pt x="68" y="9271"/>
                    <a:pt x="191" y="9271"/>
                  </a:cubicBezTo>
                  <a:cubicBezTo>
                    <a:pt x="546" y="9271"/>
                    <a:pt x="1361" y="9215"/>
                    <a:pt x="2294" y="8774"/>
                  </a:cubicBezTo>
                  <a:cubicBezTo>
                    <a:pt x="2294" y="8774"/>
                    <a:pt x="3243" y="9037"/>
                    <a:pt x="4190" y="9037"/>
                  </a:cubicBezTo>
                  <a:cubicBezTo>
                    <a:pt x="4343" y="9037"/>
                    <a:pt x="4495" y="9030"/>
                    <a:pt x="4644" y="9014"/>
                  </a:cubicBezTo>
                  <a:lnTo>
                    <a:pt x="4644" y="9014"/>
                  </a:lnTo>
                  <a:cubicBezTo>
                    <a:pt x="4644" y="9015"/>
                    <a:pt x="3066" y="12553"/>
                    <a:pt x="5014" y="14729"/>
                  </a:cubicBezTo>
                  <a:cubicBezTo>
                    <a:pt x="5810" y="15616"/>
                    <a:pt x="7520" y="16233"/>
                    <a:pt x="9394" y="16233"/>
                  </a:cubicBezTo>
                  <a:cubicBezTo>
                    <a:pt x="12120" y="16233"/>
                    <a:pt x="15192" y="14927"/>
                    <a:pt x="16299" y="11244"/>
                  </a:cubicBezTo>
                  <a:cubicBezTo>
                    <a:pt x="18167" y="5032"/>
                    <a:pt x="14616" y="895"/>
                    <a:pt x="10183" y="126"/>
                  </a:cubicBezTo>
                  <a:cubicBezTo>
                    <a:pt x="9704" y="42"/>
                    <a:pt x="9210" y="0"/>
                    <a:pt x="8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1"/>
            <p:cNvSpPr/>
            <p:nvPr/>
          </p:nvSpPr>
          <p:spPr>
            <a:xfrm>
              <a:off x="5463903" y="1121966"/>
              <a:ext cx="577665" cy="507838"/>
            </a:xfrm>
            <a:custGeom>
              <a:avLst/>
              <a:gdLst/>
              <a:ahLst/>
              <a:cxnLst/>
              <a:rect l="l" t="t" r="r" b="b"/>
              <a:pathLst>
                <a:path w="18167" h="15971" extrusionOk="0">
                  <a:moveTo>
                    <a:pt x="8713" y="1"/>
                  </a:moveTo>
                  <a:cubicBezTo>
                    <a:pt x="4579" y="1"/>
                    <a:pt x="8" y="2879"/>
                    <a:pt x="0" y="9268"/>
                  </a:cubicBezTo>
                  <a:cubicBezTo>
                    <a:pt x="0" y="9268"/>
                    <a:pt x="64" y="9274"/>
                    <a:pt x="178" y="9274"/>
                  </a:cubicBezTo>
                  <a:cubicBezTo>
                    <a:pt x="246" y="9274"/>
                    <a:pt x="332" y="9271"/>
                    <a:pt x="432" y="9264"/>
                  </a:cubicBezTo>
                  <a:cubicBezTo>
                    <a:pt x="660" y="3587"/>
                    <a:pt x="4830" y="1018"/>
                    <a:pt x="8615" y="1018"/>
                  </a:cubicBezTo>
                  <a:cubicBezTo>
                    <a:pt x="9084" y="1018"/>
                    <a:pt x="9548" y="1057"/>
                    <a:pt x="9997" y="1135"/>
                  </a:cubicBezTo>
                  <a:cubicBezTo>
                    <a:pt x="14168" y="1861"/>
                    <a:pt x="17506" y="5748"/>
                    <a:pt x="15752" y="11595"/>
                  </a:cubicBezTo>
                  <a:cubicBezTo>
                    <a:pt x="15002" y="14084"/>
                    <a:pt x="13301" y="15415"/>
                    <a:pt x="11451" y="15970"/>
                  </a:cubicBezTo>
                  <a:cubicBezTo>
                    <a:pt x="13523" y="15433"/>
                    <a:pt x="15465" y="14010"/>
                    <a:pt x="16296" y="11243"/>
                  </a:cubicBezTo>
                  <a:cubicBezTo>
                    <a:pt x="18167" y="5032"/>
                    <a:pt x="14619" y="898"/>
                    <a:pt x="10183" y="126"/>
                  </a:cubicBezTo>
                  <a:cubicBezTo>
                    <a:pt x="9705" y="43"/>
                    <a:pt x="9212" y="1"/>
                    <a:pt x="8713"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1"/>
            <p:cNvSpPr/>
            <p:nvPr/>
          </p:nvSpPr>
          <p:spPr>
            <a:xfrm>
              <a:off x="5695484" y="1361751"/>
              <a:ext cx="148844" cy="120195"/>
            </a:xfrm>
            <a:custGeom>
              <a:avLst/>
              <a:gdLst/>
              <a:ahLst/>
              <a:cxnLst/>
              <a:rect l="l" t="t" r="r" b="b"/>
              <a:pathLst>
                <a:path w="4681" h="3780" extrusionOk="0">
                  <a:moveTo>
                    <a:pt x="4076" y="1"/>
                  </a:moveTo>
                  <a:cubicBezTo>
                    <a:pt x="4076" y="1"/>
                    <a:pt x="4332" y="1649"/>
                    <a:pt x="3369" y="2508"/>
                  </a:cubicBezTo>
                  <a:cubicBezTo>
                    <a:pt x="2993" y="2842"/>
                    <a:pt x="2597" y="2977"/>
                    <a:pt x="2233" y="2977"/>
                  </a:cubicBezTo>
                  <a:cubicBezTo>
                    <a:pt x="1516" y="2977"/>
                    <a:pt x="926" y="2455"/>
                    <a:pt x="877" y="1915"/>
                  </a:cubicBezTo>
                  <a:cubicBezTo>
                    <a:pt x="803" y="1103"/>
                    <a:pt x="1201" y="658"/>
                    <a:pt x="1201" y="658"/>
                  </a:cubicBezTo>
                  <a:lnTo>
                    <a:pt x="1201" y="658"/>
                  </a:lnTo>
                  <a:cubicBezTo>
                    <a:pt x="1201" y="658"/>
                    <a:pt x="0" y="1091"/>
                    <a:pt x="288" y="2517"/>
                  </a:cubicBezTo>
                  <a:cubicBezTo>
                    <a:pt x="462" y="3398"/>
                    <a:pt x="1248" y="3779"/>
                    <a:pt x="2071" y="3779"/>
                  </a:cubicBezTo>
                  <a:cubicBezTo>
                    <a:pt x="2586" y="3779"/>
                    <a:pt x="3116" y="3630"/>
                    <a:pt x="3520" y="3360"/>
                  </a:cubicBezTo>
                  <a:cubicBezTo>
                    <a:pt x="4570" y="2653"/>
                    <a:pt x="4681" y="757"/>
                    <a:pt x="4076" y="1"/>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1"/>
            <p:cNvSpPr/>
            <p:nvPr/>
          </p:nvSpPr>
          <p:spPr>
            <a:xfrm>
              <a:off x="5561584" y="1310334"/>
              <a:ext cx="268721" cy="298165"/>
            </a:xfrm>
            <a:custGeom>
              <a:avLst/>
              <a:gdLst/>
              <a:ahLst/>
              <a:cxnLst/>
              <a:rect l="l" t="t" r="r" b="b"/>
              <a:pathLst>
                <a:path w="8451" h="9377" extrusionOk="0">
                  <a:moveTo>
                    <a:pt x="5643" y="0"/>
                  </a:moveTo>
                  <a:cubicBezTo>
                    <a:pt x="4678" y="0"/>
                    <a:pt x="3486" y="374"/>
                    <a:pt x="2523" y="1593"/>
                  </a:cubicBezTo>
                  <a:cubicBezTo>
                    <a:pt x="2093" y="2127"/>
                    <a:pt x="1587" y="2831"/>
                    <a:pt x="1312" y="3742"/>
                  </a:cubicBezTo>
                  <a:cubicBezTo>
                    <a:pt x="0" y="8095"/>
                    <a:pt x="2640" y="9376"/>
                    <a:pt x="2640" y="9376"/>
                  </a:cubicBezTo>
                  <a:cubicBezTo>
                    <a:pt x="1816" y="8561"/>
                    <a:pt x="1056" y="6033"/>
                    <a:pt x="2090" y="3553"/>
                  </a:cubicBezTo>
                  <a:cubicBezTo>
                    <a:pt x="3125" y="1071"/>
                    <a:pt x="5431" y="667"/>
                    <a:pt x="5431" y="667"/>
                  </a:cubicBezTo>
                  <a:cubicBezTo>
                    <a:pt x="5536" y="656"/>
                    <a:pt x="5638" y="650"/>
                    <a:pt x="5737" y="650"/>
                  </a:cubicBezTo>
                  <a:cubicBezTo>
                    <a:pt x="7672" y="650"/>
                    <a:pt x="8345" y="2708"/>
                    <a:pt x="8345" y="2708"/>
                  </a:cubicBezTo>
                  <a:cubicBezTo>
                    <a:pt x="8450" y="1642"/>
                    <a:pt x="8102" y="982"/>
                    <a:pt x="7144" y="364"/>
                  </a:cubicBezTo>
                  <a:cubicBezTo>
                    <a:pt x="6838" y="169"/>
                    <a:pt x="6292" y="0"/>
                    <a:pt x="5643" y="0"/>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1"/>
            <p:cNvSpPr/>
            <p:nvPr/>
          </p:nvSpPr>
          <p:spPr>
            <a:xfrm>
              <a:off x="5477639" y="1304802"/>
              <a:ext cx="162294" cy="68269"/>
            </a:xfrm>
            <a:custGeom>
              <a:avLst/>
              <a:gdLst/>
              <a:ahLst/>
              <a:cxnLst/>
              <a:rect l="l" t="t" r="r" b="b"/>
              <a:pathLst>
                <a:path w="5104" h="2147" extrusionOk="0">
                  <a:moveTo>
                    <a:pt x="152" y="1"/>
                  </a:moveTo>
                  <a:cubicBezTo>
                    <a:pt x="100" y="1"/>
                    <a:pt x="49" y="33"/>
                    <a:pt x="28" y="87"/>
                  </a:cubicBezTo>
                  <a:cubicBezTo>
                    <a:pt x="0" y="155"/>
                    <a:pt x="34" y="233"/>
                    <a:pt x="105" y="260"/>
                  </a:cubicBezTo>
                  <a:lnTo>
                    <a:pt x="4903" y="2141"/>
                  </a:lnTo>
                  <a:cubicBezTo>
                    <a:pt x="4922" y="2144"/>
                    <a:pt x="4937" y="2147"/>
                    <a:pt x="4953" y="2147"/>
                  </a:cubicBezTo>
                  <a:cubicBezTo>
                    <a:pt x="5008" y="2147"/>
                    <a:pt x="5058" y="2116"/>
                    <a:pt x="5076" y="2063"/>
                  </a:cubicBezTo>
                  <a:cubicBezTo>
                    <a:pt x="5104" y="1992"/>
                    <a:pt x="5070" y="1915"/>
                    <a:pt x="4999" y="1890"/>
                  </a:cubicBezTo>
                  <a:lnTo>
                    <a:pt x="201" y="10"/>
                  </a:lnTo>
                  <a:cubicBezTo>
                    <a:pt x="185" y="4"/>
                    <a:pt x="169"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1"/>
            <p:cNvSpPr/>
            <p:nvPr/>
          </p:nvSpPr>
          <p:spPr>
            <a:xfrm>
              <a:off x="5531059" y="1213479"/>
              <a:ext cx="140513" cy="124646"/>
            </a:xfrm>
            <a:custGeom>
              <a:avLst/>
              <a:gdLst/>
              <a:ahLst/>
              <a:cxnLst/>
              <a:rect l="l" t="t" r="r" b="b"/>
              <a:pathLst>
                <a:path w="4419" h="3920" extrusionOk="0">
                  <a:moveTo>
                    <a:pt x="155" y="0"/>
                  </a:moveTo>
                  <a:cubicBezTo>
                    <a:pt x="117" y="0"/>
                    <a:pt x="78" y="16"/>
                    <a:pt x="49" y="45"/>
                  </a:cubicBezTo>
                  <a:cubicBezTo>
                    <a:pt x="0" y="100"/>
                    <a:pt x="9" y="184"/>
                    <a:pt x="62" y="233"/>
                  </a:cubicBezTo>
                  <a:lnTo>
                    <a:pt x="4180" y="3886"/>
                  </a:lnTo>
                  <a:cubicBezTo>
                    <a:pt x="4208" y="3907"/>
                    <a:pt x="4239" y="3920"/>
                    <a:pt x="4270" y="3920"/>
                  </a:cubicBezTo>
                  <a:cubicBezTo>
                    <a:pt x="4307" y="3920"/>
                    <a:pt x="4347" y="3904"/>
                    <a:pt x="4369" y="3873"/>
                  </a:cubicBezTo>
                  <a:cubicBezTo>
                    <a:pt x="4418" y="3821"/>
                    <a:pt x="4412" y="3734"/>
                    <a:pt x="4356" y="3685"/>
                  </a:cubicBezTo>
                  <a:lnTo>
                    <a:pt x="241" y="33"/>
                  </a:lnTo>
                  <a:cubicBezTo>
                    <a:pt x="216" y="10"/>
                    <a:pt x="186" y="0"/>
                    <a:pt x="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5604575" y="1154272"/>
              <a:ext cx="99367" cy="162263"/>
            </a:xfrm>
            <a:custGeom>
              <a:avLst/>
              <a:gdLst/>
              <a:ahLst/>
              <a:cxnLst/>
              <a:rect l="l" t="t" r="r" b="b"/>
              <a:pathLst>
                <a:path w="3125" h="5103" extrusionOk="0">
                  <a:moveTo>
                    <a:pt x="152" y="1"/>
                  </a:moveTo>
                  <a:cubicBezTo>
                    <a:pt x="129" y="1"/>
                    <a:pt x="105" y="7"/>
                    <a:pt x="84" y="20"/>
                  </a:cubicBezTo>
                  <a:cubicBezTo>
                    <a:pt x="22" y="58"/>
                    <a:pt x="0" y="141"/>
                    <a:pt x="38" y="206"/>
                  </a:cubicBezTo>
                  <a:lnTo>
                    <a:pt x="2859" y="5038"/>
                  </a:lnTo>
                  <a:cubicBezTo>
                    <a:pt x="2884" y="5081"/>
                    <a:pt x="2930" y="5102"/>
                    <a:pt x="2977" y="5102"/>
                  </a:cubicBezTo>
                  <a:cubicBezTo>
                    <a:pt x="2998" y="5102"/>
                    <a:pt x="3023" y="5096"/>
                    <a:pt x="3042" y="5084"/>
                  </a:cubicBezTo>
                  <a:cubicBezTo>
                    <a:pt x="3103" y="5044"/>
                    <a:pt x="3125" y="4963"/>
                    <a:pt x="3088" y="4899"/>
                  </a:cubicBezTo>
                  <a:lnTo>
                    <a:pt x="266" y="67"/>
                  </a:lnTo>
                  <a:cubicBezTo>
                    <a:pt x="243" y="26"/>
                    <a:pt x="199"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5692845" y="1123810"/>
              <a:ext cx="42736" cy="185443"/>
            </a:xfrm>
            <a:custGeom>
              <a:avLst/>
              <a:gdLst/>
              <a:ahLst/>
              <a:cxnLst/>
              <a:rect l="l" t="t" r="r" b="b"/>
              <a:pathLst>
                <a:path w="1344" h="5832" extrusionOk="0">
                  <a:moveTo>
                    <a:pt x="150" y="0"/>
                  </a:moveTo>
                  <a:cubicBezTo>
                    <a:pt x="141" y="0"/>
                    <a:pt x="132" y="1"/>
                    <a:pt x="124" y="3"/>
                  </a:cubicBezTo>
                  <a:cubicBezTo>
                    <a:pt x="49" y="18"/>
                    <a:pt x="0" y="86"/>
                    <a:pt x="16" y="160"/>
                  </a:cubicBezTo>
                  <a:lnTo>
                    <a:pt x="1059" y="5724"/>
                  </a:lnTo>
                  <a:cubicBezTo>
                    <a:pt x="1071" y="5786"/>
                    <a:pt x="1130" y="5832"/>
                    <a:pt x="1192" y="5832"/>
                  </a:cubicBezTo>
                  <a:cubicBezTo>
                    <a:pt x="1196" y="5832"/>
                    <a:pt x="1201" y="5831"/>
                    <a:pt x="1208" y="5831"/>
                  </a:cubicBezTo>
                  <a:cubicBezTo>
                    <a:pt x="1212" y="5831"/>
                    <a:pt x="1215" y="5831"/>
                    <a:pt x="1220" y="5832"/>
                  </a:cubicBezTo>
                  <a:cubicBezTo>
                    <a:pt x="1291" y="5816"/>
                    <a:pt x="1343" y="5749"/>
                    <a:pt x="1328" y="5674"/>
                  </a:cubicBezTo>
                  <a:lnTo>
                    <a:pt x="281" y="111"/>
                  </a:lnTo>
                  <a:cubicBezTo>
                    <a:pt x="268" y="46"/>
                    <a:pt x="211" y="0"/>
                    <a:pt x="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5759778" y="1129025"/>
              <a:ext cx="41846" cy="185157"/>
            </a:xfrm>
            <a:custGeom>
              <a:avLst/>
              <a:gdLst/>
              <a:ahLst/>
              <a:cxnLst/>
              <a:rect l="l" t="t" r="r" b="b"/>
              <a:pathLst>
                <a:path w="1316" h="5823" extrusionOk="0">
                  <a:moveTo>
                    <a:pt x="1173" y="1"/>
                  </a:moveTo>
                  <a:cubicBezTo>
                    <a:pt x="1112" y="1"/>
                    <a:pt x="1052" y="44"/>
                    <a:pt x="1041" y="111"/>
                  </a:cubicBezTo>
                  <a:lnTo>
                    <a:pt x="13" y="5662"/>
                  </a:lnTo>
                  <a:cubicBezTo>
                    <a:pt x="1" y="5736"/>
                    <a:pt x="47" y="5804"/>
                    <a:pt x="121" y="5819"/>
                  </a:cubicBezTo>
                  <a:cubicBezTo>
                    <a:pt x="127" y="5822"/>
                    <a:pt x="137" y="5822"/>
                    <a:pt x="143" y="5822"/>
                  </a:cubicBezTo>
                  <a:cubicBezTo>
                    <a:pt x="204" y="5822"/>
                    <a:pt x="263" y="5782"/>
                    <a:pt x="275" y="5708"/>
                  </a:cubicBezTo>
                  <a:lnTo>
                    <a:pt x="1307" y="157"/>
                  </a:lnTo>
                  <a:cubicBezTo>
                    <a:pt x="1316" y="89"/>
                    <a:pt x="1270" y="15"/>
                    <a:pt x="1196" y="2"/>
                  </a:cubicBezTo>
                  <a:cubicBezTo>
                    <a:pt x="1188" y="1"/>
                    <a:pt x="1181" y="1"/>
                    <a:pt x="1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5791703" y="1168581"/>
              <a:ext cx="105154" cy="161118"/>
            </a:xfrm>
            <a:custGeom>
              <a:avLst/>
              <a:gdLst/>
              <a:ahLst/>
              <a:cxnLst/>
              <a:rect l="l" t="t" r="r" b="b"/>
              <a:pathLst>
                <a:path w="3307" h="5067" extrusionOk="0">
                  <a:moveTo>
                    <a:pt x="3157" y="1"/>
                  </a:moveTo>
                  <a:cubicBezTo>
                    <a:pt x="3112" y="1"/>
                    <a:pt x="3067" y="24"/>
                    <a:pt x="3041" y="64"/>
                  </a:cubicBezTo>
                  <a:lnTo>
                    <a:pt x="37" y="4862"/>
                  </a:lnTo>
                  <a:cubicBezTo>
                    <a:pt x="0" y="4924"/>
                    <a:pt x="19" y="5007"/>
                    <a:pt x="80" y="5048"/>
                  </a:cubicBezTo>
                  <a:cubicBezTo>
                    <a:pt x="102" y="5057"/>
                    <a:pt x="127" y="5066"/>
                    <a:pt x="151" y="5066"/>
                  </a:cubicBezTo>
                  <a:cubicBezTo>
                    <a:pt x="192" y="5066"/>
                    <a:pt x="241" y="5041"/>
                    <a:pt x="266" y="5004"/>
                  </a:cubicBezTo>
                  <a:lnTo>
                    <a:pt x="3270" y="206"/>
                  </a:lnTo>
                  <a:cubicBezTo>
                    <a:pt x="3307" y="145"/>
                    <a:pt x="3288" y="58"/>
                    <a:pt x="3226" y="21"/>
                  </a:cubicBezTo>
                  <a:cubicBezTo>
                    <a:pt x="3205" y="7"/>
                    <a:pt x="3181" y="1"/>
                    <a:pt x="3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5814947" y="1254911"/>
              <a:ext cx="156444" cy="95392"/>
            </a:xfrm>
            <a:custGeom>
              <a:avLst/>
              <a:gdLst/>
              <a:ahLst/>
              <a:cxnLst/>
              <a:rect l="l" t="t" r="r" b="b"/>
              <a:pathLst>
                <a:path w="4920" h="3000" extrusionOk="0">
                  <a:moveTo>
                    <a:pt x="4761" y="1"/>
                  </a:moveTo>
                  <a:cubicBezTo>
                    <a:pt x="4738" y="1"/>
                    <a:pt x="4714" y="7"/>
                    <a:pt x="4694" y="20"/>
                  </a:cubicBezTo>
                  <a:lnTo>
                    <a:pt x="87" y="2749"/>
                  </a:lnTo>
                  <a:cubicBezTo>
                    <a:pt x="26" y="2786"/>
                    <a:pt x="1" y="2867"/>
                    <a:pt x="41" y="2935"/>
                  </a:cubicBezTo>
                  <a:cubicBezTo>
                    <a:pt x="69" y="2975"/>
                    <a:pt x="112" y="2999"/>
                    <a:pt x="155" y="2999"/>
                  </a:cubicBezTo>
                  <a:cubicBezTo>
                    <a:pt x="180" y="2999"/>
                    <a:pt x="205" y="2990"/>
                    <a:pt x="226" y="2981"/>
                  </a:cubicBezTo>
                  <a:lnTo>
                    <a:pt x="4833" y="252"/>
                  </a:lnTo>
                  <a:cubicBezTo>
                    <a:pt x="4894" y="212"/>
                    <a:pt x="4919" y="131"/>
                    <a:pt x="4879" y="66"/>
                  </a:cubicBezTo>
                  <a:cubicBezTo>
                    <a:pt x="4854" y="25"/>
                    <a:pt x="4808" y="1"/>
                    <a:pt x="4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5825567" y="1343817"/>
              <a:ext cx="173392" cy="35836"/>
            </a:xfrm>
            <a:custGeom>
              <a:avLst/>
              <a:gdLst/>
              <a:ahLst/>
              <a:cxnLst/>
              <a:rect l="l" t="t" r="r" b="b"/>
              <a:pathLst>
                <a:path w="5453" h="1127" extrusionOk="0">
                  <a:moveTo>
                    <a:pt x="5311" y="1"/>
                  </a:moveTo>
                  <a:cubicBezTo>
                    <a:pt x="5304" y="1"/>
                    <a:pt x="5296" y="1"/>
                    <a:pt x="5289" y="3"/>
                  </a:cubicBezTo>
                  <a:lnTo>
                    <a:pt x="124" y="858"/>
                  </a:lnTo>
                  <a:cubicBezTo>
                    <a:pt x="50" y="870"/>
                    <a:pt x="0" y="941"/>
                    <a:pt x="13" y="1012"/>
                  </a:cubicBezTo>
                  <a:cubicBezTo>
                    <a:pt x="22" y="1080"/>
                    <a:pt x="77" y="1127"/>
                    <a:pt x="142" y="1127"/>
                  </a:cubicBezTo>
                  <a:lnTo>
                    <a:pt x="167" y="1127"/>
                  </a:lnTo>
                  <a:lnTo>
                    <a:pt x="5329" y="268"/>
                  </a:lnTo>
                  <a:cubicBezTo>
                    <a:pt x="5403" y="256"/>
                    <a:pt x="5453" y="188"/>
                    <a:pt x="5443" y="114"/>
                  </a:cubicBezTo>
                  <a:cubicBezTo>
                    <a:pt x="5432" y="47"/>
                    <a:pt x="5374" y="1"/>
                    <a:pt x="5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5820162" y="1406013"/>
              <a:ext cx="171738" cy="47283"/>
            </a:xfrm>
            <a:custGeom>
              <a:avLst/>
              <a:gdLst/>
              <a:ahLst/>
              <a:cxnLst/>
              <a:rect l="l" t="t" r="r" b="b"/>
              <a:pathLst>
                <a:path w="5401" h="1487" extrusionOk="0">
                  <a:moveTo>
                    <a:pt x="148" y="1"/>
                  </a:moveTo>
                  <a:cubicBezTo>
                    <a:pt x="85" y="1"/>
                    <a:pt x="29" y="39"/>
                    <a:pt x="16" y="103"/>
                  </a:cubicBezTo>
                  <a:cubicBezTo>
                    <a:pt x="0" y="177"/>
                    <a:pt x="44" y="251"/>
                    <a:pt x="118" y="267"/>
                  </a:cubicBezTo>
                  <a:lnTo>
                    <a:pt x="5221" y="1480"/>
                  </a:lnTo>
                  <a:cubicBezTo>
                    <a:pt x="5234" y="1486"/>
                    <a:pt x="5240" y="1486"/>
                    <a:pt x="5252" y="1486"/>
                  </a:cubicBezTo>
                  <a:cubicBezTo>
                    <a:pt x="5314" y="1486"/>
                    <a:pt x="5369" y="1443"/>
                    <a:pt x="5385" y="1381"/>
                  </a:cubicBezTo>
                  <a:cubicBezTo>
                    <a:pt x="5400" y="1307"/>
                    <a:pt x="5357" y="1233"/>
                    <a:pt x="5283" y="1218"/>
                  </a:cubicBezTo>
                  <a:lnTo>
                    <a:pt x="180" y="4"/>
                  </a:lnTo>
                  <a:cubicBezTo>
                    <a:pt x="169" y="2"/>
                    <a:pt x="158"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5803977" y="1434090"/>
              <a:ext cx="143439" cy="122389"/>
            </a:xfrm>
            <a:custGeom>
              <a:avLst/>
              <a:gdLst/>
              <a:ahLst/>
              <a:cxnLst/>
              <a:rect l="l" t="t" r="r" b="b"/>
              <a:pathLst>
                <a:path w="4511" h="3849" extrusionOk="0">
                  <a:moveTo>
                    <a:pt x="146" y="0"/>
                  </a:moveTo>
                  <a:cubicBezTo>
                    <a:pt x="109" y="0"/>
                    <a:pt x="72" y="15"/>
                    <a:pt x="46" y="47"/>
                  </a:cubicBezTo>
                  <a:cubicBezTo>
                    <a:pt x="0" y="103"/>
                    <a:pt x="3" y="189"/>
                    <a:pt x="62" y="236"/>
                  </a:cubicBezTo>
                  <a:lnTo>
                    <a:pt x="4276" y="3817"/>
                  </a:lnTo>
                  <a:cubicBezTo>
                    <a:pt x="4304" y="3836"/>
                    <a:pt x="4335" y="3848"/>
                    <a:pt x="4366" y="3848"/>
                  </a:cubicBezTo>
                  <a:cubicBezTo>
                    <a:pt x="4403" y="3848"/>
                    <a:pt x="4443" y="3833"/>
                    <a:pt x="4464" y="3802"/>
                  </a:cubicBezTo>
                  <a:cubicBezTo>
                    <a:pt x="4511" y="3743"/>
                    <a:pt x="4508" y="3660"/>
                    <a:pt x="4449" y="3613"/>
                  </a:cubicBezTo>
                  <a:lnTo>
                    <a:pt x="235" y="32"/>
                  </a:lnTo>
                  <a:cubicBezTo>
                    <a:pt x="209" y="11"/>
                    <a:pt x="178" y="0"/>
                    <a:pt x="1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5773515" y="1453360"/>
              <a:ext cx="47156" cy="180864"/>
            </a:xfrm>
            <a:custGeom>
              <a:avLst/>
              <a:gdLst/>
              <a:ahLst/>
              <a:cxnLst/>
              <a:rect l="l" t="t" r="r" b="b"/>
              <a:pathLst>
                <a:path w="1483" h="5688" extrusionOk="0">
                  <a:moveTo>
                    <a:pt x="145" y="0"/>
                  </a:moveTo>
                  <a:cubicBezTo>
                    <a:pt x="136" y="0"/>
                    <a:pt x="127" y="1"/>
                    <a:pt x="118" y="3"/>
                  </a:cubicBezTo>
                  <a:cubicBezTo>
                    <a:pt x="47" y="19"/>
                    <a:pt x="1" y="90"/>
                    <a:pt x="16" y="161"/>
                  </a:cubicBezTo>
                  <a:lnTo>
                    <a:pt x="1208" y="5585"/>
                  </a:lnTo>
                  <a:cubicBezTo>
                    <a:pt x="1224" y="5647"/>
                    <a:pt x="1279" y="5687"/>
                    <a:pt x="1341" y="5687"/>
                  </a:cubicBezTo>
                  <a:cubicBezTo>
                    <a:pt x="1347" y="5687"/>
                    <a:pt x="1359" y="5687"/>
                    <a:pt x="1369" y="5684"/>
                  </a:cubicBezTo>
                  <a:cubicBezTo>
                    <a:pt x="1437" y="5669"/>
                    <a:pt x="1483" y="5601"/>
                    <a:pt x="1467" y="5527"/>
                  </a:cubicBezTo>
                  <a:lnTo>
                    <a:pt x="276" y="105"/>
                  </a:lnTo>
                  <a:cubicBezTo>
                    <a:pt x="262" y="43"/>
                    <a:pt x="204" y="0"/>
                    <a:pt x="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5694880" y="1450848"/>
              <a:ext cx="53833" cy="183281"/>
            </a:xfrm>
            <a:custGeom>
              <a:avLst/>
              <a:gdLst/>
              <a:ahLst/>
              <a:cxnLst/>
              <a:rect l="l" t="t" r="r" b="b"/>
              <a:pathLst>
                <a:path w="1693" h="5764" extrusionOk="0">
                  <a:moveTo>
                    <a:pt x="1545" y="1"/>
                  </a:moveTo>
                  <a:cubicBezTo>
                    <a:pt x="1487" y="1"/>
                    <a:pt x="1434" y="41"/>
                    <a:pt x="1418" y="101"/>
                  </a:cubicBezTo>
                  <a:lnTo>
                    <a:pt x="19" y="5596"/>
                  </a:lnTo>
                  <a:cubicBezTo>
                    <a:pt x="1" y="5667"/>
                    <a:pt x="44" y="5742"/>
                    <a:pt x="115" y="5760"/>
                  </a:cubicBezTo>
                  <a:cubicBezTo>
                    <a:pt x="127" y="5763"/>
                    <a:pt x="140" y="5763"/>
                    <a:pt x="149" y="5763"/>
                  </a:cubicBezTo>
                  <a:cubicBezTo>
                    <a:pt x="208" y="5763"/>
                    <a:pt x="263" y="5726"/>
                    <a:pt x="279" y="5664"/>
                  </a:cubicBezTo>
                  <a:lnTo>
                    <a:pt x="1674" y="169"/>
                  </a:lnTo>
                  <a:cubicBezTo>
                    <a:pt x="1693" y="98"/>
                    <a:pt x="1653" y="24"/>
                    <a:pt x="1579" y="5"/>
                  </a:cubicBezTo>
                  <a:cubicBezTo>
                    <a:pt x="1567" y="2"/>
                    <a:pt x="1556" y="1"/>
                    <a:pt x="15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5598279" y="1436189"/>
              <a:ext cx="131483" cy="126745"/>
            </a:xfrm>
            <a:custGeom>
              <a:avLst/>
              <a:gdLst/>
              <a:ahLst/>
              <a:cxnLst/>
              <a:rect l="l" t="t" r="r" b="b"/>
              <a:pathLst>
                <a:path w="4135" h="3986" extrusionOk="0">
                  <a:moveTo>
                    <a:pt x="3988" y="1"/>
                  </a:moveTo>
                  <a:cubicBezTo>
                    <a:pt x="3955" y="1"/>
                    <a:pt x="3921" y="13"/>
                    <a:pt x="3894" y="37"/>
                  </a:cubicBezTo>
                  <a:lnTo>
                    <a:pt x="56" y="3754"/>
                  </a:lnTo>
                  <a:cubicBezTo>
                    <a:pt x="1" y="3804"/>
                    <a:pt x="1" y="3890"/>
                    <a:pt x="50" y="3943"/>
                  </a:cubicBezTo>
                  <a:cubicBezTo>
                    <a:pt x="78" y="3970"/>
                    <a:pt x="112" y="3986"/>
                    <a:pt x="149" y="3986"/>
                  </a:cubicBezTo>
                  <a:cubicBezTo>
                    <a:pt x="183" y="3986"/>
                    <a:pt x="217" y="3970"/>
                    <a:pt x="242" y="3949"/>
                  </a:cubicBezTo>
                  <a:lnTo>
                    <a:pt x="4079" y="232"/>
                  </a:lnTo>
                  <a:cubicBezTo>
                    <a:pt x="4135" y="182"/>
                    <a:pt x="4135" y="96"/>
                    <a:pt x="4086" y="43"/>
                  </a:cubicBezTo>
                  <a:cubicBezTo>
                    <a:pt x="4059" y="15"/>
                    <a:pt x="4023" y="1"/>
                    <a:pt x="39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5601840" y="1419686"/>
              <a:ext cx="123406" cy="14054"/>
            </a:xfrm>
            <a:custGeom>
              <a:avLst/>
              <a:gdLst/>
              <a:ahLst/>
              <a:cxnLst/>
              <a:rect l="l" t="t" r="r" b="b"/>
              <a:pathLst>
                <a:path w="3881" h="442" extrusionOk="0">
                  <a:moveTo>
                    <a:pt x="3736" y="0"/>
                  </a:moveTo>
                  <a:lnTo>
                    <a:pt x="133" y="176"/>
                  </a:lnTo>
                  <a:cubicBezTo>
                    <a:pt x="59" y="179"/>
                    <a:pt x="0" y="241"/>
                    <a:pt x="6" y="315"/>
                  </a:cubicBezTo>
                  <a:cubicBezTo>
                    <a:pt x="9" y="383"/>
                    <a:pt x="71" y="442"/>
                    <a:pt x="139" y="442"/>
                  </a:cubicBezTo>
                  <a:lnTo>
                    <a:pt x="145" y="442"/>
                  </a:lnTo>
                  <a:lnTo>
                    <a:pt x="3748" y="269"/>
                  </a:lnTo>
                  <a:cubicBezTo>
                    <a:pt x="3822" y="263"/>
                    <a:pt x="3881" y="201"/>
                    <a:pt x="3875" y="130"/>
                  </a:cubicBezTo>
                  <a:cubicBezTo>
                    <a:pt x="3872" y="56"/>
                    <a:pt x="3807" y="0"/>
                    <a:pt x="37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5649822" y="1348905"/>
              <a:ext cx="75519" cy="53134"/>
            </a:xfrm>
            <a:custGeom>
              <a:avLst/>
              <a:gdLst/>
              <a:ahLst/>
              <a:cxnLst/>
              <a:rect l="l" t="t" r="r" b="b"/>
              <a:pathLst>
                <a:path w="2375" h="1671" extrusionOk="0">
                  <a:moveTo>
                    <a:pt x="153" y="0"/>
                  </a:moveTo>
                  <a:cubicBezTo>
                    <a:pt x="111" y="0"/>
                    <a:pt x="71" y="21"/>
                    <a:pt x="44" y="59"/>
                  </a:cubicBezTo>
                  <a:cubicBezTo>
                    <a:pt x="1" y="121"/>
                    <a:pt x="16" y="201"/>
                    <a:pt x="78" y="244"/>
                  </a:cubicBezTo>
                  <a:lnTo>
                    <a:pt x="2147" y="1649"/>
                  </a:lnTo>
                  <a:cubicBezTo>
                    <a:pt x="2171" y="1664"/>
                    <a:pt x="2193" y="1671"/>
                    <a:pt x="2221" y="1671"/>
                  </a:cubicBezTo>
                  <a:cubicBezTo>
                    <a:pt x="2261" y="1671"/>
                    <a:pt x="2304" y="1652"/>
                    <a:pt x="2332" y="1615"/>
                  </a:cubicBezTo>
                  <a:cubicBezTo>
                    <a:pt x="2375" y="1550"/>
                    <a:pt x="2360" y="1470"/>
                    <a:pt x="2298" y="1430"/>
                  </a:cubicBezTo>
                  <a:lnTo>
                    <a:pt x="229" y="25"/>
                  </a:lnTo>
                  <a:cubicBezTo>
                    <a:pt x="206" y="8"/>
                    <a:pt x="179" y="0"/>
                    <a:pt x="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5725532" y="1304547"/>
              <a:ext cx="20541" cy="76886"/>
            </a:xfrm>
            <a:custGeom>
              <a:avLst/>
              <a:gdLst/>
              <a:ahLst/>
              <a:cxnLst/>
              <a:rect l="l" t="t" r="r" b="b"/>
              <a:pathLst>
                <a:path w="646" h="2418" extrusionOk="0">
                  <a:moveTo>
                    <a:pt x="143" y="1"/>
                  </a:moveTo>
                  <a:cubicBezTo>
                    <a:pt x="136" y="1"/>
                    <a:pt x="128" y="2"/>
                    <a:pt x="121" y="3"/>
                  </a:cubicBezTo>
                  <a:cubicBezTo>
                    <a:pt x="53" y="15"/>
                    <a:pt x="0" y="83"/>
                    <a:pt x="13" y="157"/>
                  </a:cubicBezTo>
                  <a:lnTo>
                    <a:pt x="371" y="2306"/>
                  </a:lnTo>
                  <a:cubicBezTo>
                    <a:pt x="383" y="2371"/>
                    <a:pt x="439" y="2417"/>
                    <a:pt x="503" y="2417"/>
                  </a:cubicBezTo>
                  <a:cubicBezTo>
                    <a:pt x="510" y="2417"/>
                    <a:pt x="519" y="2417"/>
                    <a:pt x="525" y="2414"/>
                  </a:cubicBezTo>
                  <a:cubicBezTo>
                    <a:pt x="596" y="2402"/>
                    <a:pt x="645" y="2334"/>
                    <a:pt x="633" y="2260"/>
                  </a:cubicBezTo>
                  <a:lnTo>
                    <a:pt x="275" y="111"/>
                  </a:lnTo>
                  <a:cubicBezTo>
                    <a:pt x="264" y="47"/>
                    <a:pt x="208"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5767155" y="1328777"/>
              <a:ext cx="38698" cy="52847"/>
            </a:xfrm>
            <a:custGeom>
              <a:avLst/>
              <a:gdLst/>
              <a:ahLst/>
              <a:cxnLst/>
              <a:rect l="l" t="t" r="r" b="b"/>
              <a:pathLst>
                <a:path w="1217" h="1662" extrusionOk="0">
                  <a:moveTo>
                    <a:pt x="1068" y="1"/>
                  </a:moveTo>
                  <a:cubicBezTo>
                    <a:pt x="1025" y="1"/>
                    <a:pt x="982" y="22"/>
                    <a:pt x="954" y="62"/>
                  </a:cubicBezTo>
                  <a:lnTo>
                    <a:pt x="40" y="1451"/>
                  </a:lnTo>
                  <a:cubicBezTo>
                    <a:pt x="0" y="1513"/>
                    <a:pt x="16" y="1593"/>
                    <a:pt x="77" y="1637"/>
                  </a:cubicBezTo>
                  <a:cubicBezTo>
                    <a:pt x="102" y="1652"/>
                    <a:pt x="124" y="1661"/>
                    <a:pt x="152" y="1661"/>
                  </a:cubicBezTo>
                  <a:cubicBezTo>
                    <a:pt x="198" y="1661"/>
                    <a:pt x="241" y="1637"/>
                    <a:pt x="263" y="1600"/>
                  </a:cubicBezTo>
                  <a:lnTo>
                    <a:pt x="1177" y="210"/>
                  </a:lnTo>
                  <a:cubicBezTo>
                    <a:pt x="1217" y="145"/>
                    <a:pt x="1201" y="65"/>
                    <a:pt x="1140" y="22"/>
                  </a:cubicBezTo>
                  <a:cubicBezTo>
                    <a:pt x="1117" y="8"/>
                    <a:pt x="1093" y="1"/>
                    <a:pt x="1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5780001" y="1395615"/>
              <a:ext cx="49127" cy="11320"/>
            </a:xfrm>
            <a:custGeom>
              <a:avLst/>
              <a:gdLst/>
              <a:ahLst/>
              <a:cxnLst/>
              <a:rect l="l" t="t" r="r" b="b"/>
              <a:pathLst>
                <a:path w="1545" h="356" extrusionOk="0">
                  <a:moveTo>
                    <a:pt x="152" y="1"/>
                  </a:moveTo>
                  <a:cubicBezTo>
                    <a:pt x="87" y="1"/>
                    <a:pt x="13" y="53"/>
                    <a:pt x="10" y="124"/>
                  </a:cubicBezTo>
                  <a:cubicBezTo>
                    <a:pt x="1" y="198"/>
                    <a:pt x="59" y="263"/>
                    <a:pt x="133" y="269"/>
                  </a:cubicBezTo>
                  <a:lnTo>
                    <a:pt x="1396" y="356"/>
                  </a:lnTo>
                  <a:lnTo>
                    <a:pt x="1405" y="356"/>
                  </a:lnTo>
                  <a:cubicBezTo>
                    <a:pt x="1476" y="356"/>
                    <a:pt x="1535" y="303"/>
                    <a:pt x="1538" y="232"/>
                  </a:cubicBezTo>
                  <a:cubicBezTo>
                    <a:pt x="1544" y="161"/>
                    <a:pt x="1486" y="93"/>
                    <a:pt x="1415" y="90"/>
                  </a:cubicBezTo>
                  <a:lnTo>
                    <a:pt x="1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5767155" y="1417142"/>
              <a:ext cx="22417" cy="37330"/>
            </a:xfrm>
            <a:custGeom>
              <a:avLst/>
              <a:gdLst/>
              <a:ahLst/>
              <a:cxnLst/>
              <a:rect l="l" t="t" r="r" b="b"/>
              <a:pathLst>
                <a:path w="705" h="1174" extrusionOk="0">
                  <a:moveTo>
                    <a:pt x="156" y="0"/>
                  </a:moveTo>
                  <a:cubicBezTo>
                    <a:pt x="137" y="0"/>
                    <a:pt x="119" y="4"/>
                    <a:pt x="102" y="12"/>
                  </a:cubicBezTo>
                  <a:cubicBezTo>
                    <a:pt x="31" y="43"/>
                    <a:pt x="0" y="120"/>
                    <a:pt x="31" y="188"/>
                  </a:cubicBezTo>
                  <a:lnTo>
                    <a:pt x="426" y="1093"/>
                  </a:lnTo>
                  <a:cubicBezTo>
                    <a:pt x="448" y="1142"/>
                    <a:pt x="497" y="1173"/>
                    <a:pt x="550" y="1173"/>
                  </a:cubicBezTo>
                  <a:cubicBezTo>
                    <a:pt x="565" y="1173"/>
                    <a:pt x="584" y="1170"/>
                    <a:pt x="602" y="1161"/>
                  </a:cubicBezTo>
                  <a:cubicBezTo>
                    <a:pt x="673" y="1130"/>
                    <a:pt x="704" y="1053"/>
                    <a:pt x="673" y="985"/>
                  </a:cubicBezTo>
                  <a:lnTo>
                    <a:pt x="278" y="80"/>
                  </a:lnTo>
                  <a:cubicBezTo>
                    <a:pt x="255" y="30"/>
                    <a:pt x="206" y="0"/>
                    <a:pt x="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1"/>
            <p:cNvSpPr/>
            <p:nvPr/>
          </p:nvSpPr>
          <p:spPr>
            <a:xfrm>
              <a:off x="5722480" y="1411291"/>
              <a:ext cx="29572" cy="24516"/>
            </a:xfrm>
            <a:custGeom>
              <a:avLst/>
              <a:gdLst/>
              <a:ahLst/>
              <a:cxnLst/>
              <a:rect l="l" t="t" r="r" b="b"/>
              <a:pathLst>
                <a:path w="930" h="771" extrusionOk="0">
                  <a:moveTo>
                    <a:pt x="778" y="1"/>
                  </a:moveTo>
                  <a:cubicBezTo>
                    <a:pt x="749" y="1"/>
                    <a:pt x="720" y="10"/>
                    <a:pt x="695" y="30"/>
                  </a:cubicBezTo>
                  <a:lnTo>
                    <a:pt x="65" y="533"/>
                  </a:lnTo>
                  <a:cubicBezTo>
                    <a:pt x="10" y="579"/>
                    <a:pt x="0" y="663"/>
                    <a:pt x="47" y="721"/>
                  </a:cubicBezTo>
                  <a:cubicBezTo>
                    <a:pt x="75" y="755"/>
                    <a:pt x="112" y="771"/>
                    <a:pt x="152" y="771"/>
                  </a:cubicBezTo>
                  <a:cubicBezTo>
                    <a:pt x="183" y="771"/>
                    <a:pt x="214" y="758"/>
                    <a:pt x="235" y="740"/>
                  </a:cubicBezTo>
                  <a:lnTo>
                    <a:pt x="865" y="240"/>
                  </a:lnTo>
                  <a:cubicBezTo>
                    <a:pt x="924" y="193"/>
                    <a:pt x="930" y="107"/>
                    <a:pt x="883" y="48"/>
                  </a:cubicBezTo>
                  <a:cubicBezTo>
                    <a:pt x="857" y="18"/>
                    <a:pt x="818"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1"/>
            <p:cNvSpPr/>
            <p:nvPr/>
          </p:nvSpPr>
          <p:spPr>
            <a:xfrm>
              <a:off x="5725819" y="1387443"/>
              <a:ext cx="27409" cy="16280"/>
            </a:xfrm>
            <a:custGeom>
              <a:avLst/>
              <a:gdLst/>
              <a:ahLst/>
              <a:cxnLst/>
              <a:rect l="l" t="t" r="r" b="b"/>
              <a:pathLst>
                <a:path w="862" h="512" extrusionOk="0">
                  <a:moveTo>
                    <a:pt x="151" y="1"/>
                  </a:moveTo>
                  <a:cubicBezTo>
                    <a:pt x="99" y="1"/>
                    <a:pt x="47" y="31"/>
                    <a:pt x="28" y="85"/>
                  </a:cubicBezTo>
                  <a:cubicBezTo>
                    <a:pt x="0" y="153"/>
                    <a:pt x="31" y="236"/>
                    <a:pt x="99" y="261"/>
                  </a:cubicBezTo>
                  <a:lnTo>
                    <a:pt x="661" y="499"/>
                  </a:lnTo>
                  <a:cubicBezTo>
                    <a:pt x="677" y="505"/>
                    <a:pt x="695" y="511"/>
                    <a:pt x="711" y="511"/>
                  </a:cubicBezTo>
                  <a:cubicBezTo>
                    <a:pt x="763" y="511"/>
                    <a:pt x="816" y="480"/>
                    <a:pt x="834" y="425"/>
                  </a:cubicBezTo>
                  <a:cubicBezTo>
                    <a:pt x="862" y="357"/>
                    <a:pt x="831" y="273"/>
                    <a:pt x="760" y="249"/>
                  </a:cubicBezTo>
                  <a:lnTo>
                    <a:pt x="201" y="11"/>
                  </a:lnTo>
                  <a:cubicBezTo>
                    <a:pt x="185" y="4"/>
                    <a:pt x="168" y="1"/>
                    <a:pt x="1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5755454" y="1372530"/>
              <a:ext cx="11638" cy="27537"/>
            </a:xfrm>
            <a:custGeom>
              <a:avLst/>
              <a:gdLst/>
              <a:ahLst/>
              <a:cxnLst/>
              <a:rect l="l" t="t" r="r" b="b"/>
              <a:pathLst>
                <a:path w="366" h="866" extrusionOk="0">
                  <a:moveTo>
                    <a:pt x="222" y="0"/>
                  </a:moveTo>
                  <a:cubicBezTo>
                    <a:pt x="154" y="0"/>
                    <a:pt x="93" y="50"/>
                    <a:pt x="87" y="119"/>
                  </a:cubicBezTo>
                  <a:lnTo>
                    <a:pt x="13" y="718"/>
                  </a:lnTo>
                  <a:cubicBezTo>
                    <a:pt x="1" y="789"/>
                    <a:pt x="56" y="860"/>
                    <a:pt x="131" y="866"/>
                  </a:cubicBezTo>
                  <a:lnTo>
                    <a:pt x="146" y="866"/>
                  </a:lnTo>
                  <a:cubicBezTo>
                    <a:pt x="211" y="866"/>
                    <a:pt x="269" y="816"/>
                    <a:pt x="279" y="752"/>
                  </a:cubicBezTo>
                  <a:lnTo>
                    <a:pt x="353" y="153"/>
                  </a:lnTo>
                  <a:cubicBezTo>
                    <a:pt x="365" y="78"/>
                    <a:pt x="310" y="11"/>
                    <a:pt x="239" y="1"/>
                  </a:cubicBezTo>
                  <a:cubicBezTo>
                    <a:pt x="233" y="1"/>
                    <a:pt x="227"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5758793" y="1396283"/>
              <a:ext cx="27918" cy="25883"/>
            </a:xfrm>
            <a:custGeom>
              <a:avLst/>
              <a:gdLst/>
              <a:ahLst/>
              <a:cxnLst/>
              <a:rect l="l" t="t" r="r" b="b"/>
              <a:pathLst>
                <a:path w="878" h="814" extrusionOk="0">
                  <a:moveTo>
                    <a:pt x="739" y="0"/>
                  </a:moveTo>
                  <a:cubicBezTo>
                    <a:pt x="734" y="0"/>
                    <a:pt x="728" y="1"/>
                    <a:pt x="723" y="1"/>
                  </a:cubicBezTo>
                  <a:lnTo>
                    <a:pt x="130" y="51"/>
                  </a:lnTo>
                  <a:cubicBezTo>
                    <a:pt x="93" y="54"/>
                    <a:pt x="53" y="79"/>
                    <a:pt x="32" y="113"/>
                  </a:cubicBezTo>
                  <a:cubicBezTo>
                    <a:pt x="7" y="147"/>
                    <a:pt x="1" y="190"/>
                    <a:pt x="16" y="227"/>
                  </a:cubicBezTo>
                  <a:lnTo>
                    <a:pt x="192" y="727"/>
                  </a:lnTo>
                  <a:cubicBezTo>
                    <a:pt x="214" y="779"/>
                    <a:pt x="266" y="813"/>
                    <a:pt x="322" y="813"/>
                  </a:cubicBezTo>
                  <a:cubicBezTo>
                    <a:pt x="337" y="813"/>
                    <a:pt x="353" y="810"/>
                    <a:pt x="368" y="810"/>
                  </a:cubicBezTo>
                  <a:cubicBezTo>
                    <a:pt x="436" y="786"/>
                    <a:pt x="473" y="708"/>
                    <a:pt x="449" y="641"/>
                  </a:cubicBezTo>
                  <a:lnTo>
                    <a:pt x="328" y="304"/>
                  </a:lnTo>
                  <a:lnTo>
                    <a:pt x="745" y="270"/>
                  </a:lnTo>
                  <a:cubicBezTo>
                    <a:pt x="819" y="264"/>
                    <a:pt x="878" y="196"/>
                    <a:pt x="868" y="125"/>
                  </a:cubicBezTo>
                  <a:cubicBezTo>
                    <a:pt x="863" y="53"/>
                    <a:pt x="804" y="0"/>
                    <a:pt x="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5459769" y="1117514"/>
              <a:ext cx="554008" cy="524945"/>
            </a:xfrm>
            <a:custGeom>
              <a:avLst/>
              <a:gdLst/>
              <a:ahLst/>
              <a:cxnLst/>
              <a:rect l="l" t="t" r="r" b="b"/>
              <a:pathLst>
                <a:path w="17423" h="16509" extrusionOk="0">
                  <a:moveTo>
                    <a:pt x="8819" y="269"/>
                  </a:moveTo>
                  <a:cubicBezTo>
                    <a:pt x="9310" y="269"/>
                    <a:pt x="9801" y="311"/>
                    <a:pt x="10288" y="395"/>
                  </a:cubicBezTo>
                  <a:cubicBezTo>
                    <a:pt x="12566" y="794"/>
                    <a:pt x="14524" y="2078"/>
                    <a:pt x="15666" y="3924"/>
                  </a:cubicBezTo>
                  <a:cubicBezTo>
                    <a:pt x="16926" y="5965"/>
                    <a:pt x="17148" y="8531"/>
                    <a:pt x="16302" y="11346"/>
                  </a:cubicBezTo>
                  <a:cubicBezTo>
                    <a:pt x="15561" y="13823"/>
                    <a:pt x="13783" y="15490"/>
                    <a:pt x="11301" y="16046"/>
                  </a:cubicBezTo>
                  <a:cubicBezTo>
                    <a:pt x="10697" y="16180"/>
                    <a:pt x="10096" y="16240"/>
                    <a:pt x="9517" y="16240"/>
                  </a:cubicBezTo>
                  <a:cubicBezTo>
                    <a:pt x="7635" y="16240"/>
                    <a:pt x="5983" y="15601"/>
                    <a:pt x="5249" y="14780"/>
                  </a:cubicBezTo>
                  <a:cubicBezTo>
                    <a:pt x="3384" y="12699"/>
                    <a:pt x="4879" y="9262"/>
                    <a:pt x="4897" y="9216"/>
                  </a:cubicBezTo>
                  <a:cubicBezTo>
                    <a:pt x="4938" y="9129"/>
                    <a:pt x="6459" y="6172"/>
                    <a:pt x="8777" y="6172"/>
                  </a:cubicBezTo>
                  <a:cubicBezTo>
                    <a:pt x="9076" y="6172"/>
                    <a:pt x="9389" y="6221"/>
                    <a:pt x="9714" y="6332"/>
                  </a:cubicBezTo>
                  <a:cubicBezTo>
                    <a:pt x="10887" y="6734"/>
                    <a:pt x="11510" y="7530"/>
                    <a:pt x="11427" y="8528"/>
                  </a:cubicBezTo>
                  <a:cubicBezTo>
                    <a:pt x="11347" y="9485"/>
                    <a:pt x="10627" y="10368"/>
                    <a:pt x="9828" y="10494"/>
                  </a:cubicBezTo>
                  <a:cubicBezTo>
                    <a:pt x="9741" y="10508"/>
                    <a:pt x="9656" y="10515"/>
                    <a:pt x="9574" y="10515"/>
                  </a:cubicBezTo>
                  <a:cubicBezTo>
                    <a:pt x="9130" y="10515"/>
                    <a:pt x="8760" y="10315"/>
                    <a:pt x="8531" y="9945"/>
                  </a:cubicBezTo>
                  <a:cubicBezTo>
                    <a:pt x="8290" y="9546"/>
                    <a:pt x="8278" y="9052"/>
                    <a:pt x="8500" y="8744"/>
                  </a:cubicBezTo>
                  <a:cubicBezTo>
                    <a:pt x="8773" y="8375"/>
                    <a:pt x="9068" y="8180"/>
                    <a:pt x="9349" y="8180"/>
                  </a:cubicBezTo>
                  <a:cubicBezTo>
                    <a:pt x="9412" y="8180"/>
                    <a:pt x="9474" y="8190"/>
                    <a:pt x="9534" y="8210"/>
                  </a:cubicBezTo>
                  <a:cubicBezTo>
                    <a:pt x="9812" y="8299"/>
                    <a:pt x="10028" y="8596"/>
                    <a:pt x="10028" y="8889"/>
                  </a:cubicBezTo>
                  <a:cubicBezTo>
                    <a:pt x="10028" y="9130"/>
                    <a:pt x="9886" y="9306"/>
                    <a:pt x="9627" y="9392"/>
                  </a:cubicBezTo>
                  <a:cubicBezTo>
                    <a:pt x="9571" y="9411"/>
                    <a:pt x="9521" y="9418"/>
                    <a:pt x="9477" y="9418"/>
                  </a:cubicBezTo>
                  <a:cubicBezTo>
                    <a:pt x="9295" y="9418"/>
                    <a:pt x="9214" y="9284"/>
                    <a:pt x="9189" y="9235"/>
                  </a:cubicBezTo>
                  <a:cubicBezTo>
                    <a:pt x="9130" y="9117"/>
                    <a:pt x="9145" y="8991"/>
                    <a:pt x="9220" y="8944"/>
                  </a:cubicBezTo>
                  <a:cubicBezTo>
                    <a:pt x="9280" y="8906"/>
                    <a:pt x="9321" y="8892"/>
                    <a:pt x="9348" y="8892"/>
                  </a:cubicBezTo>
                  <a:cubicBezTo>
                    <a:pt x="9356" y="8892"/>
                    <a:pt x="9362" y="8893"/>
                    <a:pt x="9368" y="8895"/>
                  </a:cubicBezTo>
                  <a:cubicBezTo>
                    <a:pt x="9389" y="8901"/>
                    <a:pt x="9408" y="8948"/>
                    <a:pt x="9414" y="8966"/>
                  </a:cubicBezTo>
                  <a:cubicBezTo>
                    <a:pt x="9428" y="9031"/>
                    <a:pt x="9481" y="9077"/>
                    <a:pt x="9544" y="9077"/>
                  </a:cubicBezTo>
                  <a:cubicBezTo>
                    <a:pt x="9553" y="9077"/>
                    <a:pt x="9562" y="9076"/>
                    <a:pt x="9572" y="9074"/>
                  </a:cubicBezTo>
                  <a:cubicBezTo>
                    <a:pt x="9646" y="9059"/>
                    <a:pt x="9695" y="8991"/>
                    <a:pt x="9680" y="8917"/>
                  </a:cubicBezTo>
                  <a:cubicBezTo>
                    <a:pt x="9677" y="8898"/>
                    <a:pt x="9636" y="8716"/>
                    <a:pt x="9476" y="8648"/>
                  </a:cubicBezTo>
                  <a:cubicBezTo>
                    <a:pt x="9435" y="8632"/>
                    <a:pt x="9393" y="8624"/>
                    <a:pt x="9349" y="8624"/>
                  </a:cubicBezTo>
                  <a:cubicBezTo>
                    <a:pt x="9266" y="8624"/>
                    <a:pt x="9177" y="8653"/>
                    <a:pt x="9078" y="8716"/>
                  </a:cubicBezTo>
                  <a:cubicBezTo>
                    <a:pt x="8889" y="8836"/>
                    <a:pt x="8831" y="9102"/>
                    <a:pt x="8945" y="9346"/>
                  </a:cubicBezTo>
                  <a:cubicBezTo>
                    <a:pt x="9027" y="9518"/>
                    <a:pt x="9207" y="9686"/>
                    <a:pt x="9475" y="9686"/>
                  </a:cubicBezTo>
                  <a:cubicBezTo>
                    <a:pt x="9548" y="9686"/>
                    <a:pt x="9627" y="9674"/>
                    <a:pt x="9714" y="9645"/>
                  </a:cubicBezTo>
                  <a:cubicBezTo>
                    <a:pt x="10087" y="9522"/>
                    <a:pt x="10300" y="9250"/>
                    <a:pt x="10300" y="8889"/>
                  </a:cubicBezTo>
                  <a:cubicBezTo>
                    <a:pt x="10300" y="8484"/>
                    <a:pt x="10007" y="8083"/>
                    <a:pt x="9621" y="7956"/>
                  </a:cubicBezTo>
                  <a:cubicBezTo>
                    <a:pt x="9558" y="7936"/>
                    <a:pt x="9466" y="7914"/>
                    <a:pt x="9353" y="7914"/>
                  </a:cubicBezTo>
                  <a:cubicBezTo>
                    <a:pt x="9081" y="7914"/>
                    <a:pt x="8689" y="8037"/>
                    <a:pt x="8290" y="8586"/>
                  </a:cubicBezTo>
                  <a:cubicBezTo>
                    <a:pt x="8003" y="8978"/>
                    <a:pt x="8012" y="9596"/>
                    <a:pt x="8309" y="10084"/>
                  </a:cubicBezTo>
                  <a:cubicBezTo>
                    <a:pt x="8585" y="10537"/>
                    <a:pt x="9053" y="10785"/>
                    <a:pt x="9593" y="10785"/>
                  </a:cubicBezTo>
                  <a:cubicBezTo>
                    <a:pt x="9686" y="10785"/>
                    <a:pt x="9781" y="10778"/>
                    <a:pt x="9877" y="10763"/>
                  </a:cubicBezTo>
                  <a:cubicBezTo>
                    <a:pt x="10785" y="10615"/>
                    <a:pt x="11606" y="9624"/>
                    <a:pt x="11699" y="8549"/>
                  </a:cubicBezTo>
                  <a:cubicBezTo>
                    <a:pt x="11794" y="7422"/>
                    <a:pt x="11106" y="6521"/>
                    <a:pt x="9806" y="6076"/>
                  </a:cubicBezTo>
                  <a:cubicBezTo>
                    <a:pt x="9449" y="5954"/>
                    <a:pt x="9105" y="5900"/>
                    <a:pt x="8778" y="5900"/>
                  </a:cubicBezTo>
                  <a:cubicBezTo>
                    <a:pt x="6482" y="5900"/>
                    <a:pt x="4947" y="8552"/>
                    <a:pt x="4687" y="9025"/>
                  </a:cubicBezTo>
                  <a:cubicBezTo>
                    <a:pt x="4558" y="9037"/>
                    <a:pt x="4427" y="9042"/>
                    <a:pt x="4295" y="9042"/>
                  </a:cubicBezTo>
                  <a:cubicBezTo>
                    <a:pt x="3384" y="9042"/>
                    <a:pt x="2469" y="8790"/>
                    <a:pt x="2458" y="8787"/>
                  </a:cubicBezTo>
                  <a:cubicBezTo>
                    <a:pt x="2445" y="8783"/>
                    <a:pt x="2431" y="8781"/>
                    <a:pt x="2418" y="8781"/>
                  </a:cubicBezTo>
                  <a:cubicBezTo>
                    <a:pt x="2400" y="8781"/>
                    <a:pt x="2383" y="8784"/>
                    <a:pt x="2366" y="8793"/>
                  </a:cubicBezTo>
                  <a:cubicBezTo>
                    <a:pt x="1463" y="9224"/>
                    <a:pt x="665" y="9282"/>
                    <a:pt x="323" y="9282"/>
                  </a:cubicBezTo>
                  <a:cubicBezTo>
                    <a:pt x="302" y="9282"/>
                    <a:pt x="283" y="9281"/>
                    <a:pt x="266" y="9281"/>
                  </a:cubicBezTo>
                  <a:cubicBezTo>
                    <a:pt x="306" y="5539"/>
                    <a:pt x="1921" y="3399"/>
                    <a:pt x="3279" y="2257"/>
                  </a:cubicBezTo>
                  <a:cubicBezTo>
                    <a:pt x="4807" y="971"/>
                    <a:pt x="6802" y="269"/>
                    <a:pt x="8819" y="269"/>
                  </a:cubicBezTo>
                  <a:close/>
                  <a:moveTo>
                    <a:pt x="8820" y="0"/>
                  </a:moveTo>
                  <a:cubicBezTo>
                    <a:pt x="6743" y="0"/>
                    <a:pt x="4686" y="721"/>
                    <a:pt x="3110" y="2047"/>
                  </a:cubicBezTo>
                  <a:cubicBezTo>
                    <a:pt x="1692" y="3236"/>
                    <a:pt x="4" y="5483"/>
                    <a:pt x="1" y="9404"/>
                  </a:cubicBezTo>
                  <a:cubicBezTo>
                    <a:pt x="1" y="9472"/>
                    <a:pt x="50" y="9531"/>
                    <a:pt x="121" y="9537"/>
                  </a:cubicBezTo>
                  <a:cubicBezTo>
                    <a:pt x="133" y="9539"/>
                    <a:pt x="205" y="9545"/>
                    <a:pt x="327" y="9545"/>
                  </a:cubicBezTo>
                  <a:cubicBezTo>
                    <a:pt x="693" y="9545"/>
                    <a:pt x="1502" y="9486"/>
                    <a:pt x="2440" y="9056"/>
                  </a:cubicBezTo>
                  <a:cubicBezTo>
                    <a:pt x="2647" y="9109"/>
                    <a:pt x="3474" y="9309"/>
                    <a:pt x="4312" y="9309"/>
                  </a:cubicBezTo>
                  <a:cubicBezTo>
                    <a:pt x="4398" y="9309"/>
                    <a:pt x="4484" y="9307"/>
                    <a:pt x="4570" y="9303"/>
                  </a:cubicBezTo>
                  <a:lnTo>
                    <a:pt x="4570" y="9303"/>
                  </a:lnTo>
                  <a:cubicBezTo>
                    <a:pt x="4258" y="10105"/>
                    <a:pt x="3310" y="13020"/>
                    <a:pt x="5048" y="14956"/>
                  </a:cubicBezTo>
                  <a:cubicBezTo>
                    <a:pt x="5827" y="15826"/>
                    <a:pt x="7565" y="16509"/>
                    <a:pt x="9531" y="16509"/>
                  </a:cubicBezTo>
                  <a:cubicBezTo>
                    <a:pt x="10127" y="16509"/>
                    <a:pt x="10742" y="16447"/>
                    <a:pt x="11353" y="16308"/>
                  </a:cubicBezTo>
                  <a:cubicBezTo>
                    <a:pt x="13937" y="15734"/>
                    <a:pt x="15783" y="13995"/>
                    <a:pt x="16555" y="11421"/>
                  </a:cubicBezTo>
                  <a:cubicBezTo>
                    <a:pt x="17423" y="8531"/>
                    <a:pt x="17197" y="5888"/>
                    <a:pt x="15891" y="3779"/>
                  </a:cubicBezTo>
                  <a:cubicBezTo>
                    <a:pt x="14712" y="1865"/>
                    <a:pt x="12684" y="537"/>
                    <a:pt x="10334" y="130"/>
                  </a:cubicBezTo>
                  <a:cubicBezTo>
                    <a:pt x="9833" y="43"/>
                    <a:pt x="9326" y="0"/>
                    <a:pt x="88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1"/>
            <p:cNvSpPr/>
            <p:nvPr/>
          </p:nvSpPr>
          <p:spPr>
            <a:xfrm>
              <a:off x="5124623" y="1317075"/>
              <a:ext cx="1171197" cy="456676"/>
            </a:xfrm>
            <a:custGeom>
              <a:avLst/>
              <a:gdLst/>
              <a:ahLst/>
              <a:cxnLst/>
              <a:rect l="l" t="t" r="r" b="b"/>
              <a:pathLst>
                <a:path w="36833" h="14362" extrusionOk="0">
                  <a:moveTo>
                    <a:pt x="36089" y="1"/>
                  </a:moveTo>
                  <a:cubicBezTo>
                    <a:pt x="35521" y="1390"/>
                    <a:pt x="35586" y="3499"/>
                    <a:pt x="35008" y="4413"/>
                  </a:cubicBezTo>
                  <a:cubicBezTo>
                    <a:pt x="34638" y="4996"/>
                    <a:pt x="33514" y="6475"/>
                    <a:pt x="33097" y="7022"/>
                  </a:cubicBezTo>
                  <a:cubicBezTo>
                    <a:pt x="32770" y="7451"/>
                    <a:pt x="32288" y="7729"/>
                    <a:pt x="31816" y="7991"/>
                  </a:cubicBezTo>
                  <a:cubicBezTo>
                    <a:pt x="30266" y="8859"/>
                    <a:pt x="29047" y="9702"/>
                    <a:pt x="27494" y="10569"/>
                  </a:cubicBezTo>
                  <a:cubicBezTo>
                    <a:pt x="26777" y="10971"/>
                    <a:pt x="26055" y="11372"/>
                    <a:pt x="25289" y="11668"/>
                  </a:cubicBezTo>
                  <a:cubicBezTo>
                    <a:pt x="24267" y="12067"/>
                    <a:pt x="22619" y="11974"/>
                    <a:pt x="21538" y="12178"/>
                  </a:cubicBezTo>
                  <a:cubicBezTo>
                    <a:pt x="20420" y="12389"/>
                    <a:pt x="18306" y="13001"/>
                    <a:pt x="17102" y="13001"/>
                  </a:cubicBezTo>
                  <a:cubicBezTo>
                    <a:pt x="17060" y="13001"/>
                    <a:pt x="17018" y="13001"/>
                    <a:pt x="16978" y="12999"/>
                  </a:cubicBezTo>
                  <a:cubicBezTo>
                    <a:pt x="14236" y="12891"/>
                    <a:pt x="13063" y="11971"/>
                    <a:pt x="10445" y="11171"/>
                  </a:cubicBezTo>
                  <a:cubicBezTo>
                    <a:pt x="9661" y="10930"/>
                    <a:pt x="8855" y="10757"/>
                    <a:pt x="8089" y="10461"/>
                  </a:cubicBezTo>
                  <a:cubicBezTo>
                    <a:pt x="7095" y="10075"/>
                    <a:pt x="5397" y="8677"/>
                    <a:pt x="4502" y="8096"/>
                  </a:cubicBezTo>
                  <a:cubicBezTo>
                    <a:pt x="3776" y="7624"/>
                    <a:pt x="3643" y="6500"/>
                    <a:pt x="2921" y="6031"/>
                  </a:cubicBezTo>
                  <a:cubicBezTo>
                    <a:pt x="1995" y="5429"/>
                    <a:pt x="1213" y="4549"/>
                    <a:pt x="432" y="3774"/>
                  </a:cubicBezTo>
                  <a:lnTo>
                    <a:pt x="432" y="3774"/>
                  </a:lnTo>
                  <a:cubicBezTo>
                    <a:pt x="0" y="5009"/>
                    <a:pt x="1278" y="6404"/>
                    <a:pt x="2174" y="7513"/>
                  </a:cubicBezTo>
                  <a:cubicBezTo>
                    <a:pt x="2504" y="7926"/>
                    <a:pt x="2850" y="8346"/>
                    <a:pt x="3297" y="8627"/>
                  </a:cubicBezTo>
                  <a:cubicBezTo>
                    <a:pt x="3693" y="8877"/>
                    <a:pt x="4162" y="9013"/>
                    <a:pt x="4520" y="9316"/>
                  </a:cubicBezTo>
                  <a:cubicBezTo>
                    <a:pt x="5026" y="9739"/>
                    <a:pt x="5233" y="10427"/>
                    <a:pt x="5690" y="10909"/>
                  </a:cubicBezTo>
                  <a:cubicBezTo>
                    <a:pt x="6626" y="11903"/>
                    <a:pt x="8222" y="11727"/>
                    <a:pt x="9553" y="12054"/>
                  </a:cubicBezTo>
                  <a:cubicBezTo>
                    <a:pt x="11007" y="12412"/>
                    <a:pt x="12214" y="13425"/>
                    <a:pt x="13625" y="13938"/>
                  </a:cubicBezTo>
                  <a:cubicBezTo>
                    <a:pt x="14467" y="14244"/>
                    <a:pt x="15343" y="14362"/>
                    <a:pt x="16232" y="14362"/>
                  </a:cubicBezTo>
                  <a:cubicBezTo>
                    <a:pt x="17681" y="14362"/>
                    <a:pt x="19165" y="14049"/>
                    <a:pt x="20590" y="13734"/>
                  </a:cubicBezTo>
                  <a:cubicBezTo>
                    <a:pt x="22057" y="13413"/>
                    <a:pt x="23526" y="13085"/>
                    <a:pt x="25002" y="12761"/>
                  </a:cubicBezTo>
                  <a:cubicBezTo>
                    <a:pt x="26194" y="12499"/>
                    <a:pt x="27466" y="12187"/>
                    <a:pt x="28275" y="11267"/>
                  </a:cubicBezTo>
                  <a:cubicBezTo>
                    <a:pt x="28546" y="10958"/>
                    <a:pt x="28756" y="10585"/>
                    <a:pt x="29093" y="10341"/>
                  </a:cubicBezTo>
                  <a:cubicBezTo>
                    <a:pt x="29392" y="10125"/>
                    <a:pt x="29766" y="10035"/>
                    <a:pt x="30127" y="9939"/>
                  </a:cubicBezTo>
                  <a:cubicBezTo>
                    <a:pt x="32180" y="9384"/>
                    <a:pt x="34104" y="8352"/>
                    <a:pt x="35709" y="6957"/>
                  </a:cubicBezTo>
                  <a:cubicBezTo>
                    <a:pt x="36077" y="6636"/>
                    <a:pt x="36441" y="6284"/>
                    <a:pt x="36629" y="5833"/>
                  </a:cubicBezTo>
                  <a:cubicBezTo>
                    <a:pt x="36833" y="5354"/>
                    <a:pt x="36821" y="4811"/>
                    <a:pt x="36787" y="4289"/>
                  </a:cubicBezTo>
                  <a:cubicBezTo>
                    <a:pt x="36722" y="3363"/>
                    <a:pt x="36629" y="2483"/>
                    <a:pt x="36413" y="1582"/>
                  </a:cubicBezTo>
                  <a:cubicBezTo>
                    <a:pt x="36660" y="1066"/>
                    <a:pt x="36466" y="436"/>
                    <a:pt x="36089"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1"/>
            <p:cNvSpPr/>
            <p:nvPr/>
          </p:nvSpPr>
          <p:spPr>
            <a:xfrm>
              <a:off x="6073302" y="1444806"/>
              <a:ext cx="135457" cy="114471"/>
            </a:xfrm>
            <a:custGeom>
              <a:avLst/>
              <a:gdLst/>
              <a:ahLst/>
              <a:cxnLst/>
              <a:rect l="l" t="t" r="r" b="b"/>
              <a:pathLst>
                <a:path w="4260" h="3600" extrusionOk="0">
                  <a:moveTo>
                    <a:pt x="2415" y="0"/>
                  </a:moveTo>
                  <a:cubicBezTo>
                    <a:pt x="2302" y="0"/>
                    <a:pt x="2190" y="14"/>
                    <a:pt x="2083" y="50"/>
                  </a:cubicBezTo>
                  <a:cubicBezTo>
                    <a:pt x="1715" y="161"/>
                    <a:pt x="1465" y="488"/>
                    <a:pt x="1249" y="810"/>
                  </a:cubicBezTo>
                  <a:cubicBezTo>
                    <a:pt x="1083" y="1057"/>
                    <a:pt x="925" y="1316"/>
                    <a:pt x="851" y="1603"/>
                  </a:cubicBezTo>
                  <a:cubicBezTo>
                    <a:pt x="805" y="1785"/>
                    <a:pt x="792" y="1973"/>
                    <a:pt x="740" y="2156"/>
                  </a:cubicBezTo>
                  <a:cubicBezTo>
                    <a:pt x="653" y="2446"/>
                    <a:pt x="462" y="2690"/>
                    <a:pt x="301" y="2943"/>
                  </a:cubicBezTo>
                  <a:cubicBezTo>
                    <a:pt x="1" y="3439"/>
                    <a:pt x="45" y="3600"/>
                    <a:pt x="262" y="3600"/>
                  </a:cubicBezTo>
                  <a:cubicBezTo>
                    <a:pt x="402" y="3600"/>
                    <a:pt x="612" y="3533"/>
                    <a:pt x="848" y="3446"/>
                  </a:cubicBezTo>
                  <a:cubicBezTo>
                    <a:pt x="1342" y="3261"/>
                    <a:pt x="1901" y="3230"/>
                    <a:pt x="2324" y="2881"/>
                  </a:cubicBezTo>
                  <a:cubicBezTo>
                    <a:pt x="2490" y="2742"/>
                    <a:pt x="2623" y="2569"/>
                    <a:pt x="2753" y="2390"/>
                  </a:cubicBezTo>
                  <a:cubicBezTo>
                    <a:pt x="3256" y="1711"/>
                    <a:pt x="3756" y="1029"/>
                    <a:pt x="4259" y="350"/>
                  </a:cubicBezTo>
                  <a:cubicBezTo>
                    <a:pt x="3833" y="254"/>
                    <a:pt x="3410" y="167"/>
                    <a:pt x="2987" y="78"/>
                  </a:cubicBezTo>
                  <a:cubicBezTo>
                    <a:pt x="2800" y="39"/>
                    <a:pt x="2605" y="0"/>
                    <a:pt x="2415"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6187614" y="1366075"/>
              <a:ext cx="38634" cy="58189"/>
            </a:xfrm>
            <a:custGeom>
              <a:avLst/>
              <a:gdLst/>
              <a:ahLst/>
              <a:cxnLst/>
              <a:rect l="l" t="t" r="r" b="b"/>
              <a:pathLst>
                <a:path w="1215" h="1830" extrusionOk="0">
                  <a:moveTo>
                    <a:pt x="1214" y="1"/>
                  </a:moveTo>
                  <a:lnTo>
                    <a:pt x="1214" y="1"/>
                  </a:lnTo>
                  <a:cubicBezTo>
                    <a:pt x="529" y="155"/>
                    <a:pt x="1" y="831"/>
                    <a:pt x="13" y="1532"/>
                  </a:cubicBezTo>
                  <a:lnTo>
                    <a:pt x="84" y="1634"/>
                  </a:lnTo>
                  <a:cubicBezTo>
                    <a:pt x="140" y="1766"/>
                    <a:pt x="276" y="1829"/>
                    <a:pt x="419" y="1829"/>
                  </a:cubicBezTo>
                  <a:cubicBezTo>
                    <a:pt x="523" y="1829"/>
                    <a:pt x="631" y="1796"/>
                    <a:pt x="714" y="1733"/>
                  </a:cubicBezTo>
                  <a:cubicBezTo>
                    <a:pt x="911" y="1587"/>
                    <a:pt x="992" y="1337"/>
                    <a:pt x="1050" y="1097"/>
                  </a:cubicBezTo>
                  <a:cubicBezTo>
                    <a:pt x="1134" y="738"/>
                    <a:pt x="1192" y="368"/>
                    <a:pt x="1214" y="1"/>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5510518" y="1639534"/>
              <a:ext cx="170085" cy="73484"/>
            </a:xfrm>
            <a:custGeom>
              <a:avLst/>
              <a:gdLst/>
              <a:ahLst/>
              <a:cxnLst/>
              <a:rect l="l" t="t" r="r" b="b"/>
              <a:pathLst>
                <a:path w="5349" h="2311" extrusionOk="0">
                  <a:moveTo>
                    <a:pt x="1404" y="1"/>
                  </a:moveTo>
                  <a:cubicBezTo>
                    <a:pt x="1382" y="1"/>
                    <a:pt x="1360" y="1"/>
                    <a:pt x="1338" y="2"/>
                  </a:cubicBezTo>
                  <a:cubicBezTo>
                    <a:pt x="979" y="18"/>
                    <a:pt x="69" y="76"/>
                    <a:pt x="38" y="542"/>
                  </a:cubicBezTo>
                  <a:cubicBezTo>
                    <a:pt x="1" y="1015"/>
                    <a:pt x="1044" y="1391"/>
                    <a:pt x="1384" y="1546"/>
                  </a:cubicBezTo>
                  <a:cubicBezTo>
                    <a:pt x="2461" y="2043"/>
                    <a:pt x="3649" y="2310"/>
                    <a:pt x="4836" y="2310"/>
                  </a:cubicBezTo>
                  <a:cubicBezTo>
                    <a:pt x="4976" y="2310"/>
                    <a:pt x="5116" y="2307"/>
                    <a:pt x="5256" y="2299"/>
                  </a:cubicBezTo>
                  <a:lnTo>
                    <a:pt x="5348" y="2102"/>
                  </a:lnTo>
                  <a:cubicBezTo>
                    <a:pt x="4684" y="1901"/>
                    <a:pt x="4255" y="1277"/>
                    <a:pt x="3687" y="888"/>
                  </a:cubicBezTo>
                  <a:cubicBezTo>
                    <a:pt x="3486" y="749"/>
                    <a:pt x="3267" y="635"/>
                    <a:pt x="3051" y="527"/>
                  </a:cubicBezTo>
                  <a:cubicBezTo>
                    <a:pt x="2531" y="268"/>
                    <a:pt x="1982" y="1"/>
                    <a:pt x="1404"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5376905" y="1565573"/>
              <a:ext cx="95742" cy="78476"/>
            </a:xfrm>
            <a:custGeom>
              <a:avLst/>
              <a:gdLst/>
              <a:ahLst/>
              <a:cxnLst/>
              <a:rect l="l" t="t" r="r" b="b"/>
              <a:pathLst>
                <a:path w="3011" h="2468" extrusionOk="0">
                  <a:moveTo>
                    <a:pt x="1455" y="0"/>
                  </a:moveTo>
                  <a:cubicBezTo>
                    <a:pt x="1320" y="0"/>
                    <a:pt x="1186" y="28"/>
                    <a:pt x="1063" y="90"/>
                  </a:cubicBezTo>
                  <a:cubicBezTo>
                    <a:pt x="930" y="158"/>
                    <a:pt x="819" y="256"/>
                    <a:pt x="708" y="352"/>
                  </a:cubicBezTo>
                  <a:cubicBezTo>
                    <a:pt x="526" y="513"/>
                    <a:pt x="340" y="679"/>
                    <a:pt x="251" y="902"/>
                  </a:cubicBezTo>
                  <a:cubicBezTo>
                    <a:pt x="1" y="1538"/>
                    <a:pt x="590" y="2124"/>
                    <a:pt x="1143" y="2322"/>
                  </a:cubicBezTo>
                  <a:cubicBezTo>
                    <a:pt x="1362" y="2399"/>
                    <a:pt x="1600" y="2408"/>
                    <a:pt x="1832" y="2421"/>
                  </a:cubicBezTo>
                  <a:cubicBezTo>
                    <a:pt x="2143" y="2436"/>
                    <a:pt x="2452" y="2452"/>
                    <a:pt x="2764" y="2467"/>
                  </a:cubicBezTo>
                  <a:cubicBezTo>
                    <a:pt x="2934" y="2242"/>
                    <a:pt x="3011" y="1942"/>
                    <a:pt x="2977" y="1658"/>
                  </a:cubicBezTo>
                  <a:cubicBezTo>
                    <a:pt x="2952" y="1470"/>
                    <a:pt x="2884" y="1291"/>
                    <a:pt x="2804" y="1118"/>
                  </a:cubicBezTo>
                  <a:cubicBezTo>
                    <a:pt x="2644" y="775"/>
                    <a:pt x="2437" y="442"/>
                    <a:pt x="2131" y="226"/>
                  </a:cubicBezTo>
                  <a:cubicBezTo>
                    <a:pt x="1934" y="86"/>
                    <a:pt x="1693" y="0"/>
                    <a:pt x="1455"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6021027" y="1230491"/>
              <a:ext cx="75901" cy="103660"/>
            </a:xfrm>
            <a:custGeom>
              <a:avLst/>
              <a:gdLst/>
              <a:ahLst/>
              <a:cxnLst/>
              <a:rect l="l" t="t" r="r" b="b"/>
              <a:pathLst>
                <a:path w="2387" h="3260" extrusionOk="0">
                  <a:moveTo>
                    <a:pt x="493" y="1"/>
                  </a:moveTo>
                  <a:cubicBezTo>
                    <a:pt x="229" y="1"/>
                    <a:pt x="65" y="374"/>
                    <a:pt x="25" y="711"/>
                  </a:cubicBezTo>
                  <a:cubicBezTo>
                    <a:pt x="0" y="881"/>
                    <a:pt x="40" y="1054"/>
                    <a:pt x="78" y="1220"/>
                  </a:cubicBezTo>
                  <a:cubicBezTo>
                    <a:pt x="195" y="1736"/>
                    <a:pt x="306" y="2248"/>
                    <a:pt x="420" y="2767"/>
                  </a:cubicBezTo>
                  <a:cubicBezTo>
                    <a:pt x="467" y="2980"/>
                    <a:pt x="559" y="3230"/>
                    <a:pt x="775" y="3258"/>
                  </a:cubicBezTo>
                  <a:cubicBezTo>
                    <a:pt x="785" y="3259"/>
                    <a:pt x="795" y="3260"/>
                    <a:pt x="804" y="3260"/>
                  </a:cubicBezTo>
                  <a:cubicBezTo>
                    <a:pt x="962" y="3260"/>
                    <a:pt x="1096" y="3121"/>
                    <a:pt x="1198" y="2999"/>
                  </a:cubicBezTo>
                  <a:cubicBezTo>
                    <a:pt x="1451" y="2693"/>
                    <a:pt x="1711" y="2384"/>
                    <a:pt x="1964" y="2079"/>
                  </a:cubicBezTo>
                  <a:cubicBezTo>
                    <a:pt x="2171" y="1838"/>
                    <a:pt x="2387" y="1501"/>
                    <a:pt x="2223" y="1227"/>
                  </a:cubicBezTo>
                  <a:cubicBezTo>
                    <a:pt x="2057" y="942"/>
                    <a:pt x="1640" y="970"/>
                    <a:pt x="1362" y="791"/>
                  </a:cubicBezTo>
                  <a:cubicBezTo>
                    <a:pt x="1146" y="652"/>
                    <a:pt x="1035" y="399"/>
                    <a:pt x="859" y="208"/>
                  </a:cubicBezTo>
                  <a:cubicBezTo>
                    <a:pt x="722" y="61"/>
                    <a:pt x="599" y="1"/>
                    <a:pt x="493"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5440913" y="1049849"/>
              <a:ext cx="58857" cy="28522"/>
            </a:xfrm>
            <a:custGeom>
              <a:avLst/>
              <a:gdLst/>
              <a:ahLst/>
              <a:cxnLst/>
              <a:rect l="l" t="t" r="r" b="b"/>
              <a:pathLst>
                <a:path w="1851" h="897" extrusionOk="0">
                  <a:moveTo>
                    <a:pt x="1807" y="1"/>
                  </a:moveTo>
                  <a:lnTo>
                    <a:pt x="1807" y="1"/>
                  </a:lnTo>
                  <a:cubicBezTo>
                    <a:pt x="1443" y="168"/>
                    <a:pt x="1044" y="266"/>
                    <a:pt x="643" y="297"/>
                  </a:cubicBezTo>
                  <a:cubicBezTo>
                    <a:pt x="405" y="316"/>
                    <a:pt x="109" y="337"/>
                    <a:pt x="1" y="554"/>
                  </a:cubicBezTo>
                  <a:lnTo>
                    <a:pt x="13" y="625"/>
                  </a:lnTo>
                  <a:cubicBezTo>
                    <a:pt x="270" y="785"/>
                    <a:pt x="570" y="896"/>
                    <a:pt x="869" y="896"/>
                  </a:cubicBezTo>
                  <a:cubicBezTo>
                    <a:pt x="962" y="896"/>
                    <a:pt x="1055" y="886"/>
                    <a:pt x="1146" y="862"/>
                  </a:cubicBezTo>
                  <a:cubicBezTo>
                    <a:pt x="1523" y="760"/>
                    <a:pt x="1850" y="390"/>
                    <a:pt x="1807"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5266472" y="1531232"/>
              <a:ext cx="27314" cy="34278"/>
            </a:xfrm>
            <a:custGeom>
              <a:avLst/>
              <a:gdLst/>
              <a:ahLst/>
              <a:cxnLst/>
              <a:rect l="l" t="t" r="r" b="b"/>
              <a:pathLst>
                <a:path w="859" h="1078" extrusionOk="0">
                  <a:moveTo>
                    <a:pt x="196" y="1"/>
                  </a:moveTo>
                  <a:cubicBezTo>
                    <a:pt x="180" y="1"/>
                    <a:pt x="165" y="1"/>
                    <a:pt x="149" y="3"/>
                  </a:cubicBezTo>
                  <a:cubicBezTo>
                    <a:pt x="0" y="398"/>
                    <a:pt x="195" y="886"/>
                    <a:pt x="568" y="1077"/>
                  </a:cubicBezTo>
                  <a:lnTo>
                    <a:pt x="621" y="1055"/>
                  </a:lnTo>
                  <a:cubicBezTo>
                    <a:pt x="803" y="876"/>
                    <a:pt x="859" y="589"/>
                    <a:pt x="754" y="361"/>
                  </a:cubicBezTo>
                  <a:cubicBezTo>
                    <a:pt x="655" y="147"/>
                    <a:pt x="430" y="1"/>
                    <a:pt x="196"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1"/>
            <p:cNvSpPr/>
            <p:nvPr/>
          </p:nvSpPr>
          <p:spPr>
            <a:xfrm>
              <a:off x="5170062" y="1428367"/>
              <a:ext cx="74152" cy="61242"/>
            </a:xfrm>
            <a:custGeom>
              <a:avLst/>
              <a:gdLst/>
              <a:ahLst/>
              <a:cxnLst/>
              <a:rect l="l" t="t" r="r" b="b"/>
              <a:pathLst>
                <a:path w="2332" h="1926" extrusionOk="0">
                  <a:moveTo>
                    <a:pt x="112" y="0"/>
                  </a:moveTo>
                  <a:cubicBezTo>
                    <a:pt x="93" y="0"/>
                    <a:pt x="73" y="6"/>
                    <a:pt x="56" y="17"/>
                  </a:cubicBezTo>
                  <a:cubicBezTo>
                    <a:pt x="10" y="48"/>
                    <a:pt x="1" y="110"/>
                    <a:pt x="31" y="156"/>
                  </a:cubicBezTo>
                  <a:cubicBezTo>
                    <a:pt x="559" y="928"/>
                    <a:pt x="1319" y="1555"/>
                    <a:pt x="2180" y="1916"/>
                  </a:cubicBezTo>
                  <a:cubicBezTo>
                    <a:pt x="2193" y="1919"/>
                    <a:pt x="2208" y="1926"/>
                    <a:pt x="2217" y="1926"/>
                  </a:cubicBezTo>
                  <a:cubicBezTo>
                    <a:pt x="2257" y="1926"/>
                    <a:pt x="2291" y="1901"/>
                    <a:pt x="2310" y="1864"/>
                  </a:cubicBezTo>
                  <a:cubicBezTo>
                    <a:pt x="2332" y="1811"/>
                    <a:pt x="2307" y="1756"/>
                    <a:pt x="2257" y="1731"/>
                  </a:cubicBezTo>
                  <a:cubicBezTo>
                    <a:pt x="1436" y="1385"/>
                    <a:pt x="701" y="783"/>
                    <a:pt x="195" y="45"/>
                  </a:cubicBezTo>
                  <a:cubicBezTo>
                    <a:pt x="176" y="16"/>
                    <a:pt x="144" y="0"/>
                    <a:pt x="112"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31"/>
            <p:cNvSpPr/>
            <p:nvPr/>
          </p:nvSpPr>
          <p:spPr>
            <a:xfrm>
              <a:off x="5896539" y="1578006"/>
              <a:ext cx="70908" cy="57394"/>
            </a:xfrm>
            <a:custGeom>
              <a:avLst/>
              <a:gdLst/>
              <a:ahLst/>
              <a:cxnLst/>
              <a:rect l="l" t="t" r="r" b="b"/>
              <a:pathLst>
                <a:path w="2230" h="1805" extrusionOk="0">
                  <a:moveTo>
                    <a:pt x="2118" y="1"/>
                  </a:moveTo>
                  <a:cubicBezTo>
                    <a:pt x="2087" y="1"/>
                    <a:pt x="2057" y="15"/>
                    <a:pt x="2038" y="44"/>
                  </a:cubicBezTo>
                  <a:cubicBezTo>
                    <a:pt x="1538" y="733"/>
                    <a:pt x="859" y="1273"/>
                    <a:pt x="78" y="1610"/>
                  </a:cubicBezTo>
                  <a:cubicBezTo>
                    <a:pt x="22" y="1628"/>
                    <a:pt x="0" y="1690"/>
                    <a:pt x="22" y="1743"/>
                  </a:cubicBezTo>
                  <a:cubicBezTo>
                    <a:pt x="38" y="1780"/>
                    <a:pt x="78" y="1804"/>
                    <a:pt x="115" y="1804"/>
                  </a:cubicBezTo>
                  <a:cubicBezTo>
                    <a:pt x="127" y="1804"/>
                    <a:pt x="142" y="1804"/>
                    <a:pt x="155" y="1795"/>
                  </a:cubicBezTo>
                  <a:cubicBezTo>
                    <a:pt x="973" y="1443"/>
                    <a:pt x="1677" y="881"/>
                    <a:pt x="2199" y="159"/>
                  </a:cubicBezTo>
                  <a:cubicBezTo>
                    <a:pt x="2230" y="116"/>
                    <a:pt x="2223" y="51"/>
                    <a:pt x="2177" y="20"/>
                  </a:cubicBezTo>
                  <a:cubicBezTo>
                    <a:pt x="2160" y="7"/>
                    <a:pt x="2139" y="1"/>
                    <a:pt x="2118"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5424633" y="1353229"/>
              <a:ext cx="15136" cy="98986"/>
            </a:xfrm>
            <a:custGeom>
              <a:avLst/>
              <a:gdLst/>
              <a:ahLst/>
              <a:cxnLst/>
              <a:rect l="l" t="t" r="r" b="b"/>
              <a:pathLst>
                <a:path w="476" h="3113" extrusionOk="0">
                  <a:moveTo>
                    <a:pt x="364" y="1"/>
                  </a:moveTo>
                  <a:cubicBezTo>
                    <a:pt x="319" y="1"/>
                    <a:pt x="276" y="32"/>
                    <a:pt x="266" y="80"/>
                  </a:cubicBezTo>
                  <a:cubicBezTo>
                    <a:pt x="71" y="1044"/>
                    <a:pt x="0" y="2032"/>
                    <a:pt x="59" y="3016"/>
                  </a:cubicBezTo>
                  <a:cubicBezTo>
                    <a:pt x="62" y="3072"/>
                    <a:pt x="105" y="3112"/>
                    <a:pt x="158" y="3112"/>
                  </a:cubicBezTo>
                  <a:lnTo>
                    <a:pt x="164" y="3112"/>
                  </a:lnTo>
                  <a:cubicBezTo>
                    <a:pt x="219" y="3109"/>
                    <a:pt x="263" y="3060"/>
                    <a:pt x="260" y="3007"/>
                  </a:cubicBezTo>
                  <a:cubicBezTo>
                    <a:pt x="204" y="2041"/>
                    <a:pt x="272" y="1071"/>
                    <a:pt x="463" y="124"/>
                  </a:cubicBezTo>
                  <a:cubicBezTo>
                    <a:pt x="476" y="68"/>
                    <a:pt x="442" y="16"/>
                    <a:pt x="386" y="3"/>
                  </a:cubicBezTo>
                  <a:cubicBezTo>
                    <a:pt x="379" y="1"/>
                    <a:pt x="372" y="1"/>
                    <a:pt x="364"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5395570" y="1280127"/>
              <a:ext cx="26932" cy="68810"/>
            </a:xfrm>
            <a:custGeom>
              <a:avLst/>
              <a:gdLst/>
              <a:ahLst/>
              <a:cxnLst/>
              <a:rect l="l" t="t" r="r" b="b"/>
              <a:pathLst>
                <a:path w="847" h="2164" extrusionOk="0">
                  <a:moveTo>
                    <a:pt x="729" y="1"/>
                  </a:moveTo>
                  <a:cubicBezTo>
                    <a:pt x="695" y="1"/>
                    <a:pt x="662" y="19"/>
                    <a:pt x="646" y="51"/>
                  </a:cubicBezTo>
                  <a:cubicBezTo>
                    <a:pt x="300" y="663"/>
                    <a:pt x="81" y="1354"/>
                    <a:pt x="10" y="2052"/>
                  </a:cubicBezTo>
                  <a:cubicBezTo>
                    <a:pt x="0" y="2111"/>
                    <a:pt x="44" y="2157"/>
                    <a:pt x="96" y="2163"/>
                  </a:cubicBezTo>
                  <a:lnTo>
                    <a:pt x="108" y="2163"/>
                  </a:lnTo>
                  <a:cubicBezTo>
                    <a:pt x="158" y="2163"/>
                    <a:pt x="201" y="2126"/>
                    <a:pt x="207" y="2071"/>
                  </a:cubicBezTo>
                  <a:cubicBezTo>
                    <a:pt x="278" y="1404"/>
                    <a:pt x="485" y="737"/>
                    <a:pt x="819" y="150"/>
                  </a:cubicBezTo>
                  <a:cubicBezTo>
                    <a:pt x="846" y="104"/>
                    <a:pt x="831" y="42"/>
                    <a:pt x="778" y="14"/>
                  </a:cubicBezTo>
                  <a:cubicBezTo>
                    <a:pt x="763" y="5"/>
                    <a:pt x="746" y="1"/>
                    <a:pt x="729"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5537418" y="1611425"/>
              <a:ext cx="59048" cy="14659"/>
            </a:xfrm>
            <a:custGeom>
              <a:avLst/>
              <a:gdLst/>
              <a:ahLst/>
              <a:cxnLst/>
              <a:rect l="l" t="t" r="r" b="b"/>
              <a:pathLst>
                <a:path w="1857" h="461" extrusionOk="0">
                  <a:moveTo>
                    <a:pt x="550" y="0"/>
                  </a:moveTo>
                  <a:cubicBezTo>
                    <a:pt x="396" y="0"/>
                    <a:pt x="242" y="12"/>
                    <a:pt x="90" y="37"/>
                  </a:cubicBezTo>
                  <a:cubicBezTo>
                    <a:pt x="35" y="46"/>
                    <a:pt x="1" y="99"/>
                    <a:pt x="7" y="154"/>
                  </a:cubicBezTo>
                  <a:cubicBezTo>
                    <a:pt x="15" y="200"/>
                    <a:pt x="59" y="237"/>
                    <a:pt x="105" y="237"/>
                  </a:cubicBezTo>
                  <a:cubicBezTo>
                    <a:pt x="111" y="237"/>
                    <a:pt x="118" y="236"/>
                    <a:pt x="124" y="235"/>
                  </a:cubicBezTo>
                  <a:cubicBezTo>
                    <a:pt x="268" y="210"/>
                    <a:pt x="414" y="198"/>
                    <a:pt x="560" y="198"/>
                  </a:cubicBezTo>
                  <a:cubicBezTo>
                    <a:pt x="951" y="198"/>
                    <a:pt x="1344" y="284"/>
                    <a:pt x="1699" y="451"/>
                  </a:cubicBezTo>
                  <a:cubicBezTo>
                    <a:pt x="1714" y="454"/>
                    <a:pt x="1727" y="460"/>
                    <a:pt x="1742" y="460"/>
                  </a:cubicBezTo>
                  <a:cubicBezTo>
                    <a:pt x="1776" y="460"/>
                    <a:pt x="1816" y="438"/>
                    <a:pt x="1835" y="408"/>
                  </a:cubicBezTo>
                  <a:cubicBezTo>
                    <a:pt x="1856" y="358"/>
                    <a:pt x="1835" y="296"/>
                    <a:pt x="1782" y="272"/>
                  </a:cubicBezTo>
                  <a:cubicBezTo>
                    <a:pt x="1399" y="93"/>
                    <a:pt x="975" y="0"/>
                    <a:pt x="55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5250668" y="1449925"/>
              <a:ext cx="36535" cy="22799"/>
            </a:xfrm>
            <a:custGeom>
              <a:avLst/>
              <a:gdLst/>
              <a:ahLst/>
              <a:cxnLst/>
              <a:rect l="l" t="t" r="r" b="b"/>
              <a:pathLst>
                <a:path w="1149" h="717" extrusionOk="0">
                  <a:moveTo>
                    <a:pt x="113" y="0"/>
                  </a:moveTo>
                  <a:cubicBezTo>
                    <a:pt x="91" y="0"/>
                    <a:pt x="68" y="7"/>
                    <a:pt x="50" y="22"/>
                  </a:cubicBezTo>
                  <a:cubicBezTo>
                    <a:pt x="7" y="59"/>
                    <a:pt x="0" y="124"/>
                    <a:pt x="34" y="167"/>
                  </a:cubicBezTo>
                  <a:cubicBezTo>
                    <a:pt x="278" y="469"/>
                    <a:pt x="636" y="670"/>
                    <a:pt x="1025" y="716"/>
                  </a:cubicBezTo>
                  <a:lnTo>
                    <a:pt x="1038" y="716"/>
                  </a:lnTo>
                  <a:cubicBezTo>
                    <a:pt x="1087" y="716"/>
                    <a:pt x="1130" y="679"/>
                    <a:pt x="1143" y="627"/>
                  </a:cubicBezTo>
                  <a:cubicBezTo>
                    <a:pt x="1149" y="574"/>
                    <a:pt x="1109" y="525"/>
                    <a:pt x="1053" y="516"/>
                  </a:cubicBezTo>
                  <a:cubicBezTo>
                    <a:pt x="717" y="473"/>
                    <a:pt x="405" y="300"/>
                    <a:pt x="192" y="37"/>
                  </a:cubicBezTo>
                  <a:cubicBezTo>
                    <a:pt x="172" y="13"/>
                    <a:pt x="143" y="0"/>
                    <a:pt x="113"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5356872" y="1082537"/>
              <a:ext cx="42163" cy="63086"/>
            </a:xfrm>
            <a:custGeom>
              <a:avLst/>
              <a:gdLst/>
              <a:ahLst/>
              <a:cxnLst/>
              <a:rect l="l" t="t" r="r" b="b"/>
              <a:pathLst>
                <a:path w="1326" h="1984" extrusionOk="0">
                  <a:moveTo>
                    <a:pt x="1211" y="0"/>
                  </a:moveTo>
                  <a:cubicBezTo>
                    <a:pt x="1197" y="0"/>
                    <a:pt x="1182" y="3"/>
                    <a:pt x="1168" y="10"/>
                  </a:cubicBezTo>
                  <a:cubicBezTo>
                    <a:pt x="464" y="350"/>
                    <a:pt x="1" y="1103"/>
                    <a:pt x="13" y="1881"/>
                  </a:cubicBezTo>
                  <a:cubicBezTo>
                    <a:pt x="13" y="1940"/>
                    <a:pt x="60" y="1983"/>
                    <a:pt x="115" y="1983"/>
                  </a:cubicBezTo>
                  <a:cubicBezTo>
                    <a:pt x="171" y="1983"/>
                    <a:pt x="214" y="1937"/>
                    <a:pt x="214" y="1878"/>
                  </a:cubicBezTo>
                  <a:cubicBezTo>
                    <a:pt x="208" y="1187"/>
                    <a:pt x="631" y="492"/>
                    <a:pt x="1258" y="192"/>
                  </a:cubicBezTo>
                  <a:cubicBezTo>
                    <a:pt x="1307" y="168"/>
                    <a:pt x="1325" y="106"/>
                    <a:pt x="1304" y="57"/>
                  </a:cubicBezTo>
                  <a:cubicBezTo>
                    <a:pt x="1284" y="21"/>
                    <a:pt x="1248" y="0"/>
                    <a:pt x="1211"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5464984" y="1039197"/>
              <a:ext cx="118318" cy="69700"/>
            </a:xfrm>
            <a:custGeom>
              <a:avLst/>
              <a:gdLst/>
              <a:ahLst/>
              <a:cxnLst/>
              <a:rect l="l" t="t" r="r" b="b"/>
              <a:pathLst>
                <a:path w="3721" h="2192" extrusionOk="0">
                  <a:moveTo>
                    <a:pt x="3609" y="1"/>
                  </a:moveTo>
                  <a:cubicBezTo>
                    <a:pt x="3577" y="1"/>
                    <a:pt x="3545" y="17"/>
                    <a:pt x="3526" y="46"/>
                  </a:cubicBezTo>
                  <a:cubicBezTo>
                    <a:pt x="2770" y="1173"/>
                    <a:pt x="1457" y="1917"/>
                    <a:pt x="102" y="1991"/>
                  </a:cubicBezTo>
                  <a:cubicBezTo>
                    <a:pt x="43" y="1991"/>
                    <a:pt x="0" y="2040"/>
                    <a:pt x="6" y="2096"/>
                  </a:cubicBezTo>
                  <a:cubicBezTo>
                    <a:pt x="9" y="2148"/>
                    <a:pt x="53" y="2191"/>
                    <a:pt x="105" y="2191"/>
                  </a:cubicBezTo>
                  <a:lnTo>
                    <a:pt x="108" y="2191"/>
                  </a:lnTo>
                  <a:cubicBezTo>
                    <a:pt x="1525" y="2114"/>
                    <a:pt x="2899" y="1336"/>
                    <a:pt x="3690" y="157"/>
                  </a:cubicBezTo>
                  <a:cubicBezTo>
                    <a:pt x="3721" y="111"/>
                    <a:pt x="3711" y="49"/>
                    <a:pt x="3665" y="18"/>
                  </a:cubicBezTo>
                  <a:cubicBezTo>
                    <a:pt x="3648" y="6"/>
                    <a:pt x="3628" y="1"/>
                    <a:pt x="3609"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5605560" y="1010643"/>
              <a:ext cx="46170" cy="51607"/>
            </a:xfrm>
            <a:custGeom>
              <a:avLst/>
              <a:gdLst/>
              <a:ahLst/>
              <a:cxnLst/>
              <a:rect l="l" t="t" r="r" b="b"/>
              <a:pathLst>
                <a:path w="1452" h="1623" extrusionOk="0">
                  <a:moveTo>
                    <a:pt x="1340" y="1"/>
                  </a:moveTo>
                  <a:cubicBezTo>
                    <a:pt x="1295" y="1"/>
                    <a:pt x="1254" y="28"/>
                    <a:pt x="1242" y="73"/>
                  </a:cubicBezTo>
                  <a:cubicBezTo>
                    <a:pt x="1053" y="650"/>
                    <a:pt x="618" y="1160"/>
                    <a:pt x="68" y="1432"/>
                  </a:cubicBezTo>
                  <a:cubicBezTo>
                    <a:pt x="19" y="1453"/>
                    <a:pt x="0" y="1515"/>
                    <a:pt x="22" y="1564"/>
                  </a:cubicBezTo>
                  <a:cubicBezTo>
                    <a:pt x="37" y="1604"/>
                    <a:pt x="74" y="1623"/>
                    <a:pt x="112" y="1623"/>
                  </a:cubicBezTo>
                  <a:cubicBezTo>
                    <a:pt x="127" y="1623"/>
                    <a:pt x="142" y="1620"/>
                    <a:pt x="161" y="1611"/>
                  </a:cubicBezTo>
                  <a:cubicBezTo>
                    <a:pt x="763" y="1314"/>
                    <a:pt x="1229" y="774"/>
                    <a:pt x="1436" y="135"/>
                  </a:cubicBezTo>
                  <a:cubicBezTo>
                    <a:pt x="1451" y="79"/>
                    <a:pt x="1424" y="21"/>
                    <a:pt x="1371" y="5"/>
                  </a:cubicBezTo>
                  <a:cubicBezTo>
                    <a:pt x="1361" y="2"/>
                    <a:pt x="1351" y="1"/>
                    <a:pt x="1340"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5793643" y="1086067"/>
              <a:ext cx="166333" cy="92531"/>
            </a:xfrm>
            <a:custGeom>
              <a:avLst/>
              <a:gdLst/>
              <a:ahLst/>
              <a:cxnLst/>
              <a:rect l="l" t="t" r="r" b="b"/>
              <a:pathLst>
                <a:path w="5231" h="2910" extrusionOk="0">
                  <a:moveTo>
                    <a:pt x="110" y="1"/>
                  </a:moveTo>
                  <a:cubicBezTo>
                    <a:pt x="59" y="1"/>
                    <a:pt x="16" y="39"/>
                    <a:pt x="10" y="88"/>
                  </a:cubicBezTo>
                  <a:cubicBezTo>
                    <a:pt x="1" y="146"/>
                    <a:pt x="44" y="193"/>
                    <a:pt x="97" y="202"/>
                  </a:cubicBezTo>
                  <a:cubicBezTo>
                    <a:pt x="2011" y="418"/>
                    <a:pt x="3814" y="1391"/>
                    <a:pt x="5043" y="2876"/>
                  </a:cubicBezTo>
                  <a:cubicBezTo>
                    <a:pt x="5061" y="2897"/>
                    <a:pt x="5089" y="2910"/>
                    <a:pt x="5120" y="2910"/>
                  </a:cubicBezTo>
                  <a:cubicBezTo>
                    <a:pt x="5141" y="2910"/>
                    <a:pt x="5166" y="2903"/>
                    <a:pt x="5182" y="2891"/>
                  </a:cubicBezTo>
                  <a:cubicBezTo>
                    <a:pt x="5225" y="2857"/>
                    <a:pt x="5231" y="2789"/>
                    <a:pt x="5194" y="2749"/>
                  </a:cubicBezTo>
                  <a:cubicBezTo>
                    <a:pt x="3937" y="1221"/>
                    <a:pt x="2085" y="220"/>
                    <a:pt x="121" y="1"/>
                  </a:cubicBezTo>
                  <a:cubicBezTo>
                    <a:pt x="117" y="1"/>
                    <a:pt x="114" y="1"/>
                    <a:pt x="110"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5965158" y="1130424"/>
              <a:ext cx="38221" cy="46615"/>
            </a:xfrm>
            <a:custGeom>
              <a:avLst/>
              <a:gdLst/>
              <a:ahLst/>
              <a:cxnLst/>
              <a:rect l="l" t="t" r="r" b="b"/>
              <a:pathLst>
                <a:path w="1202" h="1466" extrusionOk="0">
                  <a:moveTo>
                    <a:pt x="115" y="0"/>
                  </a:moveTo>
                  <a:cubicBezTo>
                    <a:pt x="80" y="0"/>
                    <a:pt x="47" y="17"/>
                    <a:pt x="28" y="48"/>
                  </a:cubicBezTo>
                  <a:cubicBezTo>
                    <a:pt x="1" y="97"/>
                    <a:pt x="19" y="159"/>
                    <a:pt x="62" y="187"/>
                  </a:cubicBezTo>
                  <a:cubicBezTo>
                    <a:pt x="507" y="452"/>
                    <a:pt x="847" y="894"/>
                    <a:pt x="995" y="1391"/>
                  </a:cubicBezTo>
                  <a:cubicBezTo>
                    <a:pt x="1007" y="1437"/>
                    <a:pt x="1047" y="1465"/>
                    <a:pt x="1090" y="1465"/>
                  </a:cubicBezTo>
                  <a:cubicBezTo>
                    <a:pt x="1103" y="1465"/>
                    <a:pt x="1109" y="1465"/>
                    <a:pt x="1118" y="1456"/>
                  </a:cubicBezTo>
                  <a:cubicBezTo>
                    <a:pt x="1171" y="1440"/>
                    <a:pt x="1202" y="1388"/>
                    <a:pt x="1186" y="1332"/>
                  </a:cubicBezTo>
                  <a:cubicBezTo>
                    <a:pt x="1029" y="786"/>
                    <a:pt x="655" y="307"/>
                    <a:pt x="167" y="14"/>
                  </a:cubicBezTo>
                  <a:cubicBezTo>
                    <a:pt x="151" y="5"/>
                    <a:pt x="133" y="0"/>
                    <a:pt x="115"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6038992" y="1279364"/>
              <a:ext cx="102134" cy="121212"/>
            </a:xfrm>
            <a:custGeom>
              <a:avLst/>
              <a:gdLst/>
              <a:ahLst/>
              <a:cxnLst/>
              <a:rect l="l" t="t" r="r" b="b"/>
              <a:pathLst>
                <a:path w="3212" h="3812" extrusionOk="0">
                  <a:moveTo>
                    <a:pt x="3101" y="1"/>
                  </a:moveTo>
                  <a:cubicBezTo>
                    <a:pt x="3062" y="1"/>
                    <a:pt x="3023" y="22"/>
                    <a:pt x="3004" y="60"/>
                  </a:cubicBezTo>
                  <a:cubicBezTo>
                    <a:pt x="2399" y="1493"/>
                    <a:pt x="1356" y="2761"/>
                    <a:pt x="56" y="3626"/>
                  </a:cubicBezTo>
                  <a:cubicBezTo>
                    <a:pt x="13" y="3657"/>
                    <a:pt x="0" y="3719"/>
                    <a:pt x="31" y="3765"/>
                  </a:cubicBezTo>
                  <a:cubicBezTo>
                    <a:pt x="50" y="3796"/>
                    <a:pt x="84" y="3811"/>
                    <a:pt x="115" y="3811"/>
                  </a:cubicBezTo>
                  <a:cubicBezTo>
                    <a:pt x="133" y="3811"/>
                    <a:pt x="155" y="3808"/>
                    <a:pt x="170" y="3793"/>
                  </a:cubicBezTo>
                  <a:cubicBezTo>
                    <a:pt x="1498" y="2907"/>
                    <a:pt x="2569" y="1610"/>
                    <a:pt x="3190" y="137"/>
                  </a:cubicBezTo>
                  <a:cubicBezTo>
                    <a:pt x="3211" y="88"/>
                    <a:pt x="3187" y="29"/>
                    <a:pt x="3137" y="8"/>
                  </a:cubicBezTo>
                  <a:cubicBezTo>
                    <a:pt x="3125" y="3"/>
                    <a:pt x="3113" y="1"/>
                    <a:pt x="3101"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6033968" y="1406808"/>
              <a:ext cx="51099" cy="36281"/>
            </a:xfrm>
            <a:custGeom>
              <a:avLst/>
              <a:gdLst/>
              <a:ahLst/>
              <a:cxnLst/>
              <a:rect l="l" t="t" r="r" b="b"/>
              <a:pathLst>
                <a:path w="1607" h="1141" extrusionOk="0">
                  <a:moveTo>
                    <a:pt x="1493" y="1"/>
                  </a:moveTo>
                  <a:cubicBezTo>
                    <a:pt x="1464" y="1"/>
                    <a:pt x="1435" y="13"/>
                    <a:pt x="1415" y="35"/>
                  </a:cubicBezTo>
                  <a:cubicBezTo>
                    <a:pt x="1057" y="452"/>
                    <a:pt x="597" y="766"/>
                    <a:pt x="81" y="942"/>
                  </a:cubicBezTo>
                  <a:cubicBezTo>
                    <a:pt x="32" y="961"/>
                    <a:pt x="1" y="1017"/>
                    <a:pt x="19" y="1069"/>
                  </a:cubicBezTo>
                  <a:cubicBezTo>
                    <a:pt x="35" y="1112"/>
                    <a:pt x="72" y="1140"/>
                    <a:pt x="115" y="1140"/>
                  </a:cubicBezTo>
                  <a:cubicBezTo>
                    <a:pt x="127" y="1140"/>
                    <a:pt x="134" y="1140"/>
                    <a:pt x="149" y="1131"/>
                  </a:cubicBezTo>
                  <a:cubicBezTo>
                    <a:pt x="702" y="942"/>
                    <a:pt x="1193" y="606"/>
                    <a:pt x="1569" y="168"/>
                  </a:cubicBezTo>
                  <a:cubicBezTo>
                    <a:pt x="1606" y="124"/>
                    <a:pt x="1600" y="59"/>
                    <a:pt x="1560" y="26"/>
                  </a:cubicBezTo>
                  <a:cubicBezTo>
                    <a:pt x="1541" y="9"/>
                    <a:pt x="1517" y="1"/>
                    <a:pt x="1493"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6128820" y="1415012"/>
              <a:ext cx="40764" cy="9317"/>
            </a:xfrm>
            <a:custGeom>
              <a:avLst/>
              <a:gdLst/>
              <a:ahLst/>
              <a:cxnLst/>
              <a:rect l="l" t="t" r="r" b="b"/>
              <a:pathLst>
                <a:path w="1282" h="293" extrusionOk="0">
                  <a:moveTo>
                    <a:pt x="657" y="0"/>
                  </a:moveTo>
                  <a:cubicBezTo>
                    <a:pt x="461" y="0"/>
                    <a:pt x="265" y="33"/>
                    <a:pt x="81" y="98"/>
                  </a:cubicBezTo>
                  <a:cubicBezTo>
                    <a:pt x="28" y="116"/>
                    <a:pt x="0" y="172"/>
                    <a:pt x="19" y="224"/>
                  </a:cubicBezTo>
                  <a:cubicBezTo>
                    <a:pt x="34" y="265"/>
                    <a:pt x="74" y="292"/>
                    <a:pt x="115" y="292"/>
                  </a:cubicBezTo>
                  <a:cubicBezTo>
                    <a:pt x="127" y="292"/>
                    <a:pt x="139" y="292"/>
                    <a:pt x="145" y="286"/>
                  </a:cubicBezTo>
                  <a:cubicBezTo>
                    <a:pt x="308" y="230"/>
                    <a:pt x="479" y="202"/>
                    <a:pt x="650" y="202"/>
                  </a:cubicBezTo>
                  <a:cubicBezTo>
                    <a:pt x="816" y="202"/>
                    <a:pt x="981" y="228"/>
                    <a:pt x="1140" y="280"/>
                  </a:cubicBezTo>
                  <a:cubicBezTo>
                    <a:pt x="1149" y="283"/>
                    <a:pt x="1159" y="284"/>
                    <a:pt x="1169" y="284"/>
                  </a:cubicBezTo>
                  <a:cubicBezTo>
                    <a:pt x="1212" y="284"/>
                    <a:pt x="1254" y="258"/>
                    <a:pt x="1266" y="215"/>
                  </a:cubicBezTo>
                  <a:cubicBezTo>
                    <a:pt x="1282" y="160"/>
                    <a:pt x="1254" y="101"/>
                    <a:pt x="1201" y="86"/>
                  </a:cubicBezTo>
                  <a:cubicBezTo>
                    <a:pt x="1025" y="29"/>
                    <a:pt x="841" y="0"/>
                    <a:pt x="657"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6002775" y="1586655"/>
              <a:ext cx="46456" cy="32338"/>
            </a:xfrm>
            <a:custGeom>
              <a:avLst/>
              <a:gdLst/>
              <a:ahLst/>
              <a:cxnLst/>
              <a:rect l="l" t="t" r="r" b="b"/>
              <a:pathLst>
                <a:path w="1461" h="1017" extrusionOk="0">
                  <a:moveTo>
                    <a:pt x="1344" y="1"/>
                  </a:moveTo>
                  <a:cubicBezTo>
                    <a:pt x="1324" y="1"/>
                    <a:pt x="1305" y="6"/>
                    <a:pt x="1288" y="16"/>
                  </a:cubicBezTo>
                  <a:lnTo>
                    <a:pt x="59" y="831"/>
                  </a:lnTo>
                  <a:cubicBezTo>
                    <a:pt x="12" y="862"/>
                    <a:pt x="0" y="924"/>
                    <a:pt x="31" y="970"/>
                  </a:cubicBezTo>
                  <a:cubicBezTo>
                    <a:pt x="49" y="1001"/>
                    <a:pt x="83" y="1017"/>
                    <a:pt x="114" y="1017"/>
                  </a:cubicBezTo>
                  <a:cubicBezTo>
                    <a:pt x="136" y="1017"/>
                    <a:pt x="154" y="1011"/>
                    <a:pt x="170" y="998"/>
                  </a:cubicBezTo>
                  <a:lnTo>
                    <a:pt x="1402" y="183"/>
                  </a:lnTo>
                  <a:cubicBezTo>
                    <a:pt x="1448" y="152"/>
                    <a:pt x="1460" y="90"/>
                    <a:pt x="1426" y="44"/>
                  </a:cubicBezTo>
                  <a:cubicBezTo>
                    <a:pt x="1407" y="15"/>
                    <a:pt x="1376" y="1"/>
                    <a:pt x="1344"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5550678" y="1437842"/>
              <a:ext cx="18093" cy="61878"/>
            </a:xfrm>
            <a:custGeom>
              <a:avLst/>
              <a:gdLst/>
              <a:ahLst/>
              <a:cxnLst/>
              <a:rect l="l" t="t" r="r" b="b"/>
              <a:pathLst>
                <a:path w="569" h="1946" extrusionOk="0">
                  <a:moveTo>
                    <a:pt x="452" y="1"/>
                  </a:moveTo>
                  <a:cubicBezTo>
                    <a:pt x="416" y="1"/>
                    <a:pt x="382" y="21"/>
                    <a:pt x="365" y="56"/>
                  </a:cubicBezTo>
                  <a:cubicBezTo>
                    <a:pt x="81" y="606"/>
                    <a:pt x="0" y="1266"/>
                    <a:pt x="139" y="1868"/>
                  </a:cubicBezTo>
                  <a:cubicBezTo>
                    <a:pt x="149" y="1915"/>
                    <a:pt x="189" y="1946"/>
                    <a:pt x="235" y="1946"/>
                  </a:cubicBezTo>
                  <a:cubicBezTo>
                    <a:pt x="241" y="1946"/>
                    <a:pt x="246" y="1944"/>
                    <a:pt x="251" y="1944"/>
                  </a:cubicBezTo>
                  <a:cubicBezTo>
                    <a:pt x="254" y="1944"/>
                    <a:pt x="257" y="1944"/>
                    <a:pt x="260" y="1946"/>
                  </a:cubicBezTo>
                  <a:cubicBezTo>
                    <a:pt x="312" y="1933"/>
                    <a:pt x="349" y="1881"/>
                    <a:pt x="337" y="1828"/>
                  </a:cubicBezTo>
                  <a:cubicBezTo>
                    <a:pt x="210" y="1272"/>
                    <a:pt x="281" y="658"/>
                    <a:pt x="541" y="149"/>
                  </a:cubicBezTo>
                  <a:cubicBezTo>
                    <a:pt x="569" y="99"/>
                    <a:pt x="550" y="41"/>
                    <a:pt x="498" y="13"/>
                  </a:cubicBezTo>
                  <a:cubicBezTo>
                    <a:pt x="483" y="4"/>
                    <a:pt x="467" y="1"/>
                    <a:pt x="452"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5341387" y="1477971"/>
              <a:ext cx="126363" cy="63277"/>
            </a:xfrm>
            <a:custGeom>
              <a:avLst/>
              <a:gdLst/>
              <a:ahLst/>
              <a:cxnLst/>
              <a:rect l="l" t="t" r="r" b="b"/>
              <a:pathLst>
                <a:path w="3974" h="1990" extrusionOk="0">
                  <a:moveTo>
                    <a:pt x="115" y="1"/>
                  </a:moveTo>
                  <a:cubicBezTo>
                    <a:pt x="97" y="1"/>
                    <a:pt x="78" y="6"/>
                    <a:pt x="62" y="17"/>
                  </a:cubicBezTo>
                  <a:cubicBezTo>
                    <a:pt x="16" y="47"/>
                    <a:pt x="0" y="109"/>
                    <a:pt x="31" y="156"/>
                  </a:cubicBezTo>
                  <a:cubicBezTo>
                    <a:pt x="763" y="1286"/>
                    <a:pt x="2093" y="1989"/>
                    <a:pt x="3443" y="1989"/>
                  </a:cubicBezTo>
                  <a:cubicBezTo>
                    <a:pt x="3585" y="1989"/>
                    <a:pt x="3730" y="1980"/>
                    <a:pt x="3878" y="1968"/>
                  </a:cubicBezTo>
                  <a:cubicBezTo>
                    <a:pt x="3930" y="1962"/>
                    <a:pt x="3974" y="1912"/>
                    <a:pt x="3967" y="1857"/>
                  </a:cubicBezTo>
                  <a:cubicBezTo>
                    <a:pt x="3959" y="1808"/>
                    <a:pt x="3915" y="1767"/>
                    <a:pt x="3864" y="1767"/>
                  </a:cubicBezTo>
                  <a:cubicBezTo>
                    <a:pt x="3860" y="1767"/>
                    <a:pt x="3857" y="1767"/>
                    <a:pt x="3853" y="1767"/>
                  </a:cubicBezTo>
                  <a:cubicBezTo>
                    <a:pt x="3717" y="1783"/>
                    <a:pt x="3581" y="1790"/>
                    <a:pt x="3444" y="1790"/>
                  </a:cubicBezTo>
                  <a:cubicBezTo>
                    <a:pt x="2166" y="1790"/>
                    <a:pt x="901" y="1124"/>
                    <a:pt x="201" y="47"/>
                  </a:cubicBezTo>
                  <a:cubicBezTo>
                    <a:pt x="181" y="18"/>
                    <a:pt x="148" y="1"/>
                    <a:pt x="115"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2" name="Google Shape;5172;p31"/>
          <p:cNvGrpSpPr/>
          <p:nvPr/>
        </p:nvGrpSpPr>
        <p:grpSpPr>
          <a:xfrm rot="-182119" flipH="1">
            <a:off x="211715" y="157306"/>
            <a:ext cx="933567" cy="980983"/>
            <a:chOff x="3738507" y="2296979"/>
            <a:chExt cx="617921" cy="649305"/>
          </a:xfrm>
        </p:grpSpPr>
        <p:sp>
          <p:nvSpPr>
            <p:cNvPr id="5173" name="Google Shape;5173;p31"/>
            <p:cNvSpPr/>
            <p:nvPr/>
          </p:nvSpPr>
          <p:spPr>
            <a:xfrm>
              <a:off x="3905730" y="2400861"/>
              <a:ext cx="450698" cy="545423"/>
            </a:xfrm>
            <a:custGeom>
              <a:avLst/>
              <a:gdLst/>
              <a:ahLst/>
              <a:cxnLst/>
              <a:rect l="l" t="t" r="r" b="b"/>
              <a:pathLst>
                <a:path w="14174" h="17153" extrusionOk="0">
                  <a:moveTo>
                    <a:pt x="1499" y="1"/>
                  </a:moveTo>
                  <a:cubicBezTo>
                    <a:pt x="1204" y="1"/>
                    <a:pt x="1" y="907"/>
                    <a:pt x="21" y="1098"/>
                  </a:cubicBezTo>
                  <a:cubicBezTo>
                    <a:pt x="43" y="1252"/>
                    <a:pt x="648" y="2018"/>
                    <a:pt x="1191" y="2605"/>
                  </a:cubicBezTo>
                  <a:cubicBezTo>
                    <a:pt x="1735" y="3191"/>
                    <a:pt x="3785" y="5766"/>
                    <a:pt x="5233" y="7625"/>
                  </a:cubicBezTo>
                  <a:cubicBezTo>
                    <a:pt x="6681" y="9487"/>
                    <a:pt x="12010" y="16841"/>
                    <a:pt x="12763" y="17131"/>
                  </a:cubicBezTo>
                  <a:cubicBezTo>
                    <a:pt x="12801" y="17145"/>
                    <a:pt x="12843" y="17152"/>
                    <a:pt x="12888" y="17152"/>
                  </a:cubicBezTo>
                  <a:cubicBezTo>
                    <a:pt x="13357" y="17152"/>
                    <a:pt x="14174" y="16424"/>
                    <a:pt x="14140" y="15970"/>
                  </a:cubicBezTo>
                  <a:cubicBezTo>
                    <a:pt x="14112" y="15621"/>
                    <a:pt x="8864" y="9582"/>
                    <a:pt x="6554" y="6680"/>
                  </a:cubicBezTo>
                  <a:cubicBezTo>
                    <a:pt x="4251" y="3775"/>
                    <a:pt x="3106" y="2077"/>
                    <a:pt x="2624" y="1401"/>
                  </a:cubicBezTo>
                  <a:cubicBezTo>
                    <a:pt x="2139" y="721"/>
                    <a:pt x="1747" y="107"/>
                    <a:pt x="1537" y="8"/>
                  </a:cubicBezTo>
                  <a:cubicBezTo>
                    <a:pt x="1527" y="3"/>
                    <a:pt x="1514" y="1"/>
                    <a:pt x="1499" y="1"/>
                  </a:cubicBezTo>
                  <a:close/>
                </a:path>
              </a:pathLst>
            </a:custGeom>
            <a:solidFill>
              <a:srgbClr val="E2B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3935651" y="2400861"/>
              <a:ext cx="420395" cy="534134"/>
            </a:xfrm>
            <a:custGeom>
              <a:avLst/>
              <a:gdLst/>
              <a:ahLst/>
              <a:cxnLst/>
              <a:rect l="l" t="t" r="r" b="b"/>
              <a:pathLst>
                <a:path w="13221" h="16798" extrusionOk="0">
                  <a:moveTo>
                    <a:pt x="564" y="1"/>
                  </a:moveTo>
                  <a:cubicBezTo>
                    <a:pt x="458" y="1"/>
                    <a:pt x="240" y="114"/>
                    <a:pt x="0" y="271"/>
                  </a:cubicBezTo>
                  <a:cubicBezTo>
                    <a:pt x="27" y="263"/>
                    <a:pt x="49" y="259"/>
                    <a:pt x="68" y="259"/>
                  </a:cubicBezTo>
                  <a:cubicBezTo>
                    <a:pt x="80" y="259"/>
                    <a:pt x="91" y="261"/>
                    <a:pt x="99" y="264"/>
                  </a:cubicBezTo>
                  <a:cubicBezTo>
                    <a:pt x="312" y="366"/>
                    <a:pt x="707" y="990"/>
                    <a:pt x="1195" y="1675"/>
                  </a:cubicBezTo>
                  <a:cubicBezTo>
                    <a:pt x="1686" y="2358"/>
                    <a:pt x="2844" y="4071"/>
                    <a:pt x="5172" y="7007"/>
                  </a:cubicBezTo>
                  <a:cubicBezTo>
                    <a:pt x="7500" y="9940"/>
                    <a:pt x="12798" y="16047"/>
                    <a:pt x="12829" y="16393"/>
                  </a:cubicBezTo>
                  <a:cubicBezTo>
                    <a:pt x="12835" y="16514"/>
                    <a:pt x="12785" y="16656"/>
                    <a:pt x="12696" y="16798"/>
                  </a:cubicBezTo>
                  <a:cubicBezTo>
                    <a:pt x="12989" y="16551"/>
                    <a:pt x="13221" y="16223"/>
                    <a:pt x="13202" y="15976"/>
                  </a:cubicBezTo>
                  <a:cubicBezTo>
                    <a:pt x="13174" y="15624"/>
                    <a:pt x="7923" y="9585"/>
                    <a:pt x="5619" y="6680"/>
                  </a:cubicBezTo>
                  <a:cubicBezTo>
                    <a:pt x="3316" y="3775"/>
                    <a:pt x="2168" y="2077"/>
                    <a:pt x="1686" y="1401"/>
                  </a:cubicBezTo>
                  <a:cubicBezTo>
                    <a:pt x="1204" y="721"/>
                    <a:pt x="809" y="107"/>
                    <a:pt x="602" y="8"/>
                  </a:cubicBezTo>
                  <a:cubicBezTo>
                    <a:pt x="592" y="3"/>
                    <a:pt x="579" y="1"/>
                    <a:pt x="564"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3738507" y="2461976"/>
              <a:ext cx="212376" cy="197717"/>
            </a:xfrm>
            <a:custGeom>
              <a:avLst/>
              <a:gdLst/>
              <a:ahLst/>
              <a:cxnLst/>
              <a:rect l="l" t="t" r="r" b="b"/>
              <a:pathLst>
                <a:path w="6679" h="6218" extrusionOk="0">
                  <a:moveTo>
                    <a:pt x="5635" y="0"/>
                  </a:moveTo>
                  <a:cubicBezTo>
                    <a:pt x="5635" y="0"/>
                    <a:pt x="1" y="5962"/>
                    <a:pt x="195" y="6209"/>
                  </a:cubicBezTo>
                  <a:cubicBezTo>
                    <a:pt x="200" y="6215"/>
                    <a:pt x="208" y="6218"/>
                    <a:pt x="219" y="6218"/>
                  </a:cubicBezTo>
                  <a:cubicBezTo>
                    <a:pt x="680" y="6218"/>
                    <a:pt x="6679" y="1337"/>
                    <a:pt x="6679" y="1337"/>
                  </a:cubicBezTo>
                  <a:lnTo>
                    <a:pt x="5635" y="0"/>
                  </a:ln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3744198" y="2500737"/>
              <a:ext cx="206684" cy="159051"/>
            </a:xfrm>
            <a:custGeom>
              <a:avLst/>
              <a:gdLst/>
              <a:ahLst/>
              <a:cxnLst/>
              <a:rect l="l" t="t" r="r" b="b"/>
              <a:pathLst>
                <a:path w="6500" h="5002" extrusionOk="0">
                  <a:moveTo>
                    <a:pt x="6404" y="1"/>
                  </a:moveTo>
                  <a:cubicBezTo>
                    <a:pt x="6397" y="1"/>
                    <a:pt x="1068" y="4333"/>
                    <a:pt x="75" y="4833"/>
                  </a:cubicBezTo>
                  <a:cubicBezTo>
                    <a:pt x="19" y="4916"/>
                    <a:pt x="1" y="4975"/>
                    <a:pt x="16" y="4993"/>
                  </a:cubicBezTo>
                  <a:cubicBezTo>
                    <a:pt x="21" y="4999"/>
                    <a:pt x="29" y="5002"/>
                    <a:pt x="40" y="5002"/>
                  </a:cubicBezTo>
                  <a:cubicBezTo>
                    <a:pt x="501" y="5002"/>
                    <a:pt x="6500" y="124"/>
                    <a:pt x="6500" y="124"/>
                  </a:cubicBezTo>
                  <a:lnTo>
                    <a:pt x="6404" y="1"/>
                  </a:lnTo>
                  <a:cubicBezTo>
                    <a:pt x="6404" y="1"/>
                    <a:pt x="6404" y="1"/>
                    <a:pt x="6404"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3976002" y="2296979"/>
              <a:ext cx="239944" cy="162263"/>
            </a:xfrm>
            <a:custGeom>
              <a:avLst/>
              <a:gdLst/>
              <a:ahLst/>
              <a:cxnLst/>
              <a:rect l="l" t="t" r="r" b="b"/>
              <a:pathLst>
                <a:path w="7546" h="5103" extrusionOk="0">
                  <a:moveTo>
                    <a:pt x="7322" y="1"/>
                  </a:moveTo>
                  <a:cubicBezTo>
                    <a:pt x="6740" y="1"/>
                    <a:pt x="0" y="3760"/>
                    <a:pt x="0" y="3760"/>
                  </a:cubicBezTo>
                  <a:lnTo>
                    <a:pt x="1044" y="5103"/>
                  </a:lnTo>
                  <a:cubicBezTo>
                    <a:pt x="1044" y="5103"/>
                    <a:pt x="7546" y="259"/>
                    <a:pt x="7358" y="12"/>
                  </a:cubicBezTo>
                  <a:cubicBezTo>
                    <a:pt x="7352" y="4"/>
                    <a:pt x="7340" y="1"/>
                    <a:pt x="7322" y="1"/>
                  </a:cubicBez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4006051" y="2297043"/>
              <a:ext cx="209895" cy="162199"/>
            </a:xfrm>
            <a:custGeom>
              <a:avLst/>
              <a:gdLst/>
              <a:ahLst/>
              <a:cxnLst/>
              <a:rect l="l" t="t" r="r" b="b"/>
              <a:pathLst>
                <a:path w="6601" h="5101" extrusionOk="0">
                  <a:moveTo>
                    <a:pt x="6380" y="0"/>
                  </a:moveTo>
                  <a:cubicBezTo>
                    <a:pt x="6351" y="0"/>
                    <a:pt x="6303" y="11"/>
                    <a:pt x="6243" y="31"/>
                  </a:cubicBezTo>
                  <a:cubicBezTo>
                    <a:pt x="5517" y="871"/>
                    <a:pt x="0" y="4977"/>
                    <a:pt x="0" y="4977"/>
                  </a:cubicBezTo>
                  <a:lnTo>
                    <a:pt x="99" y="5101"/>
                  </a:lnTo>
                  <a:cubicBezTo>
                    <a:pt x="99" y="5101"/>
                    <a:pt x="6601" y="257"/>
                    <a:pt x="6413" y="10"/>
                  </a:cubicBezTo>
                  <a:cubicBezTo>
                    <a:pt x="6407" y="3"/>
                    <a:pt x="6396" y="0"/>
                    <a:pt x="638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3976002" y="2409447"/>
              <a:ext cx="42640" cy="49795"/>
            </a:xfrm>
            <a:custGeom>
              <a:avLst/>
              <a:gdLst/>
              <a:ahLst/>
              <a:cxnLst/>
              <a:rect l="l" t="t" r="r" b="b"/>
              <a:pathLst>
                <a:path w="1341" h="1566" extrusionOk="0">
                  <a:moveTo>
                    <a:pt x="417" y="1"/>
                  </a:moveTo>
                  <a:cubicBezTo>
                    <a:pt x="155" y="146"/>
                    <a:pt x="0" y="232"/>
                    <a:pt x="0" y="232"/>
                  </a:cubicBezTo>
                  <a:lnTo>
                    <a:pt x="1044" y="1566"/>
                  </a:lnTo>
                  <a:cubicBezTo>
                    <a:pt x="1044" y="1566"/>
                    <a:pt x="1152" y="1486"/>
                    <a:pt x="1340" y="1347"/>
                  </a:cubicBezTo>
                  <a:cubicBezTo>
                    <a:pt x="1192" y="1004"/>
                    <a:pt x="713" y="303"/>
                    <a:pt x="417"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3910404" y="2411132"/>
              <a:ext cx="103215" cy="98095"/>
            </a:xfrm>
            <a:custGeom>
              <a:avLst/>
              <a:gdLst/>
              <a:ahLst/>
              <a:cxnLst/>
              <a:rect l="l" t="t" r="r" b="b"/>
              <a:pathLst>
                <a:path w="3246" h="3085" extrusionOk="0">
                  <a:moveTo>
                    <a:pt x="1998" y="0"/>
                  </a:moveTo>
                  <a:cubicBezTo>
                    <a:pt x="1773" y="0"/>
                    <a:pt x="90" y="1223"/>
                    <a:pt x="35" y="1485"/>
                  </a:cubicBezTo>
                  <a:cubicBezTo>
                    <a:pt x="1" y="1624"/>
                    <a:pt x="1237" y="3084"/>
                    <a:pt x="1365" y="3084"/>
                  </a:cubicBezTo>
                  <a:cubicBezTo>
                    <a:pt x="1365" y="3084"/>
                    <a:pt x="1365" y="3084"/>
                    <a:pt x="1366" y="3084"/>
                  </a:cubicBezTo>
                  <a:cubicBezTo>
                    <a:pt x="1489" y="3075"/>
                    <a:pt x="3098" y="1868"/>
                    <a:pt x="3172" y="1680"/>
                  </a:cubicBezTo>
                  <a:cubicBezTo>
                    <a:pt x="3246" y="1491"/>
                    <a:pt x="2218" y="3"/>
                    <a:pt x="1998" y="0"/>
                  </a:cubicBez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3956860" y="2411227"/>
              <a:ext cx="56759" cy="64040"/>
            </a:xfrm>
            <a:custGeom>
              <a:avLst/>
              <a:gdLst/>
              <a:ahLst/>
              <a:cxnLst/>
              <a:rect l="l" t="t" r="r" b="b"/>
              <a:pathLst>
                <a:path w="1785" h="2014" extrusionOk="0">
                  <a:moveTo>
                    <a:pt x="537" y="0"/>
                  </a:moveTo>
                  <a:cubicBezTo>
                    <a:pt x="466" y="0"/>
                    <a:pt x="260" y="118"/>
                    <a:pt x="0" y="287"/>
                  </a:cubicBezTo>
                  <a:cubicBezTo>
                    <a:pt x="50" y="263"/>
                    <a:pt x="93" y="247"/>
                    <a:pt x="121" y="247"/>
                  </a:cubicBezTo>
                  <a:cubicBezTo>
                    <a:pt x="343" y="256"/>
                    <a:pt x="1405" y="1785"/>
                    <a:pt x="1371" y="2013"/>
                  </a:cubicBezTo>
                  <a:cubicBezTo>
                    <a:pt x="1556" y="1853"/>
                    <a:pt x="1695" y="1726"/>
                    <a:pt x="1714" y="1677"/>
                  </a:cubicBezTo>
                  <a:cubicBezTo>
                    <a:pt x="1785" y="1491"/>
                    <a:pt x="757" y="6"/>
                    <a:pt x="537"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3910404" y="2446364"/>
              <a:ext cx="55423" cy="62864"/>
            </a:xfrm>
            <a:custGeom>
              <a:avLst/>
              <a:gdLst/>
              <a:ahLst/>
              <a:cxnLst/>
              <a:rect l="l" t="t" r="r" b="b"/>
              <a:pathLst>
                <a:path w="1743" h="1977" extrusionOk="0">
                  <a:moveTo>
                    <a:pt x="374" y="0"/>
                  </a:moveTo>
                  <a:cubicBezTo>
                    <a:pt x="183" y="164"/>
                    <a:pt x="50" y="309"/>
                    <a:pt x="35" y="377"/>
                  </a:cubicBezTo>
                  <a:cubicBezTo>
                    <a:pt x="1" y="516"/>
                    <a:pt x="1237" y="1976"/>
                    <a:pt x="1365" y="1976"/>
                  </a:cubicBezTo>
                  <a:cubicBezTo>
                    <a:pt x="1365" y="1976"/>
                    <a:pt x="1365" y="1976"/>
                    <a:pt x="1366" y="1976"/>
                  </a:cubicBezTo>
                  <a:cubicBezTo>
                    <a:pt x="1399" y="1973"/>
                    <a:pt x="1545" y="1881"/>
                    <a:pt x="1742" y="1742"/>
                  </a:cubicBezTo>
                  <a:cubicBezTo>
                    <a:pt x="1548" y="1655"/>
                    <a:pt x="322" y="192"/>
                    <a:pt x="350" y="53"/>
                  </a:cubicBezTo>
                  <a:cubicBezTo>
                    <a:pt x="353" y="38"/>
                    <a:pt x="362" y="19"/>
                    <a:pt x="374" y="0"/>
                  </a:cubicBezTo>
                  <a:close/>
                </a:path>
              </a:pathLst>
            </a:custGeom>
            <a:solidFill>
              <a:srgbClr val="FD9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4259127" y="2863388"/>
              <a:ext cx="65217" cy="69509"/>
            </a:xfrm>
            <a:custGeom>
              <a:avLst/>
              <a:gdLst/>
              <a:ahLst/>
              <a:cxnLst/>
              <a:rect l="l" t="t" r="r" b="b"/>
              <a:pathLst>
                <a:path w="2051" h="2186" extrusionOk="0">
                  <a:moveTo>
                    <a:pt x="137" y="0"/>
                  </a:moveTo>
                  <a:cubicBezTo>
                    <a:pt x="124" y="0"/>
                    <a:pt x="114" y="3"/>
                    <a:pt x="105" y="10"/>
                  </a:cubicBezTo>
                  <a:cubicBezTo>
                    <a:pt x="0" y="97"/>
                    <a:pt x="321" y="646"/>
                    <a:pt x="819" y="1242"/>
                  </a:cubicBezTo>
                  <a:cubicBezTo>
                    <a:pt x="1260" y="1769"/>
                    <a:pt x="1658" y="2186"/>
                    <a:pt x="1843" y="2186"/>
                  </a:cubicBezTo>
                  <a:cubicBezTo>
                    <a:pt x="1866" y="2186"/>
                    <a:pt x="1886" y="2179"/>
                    <a:pt x="1902" y="2165"/>
                  </a:cubicBezTo>
                  <a:cubicBezTo>
                    <a:pt x="2050" y="2045"/>
                    <a:pt x="1649" y="1563"/>
                    <a:pt x="1149" y="967"/>
                  </a:cubicBezTo>
                  <a:cubicBezTo>
                    <a:pt x="692" y="422"/>
                    <a:pt x="279" y="0"/>
                    <a:pt x="137" y="0"/>
                  </a:cubicBezTo>
                  <a:close/>
                </a:path>
              </a:pathLst>
            </a:custGeom>
            <a:solidFill>
              <a:srgbClr val="FFD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4234007" y="2832354"/>
              <a:ext cx="23562" cy="23403"/>
            </a:xfrm>
            <a:custGeom>
              <a:avLst/>
              <a:gdLst/>
              <a:ahLst/>
              <a:cxnLst/>
              <a:rect l="l" t="t" r="r" b="b"/>
              <a:pathLst>
                <a:path w="741" h="736" extrusionOk="0">
                  <a:moveTo>
                    <a:pt x="180" y="0"/>
                  </a:moveTo>
                  <a:cubicBezTo>
                    <a:pt x="152" y="0"/>
                    <a:pt x="125" y="8"/>
                    <a:pt x="102" y="26"/>
                  </a:cubicBezTo>
                  <a:cubicBezTo>
                    <a:pt x="0" y="106"/>
                    <a:pt x="68" y="310"/>
                    <a:pt x="222" y="501"/>
                  </a:cubicBezTo>
                  <a:cubicBezTo>
                    <a:pt x="342" y="650"/>
                    <a:pt x="496" y="736"/>
                    <a:pt x="595" y="736"/>
                  </a:cubicBezTo>
                  <a:cubicBezTo>
                    <a:pt x="623" y="736"/>
                    <a:pt x="647" y="729"/>
                    <a:pt x="664" y="714"/>
                  </a:cubicBezTo>
                  <a:cubicBezTo>
                    <a:pt x="741" y="659"/>
                    <a:pt x="682" y="446"/>
                    <a:pt x="528" y="257"/>
                  </a:cubicBezTo>
                  <a:cubicBezTo>
                    <a:pt x="407" y="105"/>
                    <a:pt x="281" y="0"/>
                    <a:pt x="180" y="0"/>
                  </a:cubicBezTo>
                  <a:close/>
                </a:path>
              </a:pathLst>
            </a:custGeom>
            <a:solidFill>
              <a:srgbClr val="FFD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3877716" y="2479433"/>
              <a:ext cx="37044" cy="39938"/>
            </a:xfrm>
            <a:custGeom>
              <a:avLst/>
              <a:gdLst/>
              <a:ahLst/>
              <a:cxnLst/>
              <a:rect l="l" t="t" r="r" b="b"/>
              <a:pathLst>
                <a:path w="1165" h="1256" extrusionOk="0">
                  <a:moveTo>
                    <a:pt x="1097" y="1"/>
                  </a:moveTo>
                  <a:cubicBezTo>
                    <a:pt x="1080" y="1"/>
                    <a:pt x="1062" y="8"/>
                    <a:pt x="1050" y="23"/>
                  </a:cubicBezTo>
                  <a:lnTo>
                    <a:pt x="22" y="1149"/>
                  </a:lnTo>
                  <a:cubicBezTo>
                    <a:pt x="1" y="1174"/>
                    <a:pt x="1" y="1214"/>
                    <a:pt x="29" y="1236"/>
                  </a:cubicBezTo>
                  <a:cubicBezTo>
                    <a:pt x="40" y="1249"/>
                    <a:pt x="55" y="1255"/>
                    <a:pt x="71" y="1255"/>
                  </a:cubicBezTo>
                  <a:cubicBezTo>
                    <a:pt x="84" y="1255"/>
                    <a:pt x="97" y="1251"/>
                    <a:pt x="109" y="1242"/>
                  </a:cubicBezTo>
                  <a:cubicBezTo>
                    <a:pt x="109" y="1236"/>
                    <a:pt x="112" y="1233"/>
                    <a:pt x="115" y="1233"/>
                  </a:cubicBezTo>
                  <a:lnTo>
                    <a:pt x="1143" y="106"/>
                  </a:lnTo>
                  <a:cubicBezTo>
                    <a:pt x="1165" y="78"/>
                    <a:pt x="1165" y="41"/>
                    <a:pt x="1140" y="16"/>
                  </a:cubicBezTo>
                  <a:cubicBezTo>
                    <a:pt x="1128" y="6"/>
                    <a:pt x="1113" y="1"/>
                    <a:pt x="1097" y="1"/>
                  </a:cubicBezTo>
                  <a:close/>
                </a:path>
              </a:pathLst>
            </a:custGeom>
            <a:solidFill>
              <a:srgbClr val="FD9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3790241" y="2532948"/>
              <a:ext cx="75646" cy="82228"/>
            </a:xfrm>
            <a:custGeom>
              <a:avLst/>
              <a:gdLst/>
              <a:ahLst/>
              <a:cxnLst/>
              <a:rect l="l" t="t" r="r" b="b"/>
              <a:pathLst>
                <a:path w="2379" h="2586" extrusionOk="0">
                  <a:moveTo>
                    <a:pt x="2309" y="1"/>
                  </a:moveTo>
                  <a:cubicBezTo>
                    <a:pt x="2291" y="1"/>
                    <a:pt x="2274" y="7"/>
                    <a:pt x="2261" y="22"/>
                  </a:cubicBezTo>
                  <a:lnTo>
                    <a:pt x="22" y="2480"/>
                  </a:lnTo>
                  <a:cubicBezTo>
                    <a:pt x="1" y="2508"/>
                    <a:pt x="1" y="2545"/>
                    <a:pt x="26" y="2569"/>
                  </a:cubicBezTo>
                  <a:cubicBezTo>
                    <a:pt x="38" y="2581"/>
                    <a:pt x="54" y="2586"/>
                    <a:pt x="69" y="2586"/>
                  </a:cubicBezTo>
                  <a:cubicBezTo>
                    <a:pt x="83" y="2586"/>
                    <a:pt x="97" y="2581"/>
                    <a:pt x="109" y="2572"/>
                  </a:cubicBezTo>
                  <a:cubicBezTo>
                    <a:pt x="112" y="2572"/>
                    <a:pt x="115" y="2569"/>
                    <a:pt x="115" y="2563"/>
                  </a:cubicBezTo>
                  <a:lnTo>
                    <a:pt x="2353" y="106"/>
                  </a:lnTo>
                  <a:cubicBezTo>
                    <a:pt x="2378" y="78"/>
                    <a:pt x="2378" y="41"/>
                    <a:pt x="2350" y="16"/>
                  </a:cubicBezTo>
                  <a:cubicBezTo>
                    <a:pt x="2339" y="6"/>
                    <a:pt x="2324" y="1"/>
                    <a:pt x="2309" y="1"/>
                  </a:cubicBezTo>
                  <a:close/>
                </a:path>
              </a:pathLst>
            </a:custGeom>
            <a:solidFill>
              <a:srgbClr val="FD9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7" name="Google Shape;5187;p31"/>
          <p:cNvGrpSpPr/>
          <p:nvPr/>
        </p:nvGrpSpPr>
        <p:grpSpPr>
          <a:xfrm rot="-631316" flipH="1">
            <a:off x="5589291" y="4738920"/>
            <a:ext cx="779054" cy="471860"/>
            <a:chOff x="2270330" y="1343727"/>
            <a:chExt cx="384188" cy="232730"/>
          </a:xfrm>
        </p:grpSpPr>
        <p:sp>
          <p:nvSpPr>
            <p:cNvPr id="5188" name="Google Shape;5188;p31"/>
            <p:cNvSpPr/>
            <p:nvPr/>
          </p:nvSpPr>
          <p:spPr>
            <a:xfrm>
              <a:off x="2388839" y="1358034"/>
              <a:ext cx="265679" cy="92097"/>
            </a:xfrm>
            <a:custGeom>
              <a:avLst/>
              <a:gdLst/>
              <a:ahLst/>
              <a:cxnLst/>
              <a:rect l="l" t="t" r="r" b="b"/>
              <a:pathLst>
                <a:path w="11216" h="3888" extrusionOk="0">
                  <a:moveTo>
                    <a:pt x="10799" y="1"/>
                  </a:moveTo>
                  <a:cubicBezTo>
                    <a:pt x="10632" y="1"/>
                    <a:pt x="10396" y="57"/>
                    <a:pt x="10070" y="166"/>
                  </a:cubicBezTo>
                  <a:cubicBezTo>
                    <a:pt x="9132" y="478"/>
                    <a:pt x="7518" y="931"/>
                    <a:pt x="5794" y="1464"/>
                  </a:cubicBezTo>
                  <a:cubicBezTo>
                    <a:pt x="3479" y="2180"/>
                    <a:pt x="1098" y="2929"/>
                    <a:pt x="1098" y="2929"/>
                  </a:cubicBezTo>
                  <a:cubicBezTo>
                    <a:pt x="839" y="2993"/>
                    <a:pt x="0" y="2990"/>
                    <a:pt x="208" y="3555"/>
                  </a:cubicBezTo>
                  <a:cubicBezTo>
                    <a:pt x="301" y="3806"/>
                    <a:pt x="447" y="3887"/>
                    <a:pt x="606" y="3887"/>
                  </a:cubicBezTo>
                  <a:cubicBezTo>
                    <a:pt x="858" y="3887"/>
                    <a:pt x="1145" y="3683"/>
                    <a:pt x="1308" y="3619"/>
                  </a:cubicBezTo>
                  <a:cubicBezTo>
                    <a:pt x="1598" y="3504"/>
                    <a:pt x="3578" y="2969"/>
                    <a:pt x="5895" y="2212"/>
                  </a:cubicBezTo>
                  <a:cubicBezTo>
                    <a:pt x="7811" y="1586"/>
                    <a:pt x="9636" y="1117"/>
                    <a:pt x="10126" y="1032"/>
                  </a:cubicBezTo>
                  <a:cubicBezTo>
                    <a:pt x="10616" y="944"/>
                    <a:pt x="11215" y="1005"/>
                    <a:pt x="11149" y="329"/>
                  </a:cubicBezTo>
                  <a:cubicBezTo>
                    <a:pt x="11127" y="108"/>
                    <a:pt x="11029" y="1"/>
                    <a:pt x="10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2385807" y="1350360"/>
              <a:ext cx="230100" cy="77221"/>
            </a:xfrm>
            <a:custGeom>
              <a:avLst/>
              <a:gdLst/>
              <a:ahLst/>
              <a:cxnLst/>
              <a:rect l="l" t="t" r="r" b="b"/>
              <a:pathLst>
                <a:path w="9714" h="3260" extrusionOk="0">
                  <a:moveTo>
                    <a:pt x="9252" y="0"/>
                  </a:moveTo>
                  <a:cubicBezTo>
                    <a:pt x="9030" y="0"/>
                    <a:pt x="8763" y="171"/>
                    <a:pt x="8616" y="227"/>
                  </a:cubicBezTo>
                  <a:cubicBezTo>
                    <a:pt x="8362" y="320"/>
                    <a:pt x="6636" y="791"/>
                    <a:pt x="4617" y="1441"/>
                  </a:cubicBezTo>
                  <a:cubicBezTo>
                    <a:pt x="2944" y="1977"/>
                    <a:pt x="1359" y="2398"/>
                    <a:pt x="935" y="2483"/>
                  </a:cubicBezTo>
                  <a:cubicBezTo>
                    <a:pt x="514" y="2571"/>
                    <a:pt x="0" y="2550"/>
                    <a:pt x="27" y="3037"/>
                  </a:cubicBezTo>
                  <a:cubicBezTo>
                    <a:pt x="36" y="3185"/>
                    <a:pt x="106" y="3259"/>
                    <a:pt x="279" y="3259"/>
                  </a:cubicBezTo>
                  <a:cubicBezTo>
                    <a:pt x="423" y="3259"/>
                    <a:pt x="637" y="3208"/>
                    <a:pt x="946" y="3106"/>
                  </a:cubicBezTo>
                  <a:cubicBezTo>
                    <a:pt x="1761" y="2840"/>
                    <a:pt x="3168" y="2440"/>
                    <a:pt x="4673" y="1980"/>
                  </a:cubicBezTo>
                  <a:cubicBezTo>
                    <a:pt x="6687" y="1361"/>
                    <a:pt x="8765" y="714"/>
                    <a:pt x="8765" y="714"/>
                  </a:cubicBezTo>
                  <a:cubicBezTo>
                    <a:pt x="8994" y="658"/>
                    <a:pt x="9713" y="624"/>
                    <a:pt x="9559" y="224"/>
                  </a:cubicBezTo>
                  <a:cubicBezTo>
                    <a:pt x="9492" y="57"/>
                    <a:pt x="9380" y="0"/>
                    <a:pt x="9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2273149" y="1439496"/>
              <a:ext cx="132626" cy="136961"/>
            </a:xfrm>
            <a:custGeom>
              <a:avLst/>
              <a:gdLst/>
              <a:ahLst/>
              <a:cxnLst/>
              <a:rect l="l" t="t" r="r" b="b"/>
              <a:pathLst>
                <a:path w="5599" h="5782" extrusionOk="0">
                  <a:moveTo>
                    <a:pt x="3584" y="0"/>
                  </a:moveTo>
                  <a:cubicBezTo>
                    <a:pt x="3065" y="0"/>
                    <a:pt x="2524" y="527"/>
                    <a:pt x="1884" y="1315"/>
                  </a:cubicBezTo>
                  <a:cubicBezTo>
                    <a:pt x="1130" y="2247"/>
                    <a:pt x="1" y="4061"/>
                    <a:pt x="201" y="4258"/>
                  </a:cubicBezTo>
                  <a:cubicBezTo>
                    <a:pt x="206" y="4264"/>
                    <a:pt x="214" y="4267"/>
                    <a:pt x="222" y="4267"/>
                  </a:cubicBezTo>
                  <a:cubicBezTo>
                    <a:pt x="505" y="4267"/>
                    <a:pt x="2318" y="1360"/>
                    <a:pt x="2637" y="1360"/>
                  </a:cubicBezTo>
                  <a:cubicBezTo>
                    <a:pt x="2648" y="1360"/>
                    <a:pt x="2658" y="1363"/>
                    <a:pt x="2665" y="1371"/>
                  </a:cubicBezTo>
                  <a:cubicBezTo>
                    <a:pt x="2889" y="1597"/>
                    <a:pt x="217" y="5273"/>
                    <a:pt x="518" y="5527"/>
                  </a:cubicBezTo>
                  <a:cubicBezTo>
                    <a:pt x="527" y="5534"/>
                    <a:pt x="538" y="5538"/>
                    <a:pt x="550" y="5538"/>
                  </a:cubicBezTo>
                  <a:cubicBezTo>
                    <a:pt x="954" y="5538"/>
                    <a:pt x="3226" y="1876"/>
                    <a:pt x="3497" y="1876"/>
                  </a:cubicBezTo>
                  <a:cubicBezTo>
                    <a:pt x="3503" y="1876"/>
                    <a:pt x="3508" y="1878"/>
                    <a:pt x="3512" y="1882"/>
                  </a:cubicBezTo>
                  <a:cubicBezTo>
                    <a:pt x="3696" y="2063"/>
                    <a:pt x="1354" y="5511"/>
                    <a:pt x="1709" y="5772"/>
                  </a:cubicBezTo>
                  <a:cubicBezTo>
                    <a:pt x="1717" y="5778"/>
                    <a:pt x="1728" y="5781"/>
                    <a:pt x="1739" y="5781"/>
                  </a:cubicBezTo>
                  <a:cubicBezTo>
                    <a:pt x="2131" y="5781"/>
                    <a:pt x="4004" y="2177"/>
                    <a:pt x="4279" y="2177"/>
                  </a:cubicBezTo>
                  <a:cubicBezTo>
                    <a:pt x="4282" y="2177"/>
                    <a:pt x="4285" y="2177"/>
                    <a:pt x="4287" y="2178"/>
                  </a:cubicBezTo>
                  <a:cubicBezTo>
                    <a:pt x="4538" y="2258"/>
                    <a:pt x="4048" y="3973"/>
                    <a:pt x="4452" y="4013"/>
                  </a:cubicBezTo>
                  <a:cubicBezTo>
                    <a:pt x="4453" y="4013"/>
                    <a:pt x="4454" y="4013"/>
                    <a:pt x="4454" y="4013"/>
                  </a:cubicBezTo>
                  <a:cubicBezTo>
                    <a:pt x="4650" y="4013"/>
                    <a:pt x="5598" y="1136"/>
                    <a:pt x="4029" y="137"/>
                  </a:cubicBezTo>
                  <a:cubicBezTo>
                    <a:pt x="3881" y="44"/>
                    <a:pt x="3734" y="0"/>
                    <a:pt x="3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2385996" y="1351402"/>
              <a:ext cx="265679" cy="92097"/>
            </a:xfrm>
            <a:custGeom>
              <a:avLst/>
              <a:gdLst/>
              <a:ahLst/>
              <a:cxnLst/>
              <a:rect l="l" t="t" r="r" b="b"/>
              <a:pathLst>
                <a:path w="11216" h="3888" extrusionOk="0">
                  <a:moveTo>
                    <a:pt x="10799" y="1"/>
                  </a:moveTo>
                  <a:cubicBezTo>
                    <a:pt x="10633" y="1"/>
                    <a:pt x="10397" y="57"/>
                    <a:pt x="10070" y="167"/>
                  </a:cubicBezTo>
                  <a:cubicBezTo>
                    <a:pt x="9132" y="478"/>
                    <a:pt x="7518" y="931"/>
                    <a:pt x="5792" y="1464"/>
                  </a:cubicBezTo>
                  <a:cubicBezTo>
                    <a:pt x="3479" y="2181"/>
                    <a:pt x="1098" y="2929"/>
                    <a:pt x="1098" y="2929"/>
                  </a:cubicBezTo>
                  <a:cubicBezTo>
                    <a:pt x="839" y="2993"/>
                    <a:pt x="0" y="2990"/>
                    <a:pt x="208" y="3555"/>
                  </a:cubicBezTo>
                  <a:cubicBezTo>
                    <a:pt x="301" y="3806"/>
                    <a:pt x="447" y="3888"/>
                    <a:pt x="606" y="3888"/>
                  </a:cubicBezTo>
                  <a:cubicBezTo>
                    <a:pt x="859" y="3888"/>
                    <a:pt x="1145" y="3683"/>
                    <a:pt x="1308" y="3619"/>
                  </a:cubicBezTo>
                  <a:cubicBezTo>
                    <a:pt x="1596" y="3505"/>
                    <a:pt x="3578" y="2969"/>
                    <a:pt x="5896" y="2213"/>
                  </a:cubicBezTo>
                  <a:cubicBezTo>
                    <a:pt x="7811" y="1587"/>
                    <a:pt x="9636" y="1118"/>
                    <a:pt x="10126" y="1032"/>
                  </a:cubicBezTo>
                  <a:cubicBezTo>
                    <a:pt x="10616" y="945"/>
                    <a:pt x="11216" y="1006"/>
                    <a:pt x="11149" y="329"/>
                  </a:cubicBezTo>
                  <a:cubicBezTo>
                    <a:pt x="11127" y="108"/>
                    <a:pt x="11029" y="1"/>
                    <a:pt x="10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2382964" y="1343727"/>
              <a:ext cx="230100" cy="77221"/>
            </a:xfrm>
            <a:custGeom>
              <a:avLst/>
              <a:gdLst/>
              <a:ahLst/>
              <a:cxnLst/>
              <a:rect l="l" t="t" r="r" b="b"/>
              <a:pathLst>
                <a:path w="9714" h="3260" extrusionOk="0">
                  <a:moveTo>
                    <a:pt x="9252" y="0"/>
                  </a:moveTo>
                  <a:cubicBezTo>
                    <a:pt x="9030" y="0"/>
                    <a:pt x="8763" y="171"/>
                    <a:pt x="8616" y="227"/>
                  </a:cubicBezTo>
                  <a:cubicBezTo>
                    <a:pt x="8363" y="320"/>
                    <a:pt x="6636" y="792"/>
                    <a:pt x="4617" y="1442"/>
                  </a:cubicBezTo>
                  <a:cubicBezTo>
                    <a:pt x="2944" y="1977"/>
                    <a:pt x="1359" y="2398"/>
                    <a:pt x="935" y="2483"/>
                  </a:cubicBezTo>
                  <a:cubicBezTo>
                    <a:pt x="514" y="2571"/>
                    <a:pt x="0" y="2550"/>
                    <a:pt x="27" y="3037"/>
                  </a:cubicBezTo>
                  <a:cubicBezTo>
                    <a:pt x="36" y="3186"/>
                    <a:pt x="106" y="3259"/>
                    <a:pt x="279" y="3259"/>
                  </a:cubicBezTo>
                  <a:cubicBezTo>
                    <a:pt x="423" y="3259"/>
                    <a:pt x="637" y="3208"/>
                    <a:pt x="946" y="3107"/>
                  </a:cubicBezTo>
                  <a:cubicBezTo>
                    <a:pt x="1761" y="2840"/>
                    <a:pt x="3168" y="2441"/>
                    <a:pt x="4673" y="1980"/>
                  </a:cubicBezTo>
                  <a:cubicBezTo>
                    <a:pt x="6687" y="1362"/>
                    <a:pt x="8765" y="714"/>
                    <a:pt x="8765" y="714"/>
                  </a:cubicBezTo>
                  <a:cubicBezTo>
                    <a:pt x="8994" y="658"/>
                    <a:pt x="9713" y="624"/>
                    <a:pt x="9559" y="224"/>
                  </a:cubicBezTo>
                  <a:cubicBezTo>
                    <a:pt x="9493" y="57"/>
                    <a:pt x="9380" y="0"/>
                    <a:pt x="9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2270330" y="1432863"/>
              <a:ext cx="132603" cy="136961"/>
            </a:xfrm>
            <a:custGeom>
              <a:avLst/>
              <a:gdLst/>
              <a:ahLst/>
              <a:cxnLst/>
              <a:rect l="l" t="t" r="r" b="b"/>
              <a:pathLst>
                <a:path w="5598" h="5782" extrusionOk="0">
                  <a:moveTo>
                    <a:pt x="3585" y="0"/>
                  </a:moveTo>
                  <a:cubicBezTo>
                    <a:pt x="3064" y="0"/>
                    <a:pt x="2523" y="527"/>
                    <a:pt x="1884" y="1315"/>
                  </a:cubicBezTo>
                  <a:cubicBezTo>
                    <a:pt x="1130" y="2247"/>
                    <a:pt x="0" y="4062"/>
                    <a:pt x="200" y="4259"/>
                  </a:cubicBezTo>
                  <a:cubicBezTo>
                    <a:pt x="206" y="4264"/>
                    <a:pt x="213" y="4267"/>
                    <a:pt x="222" y="4267"/>
                  </a:cubicBezTo>
                  <a:cubicBezTo>
                    <a:pt x="504" y="4267"/>
                    <a:pt x="2317" y="1360"/>
                    <a:pt x="2636" y="1360"/>
                  </a:cubicBezTo>
                  <a:cubicBezTo>
                    <a:pt x="2647" y="1360"/>
                    <a:pt x="2657" y="1363"/>
                    <a:pt x="2664" y="1371"/>
                  </a:cubicBezTo>
                  <a:cubicBezTo>
                    <a:pt x="2888" y="1597"/>
                    <a:pt x="216" y="5274"/>
                    <a:pt x="517" y="5527"/>
                  </a:cubicBezTo>
                  <a:cubicBezTo>
                    <a:pt x="526" y="5534"/>
                    <a:pt x="537" y="5538"/>
                    <a:pt x="549" y="5538"/>
                  </a:cubicBezTo>
                  <a:cubicBezTo>
                    <a:pt x="954" y="5538"/>
                    <a:pt x="3225" y="1877"/>
                    <a:pt x="3496" y="1877"/>
                  </a:cubicBezTo>
                  <a:cubicBezTo>
                    <a:pt x="3502" y="1877"/>
                    <a:pt x="3507" y="1879"/>
                    <a:pt x="3511" y="1882"/>
                  </a:cubicBezTo>
                  <a:cubicBezTo>
                    <a:pt x="3698" y="2064"/>
                    <a:pt x="1353" y="5511"/>
                    <a:pt x="1708" y="5772"/>
                  </a:cubicBezTo>
                  <a:cubicBezTo>
                    <a:pt x="1717" y="5778"/>
                    <a:pt x="1727" y="5781"/>
                    <a:pt x="1738" y="5781"/>
                  </a:cubicBezTo>
                  <a:cubicBezTo>
                    <a:pt x="2130" y="5781"/>
                    <a:pt x="4003" y="2177"/>
                    <a:pt x="4278" y="2177"/>
                  </a:cubicBezTo>
                  <a:cubicBezTo>
                    <a:pt x="4281" y="2177"/>
                    <a:pt x="4284" y="2177"/>
                    <a:pt x="4286" y="2178"/>
                  </a:cubicBezTo>
                  <a:cubicBezTo>
                    <a:pt x="4537" y="2258"/>
                    <a:pt x="4047" y="3974"/>
                    <a:pt x="4452" y="4014"/>
                  </a:cubicBezTo>
                  <a:cubicBezTo>
                    <a:pt x="4452" y="4014"/>
                    <a:pt x="4453" y="4014"/>
                    <a:pt x="4453" y="4014"/>
                  </a:cubicBezTo>
                  <a:cubicBezTo>
                    <a:pt x="4650" y="4014"/>
                    <a:pt x="5597" y="1136"/>
                    <a:pt x="4031" y="138"/>
                  </a:cubicBezTo>
                  <a:cubicBezTo>
                    <a:pt x="3882" y="44"/>
                    <a:pt x="3734" y="0"/>
                    <a:pt x="3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4" name="Google Shape;5194;p31"/>
          <p:cNvGrpSpPr/>
          <p:nvPr/>
        </p:nvGrpSpPr>
        <p:grpSpPr>
          <a:xfrm flipH="1">
            <a:off x="8443146" y="4166873"/>
            <a:ext cx="581324" cy="504929"/>
            <a:chOff x="7751001" y="2356091"/>
            <a:chExt cx="383510" cy="333111"/>
          </a:xfrm>
        </p:grpSpPr>
        <p:sp>
          <p:nvSpPr>
            <p:cNvPr id="5195" name="Google Shape;5195;p31"/>
            <p:cNvSpPr/>
            <p:nvPr/>
          </p:nvSpPr>
          <p:spPr>
            <a:xfrm>
              <a:off x="7751097" y="2356091"/>
              <a:ext cx="383414" cy="333111"/>
            </a:xfrm>
            <a:custGeom>
              <a:avLst/>
              <a:gdLst/>
              <a:ahLst/>
              <a:cxnLst/>
              <a:rect l="l" t="t" r="r" b="b"/>
              <a:pathLst>
                <a:path w="12058" h="10476" extrusionOk="0">
                  <a:moveTo>
                    <a:pt x="6567" y="0"/>
                  </a:moveTo>
                  <a:cubicBezTo>
                    <a:pt x="5721" y="0"/>
                    <a:pt x="4821" y="215"/>
                    <a:pt x="3907" y="647"/>
                  </a:cubicBezTo>
                  <a:cubicBezTo>
                    <a:pt x="1934" y="1577"/>
                    <a:pt x="1" y="4216"/>
                    <a:pt x="1619" y="7508"/>
                  </a:cubicBezTo>
                  <a:cubicBezTo>
                    <a:pt x="2607" y="9525"/>
                    <a:pt x="4326" y="10475"/>
                    <a:pt x="6123" y="10475"/>
                  </a:cubicBezTo>
                  <a:cubicBezTo>
                    <a:pt x="7060" y="10475"/>
                    <a:pt x="8018" y="10217"/>
                    <a:pt x="8905" y="9718"/>
                  </a:cubicBezTo>
                  <a:cubicBezTo>
                    <a:pt x="11616" y="8199"/>
                    <a:pt x="12057" y="4849"/>
                    <a:pt x="10622" y="2429"/>
                  </a:cubicBezTo>
                  <a:cubicBezTo>
                    <a:pt x="9663" y="817"/>
                    <a:pt x="8216" y="0"/>
                    <a:pt x="6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7761622" y="2367951"/>
              <a:ext cx="366212" cy="315018"/>
            </a:xfrm>
            <a:custGeom>
              <a:avLst/>
              <a:gdLst/>
              <a:ahLst/>
              <a:cxnLst/>
              <a:rect l="l" t="t" r="r" b="b"/>
              <a:pathLst>
                <a:path w="11517" h="9907" extrusionOk="0">
                  <a:moveTo>
                    <a:pt x="6345" y="0"/>
                  </a:moveTo>
                  <a:cubicBezTo>
                    <a:pt x="5526" y="0"/>
                    <a:pt x="4651" y="210"/>
                    <a:pt x="3761" y="633"/>
                  </a:cubicBezTo>
                  <a:cubicBezTo>
                    <a:pt x="1868" y="1528"/>
                    <a:pt x="0" y="4038"/>
                    <a:pt x="1522" y="7135"/>
                  </a:cubicBezTo>
                  <a:cubicBezTo>
                    <a:pt x="2443" y="9019"/>
                    <a:pt x="4061" y="9906"/>
                    <a:pt x="5766" y="9906"/>
                  </a:cubicBezTo>
                  <a:cubicBezTo>
                    <a:pt x="6673" y="9906"/>
                    <a:pt x="7605" y="9655"/>
                    <a:pt x="8469" y="9169"/>
                  </a:cubicBezTo>
                  <a:cubicBezTo>
                    <a:pt x="11075" y="7706"/>
                    <a:pt x="11516" y="4538"/>
                    <a:pt x="10164" y="2266"/>
                  </a:cubicBezTo>
                  <a:cubicBezTo>
                    <a:pt x="9266" y="760"/>
                    <a:pt x="7904" y="0"/>
                    <a:pt x="6345" y="0"/>
                  </a:cubicBez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7763784" y="2366775"/>
              <a:ext cx="359026" cy="311933"/>
            </a:xfrm>
            <a:custGeom>
              <a:avLst/>
              <a:gdLst/>
              <a:ahLst/>
              <a:cxnLst/>
              <a:rect l="l" t="t" r="r" b="b"/>
              <a:pathLst>
                <a:path w="11291" h="9810" extrusionOk="0">
                  <a:moveTo>
                    <a:pt x="6146" y="0"/>
                  </a:moveTo>
                  <a:cubicBezTo>
                    <a:pt x="5354" y="0"/>
                    <a:pt x="4513" y="201"/>
                    <a:pt x="3659" y="605"/>
                  </a:cubicBezTo>
                  <a:cubicBezTo>
                    <a:pt x="1813" y="1475"/>
                    <a:pt x="0" y="3951"/>
                    <a:pt x="1516" y="7030"/>
                  </a:cubicBezTo>
                  <a:cubicBezTo>
                    <a:pt x="2442" y="8918"/>
                    <a:pt x="4052" y="9809"/>
                    <a:pt x="5737" y="9809"/>
                  </a:cubicBezTo>
                  <a:cubicBezTo>
                    <a:pt x="6613" y="9809"/>
                    <a:pt x="7509" y="9568"/>
                    <a:pt x="8339" y="9101"/>
                  </a:cubicBezTo>
                  <a:cubicBezTo>
                    <a:pt x="10877" y="7675"/>
                    <a:pt x="11291" y="4538"/>
                    <a:pt x="9945" y="2275"/>
                  </a:cubicBezTo>
                  <a:cubicBezTo>
                    <a:pt x="9045" y="764"/>
                    <a:pt x="7690" y="0"/>
                    <a:pt x="61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7840638" y="2434312"/>
              <a:ext cx="218958" cy="191135"/>
            </a:xfrm>
            <a:custGeom>
              <a:avLst/>
              <a:gdLst/>
              <a:ahLst/>
              <a:cxnLst/>
              <a:rect l="l" t="t" r="r" b="b"/>
              <a:pathLst>
                <a:path w="6886" h="6011" extrusionOk="0">
                  <a:moveTo>
                    <a:pt x="3729" y="335"/>
                  </a:moveTo>
                  <a:cubicBezTo>
                    <a:pt x="4565" y="335"/>
                    <a:pt x="5299" y="751"/>
                    <a:pt x="5786" y="1571"/>
                  </a:cubicBezTo>
                  <a:cubicBezTo>
                    <a:pt x="6521" y="2806"/>
                    <a:pt x="6296" y="4517"/>
                    <a:pt x="4919" y="5292"/>
                  </a:cubicBezTo>
                  <a:cubicBezTo>
                    <a:pt x="4469" y="5545"/>
                    <a:pt x="3983" y="5676"/>
                    <a:pt x="3509" y="5676"/>
                  </a:cubicBezTo>
                  <a:cubicBezTo>
                    <a:pt x="2596" y="5676"/>
                    <a:pt x="1724" y="5192"/>
                    <a:pt x="1220" y="4165"/>
                  </a:cubicBezTo>
                  <a:cubicBezTo>
                    <a:pt x="402" y="2485"/>
                    <a:pt x="1384" y="1139"/>
                    <a:pt x="2384" y="664"/>
                  </a:cubicBezTo>
                  <a:cubicBezTo>
                    <a:pt x="2846" y="444"/>
                    <a:pt x="3301" y="335"/>
                    <a:pt x="3729" y="335"/>
                  </a:cubicBezTo>
                  <a:close/>
                  <a:moveTo>
                    <a:pt x="3750" y="1"/>
                  </a:moveTo>
                  <a:cubicBezTo>
                    <a:pt x="3268" y="1"/>
                    <a:pt x="2755" y="123"/>
                    <a:pt x="2233" y="370"/>
                  </a:cubicBezTo>
                  <a:cubicBezTo>
                    <a:pt x="1106" y="904"/>
                    <a:pt x="1" y="2420"/>
                    <a:pt x="924" y="4307"/>
                  </a:cubicBezTo>
                  <a:cubicBezTo>
                    <a:pt x="1491" y="5465"/>
                    <a:pt x="2472" y="6011"/>
                    <a:pt x="3500" y="6011"/>
                  </a:cubicBezTo>
                  <a:cubicBezTo>
                    <a:pt x="4033" y="6011"/>
                    <a:pt x="4579" y="5864"/>
                    <a:pt x="5086" y="5579"/>
                  </a:cubicBezTo>
                  <a:cubicBezTo>
                    <a:pt x="6636" y="4702"/>
                    <a:pt x="6886" y="2778"/>
                    <a:pt x="6064" y="1395"/>
                  </a:cubicBezTo>
                  <a:cubicBezTo>
                    <a:pt x="5515" y="468"/>
                    <a:pt x="4691" y="1"/>
                    <a:pt x="3750"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7763784" y="2366775"/>
              <a:ext cx="359026" cy="311933"/>
            </a:xfrm>
            <a:custGeom>
              <a:avLst/>
              <a:gdLst/>
              <a:ahLst/>
              <a:cxnLst/>
              <a:rect l="l" t="t" r="r" b="b"/>
              <a:pathLst>
                <a:path w="11291" h="9810" extrusionOk="0">
                  <a:moveTo>
                    <a:pt x="6128" y="290"/>
                  </a:moveTo>
                  <a:cubicBezTo>
                    <a:pt x="7582" y="290"/>
                    <a:pt x="8857" y="1008"/>
                    <a:pt x="9704" y="2429"/>
                  </a:cubicBezTo>
                  <a:cubicBezTo>
                    <a:pt x="10970" y="4560"/>
                    <a:pt x="10581" y="7511"/>
                    <a:pt x="8191" y="8854"/>
                  </a:cubicBezTo>
                  <a:cubicBezTo>
                    <a:pt x="7409" y="9293"/>
                    <a:pt x="6566" y="9519"/>
                    <a:pt x="5741" y="9519"/>
                  </a:cubicBezTo>
                  <a:cubicBezTo>
                    <a:pt x="4157" y="9519"/>
                    <a:pt x="2642" y="8683"/>
                    <a:pt x="1769" y="6906"/>
                  </a:cubicBezTo>
                  <a:cubicBezTo>
                    <a:pt x="346" y="4007"/>
                    <a:pt x="2053" y="1682"/>
                    <a:pt x="3788" y="858"/>
                  </a:cubicBezTo>
                  <a:cubicBezTo>
                    <a:pt x="4593" y="478"/>
                    <a:pt x="5384" y="290"/>
                    <a:pt x="6128" y="290"/>
                  </a:cubicBezTo>
                  <a:close/>
                  <a:moveTo>
                    <a:pt x="6146" y="0"/>
                  </a:moveTo>
                  <a:cubicBezTo>
                    <a:pt x="5354" y="0"/>
                    <a:pt x="4513" y="201"/>
                    <a:pt x="3659" y="605"/>
                  </a:cubicBezTo>
                  <a:cubicBezTo>
                    <a:pt x="1813" y="1475"/>
                    <a:pt x="0" y="3945"/>
                    <a:pt x="1516" y="7030"/>
                  </a:cubicBezTo>
                  <a:cubicBezTo>
                    <a:pt x="2442" y="8918"/>
                    <a:pt x="4052" y="9809"/>
                    <a:pt x="5737" y="9809"/>
                  </a:cubicBezTo>
                  <a:cubicBezTo>
                    <a:pt x="6613" y="9809"/>
                    <a:pt x="7509" y="9568"/>
                    <a:pt x="8339" y="9101"/>
                  </a:cubicBezTo>
                  <a:cubicBezTo>
                    <a:pt x="10877" y="7675"/>
                    <a:pt x="11291" y="4538"/>
                    <a:pt x="9945" y="2275"/>
                  </a:cubicBezTo>
                  <a:cubicBezTo>
                    <a:pt x="9045" y="764"/>
                    <a:pt x="7690" y="0"/>
                    <a:pt x="6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7963059" y="2529514"/>
              <a:ext cx="81624" cy="84868"/>
            </a:xfrm>
            <a:custGeom>
              <a:avLst/>
              <a:gdLst/>
              <a:ahLst/>
              <a:cxnLst/>
              <a:rect l="l" t="t" r="r" b="b"/>
              <a:pathLst>
                <a:path w="2567" h="2669" extrusionOk="0">
                  <a:moveTo>
                    <a:pt x="2380" y="0"/>
                  </a:moveTo>
                  <a:cubicBezTo>
                    <a:pt x="2376" y="0"/>
                    <a:pt x="2372" y="0"/>
                    <a:pt x="2369" y="1"/>
                  </a:cubicBezTo>
                  <a:cubicBezTo>
                    <a:pt x="2091" y="25"/>
                    <a:pt x="1705" y="38"/>
                    <a:pt x="1334" y="53"/>
                  </a:cubicBezTo>
                  <a:cubicBezTo>
                    <a:pt x="192" y="93"/>
                    <a:pt x="155" y="106"/>
                    <a:pt x="84" y="210"/>
                  </a:cubicBezTo>
                  <a:cubicBezTo>
                    <a:pt x="50" y="263"/>
                    <a:pt x="1" y="340"/>
                    <a:pt x="130" y="2501"/>
                  </a:cubicBezTo>
                  <a:cubicBezTo>
                    <a:pt x="133" y="2594"/>
                    <a:pt x="211" y="2668"/>
                    <a:pt x="303" y="2668"/>
                  </a:cubicBezTo>
                  <a:lnTo>
                    <a:pt x="313" y="2668"/>
                  </a:lnTo>
                  <a:cubicBezTo>
                    <a:pt x="408" y="2662"/>
                    <a:pt x="485" y="2579"/>
                    <a:pt x="479" y="2483"/>
                  </a:cubicBezTo>
                  <a:cubicBezTo>
                    <a:pt x="427" y="1662"/>
                    <a:pt x="390" y="757"/>
                    <a:pt x="393" y="448"/>
                  </a:cubicBezTo>
                  <a:cubicBezTo>
                    <a:pt x="581" y="430"/>
                    <a:pt x="998" y="414"/>
                    <a:pt x="1347" y="402"/>
                  </a:cubicBezTo>
                  <a:cubicBezTo>
                    <a:pt x="1720" y="386"/>
                    <a:pt x="2116" y="377"/>
                    <a:pt x="2397" y="353"/>
                  </a:cubicBezTo>
                  <a:cubicBezTo>
                    <a:pt x="2492" y="346"/>
                    <a:pt x="2566" y="260"/>
                    <a:pt x="2557" y="164"/>
                  </a:cubicBezTo>
                  <a:cubicBezTo>
                    <a:pt x="2551" y="72"/>
                    <a:pt x="2468" y="0"/>
                    <a:pt x="238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1"/>
            <p:cNvSpPr/>
            <p:nvPr/>
          </p:nvSpPr>
          <p:spPr>
            <a:xfrm>
              <a:off x="7863024" y="2534252"/>
              <a:ext cx="90464" cy="83055"/>
            </a:xfrm>
            <a:custGeom>
              <a:avLst/>
              <a:gdLst/>
              <a:ahLst/>
              <a:cxnLst/>
              <a:rect l="l" t="t" r="r" b="b"/>
              <a:pathLst>
                <a:path w="2845" h="2612" extrusionOk="0">
                  <a:moveTo>
                    <a:pt x="2346" y="1"/>
                  </a:moveTo>
                  <a:cubicBezTo>
                    <a:pt x="2204" y="1"/>
                    <a:pt x="1987" y="9"/>
                    <a:pt x="1643" y="21"/>
                  </a:cubicBezTo>
                  <a:cubicBezTo>
                    <a:pt x="1202" y="43"/>
                    <a:pt x="643" y="61"/>
                    <a:pt x="173" y="61"/>
                  </a:cubicBezTo>
                  <a:cubicBezTo>
                    <a:pt x="78" y="61"/>
                    <a:pt x="1" y="139"/>
                    <a:pt x="1" y="234"/>
                  </a:cubicBezTo>
                  <a:cubicBezTo>
                    <a:pt x="1" y="333"/>
                    <a:pt x="90" y="407"/>
                    <a:pt x="192" y="407"/>
                  </a:cubicBezTo>
                  <a:cubicBezTo>
                    <a:pt x="667" y="407"/>
                    <a:pt x="1220" y="386"/>
                    <a:pt x="1665" y="370"/>
                  </a:cubicBezTo>
                  <a:cubicBezTo>
                    <a:pt x="1933" y="358"/>
                    <a:pt x="2208" y="346"/>
                    <a:pt x="2362" y="346"/>
                  </a:cubicBezTo>
                  <a:cubicBezTo>
                    <a:pt x="2369" y="475"/>
                    <a:pt x="2381" y="676"/>
                    <a:pt x="2390" y="877"/>
                  </a:cubicBezTo>
                  <a:cubicBezTo>
                    <a:pt x="2409" y="1343"/>
                    <a:pt x="2440" y="1982"/>
                    <a:pt x="2489" y="2451"/>
                  </a:cubicBezTo>
                  <a:cubicBezTo>
                    <a:pt x="2498" y="2544"/>
                    <a:pt x="2575" y="2609"/>
                    <a:pt x="2662" y="2609"/>
                  </a:cubicBezTo>
                  <a:cubicBezTo>
                    <a:pt x="2668" y="2609"/>
                    <a:pt x="2674" y="2609"/>
                    <a:pt x="2677" y="2612"/>
                  </a:cubicBezTo>
                  <a:cubicBezTo>
                    <a:pt x="2776" y="2599"/>
                    <a:pt x="2844" y="2516"/>
                    <a:pt x="2832" y="2417"/>
                  </a:cubicBezTo>
                  <a:cubicBezTo>
                    <a:pt x="2785" y="1960"/>
                    <a:pt x="2755" y="1327"/>
                    <a:pt x="2733" y="864"/>
                  </a:cubicBezTo>
                  <a:cubicBezTo>
                    <a:pt x="2699" y="145"/>
                    <a:pt x="2693" y="142"/>
                    <a:pt x="2653" y="83"/>
                  </a:cubicBezTo>
                  <a:cubicBezTo>
                    <a:pt x="2608" y="23"/>
                    <a:pt x="2584" y="1"/>
                    <a:pt x="2346" y="1"/>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1"/>
            <p:cNvSpPr/>
            <p:nvPr/>
          </p:nvSpPr>
          <p:spPr>
            <a:xfrm>
              <a:off x="7960801" y="2432309"/>
              <a:ext cx="82515" cy="86426"/>
            </a:xfrm>
            <a:custGeom>
              <a:avLst/>
              <a:gdLst/>
              <a:ahLst/>
              <a:cxnLst/>
              <a:rect l="l" t="t" r="r" b="b"/>
              <a:pathLst>
                <a:path w="2595" h="2718" extrusionOk="0">
                  <a:moveTo>
                    <a:pt x="177" y="1"/>
                  </a:moveTo>
                  <a:cubicBezTo>
                    <a:pt x="175" y="1"/>
                    <a:pt x="173" y="1"/>
                    <a:pt x="170" y="1"/>
                  </a:cubicBezTo>
                  <a:cubicBezTo>
                    <a:pt x="75" y="7"/>
                    <a:pt x="1" y="87"/>
                    <a:pt x="4" y="183"/>
                  </a:cubicBezTo>
                  <a:lnTo>
                    <a:pt x="10" y="307"/>
                  </a:lnTo>
                  <a:cubicBezTo>
                    <a:pt x="47" y="2455"/>
                    <a:pt x="78" y="2527"/>
                    <a:pt x="106" y="2579"/>
                  </a:cubicBezTo>
                  <a:cubicBezTo>
                    <a:pt x="143" y="2662"/>
                    <a:pt x="170" y="2718"/>
                    <a:pt x="643" y="2718"/>
                  </a:cubicBezTo>
                  <a:cubicBezTo>
                    <a:pt x="967" y="2718"/>
                    <a:pt x="1492" y="2693"/>
                    <a:pt x="2363" y="2635"/>
                  </a:cubicBezTo>
                  <a:lnTo>
                    <a:pt x="2424" y="2631"/>
                  </a:lnTo>
                  <a:cubicBezTo>
                    <a:pt x="2520" y="2622"/>
                    <a:pt x="2594" y="2542"/>
                    <a:pt x="2591" y="2446"/>
                  </a:cubicBezTo>
                  <a:cubicBezTo>
                    <a:pt x="2582" y="2347"/>
                    <a:pt x="2495" y="2280"/>
                    <a:pt x="2406" y="2280"/>
                  </a:cubicBezTo>
                  <a:lnTo>
                    <a:pt x="2341" y="2283"/>
                  </a:lnTo>
                  <a:cubicBezTo>
                    <a:pt x="1347" y="2356"/>
                    <a:pt x="846" y="2373"/>
                    <a:pt x="591" y="2373"/>
                  </a:cubicBezTo>
                  <a:cubicBezTo>
                    <a:pt x="512" y="2373"/>
                    <a:pt x="456" y="2371"/>
                    <a:pt x="417" y="2369"/>
                  </a:cubicBezTo>
                  <a:cubicBezTo>
                    <a:pt x="402" y="2178"/>
                    <a:pt x="384" y="1665"/>
                    <a:pt x="356" y="304"/>
                  </a:cubicBezTo>
                  <a:cubicBezTo>
                    <a:pt x="353" y="223"/>
                    <a:pt x="353" y="171"/>
                    <a:pt x="353" y="168"/>
                  </a:cubicBezTo>
                  <a:cubicBezTo>
                    <a:pt x="350" y="74"/>
                    <a:pt x="278" y="1"/>
                    <a:pt x="177"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a:off x="7862928" y="2435076"/>
              <a:ext cx="84645" cy="87411"/>
            </a:xfrm>
            <a:custGeom>
              <a:avLst/>
              <a:gdLst/>
              <a:ahLst/>
              <a:cxnLst/>
              <a:rect l="l" t="t" r="r" b="b"/>
              <a:pathLst>
                <a:path w="2662" h="2749" extrusionOk="0">
                  <a:moveTo>
                    <a:pt x="2471" y="0"/>
                  </a:moveTo>
                  <a:cubicBezTo>
                    <a:pt x="2384" y="0"/>
                    <a:pt x="2301" y="76"/>
                    <a:pt x="2294" y="170"/>
                  </a:cubicBezTo>
                  <a:cubicBezTo>
                    <a:pt x="2288" y="417"/>
                    <a:pt x="2291" y="887"/>
                    <a:pt x="2301" y="1347"/>
                  </a:cubicBezTo>
                  <a:cubicBezTo>
                    <a:pt x="2304" y="1720"/>
                    <a:pt x="2307" y="2174"/>
                    <a:pt x="2307" y="2347"/>
                  </a:cubicBezTo>
                  <a:cubicBezTo>
                    <a:pt x="2100" y="2365"/>
                    <a:pt x="1581" y="2368"/>
                    <a:pt x="1189" y="2375"/>
                  </a:cubicBezTo>
                  <a:cubicBezTo>
                    <a:pt x="819" y="2378"/>
                    <a:pt x="439" y="2381"/>
                    <a:pt x="170" y="2393"/>
                  </a:cubicBezTo>
                  <a:cubicBezTo>
                    <a:pt x="72" y="2399"/>
                    <a:pt x="1" y="2483"/>
                    <a:pt x="4" y="2578"/>
                  </a:cubicBezTo>
                  <a:cubicBezTo>
                    <a:pt x="7" y="2671"/>
                    <a:pt x="84" y="2745"/>
                    <a:pt x="176" y="2745"/>
                  </a:cubicBezTo>
                  <a:cubicBezTo>
                    <a:pt x="180" y="2745"/>
                    <a:pt x="186" y="2745"/>
                    <a:pt x="189" y="2748"/>
                  </a:cubicBezTo>
                  <a:cubicBezTo>
                    <a:pt x="454" y="2736"/>
                    <a:pt x="828" y="2733"/>
                    <a:pt x="1195" y="2730"/>
                  </a:cubicBezTo>
                  <a:cubicBezTo>
                    <a:pt x="2520" y="2717"/>
                    <a:pt x="2569" y="2702"/>
                    <a:pt x="2631" y="2554"/>
                  </a:cubicBezTo>
                  <a:cubicBezTo>
                    <a:pt x="2659" y="2486"/>
                    <a:pt x="2662" y="2372"/>
                    <a:pt x="2650" y="1343"/>
                  </a:cubicBezTo>
                  <a:cubicBezTo>
                    <a:pt x="2643" y="887"/>
                    <a:pt x="2640" y="420"/>
                    <a:pt x="2646" y="183"/>
                  </a:cubicBezTo>
                  <a:cubicBezTo>
                    <a:pt x="2650" y="84"/>
                    <a:pt x="2572" y="4"/>
                    <a:pt x="2477" y="0"/>
                  </a:cubicBezTo>
                  <a:cubicBezTo>
                    <a:pt x="2475" y="0"/>
                    <a:pt x="2473" y="0"/>
                    <a:pt x="2471"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a:off x="7960706" y="2527225"/>
              <a:ext cx="81624" cy="84772"/>
            </a:xfrm>
            <a:custGeom>
              <a:avLst/>
              <a:gdLst/>
              <a:ahLst/>
              <a:cxnLst/>
              <a:rect l="l" t="t" r="r" b="b"/>
              <a:pathLst>
                <a:path w="2567" h="2666" extrusionOk="0">
                  <a:moveTo>
                    <a:pt x="2384" y="1"/>
                  </a:moveTo>
                  <a:cubicBezTo>
                    <a:pt x="2379" y="1"/>
                    <a:pt x="2374" y="1"/>
                    <a:pt x="2369" y="2"/>
                  </a:cubicBezTo>
                  <a:cubicBezTo>
                    <a:pt x="2091" y="23"/>
                    <a:pt x="1705" y="35"/>
                    <a:pt x="1334" y="51"/>
                  </a:cubicBezTo>
                  <a:cubicBezTo>
                    <a:pt x="192" y="94"/>
                    <a:pt x="155" y="103"/>
                    <a:pt x="84" y="208"/>
                  </a:cubicBezTo>
                  <a:cubicBezTo>
                    <a:pt x="50" y="264"/>
                    <a:pt x="1" y="341"/>
                    <a:pt x="130" y="2502"/>
                  </a:cubicBezTo>
                  <a:cubicBezTo>
                    <a:pt x="136" y="2595"/>
                    <a:pt x="214" y="2666"/>
                    <a:pt x="306" y="2666"/>
                  </a:cubicBezTo>
                  <a:lnTo>
                    <a:pt x="312" y="2666"/>
                  </a:lnTo>
                  <a:cubicBezTo>
                    <a:pt x="408" y="2660"/>
                    <a:pt x="485" y="2580"/>
                    <a:pt x="479" y="2481"/>
                  </a:cubicBezTo>
                  <a:cubicBezTo>
                    <a:pt x="430" y="1659"/>
                    <a:pt x="390" y="758"/>
                    <a:pt x="393" y="449"/>
                  </a:cubicBezTo>
                  <a:cubicBezTo>
                    <a:pt x="584" y="428"/>
                    <a:pt x="1001" y="412"/>
                    <a:pt x="1347" y="403"/>
                  </a:cubicBezTo>
                  <a:cubicBezTo>
                    <a:pt x="1720" y="387"/>
                    <a:pt x="2115" y="375"/>
                    <a:pt x="2396" y="350"/>
                  </a:cubicBezTo>
                  <a:cubicBezTo>
                    <a:pt x="2492" y="344"/>
                    <a:pt x="2566" y="258"/>
                    <a:pt x="2560" y="162"/>
                  </a:cubicBezTo>
                  <a:cubicBezTo>
                    <a:pt x="2551" y="72"/>
                    <a:pt x="2471" y="1"/>
                    <a:pt x="23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a:off x="7860671" y="2531804"/>
              <a:ext cx="90432" cy="83055"/>
            </a:xfrm>
            <a:custGeom>
              <a:avLst/>
              <a:gdLst/>
              <a:ahLst/>
              <a:cxnLst/>
              <a:rect l="l" t="t" r="r" b="b"/>
              <a:pathLst>
                <a:path w="2844" h="2612" extrusionOk="0">
                  <a:moveTo>
                    <a:pt x="2346" y="1"/>
                  </a:moveTo>
                  <a:cubicBezTo>
                    <a:pt x="2204" y="1"/>
                    <a:pt x="1986" y="8"/>
                    <a:pt x="1643" y="21"/>
                  </a:cubicBezTo>
                  <a:cubicBezTo>
                    <a:pt x="1201" y="43"/>
                    <a:pt x="646" y="61"/>
                    <a:pt x="173" y="61"/>
                  </a:cubicBezTo>
                  <a:cubicBezTo>
                    <a:pt x="78" y="61"/>
                    <a:pt x="0" y="138"/>
                    <a:pt x="0" y="234"/>
                  </a:cubicBezTo>
                  <a:cubicBezTo>
                    <a:pt x="0" y="333"/>
                    <a:pt x="90" y="407"/>
                    <a:pt x="192" y="407"/>
                  </a:cubicBezTo>
                  <a:cubicBezTo>
                    <a:pt x="667" y="407"/>
                    <a:pt x="1220" y="385"/>
                    <a:pt x="1665" y="370"/>
                  </a:cubicBezTo>
                  <a:cubicBezTo>
                    <a:pt x="1933" y="358"/>
                    <a:pt x="2208" y="345"/>
                    <a:pt x="2362" y="345"/>
                  </a:cubicBezTo>
                  <a:cubicBezTo>
                    <a:pt x="2369" y="475"/>
                    <a:pt x="2381" y="676"/>
                    <a:pt x="2390" y="876"/>
                  </a:cubicBezTo>
                  <a:cubicBezTo>
                    <a:pt x="2409" y="1343"/>
                    <a:pt x="2440" y="1982"/>
                    <a:pt x="2489" y="2451"/>
                  </a:cubicBezTo>
                  <a:cubicBezTo>
                    <a:pt x="2498" y="2544"/>
                    <a:pt x="2575" y="2608"/>
                    <a:pt x="2665" y="2608"/>
                  </a:cubicBezTo>
                  <a:cubicBezTo>
                    <a:pt x="2671" y="2608"/>
                    <a:pt x="2680" y="2608"/>
                    <a:pt x="2680" y="2612"/>
                  </a:cubicBezTo>
                  <a:cubicBezTo>
                    <a:pt x="2776" y="2599"/>
                    <a:pt x="2844" y="2516"/>
                    <a:pt x="2835" y="2417"/>
                  </a:cubicBezTo>
                  <a:cubicBezTo>
                    <a:pt x="2788" y="1960"/>
                    <a:pt x="2758" y="1327"/>
                    <a:pt x="2733" y="864"/>
                  </a:cubicBezTo>
                  <a:cubicBezTo>
                    <a:pt x="2699" y="145"/>
                    <a:pt x="2696" y="142"/>
                    <a:pt x="2653" y="83"/>
                  </a:cubicBezTo>
                  <a:cubicBezTo>
                    <a:pt x="2608" y="23"/>
                    <a:pt x="2584" y="1"/>
                    <a:pt x="2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1"/>
            <p:cNvSpPr/>
            <p:nvPr/>
          </p:nvSpPr>
          <p:spPr>
            <a:xfrm>
              <a:off x="7958639" y="2429861"/>
              <a:ext cx="82515" cy="86426"/>
            </a:xfrm>
            <a:custGeom>
              <a:avLst/>
              <a:gdLst/>
              <a:ahLst/>
              <a:cxnLst/>
              <a:rect l="l" t="t" r="r" b="b"/>
              <a:pathLst>
                <a:path w="2595" h="2718" extrusionOk="0">
                  <a:moveTo>
                    <a:pt x="177" y="1"/>
                  </a:moveTo>
                  <a:cubicBezTo>
                    <a:pt x="175" y="1"/>
                    <a:pt x="173" y="1"/>
                    <a:pt x="171" y="1"/>
                  </a:cubicBezTo>
                  <a:cubicBezTo>
                    <a:pt x="72" y="7"/>
                    <a:pt x="1" y="87"/>
                    <a:pt x="4" y="183"/>
                  </a:cubicBezTo>
                  <a:lnTo>
                    <a:pt x="7" y="306"/>
                  </a:lnTo>
                  <a:cubicBezTo>
                    <a:pt x="47" y="2455"/>
                    <a:pt x="78" y="2526"/>
                    <a:pt x="103" y="2579"/>
                  </a:cubicBezTo>
                  <a:cubicBezTo>
                    <a:pt x="143" y="2662"/>
                    <a:pt x="171" y="2718"/>
                    <a:pt x="640" y="2718"/>
                  </a:cubicBezTo>
                  <a:cubicBezTo>
                    <a:pt x="961" y="2718"/>
                    <a:pt x="1489" y="2693"/>
                    <a:pt x="2363" y="2634"/>
                  </a:cubicBezTo>
                  <a:lnTo>
                    <a:pt x="2424" y="2631"/>
                  </a:lnTo>
                  <a:cubicBezTo>
                    <a:pt x="2520" y="2622"/>
                    <a:pt x="2594" y="2542"/>
                    <a:pt x="2588" y="2446"/>
                  </a:cubicBezTo>
                  <a:cubicBezTo>
                    <a:pt x="2582" y="2347"/>
                    <a:pt x="2492" y="2279"/>
                    <a:pt x="2403" y="2279"/>
                  </a:cubicBezTo>
                  <a:lnTo>
                    <a:pt x="2338" y="2282"/>
                  </a:lnTo>
                  <a:cubicBezTo>
                    <a:pt x="1347" y="2355"/>
                    <a:pt x="844" y="2373"/>
                    <a:pt x="590" y="2373"/>
                  </a:cubicBezTo>
                  <a:cubicBezTo>
                    <a:pt x="511" y="2373"/>
                    <a:pt x="456" y="2371"/>
                    <a:pt x="418" y="2369"/>
                  </a:cubicBezTo>
                  <a:cubicBezTo>
                    <a:pt x="402" y="2177"/>
                    <a:pt x="380" y="1665"/>
                    <a:pt x="356" y="303"/>
                  </a:cubicBezTo>
                  <a:cubicBezTo>
                    <a:pt x="350" y="223"/>
                    <a:pt x="350" y="171"/>
                    <a:pt x="350" y="168"/>
                  </a:cubicBezTo>
                  <a:cubicBezTo>
                    <a:pt x="347" y="74"/>
                    <a:pt x="275" y="1"/>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1"/>
            <p:cNvSpPr/>
            <p:nvPr/>
          </p:nvSpPr>
          <p:spPr>
            <a:xfrm>
              <a:off x="7860671" y="2432627"/>
              <a:ext cx="84868" cy="87411"/>
            </a:xfrm>
            <a:custGeom>
              <a:avLst/>
              <a:gdLst/>
              <a:ahLst/>
              <a:cxnLst/>
              <a:rect l="l" t="t" r="r" b="b"/>
              <a:pathLst>
                <a:path w="2669" h="2749" extrusionOk="0">
                  <a:moveTo>
                    <a:pt x="2474" y="0"/>
                  </a:moveTo>
                  <a:cubicBezTo>
                    <a:pt x="2387" y="0"/>
                    <a:pt x="2301" y="76"/>
                    <a:pt x="2298" y="170"/>
                  </a:cubicBezTo>
                  <a:cubicBezTo>
                    <a:pt x="2288" y="417"/>
                    <a:pt x="2294" y="886"/>
                    <a:pt x="2301" y="1346"/>
                  </a:cubicBezTo>
                  <a:cubicBezTo>
                    <a:pt x="2304" y="1720"/>
                    <a:pt x="2310" y="2174"/>
                    <a:pt x="2310" y="2347"/>
                  </a:cubicBezTo>
                  <a:cubicBezTo>
                    <a:pt x="2100" y="2365"/>
                    <a:pt x="1584" y="2368"/>
                    <a:pt x="1189" y="2374"/>
                  </a:cubicBezTo>
                  <a:cubicBezTo>
                    <a:pt x="819" y="2378"/>
                    <a:pt x="442" y="2381"/>
                    <a:pt x="170" y="2393"/>
                  </a:cubicBezTo>
                  <a:cubicBezTo>
                    <a:pt x="75" y="2399"/>
                    <a:pt x="0" y="2483"/>
                    <a:pt x="4" y="2578"/>
                  </a:cubicBezTo>
                  <a:cubicBezTo>
                    <a:pt x="10" y="2671"/>
                    <a:pt x="87" y="2745"/>
                    <a:pt x="180" y="2745"/>
                  </a:cubicBezTo>
                  <a:cubicBezTo>
                    <a:pt x="183" y="2745"/>
                    <a:pt x="183" y="2745"/>
                    <a:pt x="189" y="2748"/>
                  </a:cubicBezTo>
                  <a:cubicBezTo>
                    <a:pt x="457" y="2736"/>
                    <a:pt x="831" y="2733"/>
                    <a:pt x="1198" y="2730"/>
                  </a:cubicBezTo>
                  <a:cubicBezTo>
                    <a:pt x="2520" y="2717"/>
                    <a:pt x="2569" y="2702"/>
                    <a:pt x="2634" y="2554"/>
                  </a:cubicBezTo>
                  <a:cubicBezTo>
                    <a:pt x="2659" y="2486"/>
                    <a:pt x="2668" y="2371"/>
                    <a:pt x="2653" y="1343"/>
                  </a:cubicBezTo>
                  <a:cubicBezTo>
                    <a:pt x="2643" y="886"/>
                    <a:pt x="2640" y="420"/>
                    <a:pt x="2646" y="182"/>
                  </a:cubicBezTo>
                  <a:cubicBezTo>
                    <a:pt x="2653" y="84"/>
                    <a:pt x="2575" y="3"/>
                    <a:pt x="2480" y="0"/>
                  </a:cubicBezTo>
                  <a:cubicBezTo>
                    <a:pt x="2478" y="0"/>
                    <a:pt x="2476" y="0"/>
                    <a:pt x="24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a:off x="7960706" y="2527225"/>
              <a:ext cx="80734" cy="84295"/>
            </a:xfrm>
            <a:custGeom>
              <a:avLst/>
              <a:gdLst/>
              <a:ahLst/>
              <a:cxnLst/>
              <a:rect l="l" t="t" r="r" b="b"/>
              <a:pathLst>
                <a:path w="2539" h="2651" extrusionOk="0">
                  <a:moveTo>
                    <a:pt x="2389" y="0"/>
                  </a:moveTo>
                  <a:cubicBezTo>
                    <a:pt x="2382" y="0"/>
                    <a:pt x="2375" y="1"/>
                    <a:pt x="2369" y="2"/>
                  </a:cubicBezTo>
                  <a:cubicBezTo>
                    <a:pt x="2091" y="20"/>
                    <a:pt x="1705" y="35"/>
                    <a:pt x="1334" y="51"/>
                  </a:cubicBezTo>
                  <a:cubicBezTo>
                    <a:pt x="192" y="94"/>
                    <a:pt x="155" y="103"/>
                    <a:pt x="84" y="208"/>
                  </a:cubicBezTo>
                  <a:cubicBezTo>
                    <a:pt x="50" y="264"/>
                    <a:pt x="1" y="341"/>
                    <a:pt x="130" y="2502"/>
                  </a:cubicBezTo>
                  <a:cubicBezTo>
                    <a:pt x="136" y="2570"/>
                    <a:pt x="177" y="2629"/>
                    <a:pt x="238" y="2651"/>
                  </a:cubicBezTo>
                  <a:cubicBezTo>
                    <a:pt x="229" y="2632"/>
                    <a:pt x="220" y="2610"/>
                    <a:pt x="220" y="2583"/>
                  </a:cubicBezTo>
                  <a:cubicBezTo>
                    <a:pt x="90" y="421"/>
                    <a:pt x="140" y="344"/>
                    <a:pt x="173" y="289"/>
                  </a:cubicBezTo>
                  <a:cubicBezTo>
                    <a:pt x="244" y="187"/>
                    <a:pt x="282" y="174"/>
                    <a:pt x="1424" y="131"/>
                  </a:cubicBezTo>
                  <a:cubicBezTo>
                    <a:pt x="1794" y="116"/>
                    <a:pt x="2180" y="103"/>
                    <a:pt x="2458" y="82"/>
                  </a:cubicBezTo>
                  <a:cubicBezTo>
                    <a:pt x="2463" y="81"/>
                    <a:pt x="2469" y="81"/>
                    <a:pt x="2474" y="81"/>
                  </a:cubicBezTo>
                  <a:cubicBezTo>
                    <a:pt x="2498" y="81"/>
                    <a:pt x="2521" y="87"/>
                    <a:pt x="2538" y="97"/>
                  </a:cubicBezTo>
                  <a:cubicBezTo>
                    <a:pt x="2510" y="41"/>
                    <a:pt x="2454" y="0"/>
                    <a:pt x="2389" y="0"/>
                  </a:cubicBez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a:off x="7935872" y="2542964"/>
              <a:ext cx="7377" cy="71290"/>
            </a:xfrm>
            <a:custGeom>
              <a:avLst/>
              <a:gdLst/>
              <a:ahLst/>
              <a:cxnLst/>
              <a:rect l="l" t="t" r="r" b="b"/>
              <a:pathLst>
                <a:path w="232" h="2242" extrusionOk="0">
                  <a:moveTo>
                    <a:pt x="0" y="1"/>
                  </a:moveTo>
                  <a:cubicBezTo>
                    <a:pt x="10" y="124"/>
                    <a:pt x="19" y="365"/>
                    <a:pt x="28" y="525"/>
                  </a:cubicBezTo>
                  <a:cubicBezTo>
                    <a:pt x="50" y="992"/>
                    <a:pt x="81" y="1631"/>
                    <a:pt x="127" y="2100"/>
                  </a:cubicBezTo>
                  <a:cubicBezTo>
                    <a:pt x="136" y="2165"/>
                    <a:pt x="180" y="2214"/>
                    <a:pt x="232" y="2242"/>
                  </a:cubicBezTo>
                  <a:cubicBezTo>
                    <a:pt x="223" y="2227"/>
                    <a:pt x="217" y="2202"/>
                    <a:pt x="213" y="2183"/>
                  </a:cubicBezTo>
                  <a:cubicBezTo>
                    <a:pt x="164" y="1717"/>
                    <a:pt x="133" y="1075"/>
                    <a:pt x="115" y="609"/>
                  </a:cubicBezTo>
                  <a:cubicBezTo>
                    <a:pt x="105" y="408"/>
                    <a:pt x="90" y="127"/>
                    <a:pt x="81" y="1"/>
                  </a:cubicBez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a:off x="7860766" y="2531804"/>
              <a:ext cx="84868" cy="12369"/>
            </a:xfrm>
            <a:custGeom>
              <a:avLst/>
              <a:gdLst/>
              <a:ahLst/>
              <a:cxnLst/>
              <a:rect l="l" t="t" r="r" b="b"/>
              <a:pathLst>
                <a:path w="2669" h="389" extrusionOk="0">
                  <a:moveTo>
                    <a:pt x="2346" y="1"/>
                  </a:moveTo>
                  <a:cubicBezTo>
                    <a:pt x="2205" y="1"/>
                    <a:pt x="1988" y="8"/>
                    <a:pt x="1646" y="21"/>
                  </a:cubicBezTo>
                  <a:cubicBezTo>
                    <a:pt x="1202" y="43"/>
                    <a:pt x="643" y="61"/>
                    <a:pt x="177" y="61"/>
                  </a:cubicBezTo>
                  <a:cubicBezTo>
                    <a:pt x="78" y="61"/>
                    <a:pt x="1" y="138"/>
                    <a:pt x="1" y="234"/>
                  </a:cubicBezTo>
                  <a:cubicBezTo>
                    <a:pt x="1" y="308"/>
                    <a:pt x="44" y="361"/>
                    <a:pt x="106" y="389"/>
                  </a:cubicBezTo>
                  <a:cubicBezTo>
                    <a:pt x="93" y="370"/>
                    <a:pt x="87" y="342"/>
                    <a:pt x="87" y="314"/>
                  </a:cubicBezTo>
                  <a:cubicBezTo>
                    <a:pt x="87" y="219"/>
                    <a:pt x="164" y="142"/>
                    <a:pt x="260" y="142"/>
                  </a:cubicBezTo>
                  <a:cubicBezTo>
                    <a:pt x="732" y="142"/>
                    <a:pt x="1288" y="123"/>
                    <a:pt x="1730" y="105"/>
                  </a:cubicBezTo>
                  <a:cubicBezTo>
                    <a:pt x="2075" y="91"/>
                    <a:pt x="2292" y="84"/>
                    <a:pt x="2433" y="84"/>
                  </a:cubicBezTo>
                  <a:cubicBezTo>
                    <a:pt x="2560" y="84"/>
                    <a:pt x="2626" y="90"/>
                    <a:pt x="2668" y="105"/>
                  </a:cubicBezTo>
                  <a:cubicBezTo>
                    <a:pt x="2665" y="95"/>
                    <a:pt x="2662" y="92"/>
                    <a:pt x="2653" y="83"/>
                  </a:cubicBezTo>
                  <a:cubicBezTo>
                    <a:pt x="2606" y="23"/>
                    <a:pt x="2583" y="1"/>
                    <a:pt x="2346" y="1"/>
                  </a:cubicBez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a:off x="7958734" y="2429861"/>
              <a:ext cx="10557" cy="85154"/>
            </a:xfrm>
            <a:custGeom>
              <a:avLst/>
              <a:gdLst/>
              <a:ahLst/>
              <a:cxnLst/>
              <a:rect l="l" t="t" r="r" b="b"/>
              <a:pathLst>
                <a:path w="332" h="2678" extrusionOk="0">
                  <a:moveTo>
                    <a:pt x="179" y="1"/>
                  </a:moveTo>
                  <a:cubicBezTo>
                    <a:pt x="176" y="1"/>
                    <a:pt x="173" y="1"/>
                    <a:pt x="171" y="1"/>
                  </a:cubicBezTo>
                  <a:cubicBezTo>
                    <a:pt x="75" y="4"/>
                    <a:pt x="1" y="87"/>
                    <a:pt x="4" y="183"/>
                  </a:cubicBezTo>
                  <a:lnTo>
                    <a:pt x="7" y="306"/>
                  </a:lnTo>
                  <a:cubicBezTo>
                    <a:pt x="47" y="2455"/>
                    <a:pt x="81" y="2526"/>
                    <a:pt x="106" y="2579"/>
                  </a:cubicBezTo>
                  <a:cubicBezTo>
                    <a:pt x="124" y="2619"/>
                    <a:pt x="140" y="2650"/>
                    <a:pt x="198" y="2678"/>
                  </a:cubicBezTo>
                  <a:cubicBezTo>
                    <a:pt x="192" y="2668"/>
                    <a:pt x="189" y="2665"/>
                    <a:pt x="189" y="2662"/>
                  </a:cubicBezTo>
                  <a:cubicBezTo>
                    <a:pt x="161" y="2607"/>
                    <a:pt x="130" y="2539"/>
                    <a:pt x="93" y="387"/>
                  </a:cubicBezTo>
                  <a:lnTo>
                    <a:pt x="90" y="263"/>
                  </a:lnTo>
                  <a:cubicBezTo>
                    <a:pt x="84" y="168"/>
                    <a:pt x="158" y="87"/>
                    <a:pt x="254" y="84"/>
                  </a:cubicBezTo>
                  <a:cubicBezTo>
                    <a:pt x="282" y="84"/>
                    <a:pt x="310" y="87"/>
                    <a:pt x="331" y="93"/>
                  </a:cubicBezTo>
                  <a:cubicBezTo>
                    <a:pt x="307" y="40"/>
                    <a:pt x="252" y="1"/>
                    <a:pt x="179" y="1"/>
                  </a:cubicBez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a:off x="7971994" y="2502232"/>
              <a:ext cx="68460" cy="5437"/>
            </a:xfrm>
            <a:custGeom>
              <a:avLst/>
              <a:gdLst/>
              <a:ahLst/>
              <a:cxnLst/>
              <a:rect l="l" t="t" r="r" b="b"/>
              <a:pathLst>
                <a:path w="2153" h="171" extrusionOk="0">
                  <a:moveTo>
                    <a:pt x="1989" y="0"/>
                  </a:moveTo>
                  <a:lnTo>
                    <a:pt x="1921" y="3"/>
                  </a:lnTo>
                  <a:cubicBezTo>
                    <a:pt x="970" y="71"/>
                    <a:pt x="410" y="88"/>
                    <a:pt x="129" y="88"/>
                  </a:cubicBezTo>
                  <a:cubicBezTo>
                    <a:pt x="77" y="88"/>
                    <a:pt x="34" y="88"/>
                    <a:pt x="1" y="87"/>
                  </a:cubicBezTo>
                  <a:lnTo>
                    <a:pt x="1" y="87"/>
                  </a:lnTo>
                  <a:cubicBezTo>
                    <a:pt x="1" y="118"/>
                    <a:pt x="4" y="145"/>
                    <a:pt x="4" y="164"/>
                  </a:cubicBezTo>
                  <a:cubicBezTo>
                    <a:pt x="50" y="167"/>
                    <a:pt x="126" y="170"/>
                    <a:pt x="241" y="170"/>
                  </a:cubicBezTo>
                  <a:cubicBezTo>
                    <a:pt x="534" y="170"/>
                    <a:pt x="1077" y="152"/>
                    <a:pt x="2007" y="84"/>
                  </a:cubicBezTo>
                  <a:lnTo>
                    <a:pt x="2072" y="81"/>
                  </a:lnTo>
                  <a:cubicBezTo>
                    <a:pt x="2100" y="81"/>
                    <a:pt x="2125" y="87"/>
                    <a:pt x="2153" y="99"/>
                  </a:cubicBezTo>
                  <a:cubicBezTo>
                    <a:pt x="2122" y="37"/>
                    <a:pt x="2054" y="0"/>
                    <a:pt x="1989" y="0"/>
                  </a:cubicBez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a:off x="7860575" y="2432627"/>
              <a:ext cx="83468" cy="86903"/>
            </a:xfrm>
            <a:custGeom>
              <a:avLst/>
              <a:gdLst/>
              <a:ahLst/>
              <a:cxnLst/>
              <a:rect l="l" t="t" r="r" b="b"/>
              <a:pathLst>
                <a:path w="2625" h="2733" extrusionOk="0">
                  <a:moveTo>
                    <a:pt x="2471" y="0"/>
                  </a:moveTo>
                  <a:cubicBezTo>
                    <a:pt x="2384" y="0"/>
                    <a:pt x="2300" y="76"/>
                    <a:pt x="2294" y="170"/>
                  </a:cubicBezTo>
                  <a:cubicBezTo>
                    <a:pt x="2288" y="417"/>
                    <a:pt x="2291" y="886"/>
                    <a:pt x="2301" y="1346"/>
                  </a:cubicBezTo>
                  <a:cubicBezTo>
                    <a:pt x="2304" y="1720"/>
                    <a:pt x="2313" y="2174"/>
                    <a:pt x="2307" y="2347"/>
                  </a:cubicBezTo>
                  <a:cubicBezTo>
                    <a:pt x="2100" y="2368"/>
                    <a:pt x="1581" y="2374"/>
                    <a:pt x="1189" y="2374"/>
                  </a:cubicBezTo>
                  <a:cubicBezTo>
                    <a:pt x="815" y="2378"/>
                    <a:pt x="436" y="2381"/>
                    <a:pt x="170" y="2393"/>
                  </a:cubicBezTo>
                  <a:cubicBezTo>
                    <a:pt x="75" y="2396"/>
                    <a:pt x="0" y="2483"/>
                    <a:pt x="3" y="2578"/>
                  </a:cubicBezTo>
                  <a:cubicBezTo>
                    <a:pt x="7" y="2646"/>
                    <a:pt x="50" y="2705"/>
                    <a:pt x="112" y="2733"/>
                  </a:cubicBezTo>
                  <a:cubicBezTo>
                    <a:pt x="105" y="2708"/>
                    <a:pt x="96" y="2683"/>
                    <a:pt x="93" y="2659"/>
                  </a:cubicBezTo>
                  <a:cubicBezTo>
                    <a:pt x="90" y="2563"/>
                    <a:pt x="161" y="2483"/>
                    <a:pt x="260" y="2473"/>
                  </a:cubicBezTo>
                  <a:cubicBezTo>
                    <a:pt x="528" y="2461"/>
                    <a:pt x="908" y="2458"/>
                    <a:pt x="1279" y="2455"/>
                  </a:cubicBezTo>
                  <a:cubicBezTo>
                    <a:pt x="1671" y="2452"/>
                    <a:pt x="2189" y="2445"/>
                    <a:pt x="2396" y="2427"/>
                  </a:cubicBezTo>
                  <a:cubicBezTo>
                    <a:pt x="2396" y="2254"/>
                    <a:pt x="2393" y="1803"/>
                    <a:pt x="2390" y="1427"/>
                  </a:cubicBezTo>
                  <a:cubicBezTo>
                    <a:pt x="2381" y="967"/>
                    <a:pt x="2378" y="497"/>
                    <a:pt x="2384" y="250"/>
                  </a:cubicBezTo>
                  <a:cubicBezTo>
                    <a:pt x="2390" y="156"/>
                    <a:pt x="2473" y="80"/>
                    <a:pt x="2561" y="80"/>
                  </a:cubicBezTo>
                  <a:cubicBezTo>
                    <a:pt x="2563" y="80"/>
                    <a:pt x="2564" y="80"/>
                    <a:pt x="2566" y="81"/>
                  </a:cubicBezTo>
                  <a:cubicBezTo>
                    <a:pt x="2585" y="81"/>
                    <a:pt x="2603" y="87"/>
                    <a:pt x="2625" y="96"/>
                  </a:cubicBezTo>
                  <a:cubicBezTo>
                    <a:pt x="2597" y="40"/>
                    <a:pt x="2541" y="3"/>
                    <a:pt x="2477" y="0"/>
                  </a:cubicBezTo>
                  <a:cubicBezTo>
                    <a:pt x="2475" y="0"/>
                    <a:pt x="2473" y="0"/>
                    <a:pt x="2471" y="0"/>
                  </a:cubicBez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a:off x="7982487" y="2469639"/>
              <a:ext cx="29413" cy="25597"/>
            </a:xfrm>
            <a:custGeom>
              <a:avLst/>
              <a:gdLst/>
              <a:ahLst/>
              <a:cxnLst/>
              <a:rect l="l" t="t" r="r" b="b"/>
              <a:pathLst>
                <a:path w="925" h="805" extrusionOk="0">
                  <a:moveTo>
                    <a:pt x="505" y="1"/>
                  </a:moveTo>
                  <a:cubicBezTo>
                    <a:pt x="439" y="1"/>
                    <a:pt x="370" y="18"/>
                    <a:pt x="300" y="53"/>
                  </a:cubicBezTo>
                  <a:cubicBezTo>
                    <a:pt x="149" y="121"/>
                    <a:pt x="1" y="324"/>
                    <a:pt x="124" y="578"/>
                  </a:cubicBezTo>
                  <a:cubicBezTo>
                    <a:pt x="202" y="732"/>
                    <a:pt x="334" y="805"/>
                    <a:pt x="471" y="805"/>
                  </a:cubicBezTo>
                  <a:cubicBezTo>
                    <a:pt x="542" y="805"/>
                    <a:pt x="614" y="785"/>
                    <a:pt x="680" y="747"/>
                  </a:cubicBezTo>
                  <a:cubicBezTo>
                    <a:pt x="890" y="627"/>
                    <a:pt x="924" y="371"/>
                    <a:pt x="813" y="185"/>
                  </a:cubicBezTo>
                  <a:cubicBezTo>
                    <a:pt x="740" y="64"/>
                    <a:pt x="630" y="1"/>
                    <a:pt x="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a:off x="7897779" y="2472374"/>
              <a:ext cx="29285" cy="25533"/>
            </a:xfrm>
            <a:custGeom>
              <a:avLst/>
              <a:gdLst/>
              <a:ahLst/>
              <a:cxnLst/>
              <a:rect l="l" t="t" r="r" b="b"/>
              <a:pathLst>
                <a:path w="921" h="803" extrusionOk="0">
                  <a:moveTo>
                    <a:pt x="498" y="0"/>
                  </a:moveTo>
                  <a:cubicBezTo>
                    <a:pt x="434" y="0"/>
                    <a:pt x="366" y="17"/>
                    <a:pt x="297" y="50"/>
                  </a:cubicBezTo>
                  <a:cubicBezTo>
                    <a:pt x="146" y="121"/>
                    <a:pt x="1" y="325"/>
                    <a:pt x="124" y="575"/>
                  </a:cubicBezTo>
                  <a:cubicBezTo>
                    <a:pt x="199" y="729"/>
                    <a:pt x="331" y="802"/>
                    <a:pt x="468" y="802"/>
                  </a:cubicBezTo>
                  <a:cubicBezTo>
                    <a:pt x="539" y="802"/>
                    <a:pt x="612" y="783"/>
                    <a:pt x="680" y="745"/>
                  </a:cubicBezTo>
                  <a:cubicBezTo>
                    <a:pt x="887" y="630"/>
                    <a:pt x="921" y="371"/>
                    <a:pt x="809" y="186"/>
                  </a:cubicBezTo>
                  <a:cubicBezTo>
                    <a:pt x="736" y="63"/>
                    <a:pt x="624" y="0"/>
                    <a:pt x="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a:off x="7985349" y="2553076"/>
              <a:ext cx="29285" cy="25629"/>
            </a:xfrm>
            <a:custGeom>
              <a:avLst/>
              <a:gdLst/>
              <a:ahLst/>
              <a:cxnLst/>
              <a:rect l="l" t="t" r="r" b="b"/>
              <a:pathLst>
                <a:path w="921" h="806" extrusionOk="0">
                  <a:moveTo>
                    <a:pt x="503" y="1"/>
                  </a:moveTo>
                  <a:cubicBezTo>
                    <a:pt x="437" y="1"/>
                    <a:pt x="368" y="18"/>
                    <a:pt x="297" y="53"/>
                  </a:cubicBezTo>
                  <a:cubicBezTo>
                    <a:pt x="149" y="121"/>
                    <a:pt x="1" y="325"/>
                    <a:pt x="124" y="578"/>
                  </a:cubicBezTo>
                  <a:cubicBezTo>
                    <a:pt x="201" y="732"/>
                    <a:pt x="332" y="805"/>
                    <a:pt x="469" y="805"/>
                  </a:cubicBezTo>
                  <a:cubicBezTo>
                    <a:pt x="540" y="805"/>
                    <a:pt x="612" y="786"/>
                    <a:pt x="680" y="748"/>
                  </a:cubicBezTo>
                  <a:cubicBezTo>
                    <a:pt x="890" y="627"/>
                    <a:pt x="921" y="368"/>
                    <a:pt x="813" y="186"/>
                  </a:cubicBezTo>
                  <a:cubicBezTo>
                    <a:pt x="737" y="64"/>
                    <a:pt x="628" y="1"/>
                    <a:pt x="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a:off x="7900513" y="2555811"/>
              <a:ext cx="29317" cy="25533"/>
            </a:xfrm>
            <a:custGeom>
              <a:avLst/>
              <a:gdLst/>
              <a:ahLst/>
              <a:cxnLst/>
              <a:rect l="l" t="t" r="r" b="b"/>
              <a:pathLst>
                <a:path w="922" h="803" extrusionOk="0">
                  <a:moveTo>
                    <a:pt x="502" y="0"/>
                  </a:moveTo>
                  <a:cubicBezTo>
                    <a:pt x="438" y="0"/>
                    <a:pt x="369" y="17"/>
                    <a:pt x="300" y="50"/>
                  </a:cubicBezTo>
                  <a:cubicBezTo>
                    <a:pt x="149" y="121"/>
                    <a:pt x="1" y="325"/>
                    <a:pt x="124" y="575"/>
                  </a:cubicBezTo>
                  <a:cubicBezTo>
                    <a:pt x="202" y="730"/>
                    <a:pt x="334" y="803"/>
                    <a:pt x="471" y="803"/>
                  </a:cubicBezTo>
                  <a:cubicBezTo>
                    <a:pt x="542" y="803"/>
                    <a:pt x="614" y="783"/>
                    <a:pt x="680" y="745"/>
                  </a:cubicBezTo>
                  <a:cubicBezTo>
                    <a:pt x="887" y="625"/>
                    <a:pt x="921" y="371"/>
                    <a:pt x="813" y="186"/>
                  </a:cubicBezTo>
                  <a:cubicBezTo>
                    <a:pt x="739" y="64"/>
                    <a:pt x="628" y="0"/>
                    <a:pt x="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a:off x="8049739" y="2546907"/>
              <a:ext cx="37139" cy="40256"/>
            </a:xfrm>
            <a:custGeom>
              <a:avLst/>
              <a:gdLst/>
              <a:ahLst/>
              <a:cxnLst/>
              <a:rect l="l" t="t" r="r" b="b"/>
              <a:pathLst>
                <a:path w="1168" h="1266" extrusionOk="0">
                  <a:moveTo>
                    <a:pt x="257" y="0"/>
                  </a:moveTo>
                  <a:cubicBezTo>
                    <a:pt x="208" y="278"/>
                    <a:pt x="121" y="546"/>
                    <a:pt x="1" y="803"/>
                  </a:cubicBezTo>
                  <a:lnTo>
                    <a:pt x="804" y="1266"/>
                  </a:lnTo>
                  <a:cubicBezTo>
                    <a:pt x="983" y="902"/>
                    <a:pt x="1103" y="516"/>
                    <a:pt x="1168" y="117"/>
                  </a:cubicBezTo>
                  <a:lnTo>
                    <a:pt x="257" y="0"/>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a:off x="7817871" y="2463439"/>
              <a:ext cx="38221" cy="39810"/>
            </a:xfrm>
            <a:custGeom>
              <a:avLst/>
              <a:gdLst/>
              <a:ahLst/>
              <a:cxnLst/>
              <a:rect l="l" t="t" r="r" b="b"/>
              <a:pathLst>
                <a:path w="1202" h="1252" extrusionOk="0">
                  <a:moveTo>
                    <a:pt x="396" y="1"/>
                  </a:moveTo>
                  <a:cubicBezTo>
                    <a:pt x="207" y="343"/>
                    <a:pt x="74" y="720"/>
                    <a:pt x="0" y="1128"/>
                  </a:cubicBezTo>
                  <a:lnTo>
                    <a:pt x="924" y="1251"/>
                  </a:lnTo>
                  <a:cubicBezTo>
                    <a:pt x="979" y="967"/>
                    <a:pt x="1078" y="705"/>
                    <a:pt x="1201" y="464"/>
                  </a:cubicBezTo>
                  <a:lnTo>
                    <a:pt x="396"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a:off x="7979466" y="2390305"/>
              <a:ext cx="45979" cy="40383"/>
            </a:xfrm>
            <a:custGeom>
              <a:avLst/>
              <a:gdLst/>
              <a:ahLst/>
              <a:cxnLst/>
              <a:rect l="l" t="t" r="r" b="b"/>
              <a:pathLst>
                <a:path w="1446" h="1270" extrusionOk="0">
                  <a:moveTo>
                    <a:pt x="226" y="1"/>
                  </a:moveTo>
                  <a:lnTo>
                    <a:pt x="0" y="914"/>
                  </a:lnTo>
                  <a:cubicBezTo>
                    <a:pt x="448" y="1029"/>
                    <a:pt x="689" y="1134"/>
                    <a:pt x="908" y="1270"/>
                  </a:cubicBezTo>
                  <a:lnTo>
                    <a:pt x="1445" y="498"/>
                  </a:lnTo>
                  <a:cubicBezTo>
                    <a:pt x="1127" y="294"/>
                    <a:pt x="784" y="140"/>
                    <a:pt x="226"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a:off x="8045224" y="2454408"/>
              <a:ext cx="37744" cy="38634"/>
            </a:xfrm>
            <a:custGeom>
              <a:avLst/>
              <a:gdLst/>
              <a:ahLst/>
              <a:cxnLst/>
              <a:rect l="l" t="t" r="r" b="b"/>
              <a:pathLst>
                <a:path w="1187" h="1215" extrusionOk="0">
                  <a:moveTo>
                    <a:pt x="767" y="1"/>
                  </a:moveTo>
                  <a:lnTo>
                    <a:pt x="1" y="522"/>
                  </a:lnTo>
                  <a:cubicBezTo>
                    <a:pt x="121" y="742"/>
                    <a:pt x="217" y="973"/>
                    <a:pt x="291" y="1214"/>
                  </a:cubicBezTo>
                  <a:lnTo>
                    <a:pt x="1186" y="1001"/>
                  </a:lnTo>
                  <a:cubicBezTo>
                    <a:pt x="1085" y="655"/>
                    <a:pt x="943" y="319"/>
                    <a:pt x="767"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a:off x="8025096" y="2585764"/>
              <a:ext cx="42736" cy="42450"/>
            </a:xfrm>
            <a:custGeom>
              <a:avLst/>
              <a:gdLst/>
              <a:ahLst/>
              <a:cxnLst/>
              <a:rect l="l" t="t" r="r" b="b"/>
              <a:pathLst>
                <a:path w="1344" h="1335" extrusionOk="0">
                  <a:moveTo>
                    <a:pt x="541" y="1"/>
                  </a:moveTo>
                  <a:cubicBezTo>
                    <a:pt x="396" y="220"/>
                    <a:pt x="214" y="424"/>
                    <a:pt x="1" y="609"/>
                  </a:cubicBezTo>
                  <a:lnTo>
                    <a:pt x="572" y="1334"/>
                  </a:lnTo>
                  <a:cubicBezTo>
                    <a:pt x="881" y="1078"/>
                    <a:pt x="1137" y="785"/>
                    <a:pt x="1344" y="464"/>
                  </a:cubicBezTo>
                  <a:lnTo>
                    <a:pt x="541"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a:off x="7815518" y="2514506"/>
              <a:ext cx="32020" cy="34182"/>
            </a:xfrm>
            <a:custGeom>
              <a:avLst/>
              <a:gdLst/>
              <a:ahLst/>
              <a:cxnLst/>
              <a:rect l="l" t="t" r="r" b="b"/>
              <a:pathLst>
                <a:path w="1007" h="1075" extrusionOk="0">
                  <a:moveTo>
                    <a:pt x="19" y="0"/>
                  </a:moveTo>
                  <a:cubicBezTo>
                    <a:pt x="0" y="343"/>
                    <a:pt x="28" y="701"/>
                    <a:pt x="111" y="1075"/>
                  </a:cubicBezTo>
                  <a:lnTo>
                    <a:pt x="1007" y="865"/>
                  </a:lnTo>
                  <a:cubicBezTo>
                    <a:pt x="954" y="608"/>
                    <a:pt x="936" y="361"/>
                    <a:pt x="942" y="124"/>
                  </a:cubicBezTo>
                  <a:lnTo>
                    <a:pt x="19" y="0"/>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a:off x="7880608" y="2617561"/>
              <a:ext cx="38602" cy="39111"/>
            </a:xfrm>
            <a:custGeom>
              <a:avLst/>
              <a:gdLst/>
              <a:ahLst/>
              <a:cxnLst/>
              <a:rect l="l" t="t" r="r" b="b"/>
              <a:pathLst>
                <a:path w="1214" h="1230" extrusionOk="0">
                  <a:moveTo>
                    <a:pt x="528" y="1"/>
                  </a:moveTo>
                  <a:lnTo>
                    <a:pt x="0" y="764"/>
                  </a:lnTo>
                  <a:cubicBezTo>
                    <a:pt x="315" y="973"/>
                    <a:pt x="649" y="1122"/>
                    <a:pt x="994" y="1230"/>
                  </a:cubicBezTo>
                  <a:lnTo>
                    <a:pt x="1214" y="325"/>
                  </a:lnTo>
                  <a:cubicBezTo>
                    <a:pt x="976" y="248"/>
                    <a:pt x="747" y="140"/>
                    <a:pt x="528"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a:off x="7823086" y="2556701"/>
              <a:ext cx="37998" cy="37648"/>
            </a:xfrm>
            <a:custGeom>
              <a:avLst/>
              <a:gdLst/>
              <a:ahLst/>
              <a:cxnLst/>
              <a:rect l="l" t="t" r="r" b="b"/>
              <a:pathLst>
                <a:path w="1195" h="1184" extrusionOk="0">
                  <a:moveTo>
                    <a:pt x="892" y="1"/>
                  </a:moveTo>
                  <a:lnTo>
                    <a:pt x="0" y="211"/>
                  </a:lnTo>
                  <a:cubicBezTo>
                    <a:pt x="74" y="427"/>
                    <a:pt x="154" y="649"/>
                    <a:pt x="269" y="874"/>
                  </a:cubicBezTo>
                  <a:cubicBezTo>
                    <a:pt x="321" y="983"/>
                    <a:pt x="380" y="1084"/>
                    <a:pt x="438" y="1183"/>
                  </a:cubicBezTo>
                  <a:lnTo>
                    <a:pt x="1195" y="668"/>
                  </a:lnTo>
                  <a:cubicBezTo>
                    <a:pt x="1161" y="606"/>
                    <a:pt x="1121" y="544"/>
                    <a:pt x="1087" y="473"/>
                  </a:cubicBezTo>
                  <a:cubicBezTo>
                    <a:pt x="1010" y="313"/>
                    <a:pt x="948" y="158"/>
                    <a:pt x="892"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a:off x="8020580" y="2415425"/>
              <a:ext cx="40796" cy="42640"/>
            </a:xfrm>
            <a:custGeom>
              <a:avLst/>
              <a:gdLst/>
              <a:ahLst/>
              <a:cxnLst/>
              <a:rect l="l" t="t" r="r" b="b"/>
              <a:pathLst>
                <a:path w="1283" h="1341" extrusionOk="0">
                  <a:moveTo>
                    <a:pt x="538" y="1"/>
                  </a:moveTo>
                  <a:lnTo>
                    <a:pt x="1" y="773"/>
                  </a:lnTo>
                  <a:cubicBezTo>
                    <a:pt x="186" y="933"/>
                    <a:pt x="359" y="1125"/>
                    <a:pt x="516" y="1341"/>
                  </a:cubicBezTo>
                  <a:lnTo>
                    <a:pt x="1282" y="819"/>
                  </a:lnTo>
                  <a:cubicBezTo>
                    <a:pt x="1057" y="498"/>
                    <a:pt x="807" y="229"/>
                    <a:pt x="538"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a:off x="8058102" y="2501055"/>
              <a:ext cx="31130" cy="34564"/>
            </a:xfrm>
            <a:custGeom>
              <a:avLst/>
              <a:gdLst/>
              <a:ahLst/>
              <a:cxnLst/>
              <a:rect l="l" t="t" r="r" b="b"/>
              <a:pathLst>
                <a:path w="979" h="1087" extrusionOk="0">
                  <a:moveTo>
                    <a:pt x="893" y="0"/>
                  </a:moveTo>
                  <a:lnTo>
                    <a:pt x="0" y="213"/>
                  </a:lnTo>
                  <a:cubicBezTo>
                    <a:pt x="44" y="460"/>
                    <a:pt x="59" y="716"/>
                    <a:pt x="47" y="963"/>
                  </a:cubicBezTo>
                  <a:lnTo>
                    <a:pt x="960" y="1087"/>
                  </a:lnTo>
                  <a:cubicBezTo>
                    <a:pt x="979" y="723"/>
                    <a:pt x="957" y="361"/>
                    <a:pt x="893"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a:off x="7987225" y="2614223"/>
              <a:ext cx="43817" cy="40796"/>
            </a:xfrm>
            <a:custGeom>
              <a:avLst/>
              <a:gdLst/>
              <a:ahLst/>
              <a:cxnLst/>
              <a:rect l="l" t="t" r="r" b="b"/>
              <a:pathLst>
                <a:path w="1378" h="1283" extrusionOk="0">
                  <a:moveTo>
                    <a:pt x="806" y="1"/>
                  </a:moveTo>
                  <a:cubicBezTo>
                    <a:pt x="754" y="35"/>
                    <a:pt x="701" y="69"/>
                    <a:pt x="649" y="100"/>
                  </a:cubicBezTo>
                  <a:cubicBezTo>
                    <a:pt x="436" y="220"/>
                    <a:pt x="219" y="316"/>
                    <a:pt x="0" y="390"/>
                  </a:cubicBezTo>
                  <a:lnTo>
                    <a:pt x="235" y="1282"/>
                  </a:lnTo>
                  <a:cubicBezTo>
                    <a:pt x="537" y="1180"/>
                    <a:pt x="828" y="1054"/>
                    <a:pt x="1118" y="893"/>
                  </a:cubicBezTo>
                  <a:cubicBezTo>
                    <a:pt x="1210" y="841"/>
                    <a:pt x="1291" y="785"/>
                    <a:pt x="1377" y="727"/>
                  </a:cubicBezTo>
                  <a:lnTo>
                    <a:pt x="806"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a:off x="7845154" y="2590883"/>
              <a:ext cx="40097" cy="41941"/>
            </a:xfrm>
            <a:custGeom>
              <a:avLst/>
              <a:gdLst/>
              <a:ahLst/>
              <a:cxnLst/>
              <a:rect l="l" t="t" r="r" b="b"/>
              <a:pathLst>
                <a:path w="1261" h="1319" extrusionOk="0">
                  <a:moveTo>
                    <a:pt x="760" y="0"/>
                  </a:moveTo>
                  <a:lnTo>
                    <a:pt x="1" y="516"/>
                  </a:lnTo>
                  <a:cubicBezTo>
                    <a:pt x="223" y="825"/>
                    <a:pt x="464" y="1093"/>
                    <a:pt x="729" y="1319"/>
                  </a:cubicBezTo>
                  <a:lnTo>
                    <a:pt x="1260" y="553"/>
                  </a:lnTo>
                  <a:cubicBezTo>
                    <a:pt x="1078" y="395"/>
                    <a:pt x="915" y="210"/>
                    <a:pt x="76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a:off x="7927223" y="2630535"/>
              <a:ext cx="52847" cy="31861"/>
            </a:xfrm>
            <a:custGeom>
              <a:avLst/>
              <a:gdLst/>
              <a:ahLst/>
              <a:cxnLst/>
              <a:rect l="l" t="t" r="r" b="b"/>
              <a:pathLst>
                <a:path w="1662" h="1002" extrusionOk="0">
                  <a:moveTo>
                    <a:pt x="1424" y="0"/>
                  </a:moveTo>
                  <a:cubicBezTo>
                    <a:pt x="1187" y="48"/>
                    <a:pt x="949" y="72"/>
                    <a:pt x="713" y="72"/>
                  </a:cubicBezTo>
                  <a:cubicBezTo>
                    <a:pt x="547" y="72"/>
                    <a:pt x="382" y="60"/>
                    <a:pt x="220" y="34"/>
                  </a:cubicBezTo>
                  <a:lnTo>
                    <a:pt x="1" y="939"/>
                  </a:lnTo>
                  <a:cubicBezTo>
                    <a:pt x="236" y="981"/>
                    <a:pt x="474" y="1001"/>
                    <a:pt x="714" y="1001"/>
                  </a:cubicBezTo>
                  <a:cubicBezTo>
                    <a:pt x="1028" y="1001"/>
                    <a:pt x="1345" y="966"/>
                    <a:pt x="1662" y="896"/>
                  </a:cubicBezTo>
                  <a:lnTo>
                    <a:pt x="1424" y="0"/>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a:off x="7874821" y="2392753"/>
              <a:ext cx="53515" cy="44421"/>
            </a:xfrm>
            <a:custGeom>
              <a:avLst/>
              <a:gdLst/>
              <a:ahLst/>
              <a:cxnLst/>
              <a:rect l="l" t="t" r="r" b="b"/>
              <a:pathLst>
                <a:path w="1683" h="1397" extrusionOk="0">
                  <a:moveTo>
                    <a:pt x="1448" y="1"/>
                  </a:moveTo>
                  <a:cubicBezTo>
                    <a:pt x="973" y="140"/>
                    <a:pt x="463" y="362"/>
                    <a:pt x="0" y="674"/>
                  </a:cubicBezTo>
                  <a:lnTo>
                    <a:pt x="571" y="1396"/>
                  </a:lnTo>
                  <a:cubicBezTo>
                    <a:pt x="923" y="1168"/>
                    <a:pt x="1118" y="1103"/>
                    <a:pt x="1683" y="884"/>
                  </a:cubicBezTo>
                  <a:lnTo>
                    <a:pt x="1448"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1"/>
            <p:cNvSpPr/>
            <p:nvPr/>
          </p:nvSpPr>
          <p:spPr>
            <a:xfrm>
              <a:off x="7838095" y="2423279"/>
              <a:ext cx="42640" cy="41782"/>
            </a:xfrm>
            <a:custGeom>
              <a:avLst/>
              <a:gdLst/>
              <a:ahLst/>
              <a:cxnLst/>
              <a:rect l="l" t="t" r="r" b="b"/>
              <a:pathLst>
                <a:path w="1341" h="1314" extrusionOk="0">
                  <a:moveTo>
                    <a:pt x="769" y="1"/>
                  </a:moveTo>
                  <a:cubicBezTo>
                    <a:pt x="488" y="239"/>
                    <a:pt x="223" y="526"/>
                    <a:pt x="0" y="847"/>
                  </a:cubicBezTo>
                  <a:lnTo>
                    <a:pt x="806" y="1313"/>
                  </a:lnTo>
                  <a:cubicBezTo>
                    <a:pt x="967" y="1094"/>
                    <a:pt x="1146" y="896"/>
                    <a:pt x="1340" y="726"/>
                  </a:cubicBezTo>
                  <a:lnTo>
                    <a:pt x="769"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a:off x="7979848" y="2467318"/>
              <a:ext cx="29190" cy="25565"/>
            </a:xfrm>
            <a:custGeom>
              <a:avLst/>
              <a:gdLst/>
              <a:ahLst/>
              <a:cxnLst/>
              <a:rect l="l" t="t" r="r" b="b"/>
              <a:pathLst>
                <a:path w="918" h="804" extrusionOk="0">
                  <a:moveTo>
                    <a:pt x="498" y="0"/>
                  </a:moveTo>
                  <a:cubicBezTo>
                    <a:pt x="434" y="0"/>
                    <a:pt x="366" y="17"/>
                    <a:pt x="297" y="52"/>
                  </a:cubicBezTo>
                  <a:cubicBezTo>
                    <a:pt x="146" y="120"/>
                    <a:pt x="1" y="326"/>
                    <a:pt x="124" y="576"/>
                  </a:cubicBezTo>
                  <a:cubicBezTo>
                    <a:pt x="199" y="731"/>
                    <a:pt x="331" y="804"/>
                    <a:pt x="468" y="804"/>
                  </a:cubicBezTo>
                  <a:cubicBezTo>
                    <a:pt x="539" y="804"/>
                    <a:pt x="612" y="784"/>
                    <a:pt x="680" y="746"/>
                  </a:cubicBezTo>
                  <a:cubicBezTo>
                    <a:pt x="884" y="626"/>
                    <a:pt x="918" y="373"/>
                    <a:pt x="810" y="187"/>
                  </a:cubicBezTo>
                  <a:cubicBezTo>
                    <a:pt x="736" y="65"/>
                    <a:pt x="624"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a:off x="7894949" y="2470021"/>
              <a:ext cx="29381" cy="25565"/>
            </a:xfrm>
            <a:custGeom>
              <a:avLst/>
              <a:gdLst/>
              <a:ahLst/>
              <a:cxnLst/>
              <a:rect l="l" t="t" r="r" b="b"/>
              <a:pathLst>
                <a:path w="924" h="804" extrusionOk="0">
                  <a:moveTo>
                    <a:pt x="498" y="0"/>
                  </a:moveTo>
                  <a:cubicBezTo>
                    <a:pt x="433" y="0"/>
                    <a:pt x="365" y="17"/>
                    <a:pt x="296" y="50"/>
                  </a:cubicBezTo>
                  <a:cubicBezTo>
                    <a:pt x="145" y="121"/>
                    <a:pt x="0" y="325"/>
                    <a:pt x="123" y="575"/>
                  </a:cubicBezTo>
                  <a:cubicBezTo>
                    <a:pt x="199" y="729"/>
                    <a:pt x="330" y="804"/>
                    <a:pt x="468" y="804"/>
                  </a:cubicBezTo>
                  <a:cubicBezTo>
                    <a:pt x="539" y="804"/>
                    <a:pt x="612" y="784"/>
                    <a:pt x="679" y="745"/>
                  </a:cubicBezTo>
                  <a:cubicBezTo>
                    <a:pt x="886" y="630"/>
                    <a:pt x="923" y="371"/>
                    <a:pt x="809" y="186"/>
                  </a:cubicBezTo>
                  <a:cubicBezTo>
                    <a:pt x="735" y="63"/>
                    <a:pt x="624"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a:off x="7982487" y="2550755"/>
              <a:ext cx="29413" cy="25597"/>
            </a:xfrm>
            <a:custGeom>
              <a:avLst/>
              <a:gdLst/>
              <a:ahLst/>
              <a:cxnLst/>
              <a:rect l="l" t="t" r="r" b="b"/>
              <a:pathLst>
                <a:path w="925" h="805" extrusionOk="0">
                  <a:moveTo>
                    <a:pt x="502" y="1"/>
                  </a:moveTo>
                  <a:cubicBezTo>
                    <a:pt x="438" y="1"/>
                    <a:pt x="369" y="17"/>
                    <a:pt x="300" y="52"/>
                  </a:cubicBezTo>
                  <a:cubicBezTo>
                    <a:pt x="149" y="120"/>
                    <a:pt x="1" y="327"/>
                    <a:pt x="124" y="577"/>
                  </a:cubicBezTo>
                  <a:cubicBezTo>
                    <a:pt x="202" y="731"/>
                    <a:pt x="334" y="804"/>
                    <a:pt x="471" y="804"/>
                  </a:cubicBezTo>
                  <a:cubicBezTo>
                    <a:pt x="542" y="804"/>
                    <a:pt x="614" y="785"/>
                    <a:pt x="680" y="747"/>
                  </a:cubicBezTo>
                  <a:cubicBezTo>
                    <a:pt x="890" y="626"/>
                    <a:pt x="924" y="373"/>
                    <a:pt x="813" y="188"/>
                  </a:cubicBezTo>
                  <a:cubicBezTo>
                    <a:pt x="739" y="65"/>
                    <a:pt x="628"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a:off x="7897779" y="2553458"/>
              <a:ext cx="29285" cy="25565"/>
            </a:xfrm>
            <a:custGeom>
              <a:avLst/>
              <a:gdLst/>
              <a:ahLst/>
              <a:cxnLst/>
              <a:rect l="l" t="t" r="r" b="b"/>
              <a:pathLst>
                <a:path w="921" h="804" extrusionOk="0">
                  <a:moveTo>
                    <a:pt x="498" y="0"/>
                  </a:moveTo>
                  <a:cubicBezTo>
                    <a:pt x="434" y="0"/>
                    <a:pt x="366" y="17"/>
                    <a:pt x="297" y="50"/>
                  </a:cubicBezTo>
                  <a:cubicBezTo>
                    <a:pt x="146" y="121"/>
                    <a:pt x="1" y="325"/>
                    <a:pt x="124" y="575"/>
                  </a:cubicBezTo>
                  <a:cubicBezTo>
                    <a:pt x="199" y="730"/>
                    <a:pt x="331" y="804"/>
                    <a:pt x="468" y="804"/>
                  </a:cubicBezTo>
                  <a:cubicBezTo>
                    <a:pt x="539" y="804"/>
                    <a:pt x="612" y="784"/>
                    <a:pt x="680" y="745"/>
                  </a:cubicBezTo>
                  <a:cubicBezTo>
                    <a:pt x="887" y="631"/>
                    <a:pt x="921" y="371"/>
                    <a:pt x="809" y="186"/>
                  </a:cubicBezTo>
                  <a:cubicBezTo>
                    <a:pt x="736" y="63"/>
                    <a:pt x="624"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1"/>
            <p:cNvSpPr/>
            <p:nvPr/>
          </p:nvSpPr>
          <p:spPr>
            <a:xfrm>
              <a:off x="8047004" y="2544745"/>
              <a:ext cx="37044" cy="40256"/>
            </a:xfrm>
            <a:custGeom>
              <a:avLst/>
              <a:gdLst/>
              <a:ahLst/>
              <a:cxnLst/>
              <a:rect l="l" t="t" r="r" b="b"/>
              <a:pathLst>
                <a:path w="1165" h="1266" extrusionOk="0">
                  <a:moveTo>
                    <a:pt x="254" y="0"/>
                  </a:moveTo>
                  <a:cubicBezTo>
                    <a:pt x="204" y="278"/>
                    <a:pt x="118" y="550"/>
                    <a:pt x="0" y="803"/>
                  </a:cubicBezTo>
                  <a:lnTo>
                    <a:pt x="803" y="1266"/>
                  </a:lnTo>
                  <a:cubicBezTo>
                    <a:pt x="979" y="905"/>
                    <a:pt x="1100" y="519"/>
                    <a:pt x="1164" y="120"/>
                  </a:cubicBezTo>
                  <a:lnTo>
                    <a:pt x="2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1"/>
            <p:cNvSpPr/>
            <p:nvPr/>
          </p:nvSpPr>
          <p:spPr>
            <a:xfrm>
              <a:off x="7815010" y="2461277"/>
              <a:ext cx="38125" cy="39810"/>
            </a:xfrm>
            <a:custGeom>
              <a:avLst/>
              <a:gdLst/>
              <a:ahLst/>
              <a:cxnLst/>
              <a:rect l="l" t="t" r="r" b="b"/>
              <a:pathLst>
                <a:path w="1199" h="1252" extrusionOk="0">
                  <a:moveTo>
                    <a:pt x="396" y="1"/>
                  </a:moveTo>
                  <a:cubicBezTo>
                    <a:pt x="214" y="347"/>
                    <a:pt x="75" y="723"/>
                    <a:pt x="1" y="1128"/>
                  </a:cubicBezTo>
                  <a:lnTo>
                    <a:pt x="921" y="1251"/>
                  </a:lnTo>
                  <a:cubicBezTo>
                    <a:pt x="976" y="970"/>
                    <a:pt x="1075" y="708"/>
                    <a:pt x="1199" y="464"/>
                  </a:cubicBezTo>
                  <a:lnTo>
                    <a:pt x="3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1"/>
            <p:cNvSpPr/>
            <p:nvPr/>
          </p:nvSpPr>
          <p:spPr>
            <a:xfrm>
              <a:off x="7976795" y="2388142"/>
              <a:ext cx="45884" cy="40478"/>
            </a:xfrm>
            <a:custGeom>
              <a:avLst/>
              <a:gdLst/>
              <a:ahLst/>
              <a:cxnLst/>
              <a:rect l="l" t="t" r="r" b="b"/>
              <a:pathLst>
                <a:path w="1443" h="1273" extrusionOk="0">
                  <a:moveTo>
                    <a:pt x="223" y="1"/>
                  </a:moveTo>
                  <a:lnTo>
                    <a:pt x="1" y="918"/>
                  </a:lnTo>
                  <a:cubicBezTo>
                    <a:pt x="449" y="1032"/>
                    <a:pt x="686" y="1137"/>
                    <a:pt x="906" y="1273"/>
                  </a:cubicBezTo>
                  <a:lnTo>
                    <a:pt x="1443" y="501"/>
                  </a:lnTo>
                  <a:cubicBezTo>
                    <a:pt x="1122" y="294"/>
                    <a:pt x="779" y="140"/>
                    <a:pt x="2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1"/>
            <p:cNvSpPr/>
            <p:nvPr/>
          </p:nvSpPr>
          <p:spPr>
            <a:xfrm>
              <a:off x="8042394" y="2452342"/>
              <a:ext cx="37712" cy="38634"/>
            </a:xfrm>
            <a:custGeom>
              <a:avLst/>
              <a:gdLst/>
              <a:ahLst/>
              <a:cxnLst/>
              <a:rect l="l" t="t" r="r" b="b"/>
              <a:pathLst>
                <a:path w="1186" h="1215" extrusionOk="0">
                  <a:moveTo>
                    <a:pt x="766" y="1"/>
                  </a:moveTo>
                  <a:lnTo>
                    <a:pt x="0" y="523"/>
                  </a:lnTo>
                  <a:cubicBezTo>
                    <a:pt x="121" y="742"/>
                    <a:pt x="216" y="973"/>
                    <a:pt x="291" y="1214"/>
                  </a:cubicBezTo>
                  <a:lnTo>
                    <a:pt x="1186" y="1001"/>
                  </a:lnTo>
                  <a:cubicBezTo>
                    <a:pt x="1087" y="652"/>
                    <a:pt x="942" y="319"/>
                    <a:pt x="7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1"/>
            <p:cNvSpPr/>
            <p:nvPr/>
          </p:nvSpPr>
          <p:spPr>
            <a:xfrm>
              <a:off x="8022266" y="2583697"/>
              <a:ext cx="42736" cy="42450"/>
            </a:xfrm>
            <a:custGeom>
              <a:avLst/>
              <a:gdLst/>
              <a:ahLst/>
              <a:cxnLst/>
              <a:rect l="l" t="t" r="r" b="b"/>
              <a:pathLst>
                <a:path w="1344" h="1335" extrusionOk="0">
                  <a:moveTo>
                    <a:pt x="541" y="1"/>
                  </a:moveTo>
                  <a:cubicBezTo>
                    <a:pt x="396" y="220"/>
                    <a:pt x="213" y="424"/>
                    <a:pt x="0" y="609"/>
                  </a:cubicBezTo>
                  <a:lnTo>
                    <a:pt x="572" y="1335"/>
                  </a:lnTo>
                  <a:cubicBezTo>
                    <a:pt x="880" y="1075"/>
                    <a:pt x="1137" y="782"/>
                    <a:pt x="1343" y="464"/>
                  </a:cubicBezTo>
                  <a:lnTo>
                    <a:pt x="5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a:off x="7812657" y="2512343"/>
              <a:ext cx="32147" cy="34278"/>
            </a:xfrm>
            <a:custGeom>
              <a:avLst/>
              <a:gdLst/>
              <a:ahLst/>
              <a:cxnLst/>
              <a:rect l="l" t="t" r="r" b="b"/>
              <a:pathLst>
                <a:path w="1011" h="1078" extrusionOk="0">
                  <a:moveTo>
                    <a:pt x="22" y="0"/>
                  </a:moveTo>
                  <a:cubicBezTo>
                    <a:pt x="1" y="346"/>
                    <a:pt x="29" y="704"/>
                    <a:pt x="115" y="1078"/>
                  </a:cubicBezTo>
                  <a:lnTo>
                    <a:pt x="1010" y="865"/>
                  </a:lnTo>
                  <a:cubicBezTo>
                    <a:pt x="955" y="612"/>
                    <a:pt x="936" y="365"/>
                    <a:pt x="942" y="124"/>
                  </a:cubicBez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a:off x="7877746" y="2615431"/>
              <a:ext cx="38729" cy="39175"/>
            </a:xfrm>
            <a:custGeom>
              <a:avLst/>
              <a:gdLst/>
              <a:ahLst/>
              <a:cxnLst/>
              <a:rect l="l" t="t" r="r" b="b"/>
              <a:pathLst>
                <a:path w="1218" h="1232" extrusionOk="0">
                  <a:moveTo>
                    <a:pt x="529" y="0"/>
                  </a:moveTo>
                  <a:lnTo>
                    <a:pt x="1" y="766"/>
                  </a:lnTo>
                  <a:cubicBezTo>
                    <a:pt x="316" y="973"/>
                    <a:pt x="652" y="1124"/>
                    <a:pt x="995" y="1232"/>
                  </a:cubicBezTo>
                  <a:lnTo>
                    <a:pt x="1217" y="324"/>
                  </a:lnTo>
                  <a:cubicBezTo>
                    <a:pt x="976" y="247"/>
                    <a:pt x="748" y="139"/>
                    <a:pt x="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a:off x="7820415" y="2554539"/>
              <a:ext cx="37934" cy="37744"/>
            </a:xfrm>
            <a:custGeom>
              <a:avLst/>
              <a:gdLst/>
              <a:ahLst/>
              <a:cxnLst/>
              <a:rect l="l" t="t" r="r" b="b"/>
              <a:pathLst>
                <a:path w="1193" h="1187" extrusionOk="0">
                  <a:moveTo>
                    <a:pt x="893" y="1"/>
                  </a:moveTo>
                  <a:lnTo>
                    <a:pt x="1" y="214"/>
                  </a:lnTo>
                  <a:cubicBezTo>
                    <a:pt x="75" y="430"/>
                    <a:pt x="155" y="649"/>
                    <a:pt x="266" y="878"/>
                  </a:cubicBezTo>
                  <a:cubicBezTo>
                    <a:pt x="322" y="986"/>
                    <a:pt x="377" y="1088"/>
                    <a:pt x="436" y="1186"/>
                  </a:cubicBezTo>
                  <a:lnTo>
                    <a:pt x="1192" y="671"/>
                  </a:lnTo>
                  <a:cubicBezTo>
                    <a:pt x="1155" y="609"/>
                    <a:pt x="1115" y="547"/>
                    <a:pt x="1084" y="476"/>
                  </a:cubicBezTo>
                  <a:cubicBezTo>
                    <a:pt x="1007" y="316"/>
                    <a:pt x="945" y="161"/>
                    <a:pt x="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a:off x="8017846" y="2413390"/>
              <a:ext cx="40764" cy="42513"/>
            </a:xfrm>
            <a:custGeom>
              <a:avLst/>
              <a:gdLst/>
              <a:ahLst/>
              <a:cxnLst/>
              <a:rect l="l" t="t" r="r" b="b"/>
              <a:pathLst>
                <a:path w="1282" h="1337" extrusionOk="0">
                  <a:moveTo>
                    <a:pt x="538" y="0"/>
                  </a:moveTo>
                  <a:lnTo>
                    <a:pt x="0" y="772"/>
                  </a:lnTo>
                  <a:cubicBezTo>
                    <a:pt x="186" y="933"/>
                    <a:pt x="362" y="1121"/>
                    <a:pt x="519" y="1337"/>
                  </a:cubicBezTo>
                  <a:lnTo>
                    <a:pt x="1282" y="818"/>
                  </a:lnTo>
                  <a:cubicBezTo>
                    <a:pt x="1059" y="497"/>
                    <a:pt x="809" y="226"/>
                    <a:pt x="5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a:off x="8055335" y="2498989"/>
              <a:ext cx="31066" cy="34500"/>
            </a:xfrm>
            <a:custGeom>
              <a:avLst/>
              <a:gdLst/>
              <a:ahLst/>
              <a:cxnLst/>
              <a:rect l="l" t="t" r="r" b="b"/>
              <a:pathLst>
                <a:path w="977" h="1085" extrusionOk="0">
                  <a:moveTo>
                    <a:pt x="890" y="0"/>
                  </a:moveTo>
                  <a:lnTo>
                    <a:pt x="1" y="213"/>
                  </a:lnTo>
                  <a:cubicBezTo>
                    <a:pt x="41" y="460"/>
                    <a:pt x="56" y="714"/>
                    <a:pt x="47" y="961"/>
                  </a:cubicBezTo>
                  <a:lnTo>
                    <a:pt x="961" y="1084"/>
                  </a:lnTo>
                  <a:cubicBezTo>
                    <a:pt x="976" y="723"/>
                    <a:pt x="958" y="358"/>
                    <a:pt x="8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a:off x="7984363" y="2612188"/>
              <a:ext cx="43817" cy="40669"/>
            </a:xfrm>
            <a:custGeom>
              <a:avLst/>
              <a:gdLst/>
              <a:ahLst/>
              <a:cxnLst/>
              <a:rect l="l" t="t" r="r" b="b"/>
              <a:pathLst>
                <a:path w="1378" h="1279" extrusionOk="0">
                  <a:moveTo>
                    <a:pt x="806" y="0"/>
                  </a:moveTo>
                  <a:cubicBezTo>
                    <a:pt x="754" y="34"/>
                    <a:pt x="705" y="68"/>
                    <a:pt x="649" y="99"/>
                  </a:cubicBezTo>
                  <a:cubicBezTo>
                    <a:pt x="436" y="219"/>
                    <a:pt x="220" y="315"/>
                    <a:pt x="1" y="389"/>
                  </a:cubicBezTo>
                  <a:lnTo>
                    <a:pt x="235" y="1278"/>
                  </a:lnTo>
                  <a:cubicBezTo>
                    <a:pt x="538" y="1180"/>
                    <a:pt x="831" y="1053"/>
                    <a:pt x="1121" y="889"/>
                  </a:cubicBezTo>
                  <a:cubicBezTo>
                    <a:pt x="1214" y="840"/>
                    <a:pt x="1294" y="781"/>
                    <a:pt x="1378" y="726"/>
                  </a:cubicBezTo>
                  <a:lnTo>
                    <a:pt x="8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a:off x="7842419" y="2588816"/>
              <a:ext cx="39969" cy="41846"/>
            </a:xfrm>
            <a:custGeom>
              <a:avLst/>
              <a:gdLst/>
              <a:ahLst/>
              <a:cxnLst/>
              <a:rect l="l" t="t" r="r" b="b"/>
              <a:pathLst>
                <a:path w="1257" h="1316" extrusionOk="0">
                  <a:moveTo>
                    <a:pt x="757" y="0"/>
                  </a:moveTo>
                  <a:lnTo>
                    <a:pt x="0" y="513"/>
                  </a:lnTo>
                  <a:cubicBezTo>
                    <a:pt x="219" y="822"/>
                    <a:pt x="463" y="1093"/>
                    <a:pt x="726" y="1316"/>
                  </a:cubicBezTo>
                  <a:lnTo>
                    <a:pt x="1257" y="553"/>
                  </a:lnTo>
                  <a:cubicBezTo>
                    <a:pt x="1078" y="396"/>
                    <a:pt x="911" y="210"/>
                    <a:pt x="7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a:off x="7924393" y="2628468"/>
              <a:ext cx="52943" cy="31861"/>
            </a:xfrm>
            <a:custGeom>
              <a:avLst/>
              <a:gdLst/>
              <a:ahLst/>
              <a:cxnLst/>
              <a:rect l="l" t="t" r="r" b="b"/>
              <a:pathLst>
                <a:path w="1665" h="1002" extrusionOk="0">
                  <a:moveTo>
                    <a:pt x="1424" y="1"/>
                  </a:moveTo>
                  <a:cubicBezTo>
                    <a:pt x="1186" y="48"/>
                    <a:pt x="949" y="72"/>
                    <a:pt x="714" y="72"/>
                  </a:cubicBezTo>
                  <a:cubicBezTo>
                    <a:pt x="548" y="72"/>
                    <a:pt x="383" y="60"/>
                    <a:pt x="219" y="35"/>
                  </a:cubicBezTo>
                  <a:lnTo>
                    <a:pt x="0" y="939"/>
                  </a:lnTo>
                  <a:cubicBezTo>
                    <a:pt x="236" y="981"/>
                    <a:pt x="474" y="1001"/>
                    <a:pt x="714" y="1001"/>
                  </a:cubicBezTo>
                  <a:cubicBezTo>
                    <a:pt x="1028" y="1001"/>
                    <a:pt x="1346" y="966"/>
                    <a:pt x="1664" y="896"/>
                  </a:cubicBezTo>
                  <a:lnTo>
                    <a:pt x="14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a:off x="7871959" y="2390591"/>
              <a:ext cx="53547" cy="44517"/>
            </a:xfrm>
            <a:custGeom>
              <a:avLst/>
              <a:gdLst/>
              <a:ahLst/>
              <a:cxnLst/>
              <a:rect l="l" t="t" r="r" b="b"/>
              <a:pathLst>
                <a:path w="1684" h="1400" extrusionOk="0">
                  <a:moveTo>
                    <a:pt x="1449" y="1"/>
                  </a:moveTo>
                  <a:cubicBezTo>
                    <a:pt x="973" y="140"/>
                    <a:pt x="464" y="365"/>
                    <a:pt x="1" y="677"/>
                  </a:cubicBezTo>
                  <a:lnTo>
                    <a:pt x="572" y="1399"/>
                  </a:lnTo>
                  <a:cubicBezTo>
                    <a:pt x="924" y="1171"/>
                    <a:pt x="1121" y="1106"/>
                    <a:pt x="1683" y="887"/>
                  </a:cubicBezTo>
                  <a:lnTo>
                    <a:pt x="14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1"/>
            <p:cNvSpPr/>
            <p:nvPr/>
          </p:nvSpPr>
          <p:spPr>
            <a:xfrm>
              <a:off x="7835455" y="2421244"/>
              <a:ext cx="42513" cy="41750"/>
            </a:xfrm>
            <a:custGeom>
              <a:avLst/>
              <a:gdLst/>
              <a:ahLst/>
              <a:cxnLst/>
              <a:rect l="l" t="t" r="r" b="b"/>
              <a:pathLst>
                <a:path w="1337" h="1313" extrusionOk="0">
                  <a:moveTo>
                    <a:pt x="766" y="0"/>
                  </a:moveTo>
                  <a:cubicBezTo>
                    <a:pt x="485" y="238"/>
                    <a:pt x="222" y="525"/>
                    <a:pt x="0" y="843"/>
                  </a:cubicBezTo>
                  <a:lnTo>
                    <a:pt x="806" y="1312"/>
                  </a:lnTo>
                  <a:cubicBezTo>
                    <a:pt x="963" y="1090"/>
                    <a:pt x="1145" y="895"/>
                    <a:pt x="1337" y="726"/>
                  </a:cubicBezTo>
                  <a:lnTo>
                    <a:pt x="7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1"/>
            <p:cNvSpPr/>
            <p:nvPr/>
          </p:nvSpPr>
          <p:spPr>
            <a:xfrm>
              <a:off x="7979753" y="2467350"/>
              <a:ext cx="23308" cy="24293"/>
            </a:xfrm>
            <a:custGeom>
              <a:avLst/>
              <a:gdLst/>
              <a:ahLst/>
              <a:cxnLst/>
              <a:rect l="l" t="t" r="r" b="b"/>
              <a:pathLst>
                <a:path w="733" h="764" extrusionOk="0">
                  <a:moveTo>
                    <a:pt x="493" y="0"/>
                  </a:moveTo>
                  <a:cubicBezTo>
                    <a:pt x="431" y="0"/>
                    <a:pt x="365" y="16"/>
                    <a:pt x="297" y="48"/>
                  </a:cubicBezTo>
                  <a:cubicBezTo>
                    <a:pt x="146" y="115"/>
                    <a:pt x="1" y="319"/>
                    <a:pt x="124" y="572"/>
                  </a:cubicBezTo>
                  <a:cubicBezTo>
                    <a:pt x="173" y="671"/>
                    <a:pt x="251" y="733"/>
                    <a:pt x="331" y="764"/>
                  </a:cubicBezTo>
                  <a:cubicBezTo>
                    <a:pt x="297" y="733"/>
                    <a:pt x="266" y="696"/>
                    <a:pt x="238" y="643"/>
                  </a:cubicBezTo>
                  <a:cubicBezTo>
                    <a:pt x="115" y="393"/>
                    <a:pt x="263" y="193"/>
                    <a:pt x="411" y="119"/>
                  </a:cubicBezTo>
                  <a:cubicBezTo>
                    <a:pt x="478" y="88"/>
                    <a:pt x="542" y="75"/>
                    <a:pt x="603" y="75"/>
                  </a:cubicBezTo>
                  <a:cubicBezTo>
                    <a:pt x="648" y="75"/>
                    <a:pt x="691" y="82"/>
                    <a:pt x="732" y="97"/>
                  </a:cubicBezTo>
                  <a:cubicBezTo>
                    <a:pt x="665" y="33"/>
                    <a:pt x="583"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a:off x="7894949" y="2470116"/>
              <a:ext cx="23276" cy="24389"/>
            </a:xfrm>
            <a:custGeom>
              <a:avLst/>
              <a:gdLst/>
              <a:ahLst/>
              <a:cxnLst/>
              <a:rect l="l" t="t" r="r" b="b"/>
              <a:pathLst>
                <a:path w="732" h="767" extrusionOk="0">
                  <a:moveTo>
                    <a:pt x="489" y="1"/>
                  </a:moveTo>
                  <a:cubicBezTo>
                    <a:pt x="428" y="1"/>
                    <a:pt x="363" y="16"/>
                    <a:pt x="296" y="47"/>
                  </a:cubicBezTo>
                  <a:cubicBezTo>
                    <a:pt x="145" y="118"/>
                    <a:pt x="0" y="322"/>
                    <a:pt x="123" y="572"/>
                  </a:cubicBezTo>
                  <a:cubicBezTo>
                    <a:pt x="173" y="674"/>
                    <a:pt x="250" y="735"/>
                    <a:pt x="330" y="766"/>
                  </a:cubicBezTo>
                  <a:cubicBezTo>
                    <a:pt x="296" y="735"/>
                    <a:pt x="266" y="695"/>
                    <a:pt x="238" y="646"/>
                  </a:cubicBezTo>
                  <a:cubicBezTo>
                    <a:pt x="114" y="396"/>
                    <a:pt x="262" y="195"/>
                    <a:pt x="414" y="121"/>
                  </a:cubicBezTo>
                  <a:cubicBezTo>
                    <a:pt x="480" y="91"/>
                    <a:pt x="544" y="76"/>
                    <a:pt x="604" y="76"/>
                  </a:cubicBezTo>
                  <a:cubicBezTo>
                    <a:pt x="649" y="76"/>
                    <a:pt x="691" y="84"/>
                    <a:pt x="732" y="99"/>
                  </a:cubicBezTo>
                  <a:cubicBezTo>
                    <a:pt x="663" y="35"/>
                    <a:pt x="580" y="1"/>
                    <a:pt x="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a:off x="7982487" y="2550787"/>
              <a:ext cx="23403" cy="24325"/>
            </a:xfrm>
            <a:custGeom>
              <a:avLst/>
              <a:gdLst/>
              <a:ahLst/>
              <a:cxnLst/>
              <a:rect l="l" t="t" r="r" b="b"/>
              <a:pathLst>
                <a:path w="736" h="765" extrusionOk="0">
                  <a:moveTo>
                    <a:pt x="495" y="1"/>
                  </a:moveTo>
                  <a:cubicBezTo>
                    <a:pt x="433" y="1"/>
                    <a:pt x="367" y="16"/>
                    <a:pt x="300" y="48"/>
                  </a:cubicBezTo>
                  <a:cubicBezTo>
                    <a:pt x="149" y="116"/>
                    <a:pt x="1" y="320"/>
                    <a:pt x="124" y="573"/>
                  </a:cubicBezTo>
                  <a:cubicBezTo>
                    <a:pt x="177" y="671"/>
                    <a:pt x="254" y="733"/>
                    <a:pt x="334" y="764"/>
                  </a:cubicBezTo>
                  <a:cubicBezTo>
                    <a:pt x="300" y="733"/>
                    <a:pt x="270" y="696"/>
                    <a:pt x="242" y="644"/>
                  </a:cubicBezTo>
                  <a:cubicBezTo>
                    <a:pt x="118" y="394"/>
                    <a:pt x="263" y="193"/>
                    <a:pt x="415" y="119"/>
                  </a:cubicBezTo>
                  <a:cubicBezTo>
                    <a:pt x="482" y="89"/>
                    <a:pt x="546" y="75"/>
                    <a:pt x="606" y="75"/>
                  </a:cubicBezTo>
                  <a:cubicBezTo>
                    <a:pt x="652" y="75"/>
                    <a:pt x="695" y="83"/>
                    <a:pt x="736" y="97"/>
                  </a:cubicBezTo>
                  <a:cubicBezTo>
                    <a:pt x="666" y="33"/>
                    <a:pt x="584" y="1"/>
                    <a:pt x="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a:off x="7897779" y="2553585"/>
              <a:ext cx="23308" cy="24357"/>
            </a:xfrm>
            <a:custGeom>
              <a:avLst/>
              <a:gdLst/>
              <a:ahLst/>
              <a:cxnLst/>
              <a:rect l="l" t="t" r="r" b="b"/>
              <a:pathLst>
                <a:path w="733" h="766" extrusionOk="0">
                  <a:moveTo>
                    <a:pt x="490" y="0"/>
                  </a:moveTo>
                  <a:cubicBezTo>
                    <a:pt x="429" y="0"/>
                    <a:pt x="364" y="15"/>
                    <a:pt x="297" y="46"/>
                  </a:cubicBezTo>
                  <a:cubicBezTo>
                    <a:pt x="146" y="117"/>
                    <a:pt x="1" y="321"/>
                    <a:pt x="124" y="571"/>
                  </a:cubicBezTo>
                  <a:cubicBezTo>
                    <a:pt x="173" y="673"/>
                    <a:pt x="251" y="735"/>
                    <a:pt x="331" y="766"/>
                  </a:cubicBezTo>
                  <a:cubicBezTo>
                    <a:pt x="297" y="735"/>
                    <a:pt x="263" y="695"/>
                    <a:pt x="238" y="645"/>
                  </a:cubicBezTo>
                  <a:cubicBezTo>
                    <a:pt x="115" y="395"/>
                    <a:pt x="263" y="194"/>
                    <a:pt x="411" y="120"/>
                  </a:cubicBezTo>
                  <a:cubicBezTo>
                    <a:pt x="479" y="90"/>
                    <a:pt x="544" y="75"/>
                    <a:pt x="605" y="75"/>
                  </a:cubicBezTo>
                  <a:cubicBezTo>
                    <a:pt x="649" y="75"/>
                    <a:pt x="692" y="83"/>
                    <a:pt x="732" y="99"/>
                  </a:cubicBezTo>
                  <a:cubicBezTo>
                    <a:pt x="664" y="34"/>
                    <a:pt x="581" y="0"/>
                    <a:pt x="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a:off x="7837904" y="2428684"/>
              <a:ext cx="216700" cy="188337"/>
            </a:xfrm>
            <a:custGeom>
              <a:avLst/>
              <a:gdLst/>
              <a:ahLst/>
              <a:cxnLst/>
              <a:rect l="l" t="t" r="r" b="b"/>
              <a:pathLst>
                <a:path w="6815" h="5923" extrusionOk="0">
                  <a:moveTo>
                    <a:pt x="3691" y="335"/>
                  </a:moveTo>
                  <a:cubicBezTo>
                    <a:pt x="4518" y="335"/>
                    <a:pt x="5244" y="745"/>
                    <a:pt x="5727" y="1557"/>
                  </a:cubicBezTo>
                  <a:cubicBezTo>
                    <a:pt x="6447" y="2767"/>
                    <a:pt x="6228" y="4450"/>
                    <a:pt x="4866" y="5218"/>
                  </a:cubicBezTo>
                  <a:cubicBezTo>
                    <a:pt x="4421" y="5468"/>
                    <a:pt x="3941" y="5597"/>
                    <a:pt x="3470" y="5597"/>
                  </a:cubicBezTo>
                  <a:cubicBezTo>
                    <a:pt x="2567" y="5597"/>
                    <a:pt x="1702" y="5120"/>
                    <a:pt x="1204" y="4107"/>
                  </a:cubicBezTo>
                  <a:cubicBezTo>
                    <a:pt x="392" y="2452"/>
                    <a:pt x="1362" y="1128"/>
                    <a:pt x="2353" y="661"/>
                  </a:cubicBezTo>
                  <a:cubicBezTo>
                    <a:pt x="2813" y="443"/>
                    <a:pt x="3265" y="335"/>
                    <a:pt x="3691" y="335"/>
                  </a:cubicBezTo>
                  <a:close/>
                  <a:moveTo>
                    <a:pt x="3711" y="1"/>
                  </a:moveTo>
                  <a:cubicBezTo>
                    <a:pt x="3232" y="1"/>
                    <a:pt x="2724" y="123"/>
                    <a:pt x="2208" y="368"/>
                  </a:cubicBezTo>
                  <a:cubicBezTo>
                    <a:pt x="1090" y="893"/>
                    <a:pt x="0" y="2384"/>
                    <a:pt x="914" y="4246"/>
                  </a:cubicBezTo>
                  <a:cubicBezTo>
                    <a:pt x="1473" y="5386"/>
                    <a:pt x="2446" y="5922"/>
                    <a:pt x="3464" y="5922"/>
                  </a:cubicBezTo>
                  <a:cubicBezTo>
                    <a:pt x="3993" y="5922"/>
                    <a:pt x="4534" y="5777"/>
                    <a:pt x="5036" y="5496"/>
                  </a:cubicBezTo>
                  <a:cubicBezTo>
                    <a:pt x="6564" y="4635"/>
                    <a:pt x="6814" y="2739"/>
                    <a:pt x="5999" y="1375"/>
                  </a:cubicBezTo>
                  <a:cubicBezTo>
                    <a:pt x="5457" y="462"/>
                    <a:pt x="4640" y="1"/>
                    <a:pt x="37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a:off x="7888271" y="2468050"/>
              <a:ext cx="157493" cy="142039"/>
            </a:xfrm>
            <a:custGeom>
              <a:avLst/>
              <a:gdLst/>
              <a:ahLst/>
              <a:cxnLst/>
              <a:rect l="l" t="t" r="r" b="b"/>
              <a:pathLst>
                <a:path w="4953" h="4467" extrusionOk="0">
                  <a:moveTo>
                    <a:pt x="3918" y="1"/>
                  </a:moveTo>
                  <a:cubicBezTo>
                    <a:pt x="3995" y="97"/>
                    <a:pt x="4069" y="201"/>
                    <a:pt x="4137" y="319"/>
                  </a:cubicBezTo>
                  <a:cubicBezTo>
                    <a:pt x="4860" y="1532"/>
                    <a:pt x="4640" y="3215"/>
                    <a:pt x="3279" y="3980"/>
                  </a:cubicBezTo>
                  <a:cubicBezTo>
                    <a:pt x="2834" y="4230"/>
                    <a:pt x="2354" y="4359"/>
                    <a:pt x="1884" y="4359"/>
                  </a:cubicBezTo>
                  <a:cubicBezTo>
                    <a:pt x="1180" y="4359"/>
                    <a:pt x="500" y="4069"/>
                    <a:pt x="0" y="3462"/>
                  </a:cubicBezTo>
                  <a:lnTo>
                    <a:pt x="0" y="3462"/>
                  </a:lnTo>
                  <a:cubicBezTo>
                    <a:pt x="510" y="4142"/>
                    <a:pt x="1229" y="4466"/>
                    <a:pt x="1974" y="4466"/>
                  </a:cubicBezTo>
                  <a:cubicBezTo>
                    <a:pt x="2442" y="4466"/>
                    <a:pt x="2922" y="4338"/>
                    <a:pt x="3365" y="4089"/>
                  </a:cubicBezTo>
                  <a:cubicBezTo>
                    <a:pt x="4730" y="3323"/>
                    <a:pt x="4952" y="1640"/>
                    <a:pt x="4227" y="427"/>
                  </a:cubicBezTo>
                  <a:cubicBezTo>
                    <a:pt x="4134" y="266"/>
                    <a:pt x="4029" y="127"/>
                    <a:pt x="3918" y="1"/>
                  </a:cubicBez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a:off x="7837713" y="2428811"/>
              <a:ext cx="182804" cy="155712"/>
            </a:xfrm>
            <a:custGeom>
              <a:avLst/>
              <a:gdLst/>
              <a:ahLst/>
              <a:cxnLst/>
              <a:rect l="l" t="t" r="r" b="b"/>
              <a:pathLst>
                <a:path w="5749" h="4897" extrusionOk="0">
                  <a:moveTo>
                    <a:pt x="3710" y="1"/>
                  </a:moveTo>
                  <a:cubicBezTo>
                    <a:pt x="3232" y="1"/>
                    <a:pt x="2724" y="121"/>
                    <a:pt x="2208" y="364"/>
                  </a:cubicBezTo>
                  <a:cubicBezTo>
                    <a:pt x="1093" y="889"/>
                    <a:pt x="0" y="2380"/>
                    <a:pt x="917" y="4242"/>
                  </a:cubicBezTo>
                  <a:cubicBezTo>
                    <a:pt x="1040" y="4489"/>
                    <a:pt x="1183" y="4708"/>
                    <a:pt x="1340" y="4896"/>
                  </a:cubicBezTo>
                  <a:cubicBezTo>
                    <a:pt x="1216" y="4736"/>
                    <a:pt x="1102" y="4554"/>
                    <a:pt x="1003" y="4353"/>
                  </a:cubicBezTo>
                  <a:cubicBezTo>
                    <a:pt x="90" y="2494"/>
                    <a:pt x="1186" y="1000"/>
                    <a:pt x="2297" y="475"/>
                  </a:cubicBezTo>
                  <a:cubicBezTo>
                    <a:pt x="2815" y="230"/>
                    <a:pt x="3323" y="109"/>
                    <a:pt x="3802" y="109"/>
                  </a:cubicBezTo>
                  <a:cubicBezTo>
                    <a:pt x="4553" y="109"/>
                    <a:pt x="5230" y="409"/>
                    <a:pt x="5749" y="1003"/>
                  </a:cubicBezTo>
                  <a:cubicBezTo>
                    <a:pt x="5220" y="337"/>
                    <a:pt x="4507" y="1"/>
                    <a:pt x="37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a:off x="7935077" y="2390336"/>
              <a:ext cx="31734" cy="27823"/>
            </a:xfrm>
            <a:custGeom>
              <a:avLst/>
              <a:gdLst/>
              <a:ahLst/>
              <a:cxnLst/>
              <a:rect l="l" t="t" r="r" b="b"/>
              <a:pathLst>
                <a:path w="998" h="875" extrusionOk="0">
                  <a:moveTo>
                    <a:pt x="543" y="1"/>
                  </a:moveTo>
                  <a:cubicBezTo>
                    <a:pt x="474" y="1"/>
                    <a:pt x="400" y="19"/>
                    <a:pt x="325" y="55"/>
                  </a:cubicBezTo>
                  <a:cubicBezTo>
                    <a:pt x="161" y="132"/>
                    <a:pt x="1" y="355"/>
                    <a:pt x="134" y="626"/>
                  </a:cubicBezTo>
                  <a:cubicBezTo>
                    <a:pt x="215" y="795"/>
                    <a:pt x="359" y="874"/>
                    <a:pt x="510" y="874"/>
                  </a:cubicBezTo>
                  <a:cubicBezTo>
                    <a:pt x="588" y="874"/>
                    <a:pt x="668" y="853"/>
                    <a:pt x="742" y="812"/>
                  </a:cubicBezTo>
                  <a:cubicBezTo>
                    <a:pt x="961" y="682"/>
                    <a:pt x="998" y="404"/>
                    <a:pt x="881" y="203"/>
                  </a:cubicBezTo>
                  <a:cubicBezTo>
                    <a:pt x="801" y="70"/>
                    <a:pt x="680" y="1"/>
                    <a:pt x="543"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a:off x="7934600" y="2390114"/>
              <a:ext cx="29285" cy="25629"/>
            </a:xfrm>
            <a:custGeom>
              <a:avLst/>
              <a:gdLst/>
              <a:ahLst/>
              <a:cxnLst/>
              <a:rect l="l" t="t" r="r" b="b"/>
              <a:pathLst>
                <a:path w="921" h="806" extrusionOk="0">
                  <a:moveTo>
                    <a:pt x="501" y="1"/>
                  </a:moveTo>
                  <a:cubicBezTo>
                    <a:pt x="436" y="1"/>
                    <a:pt x="367" y="18"/>
                    <a:pt x="297" y="53"/>
                  </a:cubicBezTo>
                  <a:cubicBezTo>
                    <a:pt x="145" y="121"/>
                    <a:pt x="0" y="325"/>
                    <a:pt x="124" y="578"/>
                  </a:cubicBezTo>
                  <a:cubicBezTo>
                    <a:pt x="199" y="732"/>
                    <a:pt x="330" y="805"/>
                    <a:pt x="468" y="805"/>
                  </a:cubicBezTo>
                  <a:cubicBezTo>
                    <a:pt x="539" y="805"/>
                    <a:pt x="612" y="786"/>
                    <a:pt x="680" y="748"/>
                  </a:cubicBezTo>
                  <a:cubicBezTo>
                    <a:pt x="886" y="627"/>
                    <a:pt x="920" y="371"/>
                    <a:pt x="809" y="186"/>
                  </a:cubicBezTo>
                  <a:cubicBezTo>
                    <a:pt x="736" y="64"/>
                    <a:pt x="626" y="1"/>
                    <a:pt x="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a:off x="7934695" y="2390209"/>
              <a:ext cx="23403" cy="23975"/>
            </a:xfrm>
            <a:custGeom>
              <a:avLst/>
              <a:gdLst/>
              <a:ahLst/>
              <a:cxnLst/>
              <a:rect l="l" t="t" r="r" b="b"/>
              <a:pathLst>
                <a:path w="736" h="754" extrusionOk="0">
                  <a:moveTo>
                    <a:pt x="492" y="0"/>
                  </a:moveTo>
                  <a:cubicBezTo>
                    <a:pt x="430" y="0"/>
                    <a:pt x="364" y="16"/>
                    <a:pt x="297" y="50"/>
                  </a:cubicBezTo>
                  <a:cubicBezTo>
                    <a:pt x="146" y="118"/>
                    <a:pt x="0" y="322"/>
                    <a:pt x="124" y="575"/>
                  </a:cubicBezTo>
                  <a:cubicBezTo>
                    <a:pt x="170" y="667"/>
                    <a:pt x="235" y="720"/>
                    <a:pt x="312" y="754"/>
                  </a:cubicBezTo>
                  <a:cubicBezTo>
                    <a:pt x="275" y="723"/>
                    <a:pt x="244" y="686"/>
                    <a:pt x="220" y="640"/>
                  </a:cubicBezTo>
                  <a:cubicBezTo>
                    <a:pt x="96" y="390"/>
                    <a:pt x="244" y="189"/>
                    <a:pt x="393" y="115"/>
                  </a:cubicBezTo>
                  <a:cubicBezTo>
                    <a:pt x="459" y="83"/>
                    <a:pt x="525" y="69"/>
                    <a:pt x="586" y="69"/>
                  </a:cubicBezTo>
                  <a:cubicBezTo>
                    <a:pt x="639" y="69"/>
                    <a:pt x="690" y="79"/>
                    <a:pt x="735" y="99"/>
                  </a:cubicBezTo>
                  <a:cubicBezTo>
                    <a:pt x="667" y="35"/>
                    <a:pt x="584" y="0"/>
                    <a:pt x="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a:off x="8047100" y="2544745"/>
              <a:ext cx="37044" cy="27696"/>
            </a:xfrm>
            <a:custGeom>
              <a:avLst/>
              <a:gdLst/>
              <a:ahLst/>
              <a:cxnLst/>
              <a:rect l="l" t="t" r="r" b="b"/>
              <a:pathLst>
                <a:path w="1165" h="871" extrusionOk="0">
                  <a:moveTo>
                    <a:pt x="254" y="0"/>
                  </a:moveTo>
                  <a:cubicBezTo>
                    <a:pt x="204" y="278"/>
                    <a:pt x="121" y="550"/>
                    <a:pt x="1" y="803"/>
                  </a:cubicBezTo>
                  <a:lnTo>
                    <a:pt x="112" y="871"/>
                  </a:lnTo>
                  <a:cubicBezTo>
                    <a:pt x="217" y="633"/>
                    <a:pt x="297" y="386"/>
                    <a:pt x="340" y="133"/>
                  </a:cubicBezTo>
                  <a:lnTo>
                    <a:pt x="1143" y="241"/>
                  </a:lnTo>
                  <a:lnTo>
                    <a:pt x="1164" y="124"/>
                  </a:lnTo>
                  <a:lnTo>
                    <a:pt x="2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a:off x="7815105" y="2461277"/>
              <a:ext cx="38125" cy="36376"/>
            </a:xfrm>
            <a:custGeom>
              <a:avLst/>
              <a:gdLst/>
              <a:ahLst/>
              <a:cxnLst/>
              <a:rect l="l" t="t" r="r" b="b"/>
              <a:pathLst>
                <a:path w="1199" h="1144" extrusionOk="0">
                  <a:moveTo>
                    <a:pt x="396" y="1"/>
                  </a:moveTo>
                  <a:cubicBezTo>
                    <a:pt x="214" y="347"/>
                    <a:pt x="75" y="723"/>
                    <a:pt x="1" y="1128"/>
                  </a:cubicBezTo>
                  <a:lnTo>
                    <a:pt x="112" y="1143"/>
                  </a:lnTo>
                  <a:cubicBezTo>
                    <a:pt x="192" y="782"/>
                    <a:pt x="316" y="442"/>
                    <a:pt x="479" y="134"/>
                  </a:cubicBezTo>
                  <a:lnTo>
                    <a:pt x="1171" y="532"/>
                  </a:lnTo>
                  <a:cubicBezTo>
                    <a:pt x="1183" y="510"/>
                    <a:pt x="1186" y="489"/>
                    <a:pt x="1199" y="464"/>
                  </a:cubicBezTo>
                  <a:lnTo>
                    <a:pt x="3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a:off x="7976700" y="2388142"/>
              <a:ext cx="45979" cy="30176"/>
            </a:xfrm>
            <a:custGeom>
              <a:avLst/>
              <a:gdLst/>
              <a:ahLst/>
              <a:cxnLst/>
              <a:rect l="l" t="t" r="r" b="b"/>
              <a:pathLst>
                <a:path w="1446" h="949" extrusionOk="0">
                  <a:moveTo>
                    <a:pt x="226" y="1"/>
                  </a:moveTo>
                  <a:lnTo>
                    <a:pt x="1" y="918"/>
                  </a:lnTo>
                  <a:cubicBezTo>
                    <a:pt x="44" y="927"/>
                    <a:pt x="75" y="936"/>
                    <a:pt x="115" y="948"/>
                  </a:cubicBezTo>
                  <a:lnTo>
                    <a:pt x="313" y="133"/>
                  </a:lnTo>
                  <a:cubicBezTo>
                    <a:pt x="797" y="257"/>
                    <a:pt x="1122" y="387"/>
                    <a:pt x="1409" y="553"/>
                  </a:cubicBezTo>
                  <a:lnTo>
                    <a:pt x="1446" y="501"/>
                  </a:lnTo>
                  <a:cubicBezTo>
                    <a:pt x="1125" y="291"/>
                    <a:pt x="782" y="140"/>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a:off x="8042394" y="2452246"/>
              <a:ext cx="26742" cy="38507"/>
            </a:xfrm>
            <a:custGeom>
              <a:avLst/>
              <a:gdLst/>
              <a:ahLst/>
              <a:cxnLst/>
              <a:rect l="l" t="t" r="r" b="b"/>
              <a:pathLst>
                <a:path w="841" h="1211" extrusionOk="0">
                  <a:moveTo>
                    <a:pt x="769" y="1"/>
                  </a:moveTo>
                  <a:lnTo>
                    <a:pt x="0" y="523"/>
                  </a:lnTo>
                  <a:cubicBezTo>
                    <a:pt x="121" y="742"/>
                    <a:pt x="223" y="973"/>
                    <a:pt x="294" y="1211"/>
                  </a:cubicBezTo>
                  <a:lnTo>
                    <a:pt x="334" y="1205"/>
                  </a:lnTo>
                  <a:cubicBezTo>
                    <a:pt x="300" y="1004"/>
                    <a:pt x="244" y="834"/>
                    <a:pt x="149" y="631"/>
                  </a:cubicBezTo>
                  <a:lnTo>
                    <a:pt x="840" y="143"/>
                  </a:lnTo>
                  <a:cubicBezTo>
                    <a:pt x="815" y="96"/>
                    <a:pt x="797" y="47"/>
                    <a:pt x="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a:off x="8022457" y="2583697"/>
              <a:ext cx="42736" cy="23308"/>
            </a:xfrm>
            <a:custGeom>
              <a:avLst/>
              <a:gdLst/>
              <a:ahLst/>
              <a:cxnLst/>
              <a:rect l="l" t="t" r="r" b="b"/>
              <a:pathLst>
                <a:path w="1344" h="733" extrusionOk="0">
                  <a:moveTo>
                    <a:pt x="541" y="1"/>
                  </a:moveTo>
                  <a:cubicBezTo>
                    <a:pt x="393" y="220"/>
                    <a:pt x="211" y="424"/>
                    <a:pt x="1" y="609"/>
                  </a:cubicBezTo>
                  <a:lnTo>
                    <a:pt x="96" y="733"/>
                  </a:lnTo>
                  <a:cubicBezTo>
                    <a:pt x="300" y="547"/>
                    <a:pt x="479" y="347"/>
                    <a:pt x="624" y="130"/>
                  </a:cubicBezTo>
                  <a:lnTo>
                    <a:pt x="1300" y="519"/>
                  </a:lnTo>
                  <a:cubicBezTo>
                    <a:pt x="1313" y="501"/>
                    <a:pt x="1331" y="486"/>
                    <a:pt x="1344" y="464"/>
                  </a:cubicBezTo>
                  <a:lnTo>
                    <a:pt x="5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a:off x="7812657" y="2512343"/>
              <a:ext cx="30176" cy="34278"/>
            </a:xfrm>
            <a:custGeom>
              <a:avLst/>
              <a:gdLst/>
              <a:ahLst/>
              <a:cxnLst/>
              <a:rect l="l" t="t" r="r" b="b"/>
              <a:pathLst>
                <a:path w="949" h="1078" extrusionOk="0">
                  <a:moveTo>
                    <a:pt x="22" y="0"/>
                  </a:moveTo>
                  <a:cubicBezTo>
                    <a:pt x="1" y="346"/>
                    <a:pt x="29" y="704"/>
                    <a:pt x="115" y="1078"/>
                  </a:cubicBezTo>
                  <a:lnTo>
                    <a:pt x="177" y="1062"/>
                  </a:lnTo>
                  <a:cubicBezTo>
                    <a:pt x="115" y="741"/>
                    <a:pt x="93" y="429"/>
                    <a:pt x="109" y="133"/>
                  </a:cubicBezTo>
                  <a:lnTo>
                    <a:pt x="109" y="133"/>
                  </a:lnTo>
                  <a:lnTo>
                    <a:pt x="949" y="244"/>
                  </a:lnTo>
                  <a:cubicBezTo>
                    <a:pt x="949" y="207"/>
                    <a:pt x="942" y="164"/>
                    <a:pt x="942" y="124"/>
                  </a:cubicBezTo>
                  <a:lnTo>
                    <a:pt x="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a:off x="7877842" y="2615431"/>
              <a:ext cx="38729" cy="26805"/>
            </a:xfrm>
            <a:custGeom>
              <a:avLst/>
              <a:gdLst/>
              <a:ahLst/>
              <a:cxnLst/>
              <a:rect l="l" t="t" r="r" b="b"/>
              <a:pathLst>
                <a:path w="1218" h="843" extrusionOk="0">
                  <a:moveTo>
                    <a:pt x="529" y="0"/>
                  </a:moveTo>
                  <a:lnTo>
                    <a:pt x="1" y="766"/>
                  </a:lnTo>
                  <a:cubicBezTo>
                    <a:pt x="44" y="793"/>
                    <a:pt x="87" y="815"/>
                    <a:pt x="127" y="843"/>
                  </a:cubicBezTo>
                  <a:lnTo>
                    <a:pt x="606" y="176"/>
                  </a:lnTo>
                  <a:cubicBezTo>
                    <a:pt x="788" y="293"/>
                    <a:pt x="1032" y="371"/>
                    <a:pt x="1193" y="414"/>
                  </a:cubicBezTo>
                  <a:lnTo>
                    <a:pt x="1217" y="324"/>
                  </a:lnTo>
                  <a:cubicBezTo>
                    <a:pt x="976" y="247"/>
                    <a:pt x="751" y="139"/>
                    <a:pt x="5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a:off x="7820320" y="2554761"/>
              <a:ext cx="30080" cy="37616"/>
            </a:xfrm>
            <a:custGeom>
              <a:avLst/>
              <a:gdLst/>
              <a:ahLst/>
              <a:cxnLst/>
              <a:rect l="l" t="t" r="r" b="b"/>
              <a:pathLst>
                <a:path w="946" h="1183" extrusionOk="0">
                  <a:moveTo>
                    <a:pt x="893" y="0"/>
                  </a:moveTo>
                  <a:lnTo>
                    <a:pt x="1" y="210"/>
                  </a:lnTo>
                  <a:cubicBezTo>
                    <a:pt x="75" y="426"/>
                    <a:pt x="155" y="648"/>
                    <a:pt x="266" y="874"/>
                  </a:cubicBezTo>
                  <a:cubicBezTo>
                    <a:pt x="319" y="982"/>
                    <a:pt x="377" y="1084"/>
                    <a:pt x="436" y="1182"/>
                  </a:cubicBezTo>
                  <a:lnTo>
                    <a:pt x="448" y="1176"/>
                  </a:lnTo>
                  <a:cubicBezTo>
                    <a:pt x="417" y="1118"/>
                    <a:pt x="383" y="1065"/>
                    <a:pt x="356" y="1007"/>
                  </a:cubicBezTo>
                  <a:cubicBezTo>
                    <a:pt x="244" y="778"/>
                    <a:pt x="161" y="559"/>
                    <a:pt x="90" y="343"/>
                  </a:cubicBezTo>
                  <a:lnTo>
                    <a:pt x="945" y="139"/>
                  </a:lnTo>
                  <a:cubicBezTo>
                    <a:pt x="927" y="93"/>
                    <a:pt x="911" y="46"/>
                    <a:pt x="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a:off x="8017751" y="2413167"/>
              <a:ext cx="40764" cy="27918"/>
            </a:xfrm>
            <a:custGeom>
              <a:avLst/>
              <a:gdLst/>
              <a:ahLst/>
              <a:cxnLst/>
              <a:rect l="l" t="t" r="r" b="b"/>
              <a:pathLst>
                <a:path w="1282" h="878" extrusionOk="0">
                  <a:moveTo>
                    <a:pt x="538" y="1"/>
                  </a:moveTo>
                  <a:lnTo>
                    <a:pt x="0" y="773"/>
                  </a:lnTo>
                  <a:cubicBezTo>
                    <a:pt x="41" y="810"/>
                    <a:pt x="74" y="847"/>
                    <a:pt x="108" y="878"/>
                  </a:cubicBezTo>
                  <a:lnTo>
                    <a:pt x="627" y="134"/>
                  </a:lnTo>
                  <a:cubicBezTo>
                    <a:pt x="859" y="331"/>
                    <a:pt x="1075" y="566"/>
                    <a:pt x="1269" y="828"/>
                  </a:cubicBezTo>
                  <a:lnTo>
                    <a:pt x="1282" y="819"/>
                  </a:lnTo>
                  <a:cubicBezTo>
                    <a:pt x="1056" y="501"/>
                    <a:pt x="806" y="229"/>
                    <a:pt x="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1"/>
            <p:cNvSpPr/>
            <p:nvPr/>
          </p:nvSpPr>
          <p:spPr>
            <a:xfrm>
              <a:off x="8055335" y="2498989"/>
              <a:ext cx="28809" cy="30939"/>
            </a:xfrm>
            <a:custGeom>
              <a:avLst/>
              <a:gdLst/>
              <a:ahLst/>
              <a:cxnLst/>
              <a:rect l="l" t="t" r="r" b="b"/>
              <a:pathLst>
                <a:path w="906" h="973" extrusionOk="0">
                  <a:moveTo>
                    <a:pt x="887" y="0"/>
                  </a:moveTo>
                  <a:lnTo>
                    <a:pt x="1" y="213"/>
                  </a:lnTo>
                  <a:cubicBezTo>
                    <a:pt x="41" y="460"/>
                    <a:pt x="56" y="714"/>
                    <a:pt x="47" y="961"/>
                  </a:cubicBezTo>
                  <a:lnTo>
                    <a:pt x="131" y="973"/>
                  </a:lnTo>
                  <a:cubicBezTo>
                    <a:pt x="131" y="766"/>
                    <a:pt x="118" y="553"/>
                    <a:pt x="84" y="343"/>
                  </a:cubicBezTo>
                  <a:lnTo>
                    <a:pt x="905" y="149"/>
                  </a:lnTo>
                  <a:cubicBezTo>
                    <a:pt x="899" y="96"/>
                    <a:pt x="899" y="47"/>
                    <a:pt x="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1"/>
            <p:cNvSpPr/>
            <p:nvPr/>
          </p:nvSpPr>
          <p:spPr>
            <a:xfrm>
              <a:off x="7984363" y="2612188"/>
              <a:ext cx="44008" cy="40669"/>
            </a:xfrm>
            <a:custGeom>
              <a:avLst/>
              <a:gdLst/>
              <a:ahLst/>
              <a:cxnLst/>
              <a:rect l="l" t="t" r="r" b="b"/>
              <a:pathLst>
                <a:path w="1384" h="1279" extrusionOk="0">
                  <a:moveTo>
                    <a:pt x="806" y="0"/>
                  </a:moveTo>
                  <a:cubicBezTo>
                    <a:pt x="754" y="34"/>
                    <a:pt x="705" y="68"/>
                    <a:pt x="649" y="99"/>
                  </a:cubicBezTo>
                  <a:cubicBezTo>
                    <a:pt x="436" y="219"/>
                    <a:pt x="220" y="315"/>
                    <a:pt x="1" y="389"/>
                  </a:cubicBezTo>
                  <a:lnTo>
                    <a:pt x="235" y="1278"/>
                  </a:lnTo>
                  <a:cubicBezTo>
                    <a:pt x="251" y="1275"/>
                    <a:pt x="266" y="1269"/>
                    <a:pt x="282" y="1260"/>
                  </a:cubicBezTo>
                  <a:lnTo>
                    <a:pt x="87" y="519"/>
                  </a:lnTo>
                  <a:cubicBezTo>
                    <a:pt x="309" y="448"/>
                    <a:pt x="526" y="346"/>
                    <a:pt x="739" y="232"/>
                  </a:cubicBezTo>
                  <a:cubicBezTo>
                    <a:pt x="791" y="201"/>
                    <a:pt x="844" y="164"/>
                    <a:pt x="896" y="130"/>
                  </a:cubicBezTo>
                  <a:lnTo>
                    <a:pt x="1371" y="735"/>
                  </a:lnTo>
                  <a:cubicBezTo>
                    <a:pt x="1375" y="732"/>
                    <a:pt x="1378" y="732"/>
                    <a:pt x="1384" y="729"/>
                  </a:cubicBezTo>
                  <a:lnTo>
                    <a:pt x="8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31"/>
            <p:cNvSpPr/>
            <p:nvPr/>
          </p:nvSpPr>
          <p:spPr>
            <a:xfrm>
              <a:off x="7842419" y="2588816"/>
              <a:ext cx="39969" cy="20255"/>
            </a:xfrm>
            <a:custGeom>
              <a:avLst/>
              <a:gdLst/>
              <a:ahLst/>
              <a:cxnLst/>
              <a:rect l="l" t="t" r="r" b="b"/>
              <a:pathLst>
                <a:path w="1257" h="637" extrusionOk="0">
                  <a:moveTo>
                    <a:pt x="757" y="0"/>
                  </a:moveTo>
                  <a:lnTo>
                    <a:pt x="0" y="513"/>
                  </a:lnTo>
                  <a:cubicBezTo>
                    <a:pt x="31" y="556"/>
                    <a:pt x="65" y="596"/>
                    <a:pt x="99" y="636"/>
                  </a:cubicBezTo>
                  <a:lnTo>
                    <a:pt x="788" y="170"/>
                  </a:lnTo>
                  <a:cubicBezTo>
                    <a:pt x="914" y="337"/>
                    <a:pt x="1078" y="467"/>
                    <a:pt x="1238" y="581"/>
                  </a:cubicBezTo>
                  <a:lnTo>
                    <a:pt x="1257" y="553"/>
                  </a:lnTo>
                  <a:cubicBezTo>
                    <a:pt x="1078" y="396"/>
                    <a:pt x="911" y="210"/>
                    <a:pt x="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31"/>
            <p:cNvSpPr/>
            <p:nvPr/>
          </p:nvSpPr>
          <p:spPr>
            <a:xfrm>
              <a:off x="7924393" y="2628468"/>
              <a:ext cx="46552" cy="30367"/>
            </a:xfrm>
            <a:custGeom>
              <a:avLst/>
              <a:gdLst/>
              <a:ahLst/>
              <a:cxnLst/>
              <a:rect l="l" t="t" r="r" b="b"/>
              <a:pathLst>
                <a:path w="1464" h="955" extrusionOk="0">
                  <a:moveTo>
                    <a:pt x="1424" y="1"/>
                  </a:moveTo>
                  <a:cubicBezTo>
                    <a:pt x="1186" y="48"/>
                    <a:pt x="949" y="72"/>
                    <a:pt x="714" y="72"/>
                  </a:cubicBezTo>
                  <a:cubicBezTo>
                    <a:pt x="548" y="72"/>
                    <a:pt x="383" y="60"/>
                    <a:pt x="219" y="35"/>
                  </a:cubicBezTo>
                  <a:lnTo>
                    <a:pt x="0" y="939"/>
                  </a:lnTo>
                  <a:cubicBezTo>
                    <a:pt x="37" y="945"/>
                    <a:pt x="77" y="945"/>
                    <a:pt x="114" y="955"/>
                  </a:cubicBezTo>
                  <a:lnTo>
                    <a:pt x="309" y="167"/>
                  </a:lnTo>
                  <a:cubicBezTo>
                    <a:pt x="466" y="193"/>
                    <a:pt x="626" y="206"/>
                    <a:pt x="788" y="206"/>
                  </a:cubicBezTo>
                  <a:cubicBezTo>
                    <a:pt x="1011" y="206"/>
                    <a:pt x="1237" y="182"/>
                    <a:pt x="1464" y="140"/>
                  </a:cubicBezTo>
                  <a:lnTo>
                    <a:pt x="14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1"/>
            <p:cNvSpPr/>
            <p:nvPr/>
          </p:nvSpPr>
          <p:spPr>
            <a:xfrm>
              <a:off x="7872054" y="2390591"/>
              <a:ext cx="47346" cy="25470"/>
            </a:xfrm>
            <a:custGeom>
              <a:avLst/>
              <a:gdLst/>
              <a:ahLst/>
              <a:cxnLst/>
              <a:rect l="l" t="t" r="r" b="b"/>
              <a:pathLst>
                <a:path w="1489" h="801" extrusionOk="0">
                  <a:moveTo>
                    <a:pt x="1449" y="1"/>
                  </a:moveTo>
                  <a:cubicBezTo>
                    <a:pt x="973" y="140"/>
                    <a:pt x="464" y="365"/>
                    <a:pt x="1" y="677"/>
                  </a:cubicBezTo>
                  <a:lnTo>
                    <a:pt x="99" y="800"/>
                  </a:lnTo>
                  <a:cubicBezTo>
                    <a:pt x="547" y="504"/>
                    <a:pt x="1032" y="288"/>
                    <a:pt x="1489" y="149"/>
                  </a:cubicBezTo>
                  <a:lnTo>
                    <a:pt x="1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1"/>
            <p:cNvSpPr/>
            <p:nvPr/>
          </p:nvSpPr>
          <p:spPr>
            <a:xfrm>
              <a:off x="7835455" y="2421339"/>
              <a:ext cx="42513" cy="29381"/>
            </a:xfrm>
            <a:custGeom>
              <a:avLst/>
              <a:gdLst/>
              <a:ahLst/>
              <a:cxnLst/>
              <a:rect l="l" t="t" r="r" b="b"/>
              <a:pathLst>
                <a:path w="1337" h="924" extrusionOk="0">
                  <a:moveTo>
                    <a:pt x="766" y="0"/>
                  </a:moveTo>
                  <a:cubicBezTo>
                    <a:pt x="485" y="238"/>
                    <a:pt x="222" y="525"/>
                    <a:pt x="0" y="846"/>
                  </a:cubicBezTo>
                  <a:lnTo>
                    <a:pt x="130" y="923"/>
                  </a:lnTo>
                  <a:cubicBezTo>
                    <a:pt x="346" y="621"/>
                    <a:pt x="590" y="355"/>
                    <a:pt x="855" y="130"/>
                  </a:cubicBezTo>
                  <a:lnTo>
                    <a:pt x="1331" y="732"/>
                  </a:lnTo>
                  <a:lnTo>
                    <a:pt x="1337" y="726"/>
                  </a:lnTo>
                  <a:lnTo>
                    <a:pt x="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1"/>
            <p:cNvSpPr/>
            <p:nvPr/>
          </p:nvSpPr>
          <p:spPr>
            <a:xfrm>
              <a:off x="7751001" y="2356218"/>
              <a:ext cx="321155" cy="275239"/>
            </a:xfrm>
            <a:custGeom>
              <a:avLst/>
              <a:gdLst/>
              <a:ahLst/>
              <a:cxnLst/>
              <a:rect l="l" t="t" r="r" b="b"/>
              <a:pathLst>
                <a:path w="10100" h="8656" extrusionOk="0">
                  <a:moveTo>
                    <a:pt x="6562" y="1"/>
                  </a:moveTo>
                  <a:cubicBezTo>
                    <a:pt x="5717" y="1"/>
                    <a:pt x="4819" y="215"/>
                    <a:pt x="3906" y="647"/>
                  </a:cubicBezTo>
                  <a:cubicBezTo>
                    <a:pt x="1934" y="1576"/>
                    <a:pt x="1" y="4216"/>
                    <a:pt x="1616" y="7510"/>
                  </a:cubicBezTo>
                  <a:cubicBezTo>
                    <a:pt x="1829" y="7942"/>
                    <a:pt x="2079" y="8319"/>
                    <a:pt x="2353" y="8655"/>
                  </a:cubicBezTo>
                  <a:cubicBezTo>
                    <a:pt x="2125" y="8353"/>
                    <a:pt x="1915" y="8013"/>
                    <a:pt x="1730" y="7640"/>
                  </a:cubicBezTo>
                  <a:cubicBezTo>
                    <a:pt x="112" y="4348"/>
                    <a:pt x="2045" y="1709"/>
                    <a:pt x="4018" y="779"/>
                  </a:cubicBezTo>
                  <a:cubicBezTo>
                    <a:pt x="4932" y="347"/>
                    <a:pt x="5831" y="132"/>
                    <a:pt x="6676" y="132"/>
                  </a:cubicBezTo>
                  <a:cubicBezTo>
                    <a:pt x="7996" y="132"/>
                    <a:pt x="9185" y="656"/>
                    <a:pt x="10100" y="1693"/>
                  </a:cubicBezTo>
                  <a:cubicBezTo>
                    <a:pt x="9170" y="569"/>
                    <a:pt x="7937" y="1"/>
                    <a:pt x="6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8" name="Google Shape;5278;p31"/>
          <p:cNvGrpSpPr/>
          <p:nvPr/>
        </p:nvGrpSpPr>
        <p:grpSpPr>
          <a:xfrm rot="1997595" flipH="1">
            <a:off x="8307145" y="245419"/>
            <a:ext cx="811835" cy="652204"/>
            <a:chOff x="7822005" y="1138532"/>
            <a:chExt cx="585901" cy="470667"/>
          </a:xfrm>
        </p:grpSpPr>
        <p:sp>
          <p:nvSpPr>
            <p:cNvPr id="5279" name="Google Shape;5279;p31"/>
            <p:cNvSpPr/>
            <p:nvPr/>
          </p:nvSpPr>
          <p:spPr>
            <a:xfrm>
              <a:off x="8321576" y="1138532"/>
              <a:ext cx="86330" cy="70813"/>
            </a:xfrm>
            <a:custGeom>
              <a:avLst/>
              <a:gdLst/>
              <a:ahLst/>
              <a:cxnLst/>
              <a:rect l="l" t="t" r="r" b="b"/>
              <a:pathLst>
                <a:path w="2715" h="2227" extrusionOk="0">
                  <a:moveTo>
                    <a:pt x="1775" y="1"/>
                  </a:moveTo>
                  <a:cubicBezTo>
                    <a:pt x="1735" y="1"/>
                    <a:pt x="1694" y="3"/>
                    <a:pt x="1653" y="9"/>
                  </a:cubicBezTo>
                  <a:cubicBezTo>
                    <a:pt x="1338" y="52"/>
                    <a:pt x="1066" y="259"/>
                    <a:pt x="989" y="435"/>
                  </a:cubicBezTo>
                  <a:cubicBezTo>
                    <a:pt x="970" y="488"/>
                    <a:pt x="992" y="546"/>
                    <a:pt x="1041" y="568"/>
                  </a:cubicBezTo>
                  <a:cubicBezTo>
                    <a:pt x="1055" y="573"/>
                    <a:pt x="1069" y="576"/>
                    <a:pt x="1083" y="576"/>
                  </a:cubicBezTo>
                  <a:cubicBezTo>
                    <a:pt x="1124" y="576"/>
                    <a:pt x="1161" y="553"/>
                    <a:pt x="1177" y="515"/>
                  </a:cubicBezTo>
                  <a:cubicBezTo>
                    <a:pt x="1224" y="411"/>
                    <a:pt x="1424" y="244"/>
                    <a:pt x="1684" y="210"/>
                  </a:cubicBezTo>
                  <a:cubicBezTo>
                    <a:pt x="1712" y="206"/>
                    <a:pt x="1743" y="204"/>
                    <a:pt x="1776" y="204"/>
                  </a:cubicBezTo>
                  <a:cubicBezTo>
                    <a:pt x="1933" y="204"/>
                    <a:pt x="2130" y="258"/>
                    <a:pt x="2304" y="475"/>
                  </a:cubicBezTo>
                  <a:cubicBezTo>
                    <a:pt x="2465" y="670"/>
                    <a:pt x="2502" y="935"/>
                    <a:pt x="2406" y="1179"/>
                  </a:cubicBezTo>
                  <a:cubicBezTo>
                    <a:pt x="2304" y="1439"/>
                    <a:pt x="2070" y="1624"/>
                    <a:pt x="1801" y="1661"/>
                  </a:cubicBezTo>
                  <a:cubicBezTo>
                    <a:pt x="1765" y="1666"/>
                    <a:pt x="1729" y="1669"/>
                    <a:pt x="1694" y="1669"/>
                  </a:cubicBezTo>
                  <a:cubicBezTo>
                    <a:pt x="1471" y="1669"/>
                    <a:pt x="1248" y="1564"/>
                    <a:pt x="1109" y="1386"/>
                  </a:cubicBezTo>
                  <a:cubicBezTo>
                    <a:pt x="1089" y="1362"/>
                    <a:pt x="1059" y="1349"/>
                    <a:pt x="1029" y="1349"/>
                  </a:cubicBezTo>
                  <a:cubicBezTo>
                    <a:pt x="1008" y="1349"/>
                    <a:pt x="988" y="1355"/>
                    <a:pt x="970" y="1368"/>
                  </a:cubicBezTo>
                  <a:lnTo>
                    <a:pt x="60" y="2041"/>
                  </a:lnTo>
                  <a:cubicBezTo>
                    <a:pt x="13" y="2075"/>
                    <a:pt x="1" y="2136"/>
                    <a:pt x="35" y="2183"/>
                  </a:cubicBezTo>
                  <a:cubicBezTo>
                    <a:pt x="55" y="2210"/>
                    <a:pt x="87" y="2226"/>
                    <a:pt x="119" y="2226"/>
                  </a:cubicBezTo>
                  <a:cubicBezTo>
                    <a:pt x="140" y="2226"/>
                    <a:pt x="161" y="2219"/>
                    <a:pt x="180" y="2204"/>
                  </a:cubicBezTo>
                  <a:lnTo>
                    <a:pt x="1014" y="1593"/>
                  </a:lnTo>
                  <a:cubicBezTo>
                    <a:pt x="1194" y="1774"/>
                    <a:pt x="1449" y="1879"/>
                    <a:pt x="1703" y="1879"/>
                  </a:cubicBezTo>
                  <a:cubicBezTo>
                    <a:pt x="1744" y="1879"/>
                    <a:pt x="1785" y="1876"/>
                    <a:pt x="1826" y="1871"/>
                  </a:cubicBezTo>
                  <a:cubicBezTo>
                    <a:pt x="2171" y="1825"/>
                    <a:pt x="2465" y="1587"/>
                    <a:pt x="2594" y="1260"/>
                  </a:cubicBezTo>
                  <a:cubicBezTo>
                    <a:pt x="2715" y="960"/>
                    <a:pt x="2675" y="639"/>
                    <a:pt x="2489" y="389"/>
                  </a:cubicBezTo>
                  <a:cubicBezTo>
                    <a:pt x="2483" y="377"/>
                    <a:pt x="2474" y="364"/>
                    <a:pt x="2459" y="349"/>
                  </a:cubicBezTo>
                  <a:cubicBezTo>
                    <a:pt x="2274" y="121"/>
                    <a:pt x="2036" y="1"/>
                    <a:pt x="17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1"/>
            <p:cNvSpPr/>
            <p:nvPr/>
          </p:nvSpPr>
          <p:spPr>
            <a:xfrm>
              <a:off x="7943249" y="1198757"/>
              <a:ext cx="392413" cy="297243"/>
            </a:xfrm>
            <a:custGeom>
              <a:avLst/>
              <a:gdLst/>
              <a:ahLst/>
              <a:cxnLst/>
              <a:rect l="l" t="t" r="r" b="b"/>
              <a:pathLst>
                <a:path w="12341" h="9348" extrusionOk="0">
                  <a:moveTo>
                    <a:pt x="11737" y="0"/>
                  </a:moveTo>
                  <a:cubicBezTo>
                    <a:pt x="11370" y="0"/>
                    <a:pt x="10854" y="174"/>
                    <a:pt x="10537" y="409"/>
                  </a:cubicBezTo>
                  <a:cubicBezTo>
                    <a:pt x="10065" y="752"/>
                    <a:pt x="0" y="8165"/>
                    <a:pt x="6" y="8168"/>
                  </a:cubicBezTo>
                  <a:lnTo>
                    <a:pt x="874" y="9347"/>
                  </a:lnTo>
                  <a:cubicBezTo>
                    <a:pt x="874" y="9347"/>
                    <a:pt x="10849" y="1993"/>
                    <a:pt x="11405" y="1585"/>
                  </a:cubicBezTo>
                  <a:cubicBezTo>
                    <a:pt x="11961" y="1175"/>
                    <a:pt x="12340" y="418"/>
                    <a:pt x="12127" y="134"/>
                  </a:cubicBezTo>
                  <a:cubicBezTo>
                    <a:pt x="12058" y="41"/>
                    <a:pt x="11915" y="0"/>
                    <a:pt x="117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1"/>
            <p:cNvSpPr/>
            <p:nvPr/>
          </p:nvSpPr>
          <p:spPr>
            <a:xfrm>
              <a:off x="7943440" y="1198662"/>
              <a:ext cx="387103" cy="297148"/>
            </a:xfrm>
            <a:custGeom>
              <a:avLst/>
              <a:gdLst/>
              <a:ahLst/>
              <a:cxnLst/>
              <a:rect l="l" t="t" r="r" b="b"/>
              <a:pathLst>
                <a:path w="12174" h="9345" extrusionOk="0">
                  <a:moveTo>
                    <a:pt x="11731" y="0"/>
                  </a:moveTo>
                  <a:cubicBezTo>
                    <a:pt x="11363" y="0"/>
                    <a:pt x="10848" y="173"/>
                    <a:pt x="10531" y="406"/>
                  </a:cubicBezTo>
                  <a:cubicBezTo>
                    <a:pt x="10059" y="755"/>
                    <a:pt x="0" y="8168"/>
                    <a:pt x="0" y="8168"/>
                  </a:cubicBezTo>
                  <a:lnTo>
                    <a:pt x="865" y="9344"/>
                  </a:lnTo>
                  <a:cubicBezTo>
                    <a:pt x="865" y="9344"/>
                    <a:pt x="1192" y="9103"/>
                    <a:pt x="1729" y="8708"/>
                  </a:cubicBezTo>
                  <a:lnTo>
                    <a:pt x="1102" y="7840"/>
                  </a:lnTo>
                  <a:cubicBezTo>
                    <a:pt x="1102" y="7840"/>
                    <a:pt x="10352" y="1023"/>
                    <a:pt x="10803" y="693"/>
                  </a:cubicBezTo>
                  <a:cubicBezTo>
                    <a:pt x="11128" y="454"/>
                    <a:pt x="11651" y="260"/>
                    <a:pt x="11983" y="260"/>
                  </a:cubicBezTo>
                  <a:cubicBezTo>
                    <a:pt x="12058" y="260"/>
                    <a:pt x="12123" y="270"/>
                    <a:pt x="12174" y="292"/>
                  </a:cubicBezTo>
                  <a:cubicBezTo>
                    <a:pt x="12168" y="230"/>
                    <a:pt x="12152" y="174"/>
                    <a:pt x="12121" y="134"/>
                  </a:cubicBezTo>
                  <a:cubicBezTo>
                    <a:pt x="12052" y="41"/>
                    <a:pt x="11909" y="0"/>
                    <a:pt x="11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1"/>
            <p:cNvSpPr/>
            <p:nvPr/>
          </p:nvSpPr>
          <p:spPr>
            <a:xfrm>
              <a:off x="7822005" y="1399049"/>
              <a:ext cx="195682" cy="210150"/>
            </a:xfrm>
            <a:custGeom>
              <a:avLst/>
              <a:gdLst/>
              <a:ahLst/>
              <a:cxnLst/>
              <a:rect l="l" t="t" r="r" b="b"/>
              <a:pathLst>
                <a:path w="6154" h="6609" extrusionOk="0">
                  <a:moveTo>
                    <a:pt x="2732" y="1"/>
                  </a:moveTo>
                  <a:cubicBezTo>
                    <a:pt x="2451" y="1"/>
                    <a:pt x="56" y="1767"/>
                    <a:pt x="28" y="2011"/>
                  </a:cubicBezTo>
                  <a:cubicBezTo>
                    <a:pt x="0" y="2255"/>
                    <a:pt x="3094" y="6593"/>
                    <a:pt x="3402" y="6608"/>
                  </a:cubicBezTo>
                  <a:cubicBezTo>
                    <a:pt x="3404" y="6608"/>
                    <a:pt x="3406" y="6608"/>
                    <a:pt x="3408" y="6608"/>
                  </a:cubicBezTo>
                  <a:cubicBezTo>
                    <a:pt x="3741" y="6608"/>
                    <a:pt x="6067" y="4920"/>
                    <a:pt x="6110" y="4629"/>
                  </a:cubicBezTo>
                  <a:cubicBezTo>
                    <a:pt x="6153" y="4336"/>
                    <a:pt x="3016" y="1"/>
                    <a:pt x="27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1"/>
            <p:cNvSpPr/>
            <p:nvPr/>
          </p:nvSpPr>
          <p:spPr>
            <a:xfrm>
              <a:off x="7882675" y="1398954"/>
              <a:ext cx="135012" cy="168590"/>
            </a:xfrm>
            <a:custGeom>
              <a:avLst/>
              <a:gdLst/>
              <a:ahLst/>
              <a:cxnLst/>
              <a:rect l="l" t="t" r="r" b="b"/>
              <a:pathLst>
                <a:path w="4246" h="5302" extrusionOk="0">
                  <a:moveTo>
                    <a:pt x="824" y="1"/>
                  </a:moveTo>
                  <a:cubicBezTo>
                    <a:pt x="732" y="1"/>
                    <a:pt x="401" y="198"/>
                    <a:pt x="0" y="473"/>
                  </a:cubicBezTo>
                  <a:cubicBezTo>
                    <a:pt x="695" y="1183"/>
                    <a:pt x="3084" y="4474"/>
                    <a:pt x="3517" y="5302"/>
                  </a:cubicBezTo>
                  <a:cubicBezTo>
                    <a:pt x="3903" y="4999"/>
                    <a:pt x="4187" y="4728"/>
                    <a:pt x="4202" y="4629"/>
                  </a:cubicBezTo>
                  <a:cubicBezTo>
                    <a:pt x="4245" y="4336"/>
                    <a:pt x="1108" y="4"/>
                    <a:pt x="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1"/>
            <p:cNvSpPr/>
            <p:nvPr/>
          </p:nvSpPr>
          <p:spPr>
            <a:xfrm>
              <a:off x="7868906" y="1504395"/>
              <a:ext cx="75551" cy="86426"/>
            </a:xfrm>
            <a:custGeom>
              <a:avLst/>
              <a:gdLst/>
              <a:ahLst/>
              <a:cxnLst/>
              <a:rect l="l" t="t" r="r" b="b"/>
              <a:pathLst>
                <a:path w="2376" h="2718" extrusionOk="0">
                  <a:moveTo>
                    <a:pt x="234" y="1"/>
                  </a:moveTo>
                  <a:cubicBezTo>
                    <a:pt x="211" y="1"/>
                    <a:pt x="191" y="7"/>
                    <a:pt x="174" y="19"/>
                  </a:cubicBezTo>
                  <a:cubicBezTo>
                    <a:pt x="1" y="146"/>
                    <a:pt x="294" y="847"/>
                    <a:pt x="834" y="1581"/>
                  </a:cubicBezTo>
                  <a:cubicBezTo>
                    <a:pt x="1305" y="2221"/>
                    <a:pt x="1745" y="2718"/>
                    <a:pt x="2018" y="2718"/>
                  </a:cubicBezTo>
                  <a:cubicBezTo>
                    <a:pt x="2058" y="2718"/>
                    <a:pt x="2095" y="2707"/>
                    <a:pt x="2128" y="2684"/>
                  </a:cubicBezTo>
                  <a:cubicBezTo>
                    <a:pt x="2375" y="2498"/>
                    <a:pt x="1937" y="1903"/>
                    <a:pt x="1396" y="1171"/>
                  </a:cubicBezTo>
                  <a:cubicBezTo>
                    <a:pt x="909" y="508"/>
                    <a:pt x="447" y="1"/>
                    <a:pt x="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1"/>
            <p:cNvSpPr/>
            <p:nvPr/>
          </p:nvSpPr>
          <p:spPr>
            <a:xfrm>
              <a:off x="7842610" y="1466683"/>
              <a:ext cx="26519" cy="28618"/>
            </a:xfrm>
            <a:custGeom>
              <a:avLst/>
              <a:gdLst/>
              <a:ahLst/>
              <a:cxnLst/>
              <a:rect l="l" t="t" r="r" b="b"/>
              <a:pathLst>
                <a:path w="834" h="900" extrusionOk="0">
                  <a:moveTo>
                    <a:pt x="220" y="0"/>
                  </a:moveTo>
                  <a:cubicBezTo>
                    <a:pt x="190" y="0"/>
                    <a:pt x="162" y="8"/>
                    <a:pt x="136" y="26"/>
                  </a:cubicBezTo>
                  <a:cubicBezTo>
                    <a:pt x="0" y="118"/>
                    <a:pt x="71" y="359"/>
                    <a:pt x="238" y="597"/>
                  </a:cubicBezTo>
                  <a:cubicBezTo>
                    <a:pt x="371" y="788"/>
                    <a:pt x="557" y="899"/>
                    <a:pt x="674" y="899"/>
                  </a:cubicBezTo>
                  <a:cubicBezTo>
                    <a:pt x="700" y="899"/>
                    <a:pt x="724" y="893"/>
                    <a:pt x="741" y="881"/>
                  </a:cubicBezTo>
                  <a:cubicBezTo>
                    <a:pt x="834" y="813"/>
                    <a:pt x="785" y="560"/>
                    <a:pt x="618" y="325"/>
                  </a:cubicBezTo>
                  <a:cubicBezTo>
                    <a:pt x="486" y="137"/>
                    <a:pt x="341"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1"/>
            <p:cNvSpPr/>
            <p:nvPr/>
          </p:nvSpPr>
          <p:spPr>
            <a:xfrm>
              <a:off x="8121220" y="1342259"/>
              <a:ext cx="40764" cy="30971"/>
            </a:xfrm>
            <a:custGeom>
              <a:avLst/>
              <a:gdLst/>
              <a:ahLst/>
              <a:cxnLst/>
              <a:rect l="l" t="t" r="r" b="b"/>
              <a:pathLst>
                <a:path w="1282" h="974" extrusionOk="0">
                  <a:moveTo>
                    <a:pt x="1198" y="1"/>
                  </a:moveTo>
                  <a:cubicBezTo>
                    <a:pt x="1182" y="1"/>
                    <a:pt x="1164" y="6"/>
                    <a:pt x="1149" y="18"/>
                  </a:cubicBezTo>
                  <a:lnTo>
                    <a:pt x="38" y="836"/>
                  </a:lnTo>
                  <a:cubicBezTo>
                    <a:pt x="4" y="861"/>
                    <a:pt x="1" y="907"/>
                    <a:pt x="22" y="944"/>
                  </a:cubicBezTo>
                  <a:cubicBezTo>
                    <a:pt x="38" y="964"/>
                    <a:pt x="61" y="973"/>
                    <a:pt x="84" y="973"/>
                  </a:cubicBezTo>
                  <a:cubicBezTo>
                    <a:pt x="100" y="973"/>
                    <a:pt x="116" y="968"/>
                    <a:pt x="130" y="959"/>
                  </a:cubicBezTo>
                  <a:lnTo>
                    <a:pt x="1242" y="141"/>
                  </a:lnTo>
                  <a:cubicBezTo>
                    <a:pt x="1279" y="114"/>
                    <a:pt x="1282" y="67"/>
                    <a:pt x="1257" y="33"/>
                  </a:cubicBezTo>
                  <a:cubicBezTo>
                    <a:pt x="1243" y="12"/>
                    <a:pt x="1221" y="1"/>
                    <a:pt x="1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1"/>
            <p:cNvSpPr/>
            <p:nvPr/>
          </p:nvSpPr>
          <p:spPr>
            <a:xfrm>
              <a:off x="8284881" y="1216405"/>
              <a:ext cx="35359" cy="36249"/>
            </a:xfrm>
            <a:custGeom>
              <a:avLst/>
              <a:gdLst/>
              <a:ahLst/>
              <a:cxnLst/>
              <a:rect l="l" t="t" r="r" b="b"/>
              <a:pathLst>
                <a:path w="1112" h="1140" extrusionOk="0">
                  <a:moveTo>
                    <a:pt x="1033" y="0"/>
                  </a:moveTo>
                  <a:cubicBezTo>
                    <a:pt x="1000" y="0"/>
                    <a:pt x="968" y="21"/>
                    <a:pt x="957" y="58"/>
                  </a:cubicBezTo>
                  <a:cubicBezTo>
                    <a:pt x="831" y="549"/>
                    <a:pt x="56" y="996"/>
                    <a:pt x="47" y="1000"/>
                  </a:cubicBezTo>
                  <a:cubicBezTo>
                    <a:pt x="13" y="1018"/>
                    <a:pt x="0" y="1064"/>
                    <a:pt x="22" y="1105"/>
                  </a:cubicBezTo>
                  <a:cubicBezTo>
                    <a:pt x="34" y="1127"/>
                    <a:pt x="58" y="1140"/>
                    <a:pt x="84" y="1140"/>
                  </a:cubicBezTo>
                  <a:cubicBezTo>
                    <a:pt x="98" y="1140"/>
                    <a:pt x="111" y="1137"/>
                    <a:pt x="124" y="1129"/>
                  </a:cubicBezTo>
                  <a:cubicBezTo>
                    <a:pt x="155" y="1108"/>
                    <a:pt x="964" y="644"/>
                    <a:pt x="1106" y="92"/>
                  </a:cubicBezTo>
                  <a:cubicBezTo>
                    <a:pt x="1112" y="70"/>
                    <a:pt x="1106" y="46"/>
                    <a:pt x="1093" y="27"/>
                  </a:cubicBezTo>
                  <a:cubicBezTo>
                    <a:pt x="1087" y="15"/>
                    <a:pt x="1072" y="2"/>
                    <a:pt x="1050" y="2"/>
                  </a:cubicBezTo>
                  <a:cubicBezTo>
                    <a:pt x="1044" y="1"/>
                    <a:pt x="1038" y="0"/>
                    <a:pt x="1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1"/>
            <p:cNvSpPr/>
            <p:nvPr/>
          </p:nvSpPr>
          <p:spPr>
            <a:xfrm>
              <a:off x="8006462" y="1387253"/>
              <a:ext cx="94566" cy="70495"/>
            </a:xfrm>
            <a:custGeom>
              <a:avLst/>
              <a:gdLst/>
              <a:ahLst/>
              <a:cxnLst/>
              <a:rect l="l" t="t" r="r" b="b"/>
              <a:pathLst>
                <a:path w="2974" h="2217" extrusionOk="0">
                  <a:moveTo>
                    <a:pt x="2885" y="1"/>
                  </a:moveTo>
                  <a:cubicBezTo>
                    <a:pt x="2870" y="1"/>
                    <a:pt x="2854" y="5"/>
                    <a:pt x="2841" y="14"/>
                  </a:cubicBezTo>
                  <a:lnTo>
                    <a:pt x="40" y="2079"/>
                  </a:lnTo>
                  <a:cubicBezTo>
                    <a:pt x="3" y="2107"/>
                    <a:pt x="0" y="2153"/>
                    <a:pt x="25" y="2187"/>
                  </a:cubicBezTo>
                  <a:cubicBezTo>
                    <a:pt x="39" y="2207"/>
                    <a:pt x="61" y="2216"/>
                    <a:pt x="84" y="2216"/>
                  </a:cubicBezTo>
                  <a:cubicBezTo>
                    <a:pt x="101" y="2216"/>
                    <a:pt x="118" y="2212"/>
                    <a:pt x="133" y="2203"/>
                  </a:cubicBezTo>
                  <a:lnTo>
                    <a:pt x="2933" y="137"/>
                  </a:lnTo>
                  <a:cubicBezTo>
                    <a:pt x="2967" y="109"/>
                    <a:pt x="2973" y="63"/>
                    <a:pt x="2949" y="29"/>
                  </a:cubicBezTo>
                  <a:cubicBezTo>
                    <a:pt x="2932" y="11"/>
                    <a:pt x="2909" y="1"/>
                    <a:pt x="28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5289"/>
        <p:cNvGrpSpPr/>
        <p:nvPr/>
      </p:nvGrpSpPr>
      <p:grpSpPr>
        <a:xfrm>
          <a:off x="0" y="0"/>
          <a:ext cx="0" cy="0"/>
          <a:chOff x="0" y="0"/>
          <a:chExt cx="0" cy="0"/>
        </a:xfrm>
      </p:grpSpPr>
      <p:grpSp>
        <p:nvGrpSpPr>
          <p:cNvPr id="5290" name="Google Shape;5290;p32"/>
          <p:cNvGrpSpPr/>
          <p:nvPr/>
        </p:nvGrpSpPr>
        <p:grpSpPr>
          <a:xfrm>
            <a:off x="-37975" y="4658544"/>
            <a:ext cx="9219932" cy="572724"/>
            <a:chOff x="-25" y="4102374"/>
            <a:chExt cx="9144037" cy="1041127"/>
          </a:xfrm>
        </p:grpSpPr>
        <p:sp>
          <p:nvSpPr>
            <p:cNvPr id="5291" name="Google Shape;5291;p32"/>
            <p:cNvSpPr/>
            <p:nvPr/>
          </p:nvSpPr>
          <p:spPr>
            <a:xfrm>
              <a:off x="-25" y="4138664"/>
              <a:ext cx="9144037" cy="1004837"/>
            </a:xfrm>
            <a:custGeom>
              <a:avLst/>
              <a:gdLst/>
              <a:ahLst/>
              <a:cxnLst/>
              <a:rect l="l" t="t" r="r" b="b"/>
              <a:pathLst>
                <a:path w="85273" h="10937" extrusionOk="0">
                  <a:moveTo>
                    <a:pt x="10981" y="1"/>
                  </a:moveTo>
                  <a:cubicBezTo>
                    <a:pt x="7898" y="1"/>
                    <a:pt x="4817" y="619"/>
                    <a:pt x="1742" y="619"/>
                  </a:cubicBezTo>
                  <a:cubicBezTo>
                    <a:pt x="1162" y="619"/>
                    <a:pt x="581" y="597"/>
                    <a:pt x="1" y="545"/>
                  </a:cubicBezTo>
                  <a:lnTo>
                    <a:pt x="1" y="545"/>
                  </a:lnTo>
                  <a:lnTo>
                    <a:pt x="84" y="10937"/>
                  </a:lnTo>
                  <a:lnTo>
                    <a:pt x="85272" y="10937"/>
                  </a:lnTo>
                  <a:lnTo>
                    <a:pt x="85272" y="193"/>
                  </a:lnTo>
                  <a:cubicBezTo>
                    <a:pt x="84449" y="164"/>
                    <a:pt x="83626" y="150"/>
                    <a:pt x="82802" y="150"/>
                  </a:cubicBezTo>
                  <a:cubicBezTo>
                    <a:pt x="71374" y="150"/>
                    <a:pt x="59958" y="2757"/>
                    <a:pt x="48585" y="2757"/>
                  </a:cubicBezTo>
                  <a:cubicBezTo>
                    <a:pt x="46126" y="2757"/>
                    <a:pt x="43669" y="2635"/>
                    <a:pt x="41215" y="2338"/>
                  </a:cubicBezTo>
                  <a:cubicBezTo>
                    <a:pt x="37525" y="1891"/>
                    <a:pt x="33876" y="1054"/>
                    <a:pt x="30165" y="847"/>
                  </a:cubicBezTo>
                  <a:cubicBezTo>
                    <a:pt x="29378" y="803"/>
                    <a:pt x="28590" y="787"/>
                    <a:pt x="27802" y="787"/>
                  </a:cubicBezTo>
                  <a:cubicBezTo>
                    <a:pt x="25772" y="787"/>
                    <a:pt x="23741" y="893"/>
                    <a:pt x="21714" y="893"/>
                  </a:cubicBezTo>
                  <a:cubicBezTo>
                    <a:pt x="20598" y="893"/>
                    <a:pt x="19484" y="861"/>
                    <a:pt x="18371" y="761"/>
                  </a:cubicBezTo>
                  <a:cubicBezTo>
                    <a:pt x="16179" y="563"/>
                    <a:pt x="14008" y="106"/>
                    <a:pt x="11810" y="17"/>
                  </a:cubicBezTo>
                  <a:cubicBezTo>
                    <a:pt x="11534" y="6"/>
                    <a:pt x="11258" y="1"/>
                    <a:pt x="10981" y="1"/>
                  </a:cubicBezTo>
                  <a:close/>
                </a:path>
              </a:pathLst>
            </a:custGeom>
            <a:solidFill>
              <a:srgbClr val="CD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2"/>
            <p:cNvSpPr/>
            <p:nvPr/>
          </p:nvSpPr>
          <p:spPr>
            <a:xfrm>
              <a:off x="-25" y="4102374"/>
              <a:ext cx="9144037" cy="338376"/>
            </a:xfrm>
            <a:custGeom>
              <a:avLst/>
              <a:gdLst/>
              <a:ahLst/>
              <a:cxnLst/>
              <a:rect l="l" t="t" r="r" b="b"/>
              <a:pathLst>
                <a:path w="85273" h="3683" extrusionOk="0">
                  <a:moveTo>
                    <a:pt x="10970" y="0"/>
                  </a:moveTo>
                  <a:cubicBezTo>
                    <a:pt x="7885" y="0"/>
                    <a:pt x="4807" y="622"/>
                    <a:pt x="1734" y="622"/>
                  </a:cubicBezTo>
                  <a:cubicBezTo>
                    <a:pt x="1156" y="622"/>
                    <a:pt x="578" y="600"/>
                    <a:pt x="1" y="547"/>
                  </a:cubicBezTo>
                  <a:lnTo>
                    <a:pt x="1" y="547"/>
                  </a:lnTo>
                  <a:lnTo>
                    <a:pt x="7" y="1545"/>
                  </a:lnTo>
                  <a:cubicBezTo>
                    <a:pt x="421" y="1582"/>
                    <a:pt x="830" y="1599"/>
                    <a:pt x="1236" y="1599"/>
                  </a:cubicBezTo>
                  <a:cubicBezTo>
                    <a:pt x="4494" y="1599"/>
                    <a:pt x="7524" y="527"/>
                    <a:pt x="10823" y="527"/>
                  </a:cubicBezTo>
                  <a:cubicBezTo>
                    <a:pt x="11014" y="527"/>
                    <a:pt x="11205" y="531"/>
                    <a:pt x="11396" y="538"/>
                  </a:cubicBezTo>
                  <a:cubicBezTo>
                    <a:pt x="13598" y="628"/>
                    <a:pt x="16179" y="1560"/>
                    <a:pt x="18371" y="1758"/>
                  </a:cubicBezTo>
                  <a:cubicBezTo>
                    <a:pt x="18989" y="1813"/>
                    <a:pt x="19609" y="1836"/>
                    <a:pt x="20229" y="1836"/>
                  </a:cubicBezTo>
                  <a:cubicBezTo>
                    <a:pt x="23133" y="1836"/>
                    <a:pt x="26061" y="1336"/>
                    <a:pt x="28964" y="1336"/>
                  </a:cubicBezTo>
                  <a:cubicBezTo>
                    <a:pt x="29375" y="1336"/>
                    <a:pt x="29786" y="1346"/>
                    <a:pt x="30196" y="1369"/>
                  </a:cubicBezTo>
                  <a:cubicBezTo>
                    <a:pt x="33907" y="1576"/>
                    <a:pt x="37519" y="2885"/>
                    <a:pt x="41215" y="3332"/>
                  </a:cubicBezTo>
                  <a:cubicBezTo>
                    <a:pt x="43259" y="3579"/>
                    <a:pt x="45302" y="3682"/>
                    <a:pt x="47345" y="3682"/>
                  </a:cubicBezTo>
                  <a:cubicBezTo>
                    <a:pt x="57982" y="3682"/>
                    <a:pt x="68604" y="877"/>
                    <a:pt x="79392" y="877"/>
                  </a:cubicBezTo>
                  <a:cubicBezTo>
                    <a:pt x="81346" y="877"/>
                    <a:pt x="83306" y="969"/>
                    <a:pt x="85272" y="1187"/>
                  </a:cubicBezTo>
                  <a:lnTo>
                    <a:pt x="85272" y="186"/>
                  </a:lnTo>
                  <a:cubicBezTo>
                    <a:pt x="84463" y="158"/>
                    <a:pt x="83654" y="145"/>
                    <a:pt x="82844" y="145"/>
                  </a:cubicBezTo>
                  <a:cubicBezTo>
                    <a:pt x="71402" y="145"/>
                    <a:pt x="59969" y="2759"/>
                    <a:pt x="48583" y="2759"/>
                  </a:cubicBezTo>
                  <a:cubicBezTo>
                    <a:pt x="46125" y="2759"/>
                    <a:pt x="43668" y="2638"/>
                    <a:pt x="41215" y="2341"/>
                  </a:cubicBezTo>
                  <a:cubicBezTo>
                    <a:pt x="37525" y="1897"/>
                    <a:pt x="33876" y="1057"/>
                    <a:pt x="30165" y="847"/>
                  </a:cubicBezTo>
                  <a:cubicBezTo>
                    <a:pt x="29384" y="803"/>
                    <a:pt x="28603" y="788"/>
                    <a:pt x="27820" y="788"/>
                  </a:cubicBezTo>
                  <a:cubicBezTo>
                    <a:pt x="25784" y="788"/>
                    <a:pt x="23743" y="894"/>
                    <a:pt x="21707" y="894"/>
                  </a:cubicBezTo>
                  <a:cubicBezTo>
                    <a:pt x="20593" y="894"/>
                    <a:pt x="19481" y="862"/>
                    <a:pt x="18371" y="764"/>
                  </a:cubicBezTo>
                  <a:cubicBezTo>
                    <a:pt x="16179" y="566"/>
                    <a:pt x="14008" y="106"/>
                    <a:pt x="11810" y="16"/>
                  </a:cubicBezTo>
                  <a:cubicBezTo>
                    <a:pt x="11530" y="5"/>
                    <a:pt x="11250" y="0"/>
                    <a:pt x="10970" y="0"/>
                  </a:cubicBezTo>
                  <a:close/>
                </a:path>
              </a:pathLst>
            </a:custGeom>
            <a:solidFill>
              <a:srgbClr val="F4C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3" name="Google Shape;5293;p32"/>
          <p:cNvGrpSpPr/>
          <p:nvPr/>
        </p:nvGrpSpPr>
        <p:grpSpPr>
          <a:xfrm rot="10800000" flipH="1">
            <a:off x="45629" y="4896403"/>
            <a:ext cx="9052691" cy="824197"/>
            <a:chOff x="2880992" y="3699758"/>
            <a:chExt cx="4382808" cy="452383"/>
          </a:xfrm>
        </p:grpSpPr>
        <p:sp>
          <p:nvSpPr>
            <p:cNvPr id="5294" name="Google Shape;5294;p32"/>
            <p:cNvSpPr/>
            <p:nvPr/>
          </p:nvSpPr>
          <p:spPr>
            <a:xfrm>
              <a:off x="2880992" y="3866726"/>
              <a:ext cx="46170" cy="38793"/>
            </a:xfrm>
            <a:custGeom>
              <a:avLst/>
              <a:gdLst/>
              <a:ahLst/>
              <a:cxnLst/>
              <a:rect l="l" t="t" r="r" b="b"/>
              <a:pathLst>
                <a:path w="1452" h="1220" extrusionOk="0">
                  <a:moveTo>
                    <a:pt x="768" y="0"/>
                  </a:moveTo>
                  <a:cubicBezTo>
                    <a:pt x="680" y="0"/>
                    <a:pt x="592" y="16"/>
                    <a:pt x="510" y="47"/>
                  </a:cubicBezTo>
                  <a:cubicBezTo>
                    <a:pt x="6" y="241"/>
                    <a:pt x="0" y="1013"/>
                    <a:pt x="522" y="1189"/>
                  </a:cubicBezTo>
                  <a:cubicBezTo>
                    <a:pt x="584" y="1210"/>
                    <a:pt x="649" y="1220"/>
                    <a:pt x="713" y="1220"/>
                  </a:cubicBezTo>
                  <a:cubicBezTo>
                    <a:pt x="904" y="1220"/>
                    <a:pt x="1095" y="1133"/>
                    <a:pt x="1229" y="994"/>
                  </a:cubicBezTo>
                  <a:cubicBezTo>
                    <a:pt x="1291" y="930"/>
                    <a:pt x="1343" y="852"/>
                    <a:pt x="1374" y="766"/>
                  </a:cubicBezTo>
                  <a:cubicBezTo>
                    <a:pt x="1451" y="547"/>
                    <a:pt x="1365" y="284"/>
                    <a:pt x="1180" y="136"/>
                  </a:cubicBezTo>
                  <a:cubicBezTo>
                    <a:pt x="1063" y="45"/>
                    <a:pt x="916" y="0"/>
                    <a:pt x="768"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2"/>
            <p:cNvSpPr/>
            <p:nvPr/>
          </p:nvSpPr>
          <p:spPr>
            <a:xfrm>
              <a:off x="3207711" y="4048099"/>
              <a:ext cx="46170" cy="38888"/>
            </a:xfrm>
            <a:custGeom>
              <a:avLst/>
              <a:gdLst/>
              <a:ahLst/>
              <a:cxnLst/>
              <a:rect l="l" t="t" r="r" b="b"/>
              <a:pathLst>
                <a:path w="1452" h="1223" extrusionOk="0">
                  <a:moveTo>
                    <a:pt x="768" y="1"/>
                  </a:moveTo>
                  <a:cubicBezTo>
                    <a:pt x="680" y="1"/>
                    <a:pt x="592" y="17"/>
                    <a:pt x="510" y="48"/>
                  </a:cubicBezTo>
                  <a:cubicBezTo>
                    <a:pt x="3" y="240"/>
                    <a:pt x="0" y="1011"/>
                    <a:pt x="522" y="1190"/>
                  </a:cubicBezTo>
                  <a:cubicBezTo>
                    <a:pt x="584" y="1212"/>
                    <a:pt x="648" y="1222"/>
                    <a:pt x="711" y="1222"/>
                  </a:cubicBezTo>
                  <a:cubicBezTo>
                    <a:pt x="903" y="1222"/>
                    <a:pt x="1094" y="1132"/>
                    <a:pt x="1226" y="993"/>
                  </a:cubicBezTo>
                  <a:cubicBezTo>
                    <a:pt x="1288" y="928"/>
                    <a:pt x="1343" y="851"/>
                    <a:pt x="1374" y="768"/>
                  </a:cubicBezTo>
                  <a:cubicBezTo>
                    <a:pt x="1451" y="545"/>
                    <a:pt x="1362" y="283"/>
                    <a:pt x="1176" y="138"/>
                  </a:cubicBezTo>
                  <a:cubicBezTo>
                    <a:pt x="1061" y="45"/>
                    <a:pt x="915" y="1"/>
                    <a:pt x="768"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2"/>
            <p:cNvSpPr/>
            <p:nvPr/>
          </p:nvSpPr>
          <p:spPr>
            <a:xfrm>
              <a:off x="2920166" y="4089976"/>
              <a:ext cx="57267" cy="48173"/>
            </a:xfrm>
            <a:custGeom>
              <a:avLst/>
              <a:gdLst/>
              <a:ahLst/>
              <a:cxnLst/>
              <a:rect l="l" t="t" r="r" b="b"/>
              <a:pathLst>
                <a:path w="1801" h="1515" extrusionOk="0">
                  <a:moveTo>
                    <a:pt x="948" y="1"/>
                  </a:moveTo>
                  <a:cubicBezTo>
                    <a:pt x="840" y="1"/>
                    <a:pt x="732" y="20"/>
                    <a:pt x="633" y="59"/>
                  </a:cubicBezTo>
                  <a:cubicBezTo>
                    <a:pt x="9" y="296"/>
                    <a:pt x="0" y="1257"/>
                    <a:pt x="648" y="1476"/>
                  </a:cubicBezTo>
                  <a:cubicBezTo>
                    <a:pt x="725" y="1502"/>
                    <a:pt x="803" y="1515"/>
                    <a:pt x="882" y="1515"/>
                  </a:cubicBezTo>
                  <a:cubicBezTo>
                    <a:pt x="1117" y="1515"/>
                    <a:pt x="1353" y="1405"/>
                    <a:pt x="1522" y="1232"/>
                  </a:cubicBezTo>
                  <a:cubicBezTo>
                    <a:pt x="1599" y="1152"/>
                    <a:pt x="1664" y="1056"/>
                    <a:pt x="1701" y="951"/>
                  </a:cubicBezTo>
                  <a:cubicBezTo>
                    <a:pt x="1800" y="676"/>
                    <a:pt x="1686" y="349"/>
                    <a:pt x="1457" y="170"/>
                  </a:cubicBezTo>
                  <a:cubicBezTo>
                    <a:pt x="1315" y="57"/>
                    <a:pt x="1131" y="1"/>
                    <a:pt x="948"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2"/>
            <p:cNvSpPr/>
            <p:nvPr/>
          </p:nvSpPr>
          <p:spPr>
            <a:xfrm>
              <a:off x="4076228" y="3964472"/>
              <a:ext cx="57267" cy="48110"/>
            </a:xfrm>
            <a:custGeom>
              <a:avLst/>
              <a:gdLst/>
              <a:ahLst/>
              <a:cxnLst/>
              <a:rect l="l" t="t" r="r" b="b"/>
              <a:pathLst>
                <a:path w="1801" h="1513" extrusionOk="0">
                  <a:moveTo>
                    <a:pt x="949" y="0"/>
                  </a:moveTo>
                  <a:cubicBezTo>
                    <a:pt x="841" y="0"/>
                    <a:pt x="734" y="19"/>
                    <a:pt x="633" y="57"/>
                  </a:cubicBezTo>
                  <a:cubicBezTo>
                    <a:pt x="10" y="298"/>
                    <a:pt x="1" y="1255"/>
                    <a:pt x="649" y="1474"/>
                  </a:cubicBezTo>
                  <a:cubicBezTo>
                    <a:pt x="725" y="1500"/>
                    <a:pt x="804" y="1513"/>
                    <a:pt x="883" y="1513"/>
                  </a:cubicBezTo>
                  <a:cubicBezTo>
                    <a:pt x="1118" y="1513"/>
                    <a:pt x="1354" y="1403"/>
                    <a:pt x="1523" y="1230"/>
                  </a:cubicBezTo>
                  <a:cubicBezTo>
                    <a:pt x="1600" y="1150"/>
                    <a:pt x="1665" y="1054"/>
                    <a:pt x="1705" y="949"/>
                  </a:cubicBezTo>
                  <a:cubicBezTo>
                    <a:pt x="1800" y="674"/>
                    <a:pt x="1689" y="347"/>
                    <a:pt x="1461" y="171"/>
                  </a:cubicBezTo>
                  <a:cubicBezTo>
                    <a:pt x="1317" y="56"/>
                    <a:pt x="1133" y="0"/>
                    <a:pt x="949"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2"/>
            <p:cNvSpPr/>
            <p:nvPr/>
          </p:nvSpPr>
          <p:spPr>
            <a:xfrm>
              <a:off x="6011901" y="4094396"/>
              <a:ext cx="57172" cy="48173"/>
            </a:xfrm>
            <a:custGeom>
              <a:avLst/>
              <a:gdLst/>
              <a:ahLst/>
              <a:cxnLst/>
              <a:rect l="l" t="t" r="r" b="b"/>
              <a:pathLst>
                <a:path w="1798" h="1515" extrusionOk="0">
                  <a:moveTo>
                    <a:pt x="947" y="0"/>
                  </a:moveTo>
                  <a:cubicBezTo>
                    <a:pt x="840" y="0"/>
                    <a:pt x="732" y="20"/>
                    <a:pt x="633" y="59"/>
                  </a:cubicBezTo>
                  <a:cubicBezTo>
                    <a:pt x="6" y="299"/>
                    <a:pt x="0" y="1257"/>
                    <a:pt x="645" y="1476"/>
                  </a:cubicBezTo>
                  <a:cubicBezTo>
                    <a:pt x="721" y="1502"/>
                    <a:pt x="799" y="1514"/>
                    <a:pt x="878" y="1514"/>
                  </a:cubicBezTo>
                  <a:cubicBezTo>
                    <a:pt x="1115" y="1514"/>
                    <a:pt x="1355" y="1403"/>
                    <a:pt x="1519" y="1232"/>
                  </a:cubicBezTo>
                  <a:cubicBezTo>
                    <a:pt x="1596" y="1152"/>
                    <a:pt x="1661" y="1056"/>
                    <a:pt x="1701" y="951"/>
                  </a:cubicBezTo>
                  <a:cubicBezTo>
                    <a:pt x="1797" y="676"/>
                    <a:pt x="1686" y="349"/>
                    <a:pt x="1457" y="170"/>
                  </a:cubicBezTo>
                  <a:cubicBezTo>
                    <a:pt x="1313" y="57"/>
                    <a:pt x="1130" y="0"/>
                    <a:pt x="947"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2"/>
            <p:cNvSpPr/>
            <p:nvPr/>
          </p:nvSpPr>
          <p:spPr>
            <a:xfrm>
              <a:off x="3438593" y="4106384"/>
              <a:ext cx="46170" cy="38825"/>
            </a:xfrm>
            <a:custGeom>
              <a:avLst/>
              <a:gdLst/>
              <a:ahLst/>
              <a:cxnLst/>
              <a:rect l="l" t="t" r="r" b="b"/>
              <a:pathLst>
                <a:path w="1452" h="1221" extrusionOk="0">
                  <a:moveTo>
                    <a:pt x="771" y="0"/>
                  </a:moveTo>
                  <a:cubicBezTo>
                    <a:pt x="682" y="0"/>
                    <a:pt x="593" y="17"/>
                    <a:pt x="510" y="49"/>
                  </a:cubicBezTo>
                  <a:cubicBezTo>
                    <a:pt x="7" y="240"/>
                    <a:pt x="1" y="1012"/>
                    <a:pt x="523" y="1191"/>
                  </a:cubicBezTo>
                  <a:cubicBezTo>
                    <a:pt x="583" y="1211"/>
                    <a:pt x="645" y="1220"/>
                    <a:pt x="707" y="1220"/>
                  </a:cubicBezTo>
                  <a:cubicBezTo>
                    <a:pt x="899" y="1220"/>
                    <a:pt x="1092" y="1133"/>
                    <a:pt x="1230" y="994"/>
                  </a:cubicBezTo>
                  <a:cubicBezTo>
                    <a:pt x="1291" y="929"/>
                    <a:pt x="1344" y="852"/>
                    <a:pt x="1375" y="765"/>
                  </a:cubicBezTo>
                  <a:cubicBezTo>
                    <a:pt x="1452" y="546"/>
                    <a:pt x="1362" y="284"/>
                    <a:pt x="1180" y="139"/>
                  </a:cubicBezTo>
                  <a:cubicBezTo>
                    <a:pt x="1064" y="46"/>
                    <a:pt x="918" y="0"/>
                    <a:pt x="771"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2"/>
            <p:cNvSpPr/>
            <p:nvPr/>
          </p:nvSpPr>
          <p:spPr>
            <a:xfrm>
              <a:off x="4240367" y="3742366"/>
              <a:ext cx="29572" cy="24834"/>
            </a:xfrm>
            <a:custGeom>
              <a:avLst/>
              <a:gdLst/>
              <a:ahLst/>
              <a:cxnLst/>
              <a:rect l="l" t="t" r="r" b="b"/>
              <a:pathLst>
                <a:path w="930" h="781" extrusionOk="0">
                  <a:moveTo>
                    <a:pt x="490" y="0"/>
                  </a:moveTo>
                  <a:cubicBezTo>
                    <a:pt x="435" y="0"/>
                    <a:pt x="380" y="10"/>
                    <a:pt x="328" y="30"/>
                  </a:cubicBezTo>
                  <a:cubicBezTo>
                    <a:pt x="4" y="154"/>
                    <a:pt x="1" y="648"/>
                    <a:pt x="334" y="762"/>
                  </a:cubicBezTo>
                  <a:cubicBezTo>
                    <a:pt x="372" y="775"/>
                    <a:pt x="412" y="781"/>
                    <a:pt x="451" y="781"/>
                  </a:cubicBezTo>
                  <a:cubicBezTo>
                    <a:pt x="574" y="781"/>
                    <a:pt x="699" y="724"/>
                    <a:pt x="788" y="636"/>
                  </a:cubicBezTo>
                  <a:cubicBezTo>
                    <a:pt x="825" y="595"/>
                    <a:pt x="859" y="543"/>
                    <a:pt x="881" y="490"/>
                  </a:cubicBezTo>
                  <a:cubicBezTo>
                    <a:pt x="930" y="348"/>
                    <a:pt x="871" y="182"/>
                    <a:pt x="757" y="89"/>
                  </a:cubicBezTo>
                  <a:cubicBezTo>
                    <a:pt x="681" y="30"/>
                    <a:pt x="586" y="0"/>
                    <a:pt x="490"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2"/>
            <p:cNvSpPr/>
            <p:nvPr/>
          </p:nvSpPr>
          <p:spPr>
            <a:xfrm>
              <a:off x="2963633" y="4015030"/>
              <a:ext cx="29603" cy="24866"/>
            </a:xfrm>
            <a:custGeom>
              <a:avLst/>
              <a:gdLst/>
              <a:ahLst/>
              <a:cxnLst/>
              <a:rect l="l" t="t" r="r" b="b"/>
              <a:pathLst>
                <a:path w="931" h="782" extrusionOk="0">
                  <a:moveTo>
                    <a:pt x="491" y="0"/>
                  </a:moveTo>
                  <a:cubicBezTo>
                    <a:pt x="436" y="0"/>
                    <a:pt x="380" y="10"/>
                    <a:pt x="328" y="29"/>
                  </a:cubicBezTo>
                  <a:cubicBezTo>
                    <a:pt x="4" y="153"/>
                    <a:pt x="1" y="647"/>
                    <a:pt x="334" y="764"/>
                  </a:cubicBezTo>
                  <a:cubicBezTo>
                    <a:pt x="374" y="776"/>
                    <a:pt x="415" y="782"/>
                    <a:pt x="455" y="782"/>
                  </a:cubicBezTo>
                  <a:cubicBezTo>
                    <a:pt x="579" y="782"/>
                    <a:pt x="701" y="728"/>
                    <a:pt x="785" y="637"/>
                  </a:cubicBezTo>
                  <a:cubicBezTo>
                    <a:pt x="825" y="594"/>
                    <a:pt x="859" y="545"/>
                    <a:pt x="881" y="489"/>
                  </a:cubicBezTo>
                  <a:cubicBezTo>
                    <a:pt x="930" y="347"/>
                    <a:pt x="871" y="180"/>
                    <a:pt x="757" y="88"/>
                  </a:cubicBezTo>
                  <a:cubicBezTo>
                    <a:pt x="681" y="29"/>
                    <a:pt x="586" y="0"/>
                    <a:pt x="491"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2"/>
            <p:cNvSpPr/>
            <p:nvPr/>
          </p:nvSpPr>
          <p:spPr>
            <a:xfrm>
              <a:off x="3888146" y="4096082"/>
              <a:ext cx="46170" cy="38857"/>
            </a:xfrm>
            <a:custGeom>
              <a:avLst/>
              <a:gdLst/>
              <a:ahLst/>
              <a:cxnLst/>
              <a:rect l="l" t="t" r="r" b="b"/>
              <a:pathLst>
                <a:path w="1452" h="1222" extrusionOk="0">
                  <a:moveTo>
                    <a:pt x="768" y="0"/>
                  </a:moveTo>
                  <a:cubicBezTo>
                    <a:pt x="680" y="0"/>
                    <a:pt x="592" y="17"/>
                    <a:pt x="509" y="49"/>
                  </a:cubicBezTo>
                  <a:cubicBezTo>
                    <a:pt x="3" y="240"/>
                    <a:pt x="0" y="1012"/>
                    <a:pt x="522" y="1191"/>
                  </a:cubicBezTo>
                  <a:cubicBezTo>
                    <a:pt x="583" y="1212"/>
                    <a:pt x="646" y="1222"/>
                    <a:pt x="710" y="1222"/>
                  </a:cubicBezTo>
                  <a:cubicBezTo>
                    <a:pt x="902" y="1222"/>
                    <a:pt x="1094" y="1133"/>
                    <a:pt x="1229" y="994"/>
                  </a:cubicBezTo>
                  <a:cubicBezTo>
                    <a:pt x="1291" y="929"/>
                    <a:pt x="1343" y="852"/>
                    <a:pt x="1374" y="765"/>
                  </a:cubicBezTo>
                  <a:cubicBezTo>
                    <a:pt x="1451" y="546"/>
                    <a:pt x="1362" y="284"/>
                    <a:pt x="1176" y="138"/>
                  </a:cubicBezTo>
                  <a:cubicBezTo>
                    <a:pt x="1060" y="46"/>
                    <a:pt x="914" y="0"/>
                    <a:pt x="768"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2"/>
            <p:cNvSpPr/>
            <p:nvPr/>
          </p:nvSpPr>
          <p:spPr>
            <a:xfrm>
              <a:off x="6383073" y="3985490"/>
              <a:ext cx="46170" cy="38857"/>
            </a:xfrm>
            <a:custGeom>
              <a:avLst/>
              <a:gdLst/>
              <a:ahLst/>
              <a:cxnLst/>
              <a:rect l="l" t="t" r="r" b="b"/>
              <a:pathLst>
                <a:path w="1452" h="1222" extrusionOk="0">
                  <a:moveTo>
                    <a:pt x="766" y="1"/>
                  </a:moveTo>
                  <a:cubicBezTo>
                    <a:pt x="679" y="1"/>
                    <a:pt x="592" y="16"/>
                    <a:pt x="510" y="47"/>
                  </a:cubicBezTo>
                  <a:cubicBezTo>
                    <a:pt x="4" y="242"/>
                    <a:pt x="1" y="1014"/>
                    <a:pt x="523" y="1190"/>
                  </a:cubicBezTo>
                  <a:cubicBezTo>
                    <a:pt x="585" y="1212"/>
                    <a:pt x="650" y="1222"/>
                    <a:pt x="715" y="1222"/>
                  </a:cubicBezTo>
                  <a:cubicBezTo>
                    <a:pt x="905" y="1222"/>
                    <a:pt x="1095" y="1133"/>
                    <a:pt x="1226" y="995"/>
                  </a:cubicBezTo>
                  <a:cubicBezTo>
                    <a:pt x="1288" y="930"/>
                    <a:pt x="1344" y="853"/>
                    <a:pt x="1375" y="767"/>
                  </a:cubicBezTo>
                  <a:cubicBezTo>
                    <a:pt x="1452" y="548"/>
                    <a:pt x="1362" y="285"/>
                    <a:pt x="1177" y="137"/>
                  </a:cubicBezTo>
                  <a:cubicBezTo>
                    <a:pt x="1061" y="46"/>
                    <a:pt x="914" y="1"/>
                    <a:pt x="766"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2"/>
            <p:cNvSpPr/>
            <p:nvPr/>
          </p:nvSpPr>
          <p:spPr>
            <a:xfrm>
              <a:off x="4458402" y="3733685"/>
              <a:ext cx="46170" cy="38857"/>
            </a:xfrm>
            <a:custGeom>
              <a:avLst/>
              <a:gdLst/>
              <a:ahLst/>
              <a:cxnLst/>
              <a:rect l="l" t="t" r="r" b="b"/>
              <a:pathLst>
                <a:path w="1452" h="1222" extrusionOk="0">
                  <a:moveTo>
                    <a:pt x="766" y="1"/>
                  </a:moveTo>
                  <a:cubicBezTo>
                    <a:pt x="679" y="1"/>
                    <a:pt x="592" y="16"/>
                    <a:pt x="510" y="47"/>
                  </a:cubicBezTo>
                  <a:cubicBezTo>
                    <a:pt x="4" y="242"/>
                    <a:pt x="1" y="1014"/>
                    <a:pt x="523" y="1189"/>
                  </a:cubicBezTo>
                  <a:cubicBezTo>
                    <a:pt x="585" y="1211"/>
                    <a:pt x="650" y="1222"/>
                    <a:pt x="715" y="1222"/>
                  </a:cubicBezTo>
                  <a:cubicBezTo>
                    <a:pt x="905" y="1222"/>
                    <a:pt x="1095" y="1133"/>
                    <a:pt x="1227" y="995"/>
                  </a:cubicBezTo>
                  <a:cubicBezTo>
                    <a:pt x="1288" y="930"/>
                    <a:pt x="1344" y="853"/>
                    <a:pt x="1375" y="767"/>
                  </a:cubicBezTo>
                  <a:cubicBezTo>
                    <a:pt x="1452" y="547"/>
                    <a:pt x="1362" y="285"/>
                    <a:pt x="1177" y="137"/>
                  </a:cubicBezTo>
                  <a:cubicBezTo>
                    <a:pt x="1061" y="45"/>
                    <a:pt x="914" y="1"/>
                    <a:pt x="766"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2"/>
            <p:cNvSpPr/>
            <p:nvPr/>
          </p:nvSpPr>
          <p:spPr>
            <a:xfrm>
              <a:off x="5527211" y="4106511"/>
              <a:ext cx="46170" cy="38793"/>
            </a:xfrm>
            <a:custGeom>
              <a:avLst/>
              <a:gdLst/>
              <a:ahLst/>
              <a:cxnLst/>
              <a:rect l="l" t="t" r="r" b="b"/>
              <a:pathLst>
                <a:path w="1452" h="1220" extrusionOk="0">
                  <a:moveTo>
                    <a:pt x="769" y="1"/>
                  </a:moveTo>
                  <a:cubicBezTo>
                    <a:pt x="681" y="1"/>
                    <a:pt x="592" y="17"/>
                    <a:pt x="510" y="48"/>
                  </a:cubicBezTo>
                  <a:cubicBezTo>
                    <a:pt x="4" y="240"/>
                    <a:pt x="1" y="1011"/>
                    <a:pt x="522" y="1191"/>
                  </a:cubicBezTo>
                  <a:cubicBezTo>
                    <a:pt x="583" y="1210"/>
                    <a:pt x="646" y="1220"/>
                    <a:pt x="709" y="1220"/>
                  </a:cubicBezTo>
                  <a:cubicBezTo>
                    <a:pt x="902" y="1220"/>
                    <a:pt x="1094" y="1133"/>
                    <a:pt x="1229" y="993"/>
                  </a:cubicBezTo>
                  <a:cubicBezTo>
                    <a:pt x="1291" y="928"/>
                    <a:pt x="1344" y="851"/>
                    <a:pt x="1375" y="768"/>
                  </a:cubicBezTo>
                  <a:cubicBezTo>
                    <a:pt x="1452" y="545"/>
                    <a:pt x="1365" y="283"/>
                    <a:pt x="1177" y="138"/>
                  </a:cubicBezTo>
                  <a:cubicBezTo>
                    <a:pt x="1061" y="45"/>
                    <a:pt x="915" y="1"/>
                    <a:pt x="769"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2"/>
            <p:cNvSpPr/>
            <p:nvPr/>
          </p:nvSpPr>
          <p:spPr>
            <a:xfrm>
              <a:off x="4616976" y="3988574"/>
              <a:ext cx="46170" cy="38825"/>
            </a:xfrm>
            <a:custGeom>
              <a:avLst/>
              <a:gdLst/>
              <a:ahLst/>
              <a:cxnLst/>
              <a:rect l="l" t="t" r="r" b="b"/>
              <a:pathLst>
                <a:path w="1452" h="1221" extrusionOk="0">
                  <a:moveTo>
                    <a:pt x="769" y="0"/>
                  </a:moveTo>
                  <a:cubicBezTo>
                    <a:pt x="681" y="0"/>
                    <a:pt x="592" y="17"/>
                    <a:pt x="509" y="49"/>
                  </a:cubicBezTo>
                  <a:cubicBezTo>
                    <a:pt x="3" y="241"/>
                    <a:pt x="0" y="1012"/>
                    <a:pt x="522" y="1192"/>
                  </a:cubicBezTo>
                  <a:cubicBezTo>
                    <a:pt x="583" y="1211"/>
                    <a:pt x="646" y="1221"/>
                    <a:pt x="708" y="1221"/>
                  </a:cubicBezTo>
                  <a:cubicBezTo>
                    <a:pt x="901" y="1221"/>
                    <a:pt x="1093" y="1134"/>
                    <a:pt x="1226" y="994"/>
                  </a:cubicBezTo>
                  <a:cubicBezTo>
                    <a:pt x="1287" y="929"/>
                    <a:pt x="1343" y="852"/>
                    <a:pt x="1374" y="765"/>
                  </a:cubicBezTo>
                  <a:cubicBezTo>
                    <a:pt x="1451" y="546"/>
                    <a:pt x="1362" y="284"/>
                    <a:pt x="1176" y="136"/>
                  </a:cubicBezTo>
                  <a:cubicBezTo>
                    <a:pt x="1061" y="45"/>
                    <a:pt x="915" y="0"/>
                    <a:pt x="769"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2"/>
            <p:cNvSpPr/>
            <p:nvPr/>
          </p:nvSpPr>
          <p:spPr>
            <a:xfrm>
              <a:off x="3743117" y="4003646"/>
              <a:ext cx="46170" cy="38888"/>
            </a:xfrm>
            <a:custGeom>
              <a:avLst/>
              <a:gdLst/>
              <a:ahLst/>
              <a:cxnLst/>
              <a:rect l="l" t="t" r="r" b="b"/>
              <a:pathLst>
                <a:path w="1452" h="1223" extrusionOk="0">
                  <a:moveTo>
                    <a:pt x="766" y="1"/>
                  </a:moveTo>
                  <a:cubicBezTo>
                    <a:pt x="679" y="1"/>
                    <a:pt x="592" y="17"/>
                    <a:pt x="510" y="48"/>
                  </a:cubicBezTo>
                  <a:cubicBezTo>
                    <a:pt x="4" y="242"/>
                    <a:pt x="1" y="1014"/>
                    <a:pt x="520" y="1190"/>
                  </a:cubicBezTo>
                  <a:cubicBezTo>
                    <a:pt x="581" y="1212"/>
                    <a:pt x="646" y="1222"/>
                    <a:pt x="710" y="1222"/>
                  </a:cubicBezTo>
                  <a:cubicBezTo>
                    <a:pt x="900" y="1222"/>
                    <a:pt x="1091" y="1134"/>
                    <a:pt x="1227" y="995"/>
                  </a:cubicBezTo>
                  <a:cubicBezTo>
                    <a:pt x="1288" y="931"/>
                    <a:pt x="1344" y="853"/>
                    <a:pt x="1375" y="767"/>
                  </a:cubicBezTo>
                  <a:cubicBezTo>
                    <a:pt x="1452" y="548"/>
                    <a:pt x="1362" y="285"/>
                    <a:pt x="1177" y="137"/>
                  </a:cubicBezTo>
                  <a:cubicBezTo>
                    <a:pt x="1061" y="46"/>
                    <a:pt x="914" y="1"/>
                    <a:pt x="766"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2"/>
            <p:cNvSpPr/>
            <p:nvPr/>
          </p:nvSpPr>
          <p:spPr>
            <a:xfrm>
              <a:off x="7217630" y="4079292"/>
              <a:ext cx="46170" cy="38825"/>
            </a:xfrm>
            <a:custGeom>
              <a:avLst/>
              <a:gdLst/>
              <a:ahLst/>
              <a:cxnLst/>
              <a:rect l="l" t="t" r="r" b="b"/>
              <a:pathLst>
                <a:path w="1452" h="1221" extrusionOk="0">
                  <a:moveTo>
                    <a:pt x="770" y="0"/>
                  </a:moveTo>
                  <a:cubicBezTo>
                    <a:pt x="681" y="0"/>
                    <a:pt x="593" y="16"/>
                    <a:pt x="510" y="49"/>
                  </a:cubicBezTo>
                  <a:cubicBezTo>
                    <a:pt x="4" y="240"/>
                    <a:pt x="1" y="1012"/>
                    <a:pt x="523" y="1188"/>
                  </a:cubicBezTo>
                  <a:cubicBezTo>
                    <a:pt x="585" y="1210"/>
                    <a:pt x="650" y="1220"/>
                    <a:pt x="715" y="1220"/>
                  </a:cubicBezTo>
                  <a:cubicBezTo>
                    <a:pt x="906" y="1220"/>
                    <a:pt x="1096" y="1132"/>
                    <a:pt x="1230" y="994"/>
                  </a:cubicBezTo>
                  <a:cubicBezTo>
                    <a:pt x="1291" y="929"/>
                    <a:pt x="1344" y="852"/>
                    <a:pt x="1375" y="765"/>
                  </a:cubicBezTo>
                  <a:cubicBezTo>
                    <a:pt x="1452" y="546"/>
                    <a:pt x="1362" y="284"/>
                    <a:pt x="1177" y="135"/>
                  </a:cubicBezTo>
                  <a:cubicBezTo>
                    <a:pt x="1062" y="45"/>
                    <a:pt x="916" y="0"/>
                    <a:pt x="770"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2"/>
            <p:cNvSpPr/>
            <p:nvPr/>
          </p:nvSpPr>
          <p:spPr>
            <a:xfrm>
              <a:off x="6576592" y="4058147"/>
              <a:ext cx="46170" cy="38825"/>
            </a:xfrm>
            <a:custGeom>
              <a:avLst/>
              <a:gdLst/>
              <a:ahLst/>
              <a:cxnLst/>
              <a:rect l="l" t="t" r="r" b="b"/>
              <a:pathLst>
                <a:path w="1452" h="1221" extrusionOk="0">
                  <a:moveTo>
                    <a:pt x="765" y="0"/>
                  </a:moveTo>
                  <a:cubicBezTo>
                    <a:pt x="678" y="0"/>
                    <a:pt x="591" y="16"/>
                    <a:pt x="509" y="47"/>
                  </a:cubicBezTo>
                  <a:cubicBezTo>
                    <a:pt x="3" y="242"/>
                    <a:pt x="0" y="1013"/>
                    <a:pt x="522" y="1189"/>
                  </a:cubicBezTo>
                  <a:cubicBezTo>
                    <a:pt x="584" y="1210"/>
                    <a:pt x="648" y="1220"/>
                    <a:pt x="713" y="1220"/>
                  </a:cubicBezTo>
                  <a:cubicBezTo>
                    <a:pt x="904" y="1220"/>
                    <a:pt x="1095" y="1133"/>
                    <a:pt x="1229" y="995"/>
                  </a:cubicBezTo>
                  <a:cubicBezTo>
                    <a:pt x="1291" y="930"/>
                    <a:pt x="1343" y="853"/>
                    <a:pt x="1374" y="766"/>
                  </a:cubicBezTo>
                  <a:cubicBezTo>
                    <a:pt x="1451" y="547"/>
                    <a:pt x="1362" y="285"/>
                    <a:pt x="1176" y="137"/>
                  </a:cubicBezTo>
                  <a:cubicBezTo>
                    <a:pt x="1060" y="45"/>
                    <a:pt x="913" y="0"/>
                    <a:pt x="765"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2"/>
            <p:cNvSpPr/>
            <p:nvPr/>
          </p:nvSpPr>
          <p:spPr>
            <a:xfrm>
              <a:off x="7183670" y="3699758"/>
              <a:ext cx="57172" cy="48110"/>
            </a:xfrm>
            <a:custGeom>
              <a:avLst/>
              <a:gdLst/>
              <a:ahLst/>
              <a:cxnLst/>
              <a:rect l="l" t="t" r="r" b="b"/>
              <a:pathLst>
                <a:path w="1798" h="1513" extrusionOk="0">
                  <a:moveTo>
                    <a:pt x="948" y="0"/>
                  </a:moveTo>
                  <a:cubicBezTo>
                    <a:pt x="841" y="0"/>
                    <a:pt x="733" y="19"/>
                    <a:pt x="634" y="58"/>
                  </a:cubicBezTo>
                  <a:cubicBezTo>
                    <a:pt x="7" y="296"/>
                    <a:pt x="1" y="1253"/>
                    <a:pt x="649" y="1475"/>
                  </a:cubicBezTo>
                  <a:cubicBezTo>
                    <a:pt x="723" y="1501"/>
                    <a:pt x="800" y="1512"/>
                    <a:pt x="878" y="1512"/>
                  </a:cubicBezTo>
                  <a:cubicBezTo>
                    <a:pt x="1115" y="1512"/>
                    <a:pt x="1355" y="1403"/>
                    <a:pt x="1520" y="1231"/>
                  </a:cubicBezTo>
                  <a:cubicBezTo>
                    <a:pt x="1597" y="1151"/>
                    <a:pt x="1665" y="1055"/>
                    <a:pt x="1702" y="951"/>
                  </a:cubicBezTo>
                  <a:cubicBezTo>
                    <a:pt x="1798" y="676"/>
                    <a:pt x="1686" y="348"/>
                    <a:pt x="1458" y="169"/>
                  </a:cubicBezTo>
                  <a:cubicBezTo>
                    <a:pt x="1316" y="56"/>
                    <a:pt x="1132" y="0"/>
                    <a:pt x="948"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2"/>
            <p:cNvSpPr/>
            <p:nvPr/>
          </p:nvSpPr>
          <p:spPr>
            <a:xfrm>
              <a:off x="5804740" y="3993026"/>
              <a:ext cx="57172" cy="48141"/>
            </a:xfrm>
            <a:custGeom>
              <a:avLst/>
              <a:gdLst/>
              <a:ahLst/>
              <a:cxnLst/>
              <a:rect l="l" t="t" r="r" b="b"/>
              <a:pathLst>
                <a:path w="1798" h="1514" extrusionOk="0">
                  <a:moveTo>
                    <a:pt x="946" y="1"/>
                  </a:moveTo>
                  <a:cubicBezTo>
                    <a:pt x="839" y="1"/>
                    <a:pt x="731" y="20"/>
                    <a:pt x="631" y="57"/>
                  </a:cubicBezTo>
                  <a:cubicBezTo>
                    <a:pt x="7" y="298"/>
                    <a:pt x="1" y="1255"/>
                    <a:pt x="646" y="1474"/>
                  </a:cubicBezTo>
                  <a:cubicBezTo>
                    <a:pt x="723" y="1501"/>
                    <a:pt x="803" y="1514"/>
                    <a:pt x="884" y="1514"/>
                  </a:cubicBezTo>
                  <a:cubicBezTo>
                    <a:pt x="1119" y="1514"/>
                    <a:pt x="1356" y="1406"/>
                    <a:pt x="1520" y="1234"/>
                  </a:cubicBezTo>
                  <a:cubicBezTo>
                    <a:pt x="1597" y="1150"/>
                    <a:pt x="1662" y="1055"/>
                    <a:pt x="1702" y="950"/>
                  </a:cubicBezTo>
                  <a:cubicBezTo>
                    <a:pt x="1798" y="678"/>
                    <a:pt x="1686" y="348"/>
                    <a:pt x="1458" y="172"/>
                  </a:cubicBezTo>
                  <a:cubicBezTo>
                    <a:pt x="1314" y="57"/>
                    <a:pt x="1130" y="1"/>
                    <a:pt x="946"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2"/>
            <p:cNvSpPr/>
            <p:nvPr/>
          </p:nvSpPr>
          <p:spPr>
            <a:xfrm>
              <a:off x="6083954" y="3915027"/>
              <a:ext cx="73452" cy="64581"/>
            </a:xfrm>
            <a:custGeom>
              <a:avLst/>
              <a:gdLst/>
              <a:ahLst/>
              <a:cxnLst/>
              <a:rect l="l" t="t" r="r" b="b"/>
              <a:pathLst>
                <a:path w="2310" h="2031" extrusionOk="0">
                  <a:moveTo>
                    <a:pt x="1221" y="1"/>
                  </a:moveTo>
                  <a:cubicBezTo>
                    <a:pt x="1083" y="1"/>
                    <a:pt x="945" y="26"/>
                    <a:pt x="815" y="77"/>
                  </a:cubicBezTo>
                  <a:cubicBezTo>
                    <a:pt x="13" y="399"/>
                    <a:pt x="0" y="1677"/>
                    <a:pt x="837" y="1979"/>
                  </a:cubicBezTo>
                  <a:cubicBezTo>
                    <a:pt x="933" y="2014"/>
                    <a:pt x="1034" y="2030"/>
                    <a:pt x="1135" y="2030"/>
                  </a:cubicBezTo>
                  <a:cubicBezTo>
                    <a:pt x="1437" y="2030"/>
                    <a:pt x="1744" y="1884"/>
                    <a:pt x="1955" y="1652"/>
                  </a:cubicBezTo>
                  <a:cubicBezTo>
                    <a:pt x="2057" y="1544"/>
                    <a:pt x="2137" y="1417"/>
                    <a:pt x="2186" y="1272"/>
                  </a:cubicBezTo>
                  <a:cubicBezTo>
                    <a:pt x="2310" y="905"/>
                    <a:pt x="2168" y="466"/>
                    <a:pt x="1878" y="229"/>
                  </a:cubicBezTo>
                  <a:cubicBezTo>
                    <a:pt x="1692" y="77"/>
                    <a:pt x="1457" y="1"/>
                    <a:pt x="1221" y="1"/>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2"/>
            <p:cNvSpPr/>
            <p:nvPr/>
          </p:nvSpPr>
          <p:spPr>
            <a:xfrm>
              <a:off x="4965095" y="4072202"/>
              <a:ext cx="73452" cy="64581"/>
            </a:xfrm>
            <a:custGeom>
              <a:avLst/>
              <a:gdLst/>
              <a:ahLst/>
              <a:cxnLst/>
              <a:rect l="l" t="t" r="r" b="b"/>
              <a:pathLst>
                <a:path w="2310" h="2031" extrusionOk="0">
                  <a:moveTo>
                    <a:pt x="1220" y="1"/>
                  </a:moveTo>
                  <a:cubicBezTo>
                    <a:pt x="1083" y="1"/>
                    <a:pt x="945" y="26"/>
                    <a:pt x="815" y="77"/>
                  </a:cubicBezTo>
                  <a:cubicBezTo>
                    <a:pt x="12" y="399"/>
                    <a:pt x="0" y="1680"/>
                    <a:pt x="834" y="1979"/>
                  </a:cubicBezTo>
                  <a:cubicBezTo>
                    <a:pt x="931" y="2014"/>
                    <a:pt x="1032" y="2031"/>
                    <a:pt x="1133" y="2031"/>
                  </a:cubicBezTo>
                  <a:cubicBezTo>
                    <a:pt x="1436" y="2031"/>
                    <a:pt x="1742" y="1885"/>
                    <a:pt x="1954" y="1652"/>
                  </a:cubicBezTo>
                  <a:cubicBezTo>
                    <a:pt x="2053" y="1544"/>
                    <a:pt x="2133" y="1417"/>
                    <a:pt x="2186" y="1275"/>
                  </a:cubicBezTo>
                  <a:cubicBezTo>
                    <a:pt x="2309" y="908"/>
                    <a:pt x="2164" y="466"/>
                    <a:pt x="1877" y="229"/>
                  </a:cubicBezTo>
                  <a:cubicBezTo>
                    <a:pt x="1692" y="76"/>
                    <a:pt x="1457" y="1"/>
                    <a:pt x="1220" y="1"/>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2"/>
            <p:cNvSpPr/>
            <p:nvPr/>
          </p:nvSpPr>
          <p:spPr>
            <a:xfrm>
              <a:off x="6935491" y="4045142"/>
              <a:ext cx="43245" cy="38030"/>
            </a:xfrm>
            <a:custGeom>
              <a:avLst/>
              <a:gdLst/>
              <a:ahLst/>
              <a:cxnLst/>
              <a:rect l="l" t="t" r="r" b="b"/>
              <a:pathLst>
                <a:path w="1360" h="1196" extrusionOk="0">
                  <a:moveTo>
                    <a:pt x="721" y="0"/>
                  </a:moveTo>
                  <a:cubicBezTo>
                    <a:pt x="639" y="0"/>
                    <a:pt x="556" y="16"/>
                    <a:pt x="479" y="45"/>
                  </a:cubicBezTo>
                  <a:cubicBezTo>
                    <a:pt x="7" y="234"/>
                    <a:pt x="1" y="990"/>
                    <a:pt x="492" y="1163"/>
                  </a:cubicBezTo>
                  <a:cubicBezTo>
                    <a:pt x="551" y="1185"/>
                    <a:pt x="613" y="1196"/>
                    <a:pt x="675" y="1196"/>
                  </a:cubicBezTo>
                  <a:cubicBezTo>
                    <a:pt x="852" y="1196"/>
                    <a:pt x="1029" y="1110"/>
                    <a:pt x="1152" y="975"/>
                  </a:cubicBezTo>
                  <a:cubicBezTo>
                    <a:pt x="1211" y="910"/>
                    <a:pt x="1260" y="836"/>
                    <a:pt x="1288" y="752"/>
                  </a:cubicBezTo>
                  <a:cubicBezTo>
                    <a:pt x="1359" y="536"/>
                    <a:pt x="1276" y="277"/>
                    <a:pt x="1106" y="135"/>
                  </a:cubicBezTo>
                  <a:cubicBezTo>
                    <a:pt x="997" y="44"/>
                    <a:pt x="860" y="0"/>
                    <a:pt x="721"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2"/>
            <p:cNvSpPr/>
            <p:nvPr/>
          </p:nvSpPr>
          <p:spPr>
            <a:xfrm>
              <a:off x="6196549" y="3773814"/>
              <a:ext cx="43245" cy="38030"/>
            </a:xfrm>
            <a:custGeom>
              <a:avLst/>
              <a:gdLst/>
              <a:ahLst/>
              <a:cxnLst/>
              <a:rect l="l" t="t" r="r" b="b"/>
              <a:pathLst>
                <a:path w="1360" h="1196" extrusionOk="0">
                  <a:moveTo>
                    <a:pt x="716" y="0"/>
                  </a:moveTo>
                  <a:cubicBezTo>
                    <a:pt x="635" y="0"/>
                    <a:pt x="554" y="15"/>
                    <a:pt x="479" y="45"/>
                  </a:cubicBezTo>
                  <a:cubicBezTo>
                    <a:pt x="4" y="233"/>
                    <a:pt x="1" y="990"/>
                    <a:pt x="492" y="1162"/>
                  </a:cubicBezTo>
                  <a:cubicBezTo>
                    <a:pt x="550" y="1185"/>
                    <a:pt x="611" y="1195"/>
                    <a:pt x="672" y="1195"/>
                  </a:cubicBezTo>
                  <a:cubicBezTo>
                    <a:pt x="849" y="1195"/>
                    <a:pt x="1028" y="1109"/>
                    <a:pt x="1149" y="974"/>
                  </a:cubicBezTo>
                  <a:cubicBezTo>
                    <a:pt x="1208" y="909"/>
                    <a:pt x="1257" y="835"/>
                    <a:pt x="1285" y="752"/>
                  </a:cubicBezTo>
                  <a:cubicBezTo>
                    <a:pt x="1359" y="536"/>
                    <a:pt x="1273" y="276"/>
                    <a:pt x="1103" y="134"/>
                  </a:cubicBezTo>
                  <a:cubicBezTo>
                    <a:pt x="993" y="45"/>
                    <a:pt x="855" y="0"/>
                    <a:pt x="716"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2"/>
            <p:cNvSpPr/>
            <p:nvPr/>
          </p:nvSpPr>
          <p:spPr>
            <a:xfrm>
              <a:off x="4720636" y="3777566"/>
              <a:ext cx="43213" cy="38093"/>
            </a:xfrm>
            <a:custGeom>
              <a:avLst/>
              <a:gdLst/>
              <a:ahLst/>
              <a:cxnLst/>
              <a:rect l="l" t="t" r="r" b="b"/>
              <a:pathLst>
                <a:path w="1359" h="1198" extrusionOk="0">
                  <a:moveTo>
                    <a:pt x="722" y="0"/>
                  </a:moveTo>
                  <a:cubicBezTo>
                    <a:pt x="640" y="0"/>
                    <a:pt x="557" y="16"/>
                    <a:pt x="479" y="47"/>
                  </a:cubicBezTo>
                  <a:cubicBezTo>
                    <a:pt x="3" y="236"/>
                    <a:pt x="0" y="992"/>
                    <a:pt x="491" y="1165"/>
                  </a:cubicBezTo>
                  <a:cubicBezTo>
                    <a:pt x="550" y="1187"/>
                    <a:pt x="612" y="1198"/>
                    <a:pt x="673" y="1198"/>
                  </a:cubicBezTo>
                  <a:cubicBezTo>
                    <a:pt x="850" y="1198"/>
                    <a:pt x="1028" y="1112"/>
                    <a:pt x="1152" y="977"/>
                  </a:cubicBezTo>
                  <a:cubicBezTo>
                    <a:pt x="1208" y="912"/>
                    <a:pt x="1260" y="838"/>
                    <a:pt x="1285" y="751"/>
                  </a:cubicBezTo>
                  <a:cubicBezTo>
                    <a:pt x="1359" y="538"/>
                    <a:pt x="1275" y="279"/>
                    <a:pt x="1106" y="134"/>
                  </a:cubicBezTo>
                  <a:cubicBezTo>
                    <a:pt x="995" y="45"/>
                    <a:pt x="860" y="0"/>
                    <a:pt x="722"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2"/>
            <p:cNvSpPr/>
            <p:nvPr/>
          </p:nvSpPr>
          <p:spPr>
            <a:xfrm>
              <a:off x="5724547" y="3840557"/>
              <a:ext cx="43213" cy="38030"/>
            </a:xfrm>
            <a:custGeom>
              <a:avLst/>
              <a:gdLst/>
              <a:ahLst/>
              <a:cxnLst/>
              <a:rect l="l" t="t" r="r" b="b"/>
              <a:pathLst>
                <a:path w="1359" h="1196" extrusionOk="0">
                  <a:moveTo>
                    <a:pt x="718" y="1"/>
                  </a:moveTo>
                  <a:cubicBezTo>
                    <a:pt x="636" y="1"/>
                    <a:pt x="555" y="16"/>
                    <a:pt x="479" y="45"/>
                  </a:cubicBezTo>
                  <a:cubicBezTo>
                    <a:pt x="6" y="234"/>
                    <a:pt x="0" y="990"/>
                    <a:pt x="491" y="1163"/>
                  </a:cubicBezTo>
                  <a:cubicBezTo>
                    <a:pt x="551" y="1185"/>
                    <a:pt x="613" y="1196"/>
                    <a:pt x="674" y="1196"/>
                  </a:cubicBezTo>
                  <a:cubicBezTo>
                    <a:pt x="852" y="1196"/>
                    <a:pt x="1028" y="1110"/>
                    <a:pt x="1152" y="975"/>
                  </a:cubicBezTo>
                  <a:cubicBezTo>
                    <a:pt x="1211" y="910"/>
                    <a:pt x="1260" y="836"/>
                    <a:pt x="1288" y="752"/>
                  </a:cubicBezTo>
                  <a:cubicBezTo>
                    <a:pt x="1359" y="536"/>
                    <a:pt x="1275" y="277"/>
                    <a:pt x="1106" y="135"/>
                  </a:cubicBezTo>
                  <a:cubicBezTo>
                    <a:pt x="996" y="45"/>
                    <a:pt x="857" y="1"/>
                    <a:pt x="718" y="1"/>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2"/>
            <p:cNvSpPr/>
            <p:nvPr/>
          </p:nvSpPr>
          <p:spPr>
            <a:xfrm>
              <a:off x="4880959" y="3928318"/>
              <a:ext cx="43213" cy="38030"/>
            </a:xfrm>
            <a:custGeom>
              <a:avLst/>
              <a:gdLst/>
              <a:ahLst/>
              <a:cxnLst/>
              <a:rect l="l" t="t" r="r" b="b"/>
              <a:pathLst>
                <a:path w="1359" h="1196" extrusionOk="0">
                  <a:moveTo>
                    <a:pt x="719" y="0"/>
                  </a:moveTo>
                  <a:cubicBezTo>
                    <a:pt x="638" y="0"/>
                    <a:pt x="556" y="16"/>
                    <a:pt x="479" y="45"/>
                  </a:cubicBezTo>
                  <a:cubicBezTo>
                    <a:pt x="3" y="234"/>
                    <a:pt x="0" y="990"/>
                    <a:pt x="488" y="1163"/>
                  </a:cubicBezTo>
                  <a:cubicBezTo>
                    <a:pt x="547" y="1185"/>
                    <a:pt x="608" y="1196"/>
                    <a:pt x="670" y="1196"/>
                  </a:cubicBezTo>
                  <a:cubicBezTo>
                    <a:pt x="847" y="1196"/>
                    <a:pt x="1025" y="1110"/>
                    <a:pt x="1149" y="975"/>
                  </a:cubicBezTo>
                  <a:cubicBezTo>
                    <a:pt x="1207" y="910"/>
                    <a:pt x="1257" y="836"/>
                    <a:pt x="1284" y="752"/>
                  </a:cubicBezTo>
                  <a:cubicBezTo>
                    <a:pt x="1359" y="536"/>
                    <a:pt x="1272" y="277"/>
                    <a:pt x="1102" y="135"/>
                  </a:cubicBezTo>
                  <a:cubicBezTo>
                    <a:pt x="994" y="44"/>
                    <a:pt x="857" y="0"/>
                    <a:pt x="719"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2"/>
            <p:cNvSpPr/>
            <p:nvPr/>
          </p:nvSpPr>
          <p:spPr>
            <a:xfrm>
              <a:off x="4502982" y="4091503"/>
              <a:ext cx="43213" cy="38062"/>
            </a:xfrm>
            <a:custGeom>
              <a:avLst/>
              <a:gdLst/>
              <a:ahLst/>
              <a:cxnLst/>
              <a:rect l="l" t="t" r="r" b="b"/>
              <a:pathLst>
                <a:path w="1359" h="1197" extrusionOk="0">
                  <a:moveTo>
                    <a:pt x="717" y="0"/>
                  </a:moveTo>
                  <a:cubicBezTo>
                    <a:pt x="636" y="0"/>
                    <a:pt x="555" y="15"/>
                    <a:pt x="479" y="45"/>
                  </a:cubicBezTo>
                  <a:cubicBezTo>
                    <a:pt x="4" y="236"/>
                    <a:pt x="1" y="993"/>
                    <a:pt x="488" y="1165"/>
                  </a:cubicBezTo>
                  <a:cubicBezTo>
                    <a:pt x="546" y="1187"/>
                    <a:pt x="606" y="1196"/>
                    <a:pt x="666" y="1196"/>
                  </a:cubicBezTo>
                  <a:cubicBezTo>
                    <a:pt x="844" y="1196"/>
                    <a:pt x="1022" y="1111"/>
                    <a:pt x="1149" y="977"/>
                  </a:cubicBezTo>
                  <a:cubicBezTo>
                    <a:pt x="1208" y="909"/>
                    <a:pt x="1257" y="838"/>
                    <a:pt x="1285" y="752"/>
                  </a:cubicBezTo>
                  <a:cubicBezTo>
                    <a:pt x="1359" y="536"/>
                    <a:pt x="1273" y="276"/>
                    <a:pt x="1103" y="134"/>
                  </a:cubicBezTo>
                  <a:cubicBezTo>
                    <a:pt x="993" y="44"/>
                    <a:pt x="856" y="0"/>
                    <a:pt x="717" y="0"/>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2"/>
            <p:cNvSpPr/>
            <p:nvPr/>
          </p:nvSpPr>
          <p:spPr>
            <a:xfrm>
              <a:off x="4682924" y="4017415"/>
              <a:ext cx="581703" cy="134726"/>
            </a:xfrm>
            <a:custGeom>
              <a:avLst/>
              <a:gdLst/>
              <a:ahLst/>
              <a:cxnLst/>
              <a:rect l="l" t="t" r="r" b="b"/>
              <a:pathLst>
                <a:path w="18294" h="4237" extrusionOk="0">
                  <a:moveTo>
                    <a:pt x="7806" y="0"/>
                  </a:moveTo>
                  <a:cubicBezTo>
                    <a:pt x="6725" y="0"/>
                    <a:pt x="5687" y="156"/>
                    <a:pt x="4508" y="482"/>
                  </a:cubicBezTo>
                  <a:cubicBezTo>
                    <a:pt x="3820" y="670"/>
                    <a:pt x="1449" y="1399"/>
                    <a:pt x="87" y="2770"/>
                  </a:cubicBezTo>
                  <a:cubicBezTo>
                    <a:pt x="1" y="2850"/>
                    <a:pt x="1" y="2986"/>
                    <a:pt x="87" y="3069"/>
                  </a:cubicBezTo>
                  <a:cubicBezTo>
                    <a:pt x="127" y="3113"/>
                    <a:pt x="181" y="3134"/>
                    <a:pt x="236" y="3134"/>
                  </a:cubicBezTo>
                  <a:cubicBezTo>
                    <a:pt x="290" y="3134"/>
                    <a:pt x="345" y="3113"/>
                    <a:pt x="387" y="3069"/>
                  </a:cubicBezTo>
                  <a:cubicBezTo>
                    <a:pt x="1677" y="1779"/>
                    <a:pt x="3953" y="1078"/>
                    <a:pt x="4623" y="893"/>
                  </a:cubicBezTo>
                  <a:cubicBezTo>
                    <a:pt x="5764" y="578"/>
                    <a:pt x="6767" y="428"/>
                    <a:pt x="7811" y="428"/>
                  </a:cubicBezTo>
                  <a:cubicBezTo>
                    <a:pt x="8366" y="428"/>
                    <a:pt x="8933" y="471"/>
                    <a:pt x="9538" y="553"/>
                  </a:cubicBezTo>
                  <a:cubicBezTo>
                    <a:pt x="11449" y="816"/>
                    <a:pt x="13030" y="1881"/>
                    <a:pt x="13669" y="3338"/>
                  </a:cubicBezTo>
                  <a:cubicBezTo>
                    <a:pt x="13704" y="3415"/>
                    <a:pt x="13780" y="3464"/>
                    <a:pt x="13862" y="3464"/>
                  </a:cubicBezTo>
                  <a:cubicBezTo>
                    <a:pt x="13888" y="3464"/>
                    <a:pt x="13915" y="3459"/>
                    <a:pt x="13940" y="3449"/>
                  </a:cubicBezTo>
                  <a:cubicBezTo>
                    <a:pt x="14382" y="3271"/>
                    <a:pt x="14854" y="3185"/>
                    <a:pt x="15326" y="3185"/>
                  </a:cubicBezTo>
                  <a:cubicBezTo>
                    <a:pt x="16270" y="3185"/>
                    <a:pt x="17214" y="3531"/>
                    <a:pt x="17914" y="4178"/>
                  </a:cubicBezTo>
                  <a:cubicBezTo>
                    <a:pt x="17954" y="4218"/>
                    <a:pt x="18010" y="4236"/>
                    <a:pt x="18059" y="4236"/>
                  </a:cubicBezTo>
                  <a:cubicBezTo>
                    <a:pt x="18118" y="4236"/>
                    <a:pt x="18176" y="4212"/>
                    <a:pt x="18213" y="4165"/>
                  </a:cubicBezTo>
                  <a:cubicBezTo>
                    <a:pt x="18294" y="4082"/>
                    <a:pt x="18288" y="3946"/>
                    <a:pt x="18201" y="3866"/>
                  </a:cubicBezTo>
                  <a:cubicBezTo>
                    <a:pt x="17422" y="3145"/>
                    <a:pt x="16372" y="2760"/>
                    <a:pt x="15321" y="2760"/>
                  </a:cubicBezTo>
                  <a:cubicBezTo>
                    <a:pt x="14864" y="2760"/>
                    <a:pt x="14407" y="2833"/>
                    <a:pt x="13971" y="2983"/>
                  </a:cubicBezTo>
                  <a:cubicBezTo>
                    <a:pt x="13230" y="1489"/>
                    <a:pt x="11572" y="405"/>
                    <a:pt x="9596" y="130"/>
                  </a:cubicBezTo>
                  <a:cubicBezTo>
                    <a:pt x="8969" y="44"/>
                    <a:pt x="8381" y="0"/>
                    <a:pt x="7806"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2"/>
            <p:cNvSpPr/>
            <p:nvPr/>
          </p:nvSpPr>
          <p:spPr>
            <a:xfrm>
              <a:off x="5839908" y="3817694"/>
              <a:ext cx="102420" cy="89892"/>
            </a:xfrm>
            <a:custGeom>
              <a:avLst/>
              <a:gdLst/>
              <a:ahLst/>
              <a:cxnLst/>
              <a:rect l="l" t="t" r="r" b="b"/>
              <a:pathLst>
                <a:path w="3221" h="2827" extrusionOk="0">
                  <a:moveTo>
                    <a:pt x="242" y="0"/>
                  </a:moveTo>
                  <a:cubicBezTo>
                    <a:pt x="220" y="0"/>
                    <a:pt x="198" y="4"/>
                    <a:pt x="176" y="11"/>
                  </a:cubicBezTo>
                  <a:cubicBezTo>
                    <a:pt x="62" y="48"/>
                    <a:pt x="0" y="168"/>
                    <a:pt x="40" y="283"/>
                  </a:cubicBezTo>
                  <a:cubicBezTo>
                    <a:pt x="475" y="1564"/>
                    <a:pt x="1615" y="2558"/>
                    <a:pt x="2942" y="2820"/>
                  </a:cubicBezTo>
                  <a:cubicBezTo>
                    <a:pt x="2958" y="2827"/>
                    <a:pt x="2970" y="2827"/>
                    <a:pt x="2986" y="2827"/>
                  </a:cubicBezTo>
                  <a:cubicBezTo>
                    <a:pt x="3084" y="2827"/>
                    <a:pt x="3174" y="2753"/>
                    <a:pt x="3196" y="2654"/>
                  </a:cubicBezTo>
                  <a:cubicBezTo>
                    <a:pt x="3220" y="2540"/>
                    <a:pt x="3143" y="2428"/>
                    <a:pt x="3026" y="2404"/>
                  </a:cubicBezTo>
                  <a:cubicBezTo>
                    <a:pt x="1846" y="2172"/>
                    <a:pt x="834" y="1286"/>
                    <a:pt x="445" y="147"/>
                  </a:cubicBezTo>
                  <a:cubicBezTo>
                    <a:pt x="415" y="58"/>
                    <a:pt x="331" y="0"/>
                    <a:pt x="242"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2"/>
            <p:cNvSpPr/>
            <p:nvPr/>
          </p:nvSpPr>
          <p:spPr>
            <a:xfrm>
              <a:off x="5920292" y="4037034"/>
              <a:ext cx="149257" cy="84168"/>
            </a:xfrm>
            <a:custGeom>
              <a:avLst/>
              <a:gdLst/>
              <a:ahLst/>
              <a:cxnLst/>
              <a:rect l="l" t="t" r="r" b="b"/>
              <a:pathLst>
                <a:path w="4694" h="2647" extrusionOk="0">
                  <a:moveTo>
                    <a:pt x="3699" y="0"/>
                  </a:moveTo>
                  <a:cubicBezTo>
                    <a:pt x="2161" y="0"/>
                    <a:pt x="525" y="998"/>
                    <a:pt x="41" y="2360"/>
                  </a:cubicBezTo>
                  <a:cubicBezTo>
                    <a:pt x="1" y="2474"/>
                    <a:pt x="59" y="2594"/>
                    <a:pt x="170" y="2635"/>
                  </a:cubicBezTo>
                  <a:cubicBezTo>
                    <a:pt x="198" y="2644"/>
                    <a:pt x="220" y="2647"/>
                    <a:pt x="245" y="2647"/>
                  </a:cubicBezTo>
                  <a:cubicBezTo>
                    <a:pt x="334" y="2647"/>
                    <a:pt x="414" y="2591"/>
                    <a:pt x="442" y="2508"/>
                  </a:cubicBezTo>
                  <a:cubicBezTo>
                    <a:pt x="820" y="1437"/>
                    <a:pt x="2243" y="427"/>
                    <a:pt x="3681" y="427"/>
                  </a:cubicBezTo>
                  <a:cubicBezTo>
                    <a:pt x="3922" y="427"/>
                    <a:pt x="4163" y="455"/>
                    <a:pt x="4400" y="517"/>
                  </a:cubicBezTo>
                  <a:cubicBezTo>
                    <a:pt x="4418" y="521"/>
                    <a:pt x="4436" y="523"/>
                    <a:pt x="4453" y="523"/>
                  </a:cubicBezTo>
                  <a:cubicBezTo>
                    <a:pt x="4550" y="523"/>
                    <a:pt x="4636" y="459"/>
                    <a:pt x="4663" y="362"/>
                  </a:cubicBezTo>
                  <a:cubicBezTo>
                    <a:pt x="4694" y="245"/>
                    <a:pt x="4626" y="131"/>
                    <a:pt x="4508" y="100"/>
                  </a:cubicBezTo>
                  <a:cubicBezTo>
                    <a:pt x="4246" y="32"/>
                    <a:pt x="3974" y="0"/>
                    <a:pt x="3699"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2"/>
            <p:cNvSpPr/>
            <p:nvPr/>
          </p:nvSpPr>
          <p:spPr>
            <a:xfrm>
              <a:off x="6251527" y="3854071"/>
              <a:ext cx="59716" cy="89733"/>
            </a:xfrm>
            <a:custGeom>
              <a:avLst/>
              <a:gdLst/>
              <a:ahLst/>
              <a:cxnLst/>
              <a:rect l="l" t="t" r="r" b="b"/>
              <a:pathLst>
                <a:path w="1878" h="2822" extrusionOk="0">
                  <a:moveTo>
                    <a:pt x="217" y="0"/>
                  </a:moveTo>
                  <a:cubicBezTo>
                    <a:pt x="99" y="0"/>
                    <a:pt x="4" y="93"/>
                    <a:pt x="4" y="210"/>
                  </a:cubicBezTo>
                  <a:cubicBezTo>
                    <a:pt x="1" y="1257"/>
                    <a:pt x="615" y="2300"/>
                    <a:pt x="1535" y="2797"/>
                  </a:cubicBezTo>
                  <a:cubicBezTo>
                    <a:pt x="1566" y="2816"/>
                    <a:pt x="1603" y="2822"/>
                    <a:pt x="1637" y="2822"/>
                  </a:cubicBezTo>
                  <a:cubicBezTo>
                    <a:pt x="1708" y="2822"/>
                    <a:pt x="1782" y="2785"/>
                    <a:pt x="1822" y="2711"/>
                  </a:cubicBezTo>
                  <a:cubicBezTo>
                    <a:pt x="1878" y="2609"/>
                    <a:pt x="1841" y="2479"/>
                    <a:pt x="1736" y="2421"/>
                  </a:cubicBezTo>
                  <a:cubicBezTo>
                    <a:pt x="948" y="1998"/>
                    <a:pt x="424" y="1108"/>
                    <a:pt x="430" y="216"/>
                  </a:cubicBezTo>
                  <a:cubicBezTo>
                    <a:pt x="430" y="96"/>
                    <a:pt x="337" y="0"/>
                    <a:pt x="217"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2"/>
            <p:cNvSpPr/>
            <p:nvPr/>
          </p:nvSpPr>
          <p:spPr>
            <a:xfrm>
              <a:off x="6681620" y="4095446"/>
              <a:ext cx="253426" cy="55232"/>
            </a:xfrm>
            <a:custGeom>
              <a:avLst/>
              <a:gdLst/>
              <a:ahLst/>
              <a:cxnLst/>
              <a:rect l="l" t="t" r="r" b="b"/>
              <a:pathLst>
                <a:path w="7970" h="1737" extrusionOk="0">
                  <a:moveTo>
                    <a:pt x="3130" y="1"/>
                  </a:moveTo>
                  <a:cubicBezTo>
                    <a:pt x="2763" y="1"/>
                    <a:pt x="2421" y="35"/>
                    <a:pt x="2100" y="103"/>
                  </a:cubicBezTo>
                  <a:cubicBezTo>
                    <a:pt x="1254" y="285"/>
                    <a:pt x="532" y="708"/>
                    <a:pt x="68" y="1301"/>
                  </a:cubicBezTo>
                  <a:cubicBezTo>
                    <a:pt x="1" y="1393"/>
                    <a:pt x="16" y="1526"/>
                    <a:pt x="109" y="1600"/>
                  </a:cubicBezTo>
                  <a:cubicBezTo>
                    <a:pt x="148" y="1630"/>
                    <a:pt x="194" y="1645"/>
                    <a:pt x="240" y="1645"/>
                  </a:cubicBezTo>
                  <a:cubicBezTo>
                    <a:pt x="305" y="1645"/>
                    <a:pt x="368" y="1617"/>
                    <a:pt x="411" y="1563"/>
                  </a:cubicBezTo>
                  <a:cubicBezTo>
                    <a:pt x="813" y="1048"/>
                    <a:pt x="1439" y="683"/>
                    <a:pt x="2190" y="523"/>
                  </a:cubicBezTo>
                  <a:cubicBezTo>
                    <a:pt x="2483" y="461"/>
                    <a:pt x="2796" y="430"/>
                    <a:pt x="3134" y="430"/>
                  </a:cubicBezTo>
                  <a:cubicBezTo>
                    <a:pt x="3508" y="430"/>
                    <a:pt x="3911" y="468"/>
                    <a:pt x="4351" y="544"/>
                  </a:cubicBezTo>
                  <a:cubicBezTo>
                    <a:pt x="5505" y="745"/>
                    <a:pt x="6608" y="1134"/>
                    <a:pt x="7627" y="1708"/>
                  </a:cubicBezTo>
                  <a:cubicBezTo>
                    <a:pt x="7657" y="1727"/>
                    <a:pt x="7698" y="1736"/>
                    <a:pt x="7731" y="1736"/>
                  </a:cubicBezTo>
                  <a:cubicBezTo>
                    <a:pt x="7809" y="1736"/>
                    <a:pt x="7883" y="1696"/>
                    <a:pt x="7914" y="1628"/>
                  </a:cubicBezTo>
                  <a:cubicBezTo>
                    <a:pt x="7969" y="1523"/>
                    <a:pt x="7935" y="1393"/>
                    <a:pt x="7830" y="1335"/>
                  </a:cubicBezTo>
                  <a:cubicBezTo>
                    <a:pt x="6771" y="736"/>
                    <a:pt x="5623" y="331"/>
                    <a:pt x="4419" y="121"/>
                  </a:cubicBezTo>
                  <a:cubicBezTo>
                    <a:pt x="3957" y="41"/>
                    <a:pt x="3529" y="1"/>
                    <a:pt x="3130"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2"/>
            <p:cNvSpPr/>
            <p:nvPr/>
          </p:nvSpPr>
          <p:spPr>
            <a:xfrm>
              <a:off x="7018450" y="4107688"/>
              <a:ext cx="106363" cy="43944"/>
            </a:xfrm>
            <a:custGeom>
              <a:avLst/>
              <a:gdLst/>
              <a:ahLst/>
              <a:cxnLst/>
              <a:rect l="l" t="t" r="r" b="b"/>
              <a:pathLst>
                <a:path w="3345" h="1382" extrusionOk="0">
                  <a:moveTo>
                    <a:pt x="2126" y="0"/>
                  </a:moveTo>
                  <a:cubicBezTo>
                    <a:pt x="1328" y="0"/>
                    <a:pt x="527" y="378"/>
                    <a:pt x="72" y="1045"/>
                  </a:cubicBezTo>
                  <a:cubicBezTo>
                    <a:pt x="1" y="1141"/>
                    <a:pt x="28" y="1277"/>
                    <a:pt x="124" y="1342"/>
                  </a:cubicBezTo>
                  <a:cubicBezTo>
                    <a:pt x="161" y="1370"/>
                    <a:pt x="201" y="1382"/>
                    <a:pt x="244" y="1382"/>
                  </a:cubicBezTo>
                  <a:cubicBezTo>
                    <a:pt x="315" y="1382"/>
                    <a:pt x="380" y="1351"/>
                    <a:pt x="420" y="1289"/>
                  </a:cubicBezTo>
                  <a:cubicBezTo>
                    <a:pt x="792" y="745"/>
                    <a:pt x="1469" y="432"/>
                    <a:pt x="2133" y="432"/>
                  </a:cubicBezTo>
                  <a:cubicBezTo>
                    <a:pt x="2434" y="432"/>
                    <a:pt x="2732" y="496"/>
                    <a:pt x="2998" y="632"/>
                  </a:cubicBezTo>
                  <a:cubicBezTo>
                    <a:pt x="3032" y="648"/>
                    <a:pt x="3066" y="656"/>
                    <a:pt x="3099" y="656"/>
                  </a:cubicBezTo>
                  <a:cubicBezTo>
                    <a:pt x="3178" y="656"/>
                    <a:pt x="3252" y="613"/>
                    <a:pt x="3289" y="539"/>
                  </a:cubicBezTo>
                  <a:cubicBezTo>
                    <a:pt x="3344" y="431"/>
                    <a:pt x="3301" y="304"/>
                    <a:pt x="3196" y="252"/>
                  </a:cubicBezTo>
                  <a:cubicBezTo>
                    <a:pt x="2863" y="81"/>
                    <a:pt x="2495" y="0"/>
                    <a:pt x="2126" y="0"/>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2"/>
            <p:cNvSpPr/>
            <p:nvPr/>
          </p:nvSpPr>
          <p:spPr>
            <a:xfrm>
              <a:off x="3931231" y="3997668"/>
              <a:ext cx="136475" cy="145156"/>
            </a:xfrm>
            <a:custGeom>
              <a:avLst/>
              <a:gdLst/>
              <a:ahLst/>
              <a:cxnLst/>
              <a:rect l="l" t="t" r="r" b="b"/>
              <a:pathLst>
                <a:path w="4292" h="4565" extrusionOk="0">
                  <a:moveTo>
                    <a:pt x="233" y="1"/>
                  </a:moveTo>
                  <a:cubicBezTo>
                    <a:pt x="137" y="1"/>
                    <a:pt x="49" y="65"/>
                    <a:pt x="28" y="165"/>
                  </a:cubicBezTo>
                  <a:cubicBezTo>
                    <a:pt x="0" y="279"/>
                    <a:pt x="68" y="396"/>
                    <a:pt x="186" y="424"/>
                  </a:cubicBezTo>
                  <a:cubicBezTo>
                    <a:pt x="2041" y="865"/>
                    <a:pt x="3548" y="2496"/>
                    <a:pt x="3847" y="4382"/>
                  </a:cubicBezTo>
                  <a:cubicBezTo>
                    <a:pt x="3866" y="4490"/>
                    <a:pt x="3955" y="4564"/>
                    <a:pt x="4060" y="4564"/>
                  </a:cubicBezTo>
                  <a:cubicBezTo>
                    <a:pt x="4067" y="4564"/>
                    <a:pt x="4079" y="4564"/>
                    <a:pt x="4094" y="4555"/>
                  </a:cubicBezTo>
                  <a:cubicBezTo>
                    <a:pt x="4212" y="4539"/>
                    <a:pt x="4292" y="4428"/>
                    <a:pt x="4273" y="4314"/>
                  </a:cubicBezTo>
                  <a:cubicBezTo>
                    <a:pt x="3943" y="2264"/>
                    <a:pt x="2307" y="489"/>
                    <a:pt x="284" y="7"/>
                  </a:cubicBezTo>
                  <a:cubicBezTo>
                    <a:pt x="267" y="3"/>
                    <a:pt x="250" y="1"/>
                    <a:pt x="233"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2"/>
            <p:cNvSpPr/>
            <p:nvPr/>
          </p:nvSpPr>
          <p:spPr>
            <a:xfrm>
              <a:off x="3999850" y="3909017"/>
              <a:ext cx="100957" cy="45311"/>
            </a:xfrm>
            <a:custGeom>
              <a:avLst/>
              <a:gdLst/>
              <a:ahLst/>
              <a:cxnLst/>
              <a:rect l="l" t="t" r="r" b="b"/>
              <a:pathLst>
                <a:path w="3175" h="1425" extrusionOk="0">
                  <a:moveTo>
                    <a:pt x="2442" y="1"/>
                  </a:moveTo>
                  <a:cubicBezTo>
                    <a:pt x="1549" y="1"/>
                    <a:pt x="663" y="395"/>
                    <a:pt x="78" y="1072"/>
                  </a:cubicBezTo>
                  <a:cubicBezTo>
                    <a:pt x="1" y="1162"/>
                    <a:pt x="10" y="1295"/>
                    <a:pt x="99" y="1372"/>
                  </a:cubicBezTo>
                  <a:cubicBezTo>
                    <a:pt x="139" y="1409"/>
                    <a:pt x="189" y="1424"/>
                    <a:pt x="238" y="1424"/>
                  </a:cubicBezTo>
                  <a:cubicBezTo>
                    <a:pt x="300" y="1424"/>
                    <a:pt x="359" y="1400"/>
                    <a:pt x="402" y="1356"/>
                  </a:cubicBezTo>
                  <a:cubicBezTo>
                    <a:pt x="906" y="770"/>
                    <a:pt x="1674" y="432"/>
                    <a:pt x="2445" y="432"/>
                  </a:cubicBezTo>
                  <a:cubicBezTo>
                    <a:pt x="2599" y="432"/>
                    <a:pt x="2753" y="446"/>
                    <a:pt x="2906" y="473"/>
                  </a:cubicBezTo>
                  <a:cubicBezTo>
                    <a:pt x="2918" y="475"/>
                    <a:pt x="2930" y="476"/>
                    <a:pt x="2941" y="476"/>
                  </a:cubicBezTo>
                  <a:cubicBezTo>
                    <a:pt x="3047" y="476"/>
                    <a:pt x="3136" y="403"/>
                    <a:pt x="3156" y="300"/>
                  </a:cubicBezTo>
                  <a:cubicBezTo>
                    <a:pt x="3174" y="180"/>
                    <a:pt x="3097" y="72"/>
                    <a:pt x="2983" y="50"/>
                  </a:cubicBezTo>
                  <a:cubicBezTo>
                    <a:pt x="2804" y="17"/>
                    <a:pt x="2623" y="1"/>
                    <a:pt x="2442"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2"/>
            <p:cNvSpPr/>
            <p:nvPr/>
          </p:nvSpPr>
          <p:spPr>
            <a:xfrm>
              <a:off x="3048851" y="4089245"/>
              <a:ext cx="121180" cy="53070"/>
            </a:xfrm>
            <a:custGeom>
              <a:avLst/>
              <a:gdLst/>
              <a:ahLst/>
              <a:cxnLst/>
              <a:rect l="l" t="t" r="r" b="b"/>
              <a:pathLst>
                <a:path w="3811" h="1669" extrusionOk="0">
                  <a:moveTo>
                    <a:pt x="770" y="1"/>
                  </a:moveTo>
                  <a:cubicBezTo>
                    <a:pt x="579" y="1"/>
                    <a:pt x="387" y="15"/>
                    <a:pt x="198" y="45"/>
                  </a:cubicBezTo>
                  <a:cubicBezTo>
                    <a:pt x="84" y="60"/>
                    <a:pt x="1" y="171"/>
                    <a:pt x="22" y="286"/>
                  </a:cubicBezTo>
                  <a:cubicBezTo>
                    <a:pt x="36" y="391"/>
                    <a:pt x="128" y="467"/>
                    <a:pt x="230" y="467"/>
                  </a:cubicBezTo>
                  <a:cubicBezTo>
                    <a:pt x="241" y="467"/>
                    <a:pt x="252" y="466"/>
                    <a:pt x="263" y="465"/>
                  </a:cubicBezTo>
                  <a:cubicBezTo>
                    <a:pt x="431" y="438"/>
                    <a:pt x="601" y="425"/>
                    <a:pt x="772" y="425"/>
                  </a:cubicBezTo>
                  <a:cubicBezTo>
                    <a:pt x="1760" y="425"/>
                    <a:pt x="2759" y="857"/>
                    <a:pt x="3412" y="1595"/>
                  </a:cubicBezTo>
                  <a:cubicBezTo>
                    <a:pt x="3452" y="1644"/>
                    <a:pt x="3514" y="1669"/>
                    <a:pt x="3573" y="1669"/>
                  </a:cubicBezTo>
                  <a:cubicBezTo>
                    <a:pt x="3622" y="1669"/>
                    <a:pt x="3672" y="1653"/>
                    <a:pt x="3715" y="1613"/>
                  </a:cubicBezTo>
                  <a:cubicBezTo>
                    <a:pt x="3804" y="1536"/>
                    <a:pt x="3811" y="1403"/>
                    <a:pt x="3733" y="1314"/>
                  </a:cubicBezTo>
                  <a:cubicBezTo>
                    <a:pt x="2996" y="484"/>
                    <a:pt x="1880" y="1"/>
                    <a:pt x="770"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2"/>
            <p:cNvSpPr/>
            <p:nvPr/>
          </p:nvSpPr>
          <p:spPr>
            <a:xfrm>
              <a:off x="4616849" y="3907586"/>
              <a:ext cx="119527" cy="82483"/>
            </a:xfrm>
            <a:custGeom>
              <a:avLst/>
              <a:gdLst/>
              <a:ahLst/>
              <a:cxnLst/>
              <a:rect l="l" t="t" r="r" b="b"/>
              <a:pathLst>
                <a:path w="3759" h="2594" extrusionOk="0">
                  <a:moveTo>
                    <a:pt x="226" y="1"/>
                  </a:moveTo>
                  <a:cubicBezTo>
                    <a:pt x="121" y="1"/>
                    <a:pt x="30" y="80"/>
                    <a:pt x="13" y="188"/>
                  </a:cubicBezTo>
                  <a:cubicBezTo>
                    <a:pt x="1" y="302"/>
                    <a:pt x="84" y="410"/>
                    <a:pt x="202" y="426"/>
                  </a:cubicBezTo>
                  <a:cubicBezTo>
                    <a:pt x="1474" y="589"/>
                    <a:pt x="2675" y="1380"/>
                    <a:pt x="3326" y="2488"/>
                  </a:cubicBezTo>
                  <a:cubicBezTo>
                    <a:pt x="3369" y="2553"/>
                    <a:pt x="3437" y="2593"/>
                    <a:pt x="3511" y="2593"/>
                  </a:cubicBezTo>
                  <a:cubicBezTo>
                    <a:pt x="3551" y="2593"/>
                    <a:pt x="3589" y="2581"/>
                    <a:pt x="3619" y="2565"/>
                  </a:cubicBezTo>
                  <a:cubicBezTo>
                    <a:pt x="3724" y="2504"/>
                    <a:pt x="3758" y="2371"/>
                    <a:pt x="3697" y="2272"/>
                  </a:cubicBezTo>
                  <a:cubicBezTo>
                    <a:pt x="2974" y="1052"/>
                    <a:pt x="1659" y="185"/>
                    <a:pt x="254" y="3"/>
                  </a:cubicBezTo>
                  <a:cubicBezTo>
                    <a:pt x="245" y="1"/>
                    <a:pt x="235" y="1"/>
                    <a:pt x="226"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0" name="Google Shape;5330;p32"/>
          <p:cNvGrpSpPr/>
          <p:nvPr/>
        </p:nvGrpSpPr>
        <p:grpSpPr>
          <a:xfrm flipH="1">
            <a:off x="1164662" y="4819973"/>
            <a:ext cx="6814672" cy="411169"/>
            <a:chOff x="2142536" y="2772131"/>
            <a:chExt cx="2338999" cy="141130"/>
          </a:xfrm>
        </p:grpSpPr>
        <p:sp>
          <p:nvSpPr>
            <p:cNvPr id="5331" name="Google Shape;5331;p32"/>
            <p:cNvSpPr/>
            <p:nvPr/>
          </p:nvSpPr>
          <p:spPr>
            <a:xfrm>
              <a:off x="2142536" y="2772131"/>
              <a:ext cx="396884" cy="141130"/>
            </a:xfrm>
            <a:custGeom>
              <a:avLst/>
              <a:gdLst/>
              <a:ahLst/>
              <a:cxnLst/>
              <a:rect l="l" t="t" r="r" b="b"/>
              <a:pathLst>
                <a:path w="16755" h="5958" extrusionOk="0">
                  <a:moveTo>
                    <a:pt x="8999" y="1"/>
                  </a:moveTo>
                  <a:lnTo>
                    <a:pt x="3517" y="1175"/>
                  </a:lnTo>
                  <a:lnTo>
                    <a:pt x="2377" y="2854"/>
                  </a:lnTo>
                  <a:lnTo>
                    <a:pt x="1034" y="3525"/>
                  </a:lnTo>
                  <a:lnTo>
                    <a:pt x="0" y="5957"/>
                  </a:lnTo>
                  <a:lnTo>
                    <a:pt x="16754" y="5957"/>
                  </a:lnTo>
                  <a:lnTo>
                    <a:pt x="14274" y="2601"/>
                  </a:lnTo>
                  <a:lnTo>
                    <a:pt x="89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2"/>
            <p:cNvSpPr/>
            <p:nvPr/>
          </p:nvSpPr>
          <p:spPr>
            <a:xfrm>
              <a:off x="2167029" y="2833718"/>
              <a:ext cx="372391" cy="79543"/>
            </a:xfrm>
            <a:custGeom>
              <a:avLst/>
              <a:gdLst/>
              <a:ahLst/>
              <a:cxnLst/>
              <a:rect l="l" t="t" r="r" b="b"/>
              <a:pathLst>
                <a:path w="15721" h="3358" extrusionOk="0">
                  <a:moveTo>
                    <a:pt x="13240" y="1"/>
                  </a:moveTo>
                  <a:lnTo>
                    <a:pt x="9825" y="1591"/>
                  </a:lnTo>
                  <a:lnTo>
                    <a:pt x="4923" y="1836"/>
                  </a:lnTo>
                  <a:lnTo>
                    <a:pt x="1343" y="254"/>
                  </a:lnTo>
                  <a:lnTo>
                    <a:pt x="0" y="925"/>
                  </a:lnTo>
                  <a:lnTo>
                    <a:pt x="2131" y="3328"/>
                  </a:lnTo>
                  <a:lnTo>
                    <a:pt x="15720" y="3357"/>
                  </a:lnTo>
                  <a:lnTo>
                    <a:pt x="15720" y="3357"/>
                  </a:lnTo>
                  <a:lnTo>
                    <a:pt x="13240"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2"/>
            <p:cNvSpPr/>
            <p:nvPr/>
          </p:nvSpPr>
          <p:spPr>
            <a:xfrm>
              <a:off x="2594541" y="2842743"/>
              <a:ext cx="207313" cy="68315"/>
            </a:xfrm>
            <a:custGeom>
              <a:avLst/>
              <a:gdLst/>
              <a:ahLst/>
              <a:cxnLst/>
              <a:rect l="l" t="t" r="r" b="b"/>
              <a:pathLst>
                <a:path w="8752" h="2884" extrusionOk="0">
                  <a:moveTo>
                    <a:pt x="5307" y="1"/>
                  </a:moveTo>
                  <a:lnTo>
                    <a:pt x="933" y="1397"/>
                  </a:lnTo>
                  <a:lnTo>
                    <a:pt x="1" y="2883"/>
                  </a:lnTo>
                  <a:lnTo>
                    <a:pt x="8752" y="2883"/>
                  </a:lnTo>
                  <a:lnTo>
                    <a:pt x="8099" y="1024"/>
                  </a:lnTo>
                  <a:lnTo>
                    <a:pt x="53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2"/>
            <p:cNvSpPr/>
            <p:nvPr/>
          </p:nvSpPr>
          <p:spPr>
            <a:xfrm>
              <a:off x="2594541" y="2866975"/>
              <a:ext cx="207313" cy="44082"/>
            </a:xfrm>
            <a:custGeom>
              <a:avLst/>
              <a:gdLst/>
              <a:ahLst/>
              <a:cxnLst/>
              <a:rect l="l" t="t" r="r" b="b"/>
              <a:pathLst>
                <a:path w="8752" h="1861" extrusionOk="0">
                  <a:moveTo>
                    <a:pt x="8099" y="1"/>
                  </a:moveTo>
                  <a:lnTo>
                    <a:pt x="6610" y="560"/>
                  </a:lnTo>
                  <a:lnTo>
                    <a:pt x="2654" y="653"/>
                  </a:lnTo>
                  <a:lnTo>
                    <a:pt x="933" y="374"/>
                  </a:lnTo>
                  <a:lnTo>
                    <a:pt x="1" y="1860"/>
                  </a:lnTo>
                  <a:lnTo>
                    <a:pt x="8752" y="1860"/>
                  </a:lnTo>
                  <a:lnTo>
                    <a:pt x="8099"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2"/>
            <p:cNvSpPr/>
            <p:nvPr/>
          </p:nvSpPr>
          <p:spPr>
            <a:xfrm>
              <a:off x="4309492" y="2860343"/>
              <a:ext cx="172042" cy="50715"/>
            </a:xfrm>
            <a:custGeom>
              <a:avLst/>
              <a:gdLst/>
              <a:ahLst/>
              <a:cxnLst/>
              <a:rect l="l" t="t" r="r" b="b"/>
              <a:pathLst>
                <a:path w="7263" h="2141" extrusionOk="0">
                  <a:moveTo>
                    <a:pt x="4098" y="1"/>
                  </a:moveTo>
                  <a:lnTo>
                    <a:pt x="963" y="401"/>
                  </a:lnTo>
                  <a:lnTo>
                    <a:pt x="1" y="2140"/>
                  </a:lnTo>
                  <a:lnTo>
                    <a:pt x="7263" y="2140"/>
                  </a:lnTo>
                  <a:lnTo>
                    <a:pt x="6829" y="750"/>
                  </a:lnTo>
                  <a:lnTo>
                    <a:pt x="40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2"/>
            <p:cNvSpPr/>
            <p:nvPr/>
          </p:nvSpPr>
          <p:spPr>
            <a:xfrm>
              <a:off x="4309492" y="2860343"/>
              <a:ext cx="172042" cy="50715"/>
            </a:xfrm>
            <a:custGeom>
              <a:avLst/>
              <a:gdLst/>
              <a:ahLst/>
              <a:cxnLst/>
              <a:rect l="l" t="t" r="r" b="b"/>
              <a:pathLst>
                <a:path w="7263" h="2141" extrusionOk="0">
                  <a:moveTo>
                    <a:pt x="4098" y="1"/>
                  </a:moveTo>
                  <a:lnTo>
                    <a:pt x="5169" y="933"/>
                  </a:lnTo>
                  <a:lnTo>
                    <a:pt x="3957" y="1535"/>
                  </a:lnTo>
                  <a:lnTo>
                    <a:pt x="1" y="2140"/>
                  </a:lnTo>
                  <a:lnTo>
                    <a:pt x="7263" y="2140"/>
                  </a:lnTo>
                  <a:lnTo>
                    <a:pt x="6829" y="750"/>
                  </a:lnTo>
                  <a:lnTo>
                    <a:pt x="4098"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7" name="Google Shape;5337;p32"/>
          <p:cNvGrpSpPr/>
          <p:nvPr/>
        </p:nvGrpSpPr>
        <p:grpSpPr>
          <a:xfrm rot="-7658665">
            <a:off x="-92988" y="384263"/>
            <a:ext cx="913481" cy="308341"/>
            <a:chOff x="5290129" y="2502232"/>
            <a:chExt cx="981557" cy="331298"/>
          </a:xfrm>
        </p:grpSpPr>
        <p:sp>
          <p:nvSpPr>
            <p:cNvPr id="5338" name="Google Shape;5338;p32"/>
            <p:cNvSpPr/>
            <p:nvPr/>
          </p:nvSpPr>
          <p:spPr>
            <a:xfrm>
              <a:off x="5622826" y="2601313"/>
              <a:ext cx="648860" cy="232217"/>
            </a:xfrm>
            <a:custGeom>
              <a:avLst/>
              <a:gdLst/>
              <a:ahLst/>
              <a:cxnLst/>
              <a:rect l="l" t="t" r="r" b="b"/>
              <a:pathLst>
                <a:path w="20406" h="7303" extrusionOk="0">
                  <a:moveTo>
                    <a:pt x="999" y="0"/>
                  </a:moveTo>
                  <a:cubicBezTo>
                    <a:pt x="646" y="0"/>
                    <a:pt x="0" y="2616"/>
                    <a:pt x="343" y="2701"/>
                  </a:cubicBezTo>
                  <a:cubicBezTo>
                    <a:pt x="3749" y="3420"/>
                    <a:pt x="17889" y="7076"/>
                    <a:pt x="18689" y="7273"/>
                  </a:cubicBezTo>
                  <a:cubicBezTo>
                    <a:pt x="18769" y="7293"/>
                    <a:pt x="18854" y="7303"/>
                    <a:pt x="18941" y="7303"/>
                  </a:cubicBezTo>
                  <a:cubicBezTo>
                    <a:pt x="19446" y="7303"/>
                    <a:pt x="20019" y="6967"/>
                    <a:pt x="20196" y="6245"/>
                  </a:cubicBezTo>
                  <a:cubicBezTo>
                    <a:pt x="20406" y="5399"/>
                    <a:pt x="19989" y="4729"/>
                    <a:pt x="19313" y="4560"/>
                  </a:cubicBezTo>
                  <a:cubicBezTo>
                    <a:pt x="18396" y="4331"/>
                    <a:pt x="1017" y="3"/>
                    <a:pt x="1017" y="3"/>
                  </a:cubicBezTo>
                  <a:cubicBezTo>
                    <a:pt x="1011" y="1"/>
                    <a:pt x="1005" y="0"/>
                    <a:pt x="999" y="0"/>
                  </a:cubicBez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2"/>
            <p:cNvSpPr/>
            <p:nvPr/>
          </p:nvSpPr>
          <p:spPr>
            <a:xfrm>
              <a:off x="5629218" y="2655178"/>
              <a:ext cx="637349" cy="178225"/>
            </a:xfrm>
            <a:custGeom>
              <a:avLst/>
              <a:gdLst/>
              <a:ahLst/>
              <a:cxnLst/>
              <a:rect l="l" t="t" r="r" b="b"/>
              <a:pathLst>
                <a:path w="20044" h="5605" extrusionOk="0">
                  <a:moveTo>
                    <a:pt x="124" y="0"/>
                  </a:moveTo>
                  <a:cubicBezTo>
                    <a:pt x="22" y="522"/>
                    <a:pt x="0" y="967"/>
                    <a:pt x="139" y="1001"/>
                  </a:cubicBezTo>
                  <a:cubicBezTo>
                    <a:pt x="3548" y="1723"/>
                    <a:pt x="17688" y="5379"/>
                    <a:pt x="18482" y="5573"/>
                  </a:cubicBezTo>
                  <a:cubicBezTo>
                    <a:pt x="18565" y="5594"/>
                    <a:pt x="18652" y="5605"/>
                    <a:pt x="18742" y="5605"/>
                  </a:cubicBezTo>
                  <a:cubicBezTo>
                    <a:pt x="19247" y="5605"/>
                    <a:pt x="19813" y="5267"/>
                    <a:pt x="19991" y="4548"/>
                  </a:cubicBezTo>
                  <a:cubicBezTo>
                    <a:pt x="20035" y="4369"/>
                    <a:pt x="20044" y="4205"/>
                    <a:pt x="20038" y="4045"/>
                  </a:cubicBezTo>
                  <a:lnTo>
                    <a:pt x="20038" y="4045"/>
                  </a:lnTo>
                  <a:cubicBezTo>
                    <a:pt x="19775" y="4468"/>
                    <a:pt x="19333" y="4670"/>
                    <a:pt x="18926" y="4670"/>
                  </a:cubicBezTo>
                  <a:cubicBezTo>
                    <a:pt x="18832" y="4670"/>
                    <a:pt x="18739" y="4659"/>
                    <a:pt x="18652" y="4638"/>
                  </a:cubicBezTo>
                  <a:cubicBezTo>
                    <a:pt x="17864" y="4440"/>
                    <a:pt x="4632" y="1029"/>
                    <a:pt x="124"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2"/>
            <p:cNvSpPr/>
            <p:nvPr/>
          </p:nvSpPr>
          <p:spPr>
            <a:xfrm>
              <a:off x="5290129" y="2502232"/>
              <a:ext cx="226525" cy="157875"/>
            </a:xfrm>
            <a:custGeom>
              <a:avLst/>
              <a:gdLst/>
              <a:ahLst/>
              <a:cxnLst/>
              <a:rect l="l" t="t" r="r" b="b"/>
              <a:pathLst>
                <a:path w="7124" h="4965" extrusionOk="0">
                  <a:moveTo>
                    <a:pt x="914" y="0"/>
                  </a:moveTo>
                  <a:cubicBezTo>
                    <a:pt x="914" y="0"/>
                    <a:pt x="485" y="818"/>
                    <a:pt x="244" y="1785"/>
                  </a:cubicBezTo>
                  <a:cubicBezTo>
                    <a:pt x="0" y="2754"/>
                    <a:pt x="16" y="3616"/>
                    <a:pt x="16" y="3616"/>
                  </a:cubicBezTo>
                  <a:cubicBezTo>
                    <a:pt x="2054" y="4199"/>
                    <a:pt x="4168" y="4625"/>
                    <a:pt x="6327" y="4965"/>
                  </a:cubicBezTo>
                  <a:lnTo>
                    <a:pt x="7123" y="1766"/>
                  </a:lnTo>
                  <a:cubicBezTo>
                    <a:pt x="4755" y="967"/>
                    <a:pt x="2665" y="377"/>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2"/>
            <p:cNvSpPr/>
            <p:nvPr/>
          </p:nvSpPr>
          <p:spPr>
            <a:xfrm>
              <a:off x="5487146" y="2556510"/>
              <a:ext cx="168018" cy="130815"/>
            </a:xfrm>
            <a:custGeom>
              <a:avLst/>
              <a:gdLst/>
              <a:ahLst/>
              <a:cxnLst/>
              <a:rect l="l" t="t" r="r" b="b"/>
              <a:pathLst>
                <a:path w="5284" h="4114" extrusionOk="0">
                  <a:moveTo>
                    <a:pt x="810" y="1"/>
                  </a:moveTo>
                  <a:cubicBezTo>
                    <a:pt x="810" y="1"/>
                    <a:pt x="520" y="742"/>
                    <a:pt x="300" y="1634"/>
                  </a:cubicBezTo>
                  <a:cubicBezTo>
                    <a:pt x="81" y="2523"/>
                    <a:pt x="1" y="3255"/>
                    <a:pt x="1" y="3255"/>
                  </a:cubicBezTo>
                  <a:lnTo>
                    <a:pt x="4607" y="4113"/>
                  </a:lnTo>
                  <a:lnTo>
                    <a:pt x="5284" y="1412"/>
                  </a:lnTo>
                  <a:lnTo>
                    <a:pt x="810" y="1"/>
                  </a:ln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2"/>
            <p:cNvSpPr/>
            <p:nvPr/>
          </p:nvSpPr>
          <p:spPr>
            <a:xfrm>
              <a:off x="5487146" y="2626910"/>
              <a:ext cx="153773" cy="60415"/>
            </a:xfrm>
            <a:custGeom>
              <a:avLst/>
              <a:gdLst/>
              <a:ahLst/>
              <a:cxnLst/>
              <a:rect l="l" t="t" r="r" b="b"/>
              <a:pathLst>
                <a:path w="4836" h="1900" extrusionOk="0">
                  <a:moveTo>
                    <a:pt x="171" y="0"/>
                  </a:moveTo>
                  <a:cubicBezTo>
                    <a:pt x="47" y="605"/>
                    <a:pt x="1" y="1041"/>
                    <a:pt x="1" y="1041"/>
                  </a:cubicBezTo>
                  <a:lnTo>
                    <a:pt x="4607" y="1899"/>
                  </a:lnTo>
                  <a:lnTo>
                    <a:pt x="4836" y="979"/>
                  </a:lnTo>
                  <a:lnTo>
                    <a:pt x="171" y="0"/>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2"/>
            <p:cNvSpPr/>
            <p:nvPr/>
          </p:nvSpPr>
          <p:spPr>
            <a:xfrm>
              <a:off x="6082586" y="2732732"/>
              <a:ext cx="162581" cy="48523"/>
            </a:xfrm>
            <a:custGeom>
              <a:avLst/>
              <a:gdLst/>
              <a:ahLst/>
              <a:cxnLst/>
              <a:rect l="l" t="t" r="r" b="b"/>
              <a:pathLst>
                <a:path w="5113" h="1526" extrusionOk="0">
                  <a:moveTo>
                    <a:pt x="559" y="0"/>
                  </a:moveTo>
                  <a:cubicBezTo>
                    <a:pt x="263" y="0"/>
                    <a:pt x="78" y="43"/>
                    <a:pt x="56" y="133"/>
                  </a:cubicBezTo>
                  <a:cubicBezTo>
                    <a:pt x="0" y="371"/>
                    <a:pt x="1084" y="748"/>
                    <a:pt x="2458" y="1090"/>
                  </a:cubicBezTo>
                  <a:cubicBezTo>
                    <a:pt x="3388" y="1323"/>
                    <a:pt x="4198" y="1526"/>
                    <a:pt x="4650" y="1526"/>
                  </a:cubicBezTo>
                  <a:cubicBezTo>
                    <a:pt x="4864" y="1526"/>
                    <a:pt x="4998" y="1480"/>
                    <a:pt x="5026" y="1371"/>
                  </a:cubicBezTo>
                  <a:cubicBezTo>
                    <a:pt x="5113" y="1032"/>
                    <a:pt x="4023" y="664"/>
                    <a:pt x="2649" y="322"/>
                  </a:cubicBezTo>
                  <a:cubicBezTo>
                    <a:pt x="1802" y="112"/>
                    <a:pt x="1035" y="0"/>
                    <a:pt x="559" y="0"/>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2"/>
            <p:cNvSpPr/>
            <p:nvPr/>
          </p:nvSpPr>
          <p:spPr>
            <a:xfrm>
              <a:off x="5310543" y="2512343"/>
              <a:ext cx="100671" cy="33769"/>
            </a:xfrm>
            <a:custGeom>
              <a:avLst/>
              <a:gdLst/>
              <a:ahLst/>
              <a:cxnLst/>
              <a:rect l="l" t="t" r="r" b="b"/>
              <a:pathLst>
                <a:path w="3166" h="1062" extrusionOk="0">
                  <a:moveTo>
                    <a:pt x="124" y="0"/>
                  </a:moveTo>
                  <a:cubicBezTo>
                    <a:pt x="84" y="84"/>
                    <a:pt x="47" y="179"/>
                    <a:pt x="1" y="287"/>
                  </a:cubicBezTo>
                  <a:cubicBezTo>
                    <a:pt x="1146" y="531"/>
                    <a:pt x="2322" y="865"/>
                    <a:pt x="2949" y="1056"/>
                  </a:cubicBezTo>
                  <a:cubicBezTo>
                    <a:pt x="2963" y="1060"/>
                    <a:pt x="2977" y="1062"/>
                    <a:pt x="2991" y="1062"/>
                  </a:cubicBezTo>
                  <a:cubicBezTo>
                    <a:pt x="3057" y="1062"/>
                    <a:pt x="3120" y="1021"/>
                    <a:pt x="3137" y="954"/>
                  </a:cubicBezTo>
                  <a:cubicBezTo>
                    <a:pt x="3165" y="874"/>
                    <a:pt x="3119" y="788"/>
                    <a:pt x="3039" y="766"/>
                  </a:cubicBezTo>
                  <a:cubicBezTo>
                    <a:pt x="2285" y="537"/>
                    <a:pt x="1202" y="232"/>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2"/>
            <p:cNvSpPr/>
            <p:nvPr/>
          </p:nvSpPr>
          <p:spPr>
            <a:xfrm>
              <a:off x="5302308" y="2534920"/>
              <a:ext cx="148463" cy="48300"/>
            </a:xfrm>
            <a:custGeom>
              <a:avLst/>
              <a:gdLst/>
              <a:ahLst/>
              <a:cxnLst/>
              <a:rect l="l" t="t" r="r" b="b"/>
              <a:pathLst>
                <a:path w="4669" h="1519" extrusionOk="0">
                  <a:moveTo>
                    <a:pt x="96" y="0"/>
                  </a:moveTo>
                  <a:cubicBezTo>
                    <a:pt x="62" y="93"/>
                    <a:pt x="31" y="192"/>
                    <a:pt x="0" y="291"/>
                  </a:cubicBezTo>
                  <a:cubicBezTo>
                    <a:pt x="1498" y="627"/>
                    <a:pt x="2887" y="1010"/>
                    <a:pt x="4455" y="1510"/>
                  </a:cubicBezTo>
                  <a:cubicBezTo>
                    <a:pt x="4471" y="1516"/>
                    <a:pt x="4488" y="1518"/>
                    <a:pt x="4503" y="1518"/>
                  </a:cubicBezTo>
                  <a:cubicBezTo>
                    <a:pt x="4567" y="1518"/>
                    <a:pt x="4624" y="1476"/>
                    <a:pt x="4644" y="1414"/>
                  </a:cubicBezTo>
                  <a:cubicBezTo>
                    <a:pt x="4669" y="1337"/>
                    <a:pt x="4622" y="1248"/>
                    <a:pt x="4545" y="1226"/>
                  </a:cubicBezTo>
                  <a:cubicBezTo>
                    <a:pt x="2983" y="723"/>
                    <a:pt x="1593" y="346"/>
                    <a:pt x="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6" name="Google Shape;5346;p32"/>
          <p:cNvGrpSpPr/>
          <p:nvPr/>
        </p:nvGrpSpPr>
        <p:grpSpPr>
          <a:xfrm>
            <a:off x="8042800" y="3331769"/>
            <a:ext cx="1445702" cy="1634434"/>
            <a:chOff x="8757869" y="996334"/>
            <a:chExt cx="520430" cy="588349"/>
          </a:xfrm>
        </p:grpSpPr>
        <p:sp>
          <p:nvSpPr>
            <p:cNvPr id="5347" name="Google Shape;5347;p32"/>
            <p:cNvSpPr/>
            <p:nvPr/>
          </p:nvSpPr>
          <p:spPr>
            <a:xfrm>
              <a:off x="8757869" y="996334"/>
              <a:ext cx="520334" cy="588349"/>
            </a:xfrm>
            <a:custGeom>
              <a:avLst/>
              <a:gdLst/>
              <a:ahLst/>
              <a:cxnLst/>
              <a:rect l="l" t="t" r="r" b="b"/>
              <a:pathLst>
                <a:path w="16364" h="18503" extrusionOk="0">
                  <a:moveTo>
                    <a:pt x="3984" y="2920"/>
                  </a:moveTo>
                  <a:cubicBezTo>
                    <a:pt x="5103" y="2920"/>
                    <a:pt x="5936" y="5140"/>
                    <a:pt x="5246" y="7010"/>
                  </a:cubicBezTo>
                  <a:cubicBezTo>
                    <a:pt x="4532" y="8933"/>
                    <a:pt x="3446" y="10156"/>
                    <a:pt x="2662" y="10156"/>
                  </a:cubicBezTo>
                  <a:cubicBezTo>
                    <a:pt x="2601" y="10156"/>
                    <a:pt x="2542" y="10149"/>
                    <a:pt x="2486" y="10134"/>
                  </a:cubicBezTo>
                  <a:cubicBezTo>
                    <a:pt x="1884" y="9980"/>
                    <a:pt x="1736" y="7312"/>
                    <a:pt x="1936" y="6210"/>
                  </a:cubicBezTo>
                  <a:cubicBezTo>
                    <a:pt x="2137" y="5105"/>
                    <a:pt x="2720" y="3070"/>
                    <a:pt x="3887" y="2925"/>
                  </a:cubicBezTo>
                  <a:cubicBezTo>
                    <a:pt x="3920" y="2921"/>
                    <a:pt x="3952" y="2920"/>
                    <a:pt x="3984" y="2920"/>
                  </a:cubicBezTo>
                  <a:close/>
                  <a:moveTo>
                    <a:pt x="6985" y="0"/>
                  </a:moveTo>
                  <a:cubicBezTo>
                    <a:pt x="6483" y="0"/>
                    <a:pt x="5739" y="236"/>
                    <a:pt x="5206" y="446"/>
                  </a:cubicBezTo>
                  <a:cubicBezTo>
                    <a:pt x="4419" y="755"/>
                    <a:pt x="3350" y="1347"/>
                    <a:pt x="2690" y="2274"/>
                  </a:cubicBezTo>
                  <a:cubicBezTo>
                    <a:pt x="2029" y="3203"/>
                    <a:pt x="0" y="5982"/>
                    <a:pt x="1485" y="11394"/>
                  </a:cubicBezTo>
                  <a:cubicBezTo>
                    <a:pt x="1566" y="11693"/>
                    <a:pt x="1056" y="12311"/>
                    <a:pt x="1340" y="13342"/>
                  </a:cubicBezTo>
                  <a:cubicBezTo>
                    <a:pt x="1622" y="14363"/>
                    <a:pt x="4395" y="18502"/>
                    <a:pt x="8087" y="18502"/>
                  </a:cubicBezTo>
                  <a:cubicBezTo>
                    <a:pt x="8125" y="18502"/>
                    <a:pt x="8163" y="18502"/>
                    <a:pt x="8201" y="18501"/>
                  </a:cubicBezTo>
                  <a:cubicBezTo>
                    <a:pt x="11671" y="18421"/>
                    <a:pt x="14437" y="16615"/>
                    <a:pt x="15311" y="15012"/>
                  </a:cubicBezTo>
                  <a:cubicBezTo>
                    <a:pt x="16182" y="13413"/>
                    <a:pt x="16364" y="11962"/>
                    <a:pt x="16243" y="10039"/>
                  </a:cubicBezTo>
                  <a:cubicBezTo>
                    <a:pt x="16120" y="8121"/>
                    <a:pt x="15212" y="6701"/>
                    <a:pt x="14650" y="6368"/>
                  </a:cubicBezTo>
                  <a:cubicBezTo>
                    <a:pt x="13928" y="5945"/>
                    <a:pt x="11205" y="6219"/>
                    <a:pt x="10007" y="5778"/>
                  </a:cubicBezTo>
                  <a:cubicBezTo>
                    <a:pt x="8812" y="5339"/>
                    <a:pt x="7994" y="4197"/>
                    <a:pt x="7691" y="2981"/>
                  </a:cubicBezTo>
                  <a:cubicBezTo>
                    <a:pt x="7355" y="1613"/>
                    <a:pt x="7846" y="755"/>
                    <a:pt x="7487" y="183"/>
                  </a:cubicBezTo>
                  <a:cubicBezTo>
                    <a:pt x="7405" y="52"/>
                    <a:pt x="7222" y="0"/>
                    <a:pt x="6985" y="0"/>
                  </a:cubicBezTo>
                  <a:close/>
                </a:path>
              </a:pathLst>
            </a:custGeom>
            <a:solidFill>
              <a:srgbClr val="A67E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2"/>
            <p:cNvSpPr/>
            <p:nvPr/>
          </p:nvSpPr>
          <p:spPr>
            <a:xfrm>
              <a:off x="8797521" y="1215864"/>
              <a:ext cx="449776" cy="192915"/>
            </a:xfrm>
            <a:custGeom>
              <a:avLst/>
              <a:gdLst/>
              <a:ahLst/>
              <a:cxnLst/>
              <a:rect l="l" t="t" r="r" b="b"/>
              <a:pathLst>
                <a:path w="14145" h="6067" extrusionOk="0">
                  <a:moveTo>
                    <a:pt x="13944" y="1"/>
                  </a:moveTo>
                  <a:cubicBezTo>
                    <a:pt x="13132" y="1236"/>
                    <a:pt x="11075" y="2687"/>
                    <a:pt x="8405" y="3869"/>
                  </a:cubicBezTo>
                  <a:cubicBezTo>
                    <a:pt x="5433" y="5184"/>
                    <a:pt x="2877" y="5743"/>
                    <a:pt x="1240" y="5743"/>
                  </a:cubicBezTo>
                  <a:cubicBezTo>
                    <a:pt x="739" y="5743"/>
                    <a:pt x="325" y="5691"/>
                    <a:pt x="10" y="5592"/>
                  </a:cubicBezTo>
                  <a:cubicBezTo>
                    <a:pt x="1" y="5697"/>
                    <a:pt x="1" y="5808"/>
                    <a:pt x="4" y="5929"/>
                  </a:cubicBezTo>
                  <a:cubicBezTo>
                    <a:pt x="339" y="6019"/>
                    <a:pt x="759" y="6067"/>
                    <a:pt x="1253" y="6067"/>
                  </a:cubicBezTo>
                  <a:cubicBezTo>
                    <a:pt x="2718" y="6067"/>
                    <a:pt x="4834" y="5647"/>
                    <a:pt x="7327" y="4675"/>
                  </a:cubicBezTo>
                  <a:cubicBezTo>
                    <a:pt x="7722" y="4524"/>
                    <a:pt x="8127" y="4354"/>
                    <a:pt x="8541" y="4172"/>
                  </a:cubicBezTo>
                  <a:cubicBezTo>
                    <a:pt x="11214" y="2992"/>
                    <a:pt x="13246" y="1572"/>
                    <a:pt x="14144" y="297"/>
                  </a:cubicBezTo>
                  <a:cubicBezTo>
                    <a:pt x="14079" y="189"/>
                    <a:pt x="14011" y="93"/>
                    <a:pt x="13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2"/>
            <p:cNvSpPr/>
            <p:nvPr/>
          </p:nvSpPr>
          <p:spPr>
            <a:xfrm>
              <a:off x="8803403" y="1195545"/>
              <a:ext cx="421794" cy="175554"/>
            </a:xfrm>
            <a:custGeom>
              <a:avLst/>
              <a:gdLst/>
              <a:ahLst/>
              <a:cxnLst/>
              <a:rect l="l" t="t" r="r" b="b"/>
              <a:pathLst>
                <a:path w="13265" h="5521" extrusionOk="0">
                  <a:moveTo>
                    <a:pt x="12940" y="1"/>
                  </a:moveTo>
                  <a:cubicBezTo>
                    <a:pt x="11749" y="1273"/>
                    <a:pt x="9269" y="2897"/>
                    <a:pt x="6522" y="3885"/>
                  </a:cubicBezTo>
                  <a:cubicBezTo>
                    <a:pt x="3922" y="4821"/>
                    <a:pt x="1828" y="5192"/>
                    <a:pt x="442" y="5192"/>
                  </a:cubicBezTo>
                  <a:cubicBezTo>
                    <a:pt x="306" y="5192"/>
                    <a:pt x="178" y="5188"/>
                    <a:pt x="57" y="5181"/>
                  </a:cubicBezTo>
                  <a:lnTo>
                    <a:pt x="57" y="5181"/>
                  </a:lnTo>
                  <a:cubicBezTo>
                    <a:pt x="66" y="5268"/>
                    <a:pt x="38" y="5376"/>
                    <a:pt x="1" y="5506"/>
                  </a:cubicBezTo>
                  <a:cubicBezTo>
                    <a:pt x="148" y="5515"/>
                    <a:pt x="305" y="5520"/>
                    <a:pt x="472" y="5520"/>
                  </a:cubicBezTo>
                  <a:cubicBezTo>
                    <a:pt x="1849" y="5520"/>
                    <a:pt x="3916" y="5174"/>
                    <a:pt x="6639" y="4200"/>
                  </a:cubicBezTo>
                  <a:cubicBezTo>
                    <a:pt x="6793" y="4138"/>
                    <a:pt x="6951" y="4079"/>
                    <a:pt x="7111" y="4017"/>
                  </a:cubicBezTo>
                  <a:cubicBezTo>
                    <a:pt x="9634" y="3033"/>
                    <a:pt x="12076" y="1461"/>
                    <a:pt x="13265" y="140"/>
                  </a:cubicBezTo>
                  <a:cubicBezTo>
                    <a:pt x="13249" y="127"/>
                    <a:pt x="13234" y="115"/>
                    <a:pt x="13218" y="109"/>
                  </a:cubicBezTo>
                  <a:cubicBezTo>
                    <a:pt x="13144" y="66"/>
                    <a:pt x="13048" y="32"/>
                    <a:pt x="12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2"/>
            <p:cNvSpPr/>
            <p:nvPr/>
          </p:nvSpPr>
          <p:spPr>
            <a:xfrm>
              <a:off x="8830399" y="1189377"/>
              <a:ext cx="336386" cy="134408"/>
            </a:xfrm>
            <a:custGeom>
              <a:avLst/>
              <a:gdLst/>
              <a:ahLst/>
              <a:cxnLst/>
              <a:rect l="l" t="t" r="r" b="b"/>
              <a:pathLst>
                <a:path w="10579" h="4227" extrusionOk="0">
                  <a:moveTo>
                    <a:pt x="10054" y="0"/>
                  </a:moveTo>
                  <a:cubicBezTo>
                    <a:pt x="9066" y="723"/>
                    <a:pt x="7800" y="1448"/>
                    <a:pt x="6349" y="2087"/>
                  </a:cubicBezTo>
                  <a:cubicBezTo>
                    <a:pt x="4388" y="2958"/>
                    <a:pt x="2613" y="3492"/>
                    <a:pt x="1159" y="3761"/>
                  </a:cubicBezTo>
                  <a:cubicBezTo>
                    <a:pt x="848" y="4000"/>
                    <a:pt x="1" y="4226"/>
                    <a:pt x="204" y="4226"/>
                  </a:cubicBezTo>
                  <a:cubicBezTo>
                    <a:pt x="227" y="4226"/>
                    <a:pt x="262" y="4223"/>
                    <a:pt x="313" y="4218"/>
                  </a:cubicBezTo>
                  <a:cubicBezTo>
                    <a:pt x="1659" y="4063"/>
                    <a:pt x="3354" y="3643"/>
                    <a:pt x="5271" y="2896"/>
                  </a:cubicBezTo>
                  <a:cubicBezTo>
                    <a:pt x="5670" y="2742"/>
                    <a:pt x="6071" y="2575"/>
                    <a:pt x="6485" y="2390"/>
                  </a:cubicBezTo>
                  <a:cubicBezTo>
                    <a:pt x="8130" y="1661"/>
                    <a:pt x="9532" y="843"/>
                    <a:pt x="10579" y="25"/>
                  </a:cubicBezTo>
                  <a:cubicBezTo>
                    <a:pt x="10409" y="16"/>
                    <a:pt x="10230" y="9"/>
                    <a:pt x="10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2"/>
            <p:cNvSpPr/>
            <p:nvPr/>
          </p:nvSpPr>
          <p:spPr>
            <a:xfrm>
              <a:off x="8896792" y="1184766"/>
              <a:ext cx="213457" cy="90623"/>
            </a:xfrm>
            <a:custGeom>
              <a:avLst/>
              <a:gdLst/>
              <a:ahLst/>
              <a:cxnLst/>
              <a:rect l="l" t="t" r="r" b="b"/>
              <a:pathLst>
                <a:path w="6713" h="2850" extrusionOk="0">
                  <a:moveTo>
                    <a:pt x="6197" y="0"/>
                  </a:moveTo>
                  <a:cubicBezTo>
                    <a:pt x="5128" y="639"/>
                    <a:pt x="3896" y="1244"/>
                    <a:pt x="2606" y="1707"/>
                  </a:cubicBezTo>
                  <a:cubicBezTo>
                    <a:pt x="1763" y="2010"/>
                    <a:pt x="979" y="2254"/>
                    <a:pt x="250" y="2442"/>
                  </a:cubicBezTo>
                  <a:cubicBezTo>
                    <a:pt x="170" y="2584"/>
                    <a:pt x="83" y="2720"/>
                    <a:pt x="0" y="2850"/>
                  </a:cubicBezTo>
                  <a:cubicBezTo>
                    <a:pt x="818" y="2649"/>
                    <a:pt x="1720" y="2377"/>
                    <a:pt x="2714" y="2022"/>
                  </a:cubicBezTo>
                  <a:cubicBezTo>
                    <a:pt x="2871" y="1964"/>
                    <a:pt x="3029" y="1905"/>
                    <a:pt x="3193" y="1843"/>
                  </a:cubicBezTo>
                  <a:cubicBezTo>
                    <a:pt x="4431" y="1362"/>
                    <a:pt x="5650" y="735"/>
                    <a:pt x="6712" y="68"/>
                  </a:cubicBezTo>
                  <a:cubicBezTo>
                    <a:pt x="6530" y="49"/>
                    <a:pt x="6357" y="25"/>
                    <a:pt x="6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2"/>
            <p:cNvSpPr/>
            <p:nvPr/>
          </p:nvSpPr>
          <p:spPr>
            <a:xfrm>
              <a:off x="8926905" y="1154622"/>
              <a:ext cx="118732" cy="57649"/>
            </a:xfrm>
            <a:custGeom>
              <a:avLst/>
              <a:gdLst/>
              <a:ahLst/>
              <a:cxnLst/>
              <a:rect l="l" t="t" r="r" b="b"/>
              <a:pathLst>
                <a:path w="3734" h="1813" extrusionOk="0">
                  <a:moveTo>
                    <a:pt x="3474" y="0"/>
                  </a:moveTo>
                  <a:cubicBezTo>
                    <a:pt x="3098" y="195"/>
                    <a:pt x="2702" y="380"/>
                    <a:pt x="2295" y="562"/>
                  </a:cubicBezTo>
                  <a:cubicBezTo>
                    <a:pt x="1529" y="905"/>
                    <a:pt x="798" y="1189"/>
                    <a:pt x="100" y="1430"/>
                  </a:cubicBezTo>
                  <a:cubicBezTo>
                    <a:pt x="72" y="1556"/>
                    <a:pt x="41" y="1683"/>
                    <a:pt x="1" y="1813"/>
                  </a:cubicBezTo>
                  <a:cubicBezTo>
                    <a:pt x="396" y="1680"/>
                    <a:pt x="801" y="1535"/>
                    <a:pt x="1217" y="1371"/>
                  </a:cubicBezTo>
                  <a:cubicBezTo>
                    <a:pt x="1613" y="1217"/>
                    <a:pt x="2017" y="1050"/>
                    <a:pt x="2425" y="865"/>
                  </a:cubicBezTo>
                  <a:cubicBezTo>
                    <a:pt x="2882" y="664"/>
                    <a:pt x="3317" y="457"/>
                    <a:pt x="3734" y="241"/>
                  </a:cubicBezTo>
                  <a:cubicBezTo>
                    <a:pt x="3644" y="167"/>
                    <a:pt x="3558" y="87"/>
                    <a:pt x="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2"/>
            <p:cNvSpPr/>
            <p:nvPr/>
          </p:nvSpPr>
          <p:spPr>
            <a:xfrm>
              <a:off x="8930053" y="1113667"/>
              <a:ext cx="84454" cy="43817"/>
            </a:xfrm>
            <a:custGeom>
              <a:avLst/>
              <a:gdLst/>
              <a:ahLst/>
              <a:cxnLst/>
              <a:rect l="l" t="t" r="r" b="b"/>
              <a:pathLst>
                <a:path w="2656" h="1378" extrusionOk="0">
                  <a:moveTo>
                    <a:pt x="2511" y="1"/>
                  </a:moveTo>
                  <a:cubicBezTo>
                    <a:pt x="1832" y="340"/>
                    <a:pt x="1115" y="652"/>
                    <a:pt x="374" y="918"/>
                  </a:cubicBezTo>
                  <a:cubicBezTo>
                    <a:pt x="248" y="964"/>
                    <a:pt x="127" y="1004"/>
                    <a:pt x="1" y="1047"/>
                  </a:cubicBezTo>
                  <a:cubicBezTo>
                    <a:pt x="19" y="1155"/>
                    <a:pt x="38" y="1267"/>
                    <a:pt x="50" y="1378"/>
                  </a:cubicBezTo>
                  <a:cubicBezTo>
                    <a:pt x="192" y="1328"/>
                    <a:pt x="334" y="1282"/>
                    <a:pt x="482" y="1226"/>
                  </a:cubicBezTo>
                  <a:cubicBezTo>
                    <a:pt x="640" y="1171"/>
                    <a:pt x="797" y="1112"/>
                    <a:pt x="961" y="1050"/>
                  </a:cubicBezTo>
                  <a:cubicBezTo>
                    <a:pt x="1532" y="825"/>
                    <a:pt x="2103" y="572"/>
                    <a:pt x="2656" y="297"/>
                  </a:cubicBezTo>
                  <a:cubicBezTo>
                    <a:pt x="2603" y="201"/>
                    <a:pt x="2557" y="100"/>
                    <a:pt x="25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2"/>
            <p:cNvSpPr/>
            <p:nvPr/>
          </p:nvSpPr>
          <p:spPr>
            <a:xfrm>
              <a:off x="8916030" y="1074397"/>
              <a:ext cx="85027" cy="45216"/>
            </a:xfrm>
            <a:custGeom>
              <a:avLst/>
              <a:gdLst/>
              <a:ahLst/>
              <a:cxnLst/>
              <a:rect l="l" t="t" r="r" b="b"/>
              <a:pathLst>
                <a:path w="2674" h="1422" extrusionOk="0">
                  <a:moveTo>
                    <a:pt x="2621" y="1"/>
                  </a:moveTo>
                  <a:cubicBezTo>
                    <a:pt x="2297" y="161"/>
                    <a:pt x="1961" y="319"/>
                    <a:pt x="1615" y="473"/>
                  </a:cubicBezTo>
                  <a:cubicBezTo>
                    <a:pt x="1059" y="717"/>
                    <a:pt x="522" y="939"/>
                    <a:pt x="0" y="1131"/>
                  </a:cubicBezTo>
                  <a:cubicBezTo>
                    <a:pt x="59" y="1220"/>
                    <a:pt x="111" y="1316"/>
                    <a:pt x="164" y="1421"/>
                  </a:cubicBezTo>
                  <a:cubicBezTo>
                    <a:pt x="284" y="1375"/>
                    <a:pt x="408" y="1328"/>
                    <a:pt x="537" y="1282"/>
                  </a:cubicBezTo>
                  <a:cubicBezTo>
                    <a:pt x="930" y="1128"/>
                    <a:pt x="1334" y="961"/>
                    <a:pt x="1745" y="776"/>
                  </a:cubicBezTo>
                  <a:cubicBezTo>
                    <a:pt x="2066" y="634"/>
                    <a:pt x="2374" y="486"/>
                    <a:pt x="2674" y="340"/>
                  </a:cubicBezTo>
                  <a:cubicBezTo>
                    <a:pt x="2652" y="223"/>
                    <a:pt x="2634" y="109"/>
                    <a:pt x="2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2"/>
            <p:cNvSpPr/>
            <p:nvPr/>
          </p:nvSpPr>
          <p:spPr>
            <a:xfrm>
              <a:off x="8887158" y="1043204"/>
              <a:ext cx="111768" cy="52339"/>
            </a:xfrm>
            <a:custGeom>
              <a:avLst/>
              <a:gdLst/>
              <a:ahLst/>
              <a:cxnLst/>
              <a:rect l="l" t="t" r="r" b="b"/>
              <a:pathLst>
                <a:path w="3515" h="1646" extrusionOk="0">
                  <a:moveTo>
                    <a:pt x="3514" y="0"/>
                  </a:moveTo>
                  <a:lnTo>
                    <a:pt x="3514" y="0"/>
                  </a:lnTo>
                  <a:cubicBezTo>
                    <a:pt x="2711" y="423"/>
                    <a:pt x="1844" y="812"/>
                    <a:pt x="942" y="1136"/>
                  </a:cubicBezTo>
                  <a:cubicBezTo>
                    <a:pt x="618" y="1250"/>
                    <a:pt x="309" y="1355"/>
                    <a:pt x="1" y="1457"/>
                  </a:cubicBezTo>
                  <a:cubicBezTo>
                    <a:pt x="170" y="1473"/>
                    <a:pt x="331" y="1538"/>
                    <a:pt x="479" y="1646"/>
                  </a:cubicBezTo>
                  <a:cubicBezTo>
                    <a:pt x="671" y="1581"/>
                    <a:pt x="859" y="1519"/>
                    <a:pt x="1050" y="1448"/>
                  </a:cubicBezTo>
                  <a:cubicBezTo>
                    <a:pt x="1211" y="1389"/>
                    <a:pt x="1368" y="1334"/>
                    <a:pt x="1529" y="1272"/>
                  </a:cubicBezTo>
                  <a:cubicBezTo>
                    <a:pt x="2199" y="1010"/>
                    <a:pt x="2863" y="707"/>
                    <a:pt x="3499" y="380"/>
                  </a:cubicBezTo>
                  <a:cubicBezTo>
                    <a:pt x="3499" y="247"/>
                    <a:pt x="3505" y="120"/>
                    <a:pt x="35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2"/>
            <p:cNvSpPr/>
            <p:nvPr/>
          </p:nvSpPr>
          <p:spPr>
            <a:xfrm>
              <a:off x="8799969" y="1080502"/>
              <a:ext cx="126967" cy="253394"/>
            </a:xfrm>
            <a:custGeom>
              <a:avLst/>
              <a:gdLst/>
              <a:ahLst/>
              <a:cxnLst/>
              <a:rect l="l" t="t" r="r" b="b"/>
              <a:pathLst>
                <a:path w="3993" h="7969" extrusionOk="0">
                  <a:moveTo>
                    <a:pt x="2492" y="1"/>
                  </a:moveTo>
                  <a:cubicBezTo>
                    <a:pt x="2448" y="1"/>
                    <a:pt x="2403" y="4"/>
                    <a:pt x="2357" y="9"/>
                  </a:cubicBezTo>
                  <a:cubicBezTo>
                    <a:pt x="1156" y="164"/>
                    <a:pt x="402" y="2310"/>
                    <a:pt x="202" y="3964"/>
                  </a:cubicBezTo>
                  <a:cubicBezTo>
                    <a:pt x="1" y="5619"/>
                    <a:pt x="390" y="7774"/>
                    <a:pt x="751" y="7947"/>
                  </a:cubicBezTo>
                  <a:cubicBezTo>
                    <a:pt x="782" y="7962"/>
                    <a:pt x="817" y="7969"/>
                    <a:pt x="856" y="7969"/>
                  </a:cubicBezTo>
                  <a:cubicBezTo>
                    <a:pt x="1278" y="7969"/>
                    <a:pt x="2119" y="7185"/>
                    <a:pt x="2119" y="7185"/>
                  </a:cubicBezTo>
                  <a:lnTo>
                    <a:pt x="2119" y="7185"/>
                  </a:lnTo>
                  <a:cubicBezTo>
                    <a:pt x="1846" y="7396"/>
                    <a:pt x="1579" y="7510"/>
                    <a:pt x="1341" y="7510"/>
                  </a:cubicBezTo>
                  <a:cubicBezTo>
                    <a:pt x="1280" y="7510"/>
                    <a:pt x="1221" y="7502"/>
                    <a:pt x="1165" y="7487"/>
                  </a:cubicBezTo>
                  <a:cubicBezTo>
                    <a:pt x="563" y="7333"/>
                    <a:pt x="418" y="4665"/>
                    <a:pt x="618" y="3563"/>
                  </a:cubicBezTo>
                  <a:cubicBezTo>
                    <a:pt x="819" y="2458"/>
                    <a:pt x="1400" y="423"/>
                    <a:pt x="2567" y="278"/>
                  </a:cubicBezTo>
                  <a:cubicBezTo>
                    <a:pt x="2600" y="274"/>
                    <a:pt x="2632" y="272"/>
                    <a:pt x="2665" y="272"/>
                  </a:cubicBezTo>
                  <a:cubicBezTo>
                    <a:pt x="3241" y="272"/>
                    <a:pt x="3742" y="859"/>
                    <a:pt x="3993" y="1689"/>
                  </a:cubicBezTo>
                  <a:cubicBezTo>
                    <a:pt x="3881" y="1306"/>
                    <a:pt x="3431" y="1"/>
                    <a:pt x="2492" y="1"/>
                  </a:cubicBez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2"/>
            <p:cNvSpPr/>
            <p:nvPr/>
          </p:nvSpPr>
          <p:spPr>
            <a:xfrm>
              <a:off x="8876060" y="1000881"/>
              <a:ext cx="113930" cy="48014"/>
            </a:xfrm>
            <a:custGeom>
              <a:avLst/>
              <a:gdLst/>
              <a:ahLst/>
              <a:cxnLst/>
              <a:rect l="l" t="t" r="r" b="b"/>
              <a:pathLst>
                <a:path w="3583" h="1510" extrusionOk="0">
                  <a:moveTo>
                    <a:pt x="3255" y="1"/>
                  </a:moveTo>
                  <a:cubicBezTo>
                    <a:pt x="2926" y="1"/>
                    <a:pt x="2319" y="151"/>
                    <a:pt x="1656" y="411"/>
                  </a:cubicBezTo>
                  <a:cubicBezTo>
                    <a:pt x="705" y="781"/>
                    <a:pt x="1" y="1235"/>
                    <a:pt x="72" y="1424"/>
                  </a:cubicBezTo>
                  <a:cubicBezTo>
                    <a:pt x="94" y="1482"/>
                    <a:pt x="184" y="1509"/>
                    <a:pt x="325" y="1509"/>
                  </a:cubicBezTo>
                  <a:cubicBezTo>
                    <a:pt x="654" y="1509"/>
                    <a:pt x="1260" y="1359"/>
                    <a:pt x="1924" y="1099"/>
                  </a:cubicBezTo>
                  <a:cubicBezTo>
                    <a:pt x="2875" y="729"/>
                    <a:pt x="3582" y="275"/>
                    <a:pt x="3508" y="87"/>
                  </a:cubicBezTo>
                  <a:cubicBezTo>
                    <a:pt x="3486" y="29"/>
                    <a:pt x="3396" y="1"/>
                    <a:pt x="3255" y="1"/>
                  </a:cubicBezTo>
                  <a:close/>
                </a:path>
              </a:pathLst>
            </a:custGeom>
            <a:solidFill>
              <a:srgbClr val="926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2"/>
            <p:cNvSpPr/>
            <p:nvPr/>
          </p:nvSpPr>
          <p:spPr>
            <a:xfrm>
              <a:off x="8953710" y="1010293"/>
              <a:ext cx="324589" cy="574390"/>
            </a:xfrm>
            <a:custGeom>
              <a:avLst/>
              <a:gdLst/>
              <a:ahLst/>
              <a:cxnLst/>
              <a:rect l="l" t="t" r="r" b="b"/>
              <a:pathLst>
                <a:path w="10208" h="18064" extrusionOk="0">
                  <a:moveTo>
                    <a:pt x="1433" y="1"/>
                  </a:moveTo>
                  <a:cubicBezTo>
                    <a:pt x="1211" y="303"/>
                    <a:pt x="631" y="655"/>
                    <a:pt x="1" y="933"/>
                  </a:cubicBezTo>
                  <a:cubicBezTo>
                    <a:pt x="63" y="1507"/>
                    <a:pt x="239" y="2610"/>
                    <a:pt x="831" y="4014"/>
                  </a:cubicBezTo>
                  <a:cubicBezTo>
                    <a:pt x="1665" y="5996"/>
                    <a:pt x="4153" y="7071"/>
                    <a:pt x="5262" y="8392"/>
                  </a:cubicBezTo>
                  <a:cubicBezTo>
                    <a:pt x="6367" y="9711"/>
                    <a:pt x="7741" y="14437"/>
                    <a:pt x="5327" y="16426"/>
                  </a:cubicBezTo>
                  <a:cubicBezTo>
                    <a:pt x="3804" y="17679"/>
                    <a:pt x="2279" y="17926"/>
                    <a:pt x="1313" y="17926"/>
                  </a:cubicBezTo>
                  <a:cubicBezTo>
                    <a:pt x="987" y="17926"/>
                    <a:pt x="724" y="17898"/>
                    <a:pt x="547" y="17871"/>
                  </a:cubicBezTo>
                  <a:lnTo>
                    <a:pt x="547" y="17871"/>
                  </a:lnTo>
                  <a:cubicBezTo>
                    <a:pt x="991" y="17991"/>
                    <a:pt x="1454" y="18063"/>
                    <a:pt x="1932" y="18063"/>
                  </a:cubicBezTo>
                  <a:cubicBezTo>
                    <a:pt x="1970" y="18063"/>
                    <a:pt x="2007" y="18063"/>
                    <a:pt x="2045" y="18062"/>
                  </a:cubicBezTo>
                  <a:cubicBezTo>
                    <a:pt x="5515" y="17982"/>
                    <a:pt x="8281" y="16176"/>
                    <a:pt x="9155" y="14573"/>
                  </a:cubicBezTo>
                  <a:cubicBezTo>
                    <a:pt x="10026" y="12971"/>
                    <a:pt x="10208" y="11520"/>
                    <a:pt x="10087" y="9600"/>
                  </a:cubicBezTo>
                  <a:cubicBezTo>
                    <a:pt x="9961" y="7682"/>
                    <a:pt x="9053" y="6262"/>
                    <a:pt x="8491" y="5929"/>
                  </a:cubicBezTo>
                  <a:cubicBezTo>
                    <a:pt x="7769" y="5506"/>
                    <a:pt x="5046" y="5780"/>
                    <a:pt x="3848" y="5339"/>
                  </a:cubicBezTo>
                  <a:cubicBezTo>
                    <a:pt x="2653" y="4900"/>
                    <a:pt x="1835" y="3758"/>
                    <a:pt x="1532" y="2542"/>
                  </a:cubicBezTo>
                  <a:cubicBezTo>
                    <a:pt x="1242" y="1368"/>
                    <a:pt x="1563" y="566"/>
                    <a:pt x="1433" y="1"/>
                  </a:cubicBezTo>
                  <a:close/>
                </a:path>
              </a:pathLst>
            </a:custGeom>
            <a:solidFill>
              <a:srgbClr val="405440">
                <a:alpha val="37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2"/>
            <p:cNvSpPr/>
            <p:nvPr/>
          </p:nvSpPr>
          <p:spPr>
            <a:xfrm>
              <a:off x="9082426" y="1503695"/>
              <a:ext cx="44516" cy="35613"/>
            </a:xfrm>
            <a:custGeom>
              <a:avLst/>
              <a:gdLst/>
              <a:ahLst/>
              <a:cxnLst/>
              <a:rect l="l" t="t" r="r" b="b"/>
              <a:pathLst>
                <a:path w="1400" h="1120" extrusionOk="0">
                  <a:moveTo>
                    <a:pt x="1320" y="0"/>
                  </a:moveTo>
                  <a:cubicBezTo>
                    <a:pt x="1301" y="0"/>
                    <a:pt x="1281" y="8"/>
                    <a:pt x="1266" y="23"/>
                  </a:cubicBezTo>
                  <a:cubicBezTo>
                    <a:pt x="911" y="406"/>
                    <a:pt x="627" y="659"/>
                    <a:pt x="47" y="986"/>
                  </a:cubicBezTo>
                  <a:cubicBezTo>
                    <a:pt x="13" y="1008"/>
                    <a:pt x="0" y="1048"/>
                    <a:pt x="19" y="1085"/>
                  </a:cubicBezTo>
                  <a:cubicBezTo>
                    <a:pt x="35" y="1108"/>
                    <a:pt x="60" y="1119"/>
                    <a:pt x="85" y="1119"/>
                  </a:cubicBezTo>
                  <a:cubicBezTo>
                    <a:pt x="93" y="1119"/>
                    <a:pt x="101" y="1118"/>
                    <a:pt x="109" y="1116"/>
                  </a:cubicBezTo>
                  <a:cubicBezTo>
                    <a:pt x="112" y="1116"/>
                    <a:pt x="118" y="1116"/>
                    <a:pt x="118" y="1109"/>
                  </a:cubicBezTo>
                  <a:cubicBezTo>
                    <a:pt x="711" y="770"/>
                    <a:pt x="1004" y="514"/>
                    <a:pt x="1371" y="118"/>
                  </a:cubicBezTo>
                  <a:cubicBezTo>
                    <a:pt x="1399" y="91"/>
                    <a:pt x="1393" y="44"/>
                    <a:pt x="1368" y="20"/>
                  </a:cubicBezTo>
                  <a:cubicBezTo>
                    <a:pt x="1355" y="6"/>
                    <a:pt x="1338" y="0"/>
                    <a:pt x="132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2"/>
            <p:cNvSpPr/>
            <p:nvPr/>
          </p:nvSpPr>
          <p:spPr>
            <a:xfrm>
              <a:off x="8944584" y="1547003"/>
              <a:ext cx="115489" cy="19428"/>
            </a:xfrm>
            <a:custGeom>
              <a:avLst/>
              <a:gdLst/>
              <a:ahLst/>
              <a:cxnLst/>
              <a:rect l="l" t="t" r="r" b="b"/>
              <a:pathLst>
                <a:path w="3632" h="611" extrusionOk="0">
                  <a:moveTo>
                    <a:pt x="83" y="1"/>
                  </a:moveTo>
                  <a:cubicBezTo>
                    <a:pt x="54" y="1"/>
                    <a:pt x="28" y="16"/>
                    <a:pt x="16" y="41"/>
                  </a:cubicBezTo>
                  <a:cubicBezTo>
                    <a:pt x="1" y="81"/>
                    <a:pt x="16" y="121"/>
                    <a:pt x="53" y="136"/>
                  </a:cubicBezTo>
                  <a:cubicBezTo>
                    <a:pt x="679" y="426"/>
                    <a:pt x="1248" y="610"/>
                    <a:pt x="1891" y="610"/>
                  </a:cubicBezTo>
                  <a:cubicBezTo>
                    <a:pt x="2377" y="610"/>
                    <a:pt x="2906" y="505"/>
                    <a:pt x="3533" y="260"/>
                  </a:cubicBezTo>
                  <a:cubicBezTo>
                    <a:pt x="3545" y="257"/>
                    <a:pt x="3561" y="251"/>
                    <a:pt x="3579" y="241"/>
                  </a:cubicBezTo>
                  <a:cubicBezTo>
                    <a:pt x="3613" y="226"/>
                    <a:pt x="3632" y="183"/>
                    <a:pt x="3619" y="149"/>
                  </a:cubicBezTo>
                  <a:cubicBezTo>
                    <a:pt x="3607" y="123"/>
                    <a:pt x="3580" y="106"/>
                    <a:pt x="3552" y="106"/>
                  </a:cubicBezTo>
                  <a:cubicBezTo>
                    <a:pt x="3544" y="106"/>
                    <a:pt x="3535" y="108"/>
                    <a:pt x="3527" y="112"/>
                  </a:cubicBezTo>
                  <a:cubicBezTo>
                    <a:pt x="2896" y="360"/>
                    <a:pt x="2373" y="468"/>
                    <a:pt x="1892" y="468"/>
                  </a:cubicBezTo>
                  <a:cubicBezTo>
                    <a:pt x="1279" y="468"/>
                    <a:pt x="733" y="292"/>
                    <a:pt x="115" y="7"/>
                  </a:cubicBezTo>
                  <a:cubicBezTo>
                    <a:pt x="104" y="3"/>
                    <a:pt x="94" y="1"/>
                    <a:pt x="83"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2"/>
            <p:cNvSpPr/>
            <p:nvPr/>
          </p:nvSpPr>
          <p:spPr>
            <a:xfrm>
              <a:off x="8816377" y="1427508"/>
              <a:ext cx="74152" cy="85281"/>
            </a:xfrm>
            <a:custGeom>
              <a:avLst/>
              <a:gdLst/>
              <a:ahLst/>
              <a:cxnLst/>
              <a:rect l="l" t="t" r="r" b="b"/>
              <a:pathLst>
                <a:path w="2332" h="2682" extrusionOk="0">
                  <a:moveTo>
                    <a:pt x="83" y="0"/>
                  </a:moveTo>
                  <a:cubicBezTo>
                    <a:pt x="70" y="0"/>
                    <a:pt x="56" y="4"/>
                    <a:pt x="44" y="11"/>
                  </a:cubicBezTo>
                  <a:cubicBezTo>
                    <a:pt x="10" y="29"/>
                    <a:pt x="1" y="72"/>
                    <a:pt x="19" y="106"/>
                  </a:cubicBezTo>
                  <a:cubicBezTo>
                    <a:pt x="28" y="122"/>
                    <a:pt x="890" y="1492"/>
                    <a:pt x="2208" y="2666"/>
                  </a:cubicBezTo>
                  <a:cubicBezTo>
                    <a:pt x="2221" y="2676"/>
                    <a:pt x="2239" y="2681"/>
                    <a:pt x="2257" y="2681"/>
                  </a:cubicBezTo>
                  <a:cubicBezTo>
                    <a:pt x="2266" y="2681"/>
                    <a:pt x="2274" y="2680"/>
                    <a:pt x="2282" y="2678"/>
                  </a:cubicBezTo>
                  <a:cubicBezTo>
                    <a:pt x="2288" y="2672"/>
                    <a:pt x="2301" y="2669"/>
                    <a:pt x="2304" y="2663"/>
                  </a:cubicBezTo>
                  <a:cubicBezTo>
                    <a:pt x="2332" y="2632"/>
                    <a:pt x="2332" y="2589"/>
                    <a:pt x="2301" y="2561"/>
                  </a:cubicBezTo>
                  <a:cubicBezTo>
                    <a:pt x="1001" y="1400"/>
                    <a:pt x="149" y="48"/>
                    <a:pt x="139" y="32"/>
                  </a:cubicBezTo>
                  <a:cubicBezTo>
                    <a:pt x="128" y="11"/>
                    <a:pt x="106" y="0"/>
                    <a:pt x="83"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2"/>
            <p:cNvSpPr/>
            <p:nvPr/>
          </p:nvSpPr>
          <p:spPr>
            <a:xfrm>
              <a:off x="8968432" y="1343467"/>
              <a:ext cx="147413" cy="60860"/>
            </a:xfrm>
            <a:custGeom>
              <a:avLst/>
              <a:gdLst/>
              <a:ahLst/>
              <a:cxnLst/>
              <a:rect l="l" t="t" r="r" b="b"/>
              <a:pathLst>
                <a:path w="4636" h="1914" extrusionOk="0">
                  <a:moveTo>
                    <a:pt x="4553" y="1"/>
                  </a:moveTo>
                  <a:cubicBezTo>
                    <a:pt x="4542" y="1"/>
                    <a:pt x="4531" y="4"/>
                    <a:pt x="4521" y="11"/>
                  </a:cubicBezTo>
                  <a:cubicBezTo>
                    <a:pt x="1884" y="1400"/>
                    <a:pt x="84" y="1764"/>
                    <a:pt x="66" y="1771"/>
                  </a:cubicBezTo>
                  <a:cubicBezTo>
                    <a:pt x="29" y="1777"/>
                    <a:pt x="1" y="1817"/>
                    <a:pt x="7" y="1854"/>
                  </a:cubicBezTo>
                  <a:cubicBezTo>
                    <a:pt x="15" y="1890"/>
                    <a:pt x="46" y="1913"/>
                    <a:pt x="81" y="1913"/>
                  </a:cubicBezTo>
                  <a:cubicBezTo>
                    <a:pt x="85" y="1913"/>
                    <a:pt x="89" y="1913"/>
                    <a:pt x="94" y="1913"/>
                  </a:cubicBezTo>
                  <a:cubicBezTo>
                    <a:pt x="106" y="1909"/>
                    <a:pt x="881" y="1749"/>
                    <a:pt x="2159" y="1252"/>
                  </a:cubicBezTo>
                  <a:cubicBezTo>
                    <a:pt x="2841" y="986"/>
                    <a:pt x="3663" y="622"/>
                    <a:pt x="4586" y="137"/>
                  </a:cubicBezTo>
                  <a:cubicBezTo>
                    <a:pt x="4620" y="119"/>
                    <a:pt x="4635" y="76"/>
                    <a:pt x="4617" y="42"/>
                  </a:cubicBezTo>
                  <a:cubicBezTo>
                    <a:pt x="4604" y="16"/>
                    <a:pt x="4578" y="1"/>
                    <a:pt x="4553"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2"/>
            <p:cNvSpPr/>
            <p:nvPr/>
          </p:nvSpPr>
          <p:spPr>
            <a:xfrm>
              <a:off x="9095177" y="1344167"/>
              <a:ext cx="48523" cy="28363"/>
            </a:xfrm>
            <a:custGeom>
              <a:avLst/>
              <a:gdLst/>
              <a:ahLst/>
              <a:cxnLst/>
              <a:rect l="l" t="t" r="r" b="b"/>
              <a:pathLst>
                <a:path w="1526" h="892" extrusionOk="0">
                  <a:moveTo>
                    <a:pt x="1444" y="0"/>
                  </a:moveTo>
                  <a:cubicBezTo>
                    <a:pt x="1431" y="0"/>
                    <a:pt x="1418" y="4"/>
                    <a:pt x="1406" y="10"/>
                  </a:cubicBezTo>
                  <a:cubicBezTo>
                    <a:pt x="754" y="421"/>
                    <a:pt x="59" y="751"/>
                    <a:pt x="50" y="754"/>
                  </a:cubicBezTo>
                  <a:cubicBezTo>
                    <a:pt x="16" y="776"/>
                    <a:pt x="1" y="816"/>
                    <a:pt x="16" y="853"/>
                  </a:cubicBezTo>
                  <a:cubicBezTo>
                    <a:pt x="28" y="878"/>
                    <a:pt x="53" y="892"/>
                    <a:pt x="79" y="892"/>
                  </a:cubicBezTo>
                  <a:cubicBezTo>
                    <a:pt x="88" y="892"/>
                    <a:pt x="97" y="890"/>
                    <a:pt x="106" y="887"/>
                  </a:cubicBezTo>
                  <a:lnTo>
                    <a:pt x="112" y="887"/>
                  </a:lnTo>
                  <a:cubicBezTo>
                    <a:pt x="121" y="884"/>
                    <a:pt x="822" y="548"/>
                    <a:pt x="1483" y="134"/>
                  </a:cubicBezTo>
                  <a:cubicBezTo>
                    <a:pt x="1517" y="112"/>
                    <a:pt x="1526" y="69"/>
                    <a:pt x="1507" y="35"/>
                  </a:cubicBezTo>
                  <a:cubicBezTo>
                    <a:pt x="1492" y="11"/>
                    <a:pt x="1468" y="0"/>
                    <a:pt x="1444"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2"/>
            <p:cNvSpPr/>
            <p:nvPr/>
          </p:nvSpPr>
          <p:spPr>
            <a:xfrm>
              <a:off x="8867729" y="1045302"/>
              <a:ext cx="70718" cy="18188"/>
            </a:xfrm>
            <a:custGeom>
              <a:avLst/>
              <a:gdLst/>
              <a:ahLst/>
              <a:cxnLst/>
              <a:rect l="l" t="t" r="r" b="b"/>
              <a:pathLst>
                <a:path w="2224" h="572" extrusionOk="0">
                  <a:moveTo>
                    <a:pt x="2143" y="0"/>
                  </a:moveTo>
                  <a:cubicBezTo>
                    <a:pt x="2133" y="0"/>
                    <a:pt x="2124" y="3"/>
                    <a:pt x="2115" y="8"/>
                  </a:cubicBezTo>
                  <a:cubicBezTo>
                    <a:pt x="1250" y="352"/>
                    <a:pt x="724" y="428"/>
                    <a:pt x="431" y="428"/>
                  </a:cubicBezTo>
                  <a:cubicBezTo>
                    <a:pt x="208" y="428"/>
                    <a:pt x="118" y="384"/>
                    <a:pt x="114" y="382"/>
                  </a:cubicBezTo>
                  <a:cubicBezTo>
                    <a:pt x="104" y="376"/>
                    <a:pt x="92" y="373"/>
                    <a:pt x="81" y="373"/>
                  </a:cubicBezTo>
                  <a:cubicBezTo>
                    <a:pt x="56" y="373"/>
                    <a:pt x="31" y="386"/>
                    <a:pt x="19" y="409"/>
                  </a:cubicBezTo>
                  <a:cubicBezTo>
                    <a:pt x="0" y="440"/>
                    <a:pt x="10" y="487"/>
                    <a:pt x="47" y="505"/>
                  </a:cubicBezTo>
                  <a:cubicBezTo>
                    <a:pt x="57" y="511"/>
                    <a:pt x="165" y="572"/>
                    <a:pt x="438" y="572"/>
                  </a:cubicBezTo>
                  <a:cubicBezTo>
                    <a:pt x="744" y="572"/>
                    <a:pt x="1258" y="495"/>
                    <a:pt x="2072" y="178"/>
                  </a:cubicBezTo>
                  <a:cubicBezTo>
                    <a:pt x="2103" y="162"/>
                    <a:pt x="2137" y="150"/>
                    <a:pt x="2168" y="141"/>
                  </a:cubicBezTo>
                  <a:cubicBezTo>
                    <a:pt x="2202" y="125"/>
                    <a:pt x="2223" y="82"/>
                    <a:pt x="2208" y="48"/>
                  </a:cubicBezTo>
                  <a:cubicBezTo>
                    <a:pt x="2196" y="21"/>
                    <a:pt x="2170" y="0"/>
                    <a:pt x="2143" y="0"/>
                  </a:cubicBezTo>
                  <a:close/>
                </a:path>
              </a:pathLst>
            </a:custGeom>
            <a:solidFill>
              <a:srgbClr val="926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65" name="Google Shape;5365;p32"/>
          <p:cNvSpPr/>
          <p:nvPr/>
        </p:nvSpPr>
        <p:spPr>
          <a:xfrm rot="10800000" flipH="1">
            <a:off x="5513950" y="-75161"/>
            <a:ext cx="3667962" cy="1100536"/>
          </a:xfrm>
          <a:custGeom>
            <a:avLst/>
            <a:gdLst/>
            <a:ahLst/>
            <a:cxnLst/>
            <a:rect l="l" t="t" r="r" b="b"/>
            <a:pathLst>
              <a:path w="52293" h="15690" extrusionOk="0">
                <a:moveTo>
                  <a:pt x="51502" y="0"/>
                </a:moveTo>
                <a:cubicBezTo>
                  <a:pt x="43934" y="0"/>
                  <a:pt x="36371" y="2138"/>
                  <a:pt x="29933" y="6112"/>
                </a:cubicBezTo>
                <a:cubicBezTo>
                  <a:pt x="28658" y="6896"/>
                  <a:pt x="27386" y="7770"/>
                  <a:pt x="25919" y="8070"/>
                </a:cubicBezTo>
                <a:cubicBezTo>
                  <a:pt x="25298" y="8196"/>
                  <a:pt x="24665" y="8215"/>
                  <a:pt x="24029" y="8215"/>
                </a:cubicBezTo>
                <a:cubicBezTo>
                  <a:pt x="23773" y="8215"/>
                  <a:pt x="23516" y="8212"/>
                  <a:pt x="23259" y="8212"/>
                </a:cubicBezTo>
                <a:cubicBezTo>
                  <a:pt x="22852" y="8212"/>
                  <a:pt x="22445" y="8219"/>
                  <a:pt x="22041" y="8258"/>
                </a:cubicBezTo>
                <a:cubicBezTo>
                  <a:pt x="19331" y="8517"/>
                  <a:pt x="16910" y="10154"/>
                  <a:pt x="14209" y="10465"/>
                </a:cubicBezTo>
                <a:cubicBezTo>
                  <a:pt x="13802" y="10513"/>
                  <a:pt x="13391" y="10530"/>
                  <a:pt x="12979" y="10530"/>
                </a:cubicBezTo>
                <a:cubicBezTo>
                  <a:pt x="11896" y="10530"/>
                  <a:pt x="10800" y="10412"/>
                  <a:pt x="9729" y="10412"/>
                </a:cubicBezTo>
                <a:cubicBezTo>
                  <a:pt x="8761" y="10412"/>
                  <a:pt x="7814" y="10508"/>
                  <a:pt x="6916" y="10876"/>
                </a:cubicBezTo>
                <a:cubicBezTo>
                  <a:pt x="4289" y="11957"/>
                  <a:pt x="2782" y="15118"/>
                  <a:pt x="0" y="15689"/>
                </a:cubicBezTo>
                <a:lnTo>
                  <a:pt x="52292" y="14717"/>
                </a:lnTo>
                <a:lnTo>
                  <a:pt x="52292" y="8"/>
                </a:lnTo>
                <a:cubicBezTo>
                  <a:pt x="52029" y="3"/>
                  <a:pt x="51765" y="0"/>
                  <a:pt x="51502" y="0"/>
                </a:cubicBezTo>
                <a:close/>
              </a:path>
            </a:pathLst>
          </a:custGeom>
          <a:solidFill>
            <a:srgbClr val="95B087">
              <a:alpha val="40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66" name="Google Shape;5366;p32"/>
          <p:cNvGrpSpPr/>
          <p:nvPr/>
        </p:nvGrpSpPr>
        <p:grpSpPr>
          <a:xfrm rot="1292643">
            <a:off x="7999211" y="47232"/>
            <a:ext cx="988596" cy="1038806"/>
            <a:chOff x="3738507" y="2296979"/>
            <a:chExt cx="617921" cy="649305"/>
          </a:xfrm>
        </p:grpSpPr>
        <p:sp>
          <p:nvSpPr>
            <p:cNvPr id="5367" name="Google Shape;5367;p32"/>
            <p:cNvSpPr/>
            <p:nvPr/>
          </p:nvSpPr>
          <p:spPr>
            <a:xfrm>
              <a:off x="3905730" y="2400861"/>
              <a:ext cx="450698" cy="545423"/>
            </a:xfrm>
            <a:custGeom>
              <a:avLst/>
              <a:gdLst/>
              <a:ahLst/>
              <a:cxnLst/>
              <a:rect l="l" t="t" r="r" b="b"/>
              <a:pathLst>
                <a:path w="14174" h="17153" extrusionOk="0">
                  <a:moveTo>
                    <a:pt x="1499" y="1"/>
                  </a:moveTo>
                  <a:cubicBezTo>
                    <a:pt x="1204" y="1"/>
                    <a:pt x="1" y="907"/>
                    <a:pt x="21" y="1098"/>
                  </a:cubicBezTo>
                  <a:cubicBezTo>
                    <a:pt x="43" y="1252"/>
                    <a:pt x="648" y="2018"/>
                    <a:pt x="1191" y="2605"/>
                  </a:cubicBezTo>
                  <a:cubicBezTo>
                    <a:pt x="1735" y="3191"/>
                    <a:pt x="3785" y="5766"/>
                    <a:pt x="5233" y="7625"/>
                  </a:cubicBezTo>
                  <a:cubicBezTo>
                    <a:pt x="6681" y="9487"/>
                    <a:pt x="12010" y="16841"/>
                    <a:pt x="12763" y="17131"/>
                  </a:cubicBezTo>
                  <a:cubicBezTo>
                    <a:pt x="12801" y="17145"/>
                    <a:pt x="12843" y="17152"/>
                    <a:pt x="12888" y="17152"/>
                  </a:cubicBezTo>
                  <a:cubicBezTo>
                    <a:pt x="13357" y="17152"/>
                    <a:pt x="14174" y="16424"/>
                    <a:pt x="14140" y="15970"/>
                  </a:cubicBezTo>
                  <a:cubicBezTo>
                    <a:pt x="14112" y="15621"/>
                    <a:pt x="8864" y="9582"/>
                    <a:pt x="6554" y="6680"/>
                  </a:cubicBezTo>
                  <a:cubicBezTo>
                    <a:pt x="4251" y="3775"/>
                    <a:pt x="3106" y="2077"/>
                    <a:pt x="2624" y="1401"/>
                  </a:cubicBezTo>
                  <a:cubicBezTo>
                    <a:pt x="2139" y="721"/>
                    <a:pt x="1747" y="107"/>
                    <a:pt x="1537" y="8"/>
                  </a:cubicBezTo>
                  <a:cubicBezTo>
                    <a:pt x="1527" y="3"/>
                    <a:pt x="1514" y="1"/>
                    <a:pt x="1499" y="1"/>
                  </a:cubicBezTo>
                  <a:close/>
                </a:path>
              </a:pathLst>
            </a:custGeom>
            <a:solidFill>
              <a:srgbClr val="E2B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2"/>
            <p:cNvSpPr/>
            <p:nvPr/>
          </p:nvSpPr>
          <p:spPr>
            <a:xfrm>
              <a:off x="3935651" y="2400861"/>
              <a:ext cx="420395" cy="534134"/>
            </a:xfrm>
            <a:custGeom>
              <a:avLst/>
              <a:gdLst/>
              <a:ahLst/>
              <a:cxnLst/>
              <a:rect l="l" t="t" r="r" b="b"/>
              <a:pathLst>
                <a:path w="13221" h="16798" extrusionOk="0">
                  <a:moveTo>
                    <a:pt x="564" y="1"/>
                  </a:moveTo>
                  <a:cubicBezTo>
                    <a:pt x="458" y="1"/>
                    <a:pt x="240" y="114"/>
                    <a:pt x="0" y="271"/>
                  </a:cubicBezTo>
                  <a:cubicBezTo>
                    <a:pt x="27" y="263"/>
                    <a:pt x="49" y="259"/>
                    <a:pt x="68" y="259"/>
                  </a:cubicBezTo>
                  <a:cubicBezTo>
                    <a:pt x="80" y="259"/>
                    <a:pt x="91" y="261"/>
                    <a:pt x="99" y="264"/>
                  </a:cubicBezTo>
                  <a:cubicBezTo>
                    <a:pt x="312" y="366"/>
                    <a:pt x="707" y="990"/>
                    <a:pt x="1195" y="1675"/>
                  </a:cubicBezTo>
                  <a:cubicBezTo>
                    <a:pt x="1686" y="2358"/>
                    <a:pt x="2844" y="4071"/>
                    <a:pt x="5172" y="7007"/>
                  </a:cubicBezTo>
                  <a:cubicBezTo>
                    <a:pt x="7500" y="9940"/>
                    <a:pt x="12798" y="16047"/>
                    <a:pt x="12829" y="16393"/>
                  </a:cubicBezTo>
                  <a:cubicBezTo>
                    <a:pt x="12835" y="16514"/>
                    <a:pt x="12785" y="16656"/>
                    <a:pt x="12696" y="16798"/>
                  </a:cubicBezTo>
                  <a:cubicBezTo>
                    <a:pt x="12989" y="16551"/>
                    <a:pt x="13221" y="16223"/>
                    <a:pt x="13202" y="15976"/>
                  </a:cubicBezTo>
                  <a:cubicBezTo>
                    <a:pt x="13174" y="15624"/>
                    <a:pt x="7923" y="9585"/>
                    <a:pt x="5619" y="6680"/>
                  </a:cubicBezTo>
                  <a:cubicBezTo>
                    <a:pt x="3316" y="3775"/>
                    <a:pt x="2168" y="2077"/>
                    <a:pt x="1686" y="1401"/>
                  </a:cubicBezTo>
                  <a:cubicBezTo>
                    <a:pt x="1204" y="721"/>
                    <a:pt x="809" y="107"/>
                    <a:pt x="602" y="8"/>
                  </a:cubicBezTo>
                  <a:cubicBezTo>
                    <a:pt x="592" y="3"/>
                    <a:pt x="579" y="1"/>
                    <a:pt x="564"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2"/>
            <p:cNvSpPr/>
            <p:nvPr/>
          </p:nvSpPr>
          <p:spPr>
            <a:xfrm>
              <a:off x="3738507" y="2461976"/>
              <a:ext cx="212376" cy="197717"/>
            </a:xfrm>
            <a:custGeom>
              <a:avLst/>
              <a:gdLst/>
              <a:ahLst/>
              <a:cxnLst/>
              <a:rect l="l" t="t" r="r" b="b"/>
              <a:pathLst>
                <a:path w="6679" h="6218" extrusionOk="0">
                  <a:moveTo>
                    <a:pt x="5635" y="0"/>
                  </a:moveTo>
                  <a:cubicBezTo>
                    <a:pt x="5635" y="0"/>
                    <a:pt x="1" y="5962"/>
                    <a:pt x="195" y="6209"/>
                  </a:cubicBezTo>
                  <a:cubicBezTo>
                    <a:pt x="200" y="6215"/>
                    <a:pt x="208" y="6218"/>
                    <a:pt x="219" y="6218"/>
                  </a:cubicBezTo>
                  <a:cubicBezTo>
                    <a:pt x="680" y="6218"/>
                    <a:pt x="6679" y="1337"/>
                    <a:pt x="6679" y="1337"/>
                  </a:cubicBezTo>
                  <a:lnTo>
                    <a:pt x="5635" y="0"/>
                  </a:ln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2"/>
            <p:cNvSpPr/>
            <p:nvPr/>
          </p:nvSpPr>
          <p:spPr>
            <a:xfrm>
              <a:off x="3744198" y="2500737"/>
              <a:ext cx="206684" cy="159051"/>
            </a:xfrm>
            <a:custGeom>
              <a:avLst/>
              <a:gdLst/>
              <a:ahLst/>
              <a:cxnLst/>
              <a:rect l="l" t="t" r="r" b="b"/>
              <a:pathLst>
                <a:path w="6500" h="5002" extrusionOk="0">
                  <a:moveTo>
                    <a:pt x="6404" y="1"/>
                  </a:moveTo>
                  <a:cubicBezTo>
                    <a:pt x="6397" y="1"/>
                    <a:pt x="1068" y="4333"/>
                    <a:pt x="75" y="4833"/>
                  </a:cubicBezTo>
                  <a:cubicBezTo>
                    <a:pt x="19" y="4916"/>
                    <a:pt x="1" y="4975"/>
                    <a:pt x="16" y="4993"/>
                  </a:cubicBezTo>
                  <a:cubicBezTo>
                    <a:pt x="21" y="4999"/>
                    <a:pt x="29" y="5002"/>
                    <a:pt x="40" y="5002"/>
                  </a:cubicBezTo>
                  <a:cubicBezTo>
                    <a:pt x="501" y="5002"/>
                    <a:pt x="6500" y="124"/>
                    <a:pt x="6500" y="124"/>
                  </a:cubicBezTo>
                  <a:lnTo>
                    <a:pt x="6404" y="1"/>
                  </a:lnTo>
                  <a:cubicBezTo>
                    <a:pt x="6404" y="1"/>
                    <a:pt x="6404" y="1"/>
                    <a:pt x="6404"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2"/>
            <p:cNvSpPr/>
            <p:nvPr/>
          </p:nvSpPr>
          <p:spPr>
            <a:xfrm>
              <a:off x="3976002" y="2296979"/>
              <a:ext cx="239944" cy="162263"/>
            </a:xfrm>
            <a:custGeom>
              <a:avLst/>
              <a:gdLst/>
              <a:ahLst/>
              <a:cxnLst/>
              <a:rect l="l" t="t" r="r" b="b"/>
              <a:pathLst>
                <a:path w="7546" h="5103" extrusionOk="0">
                  <a:moveTo>
                    <a:pt x="7322" y="1"/>
                  </a:moveTo>
                  <a:cubicBezTo>
                    <a:pt x="6740" y="1"/>
                    <a:pt x="0" y="3760"/>
                    <a:pt x="0" y="3760"/>
                  </a:cubicBezTo>
                  <a:lnTo>
                    <a:pt x="1044" y="5103"/>
                  </a:lnTo>
                  <a:cubicBezTo>
                    <a:pt x="1044" y="5103"/>
                    <a:pt x="7546" y="259"/>
                    <a:pt x="7358" y="12"/>
                  </a:cubicBezTo>
                  <a:cubicBezTo>
                    <a:pt x="7352" y="4"/>
                    <a:pt x="7340" y="1"/>
                    <a:pt x="7322" y="1"/>
                  </a:cubicBez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2"/>
            <p:cNvSpPr/>
            <p:nvPr/>
          </p:nvSpPr>
          <p:spPr>
            <a:xfrm>
              <a:off x="4006051" y="2297043"/>
              <a:ext cx="209895" cy="162199"/>
            </a:xfrm>
            <a:custGeom>
              <a:avLst/>
              <a:gdLst/>
              <a:ahLst/>
              <a:cxnLst/>
              <a:rect l="l" t="t" r="r" b="b"/>
              <a:pathLst>
                <a:path w="6601" h="5101" extrusionOk="0">
                  <a:moveTo>
                    <a:pt x="6380" y="0"/>
                  </a:moveTo>
                  <a:cubicBezTo>
                    <a:pt x="6351" y="0"/>
                    <a:pt x="6303" y="11"/>
                    <a:pt x="6243" y="31"/>
                  </a:cubicBezTo>
                  <a:cubicBezTo>
                    <a:pt x="5517" y="871"/>
                    <a:pt x="0" y="4977"/>
                    <a:pt x="0" y="4977"/>
                  </a:cubicBezTo>
                  <a:lnTo>
                    <a:pt x="99" y="5101"/>
                  </a:lnTo>
                  <a:cubicBezTo>
                    <a:pt x="99" y="5101"/>
                    <a:pt x="6601" y="257"/>
                    <a:pt x="6413" y="10"/>
                  </a:cubicBezTo>
                  <a:cubicBezTo>
                    <a:pt x="6407" y="3"/>
                    <a:pt x="6396" y="0"/>
                    <a:pt x="638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2"/>
            <p:cNvSpPr/>
            <p:nvPr/>
          </p:nvSpPr>
          <p:spPr>
            <a:xfrm>
              <a:off x="3976002" y="2409447"/>
              <a:ext cx="42640" cy="49795"/>
            </a:xfrm>
            <a:custGeom>
              <a:avLst/>
              <a:gdLst/>
              <a:ahLst/>
              <a:cxnLst/>
              <a:rect l="l" t="t" r="r" b="b"/>
              <a:pathLst>
                <a:path w="1341" h="1566" extrusionOk="0">
                  <a:moveTo>
                    <a:pt x="417" y="1"/>
                  </a:moveTo>
                  <a:cubicBezTo>
                    <a:pt x="155" y="146"/>
                    <a:pt x="0" y="232"/>
                    <a:pt x="0" y="232"/>
                  </a:cubicBezTo>
                  <a:lnTo>
                    <a:pt x="1044" y="1566"/>
                  </a:lnTo>
                  <a:cubicBezTo>
                    <a:pt x="1044" y="1566"/>
                    <a:pt x="1152" y="1486"/>
                    <a:pt x="1340" y="1347"/>
                  </a:cubicBezTo>
                  <a:cubicBezTo>
                    <a:pt x="1192" y="1004"/>
                    <a:pt x="713" y="303"/>
                    <a:pt x="417"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2"/>
            <p:cNvSpPr/>
            <p:nvPr/>
          </p:nvSpPr>
          <p:spPr>
            <a:xfrm>
              <a:off x="3910404" y="2411132"/>
              <a:ext cx="103215" cy="98095"/>
            </a:xfrm>
            <a:custGeom>
              <a:avLst/>
              <a:gdLst/>
              <a:ahLst/>
              <a:cxnLst/>
              <a:rect l="l" t="t" r="r" b="b"/>
              <a:pathLst>
                <a:path w="3246" h="3085" extrusionOk="0">
                  <a:moveTo>
                    <a:pt x="1998" y="0"/>
                  </a:moveTo>
                  <a:cubicBezTo>
                    <a:pt x="1773" y="0"/>
                    <a:pt x="90" y="1223"/>
                    <a:pt x="35" y="1485"/>
                  </a:cubicBezTo>
                  <a:cubicBezTo>
                    <a:pt x="1" y="1624"/>
                    <a:pt x="1237" y="3084"/>
                    <a:pt x="1365" y="3084"/>
                  </a:cubicBezTo>
                  <a:cubicBezTo>
                    <a:pt x="1365" y="3084"/>
                    <a:pt x="1365" y="3084"/>
                    <a:pt x="1366" y="3084"/>
                  </a:cubicBezTo>
                  <a:cubicBezTo>
                    <a:pt x="1489" y="3075"/>
                    <a:pt x="3098" y="1868"/>
                    <a:pt x="3172" y="1680"/>
                  </a:cubicBezTo>
                  <a:cubicBezTo>
                    <a:pt x="3246" y="1491"/>
                    <a:pt x="2218" y="3"/>
                    <a:pt x="1998" y="0"/>
                  </a:cubicBez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2"/>
            <p:cNvSpPr/>
            <p:nvPr/>
          </p:nvSpPr>
          <p:spPr>
            <a:xfrm>
              <a:off x="3956860" y="2411227"/>
              <a:ext cx="56759" cy="64040"/>
            </a:xfrm>
            <a:custGeom>
              <a:avLst/>
              <a:gdLst/>
              <a:ahLst/>
              <a:cxnLst/>
              <a:rect l="l" t="t" r="r" b="b"/>
              <a:pathLst>
                <a:path w="1785" h="2014" extrusionOk="0">
                  <a:moveTo>
                    <a:pt x="537" y="0"/>
                  </a:moveTo>
                  <a:cubicBezTo>
                    <a:pt x="466" y="0"/>
                    <a:pt x="260" y="118"/>
                    <a:pt x="0" y="287"/>
                  </a:cubicBezTo>
                  <a:cubicBezTo>
                    <a:pt x="50" y="263"/>
                    <a:pt x="93" y="247"/>
                    <a:pt x="121" y="247"/>
                  </a:cubicBezTo>
                  <a:cubicBezTo>
                    <a:pt x="343" y="256"/>
                    <a:pt x="1405" y="1785"/>
                    <a:pt x="1371" y="2013"/>
                  </a:cubicBezTo>
                  <a:cubicBezTo>
                    <a:pt x="1556" y="1853"/>
                    <a:pt x="1695" y="1726"/>
                    <a:pt x="1714" y="1677"/>
                  </a:cubicBezTo>
                  <a:cubicBezTo>
                    <a:pt x="1785" y="1491"/>
                    <a:pt x="757" y="6"/>
                    <a:pt x="537"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2"/>
            <p:cNvSpPr/>
            <p:nvPr/>
          </p:nvSpPr>
          <p:spPr>
            <a:xfrm>
              <a:off x="3910404" y="2446364"/>
              <a:ext cx="55423" cy="62864"/>
            </a:xfrm>
            <a:custGeom>
              <a:avLst/>
              <a:gdLst/>
              <a:ahLst/>
              <a:cxnLst/>
              <a:rect l="l" t="t" r="r" b="b"/>
              <a:pathLst>
                <a:path w="1743" h="1977" extrusionOk="0">
                  <a:moveTo>
                    <a:pt x="374" y="0"/>
                  </a:moveTo>
                  <a:cubicBezTo>
                    <a:pt x="183" y="164"/>
                    <a:pt x="50" y="309"/>
                    <a:pt x="35" y="377"/>
                  </a:cubicBezTo>
                  <a:cubicBezTo>
                    <a:pt x="1" y="516"/>
                    <a:pt x="1237" y="1976"/>
                    <a:pt x="1365" y="1976"/>
                  </a:cubicBezTo>
                  <a:cubicBezTo>
                    <a:pt x="1365" y="1976"/>
                    <a:pt x="1365" y="1976"/>
                    <a:pt x="1366" y="1976"/>
                  </a:cubicBezTo>
                  <a:cubicBezTo>
                    <a:pt x="1399" y="1973"/>
                    <a:pt x="1545" y="1881"/>
                    <a:pt x="1742" y="1742"/>
                  </a:cubicBezTo>
                  <a:cubicBezTo>
                    <a:pt x="1548" y="1655"/>
                    <a:pt x="322" y="192"/>
                    <a:pt x="350" y="53"/>
                  </a:cubicBezTo>
                  <a:cubicBezTo>
                    <a:pt x="353" y="38"/>
                    <a:pt x="362" y="19"/>
                    <a:pt x="374" y="0"/>
                  </a:cubicBezTo>
                  <a:close/>
                </a:path>
              </a:pathLst>
            </a:custGeom>
            <a:solidFill>
              <a:srgbClr val="FD9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2"/>
            <p:cNvSpPr/>
            <p:nvPr/>
          </p:nvSpPr>
          <p:spPr>
            <a:xfrm>
              <a:off x="4259127" y="2863388"/>
              <a:ext cx="65217" cy="69509"/>
            </a:xfrm>
            <a:custGeom>
              <a:avLst/>
              <a:gdLst/>
              <a:ahLst/>
              <a:cxnLst/>
              <a:rect l="l" t="t" r="r" b="b"/>
              <a:pathLst>
                <a:path w="2051" h="2186" extrusionOk="0">
                  <a:moveTo>
                    <a:pt x="137" y="0"/>
                  </a:moveTo>
                  <a:cubicBezTo>
                    <a:pt x="124" y="0"/>
                    <a:pt x="114" y="3"/>
                    <a:pt x="105" y="10"/>
                  </a:cubicBezTo>
                  <a:cubicBezTo>
                    <a:pt x="0" y="97"/>
                    <a:pt x="321" y="646"/>
                    <a:pt x="819" y="1242"/>
                  </a:cubicBezTo>
                  <a:cubicBezTo>
                    <a:pt x="1260" y="1769"/>
                    <a:pt x="1658" y="2186"/>
                    <a:pt x="1843" y="2186"/>
                  </a:cubicBezTo>
                  <a:cubicBezTo>
                    <a:pt x="1866" y="2186"/>
                    <a:pt x="1886" y="2179"/>
                    <a:pt x="1902" y="2165"/>
                  </a:cubicBezTo>
                  <a:cubicBezTo>
                    <a:pt x="2050" y="2045"/>
                    <a:pt x="1649" y="1563"/>
                    <a:pt x="1149" y="967"/>
                  </a:cubicBezTo>
                  <a:cubicBezTo>
                    <a:pt x="692" y="422"/>
                    <a:pt x="279" y="0"/>
                    <a:pt x="137" y="0"/>
                  </a:cubicBezTo>
                  <a:close/>
                </a:path>
              </a:pathLst>
            </a:custGeom>
            <a:solidFill>
              <a:srgbClr val="FFD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2"/>
            <p:cNvSpPr/>
            <p:nvPr/>
          </p:nvSpPr>
          <p:spPr>
            <a:xfrm>
              <a:off x="4234007" y="2832354"/>
              <a:ext cx="23562" cy="23403"/>
            </a:xfrm>
            <a:custGeom>
              <a:avLst/>
              <a:gdLst/>
              <a:ahLst/>
              <a:cxnLst/>
              <a:rect l="l" t="t" r="r" b="b"/>
              <a:pathLst>
                <a:path w="741" h="736" extrusionOk="0">
                  <a:moveTo>
                    <a:pt x="180" y="0"/>
                  </a:moveTo>
                  <a:cubicBezTo>
                    <a:pt x="152" y="0"/>
                    <a:pt x="125" y="8"/>
                    <a:pt x="102" y="26"/>
                  </a:cubicBezTo>
                  <a:cubicBezTo>
                    <a:pt x="0" y="106"/>
                    <a:pt x="68" y="310"/>
                    <a:pt x="222" y="501"/>
                  </a:cubicBezTo>
                  <a:cubicBezTo>
                    <a:pt x="342" y="650"/>
                    <a:pt x="496" y="736"/>
                    <a:pt x="595" y="736"/>
                  </a:cubicBezTo>
                  <a:cubicBezTo>
                    <a:pt x="623" y="736"/>
                    <a:pt x="647" y="729"/>
                    <a:pt x="664" y="714"/>
                  </a:cubicBezTo>
                  <a:cubicBezTo>
                    <a:pt x="741" y="659"/>
                    <a:pt x="682" y="446"/>
                    <a:pt x="528" y="257"/>
                  </a:cubicBezTo>
                  <a:cubicBezTo>
                    <a:pt x="407" y="105"/>
                    <a:pt x="281" y="0"/>
                    <a:pt x="180" y="0"/>
                  </a:cubicBezTo>
                  <a:close/>
                </a:path>
              </a:pathLst>
            </a:custGeom>
            <a:solidFill>
              <a:srgbClr val="FFD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2"/>
            <p:cNvSpPr/>
            <p:nvPr/>
          </p:nvSpPr>
          <p:spPr>
            <a:xfrm>
              <a:off x="3877716" y="2479433"/>
              <a:ext cx="37044" cy="39938"/>
            </a:xfrm>
            <a:custGeom>
              <a:avLst/>
              <a:gdLst/>
              <a:ahLst/>
              <a:cxnLst/>
              <a:rect l="l" t="t" r="r" b="b"/>
              <a:pathLst>
                <a:path w="1165" h="1256" extrusionOk="0">
                  <a:moveTo>
                    <a:pt x="1097" y="1"/>
                  </a:moveTo>
                  <a:cubicBezTo>
                    <a:pt x="1080" y="1"/>
                    <a:pt x="1062" y="8"/>
                    <a:pt x="1050" y="23"/>
                  </a:cubicBezTo>
                  <a:lnTo>
                    <a:pt x="22" y="1149"/>
                  </a:lnTo>
                  <a:cubicBezTo>
                    <a:pt x="1" y="1174"/>
                    <a:pt x="1" y="1214"/>
                    <a:pt x="29" y="1236"/>
                  </a:cubicBezTo>
                  <a:cubicBezTo>
                    <a:pt x="40" y="1249"/>
                    <a:pt x="55" y="1255"/>
                    <a:pt x="71" y="1255"/>
                  </a:cubicBezTo>
                  <a:cubicBezTo>
                    <a:pt x="84" y="1255"/>
                    <a:pt x="97" y="1251"/>
                    <a:pt x="109" y="1242"/>
                  </a:cubicBezTo>
                  <a:cubicBezTo>
                    <a:pt x="109" y="1236"/>
                    <a:pt x="112" y="1233"/>
                    <a:pt x="115" y="1233"/>
                  </a:cubicBezTo>
                  <a:lnTo>
                    <a:pt x="1143" y="106"/>
                  </a:lnTo>
                  <a:cubicBezTo>
                    <a:pt x="1165" y="78"/>
                    <a:pt x="1165" y="41"/>
                    <a:pt x="1140" y="16"/>
                  </a:cubicBezTo>
                  <a:cubicBezTo>
                    <a:pt x="1128" y="6"/>
                    <a:pt x="1113" y="1"/>
                    <a:pt x="1097" y="1"/>
                  </a:cubicBezTo>
                  <a:close/>
                </a:path>
              </a:pathLst>
            </a:custGeom>
            <a:solidFill>
              <a:srgbClr val="FD9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2"/>
            <p:cNvSpPr/>
            <p:nvPr/>
          </p:nvSpPr>
          <p:spPr>
            <a:xfrm>
              <a:off x="3790241" y="2532948"/>
              <a:ext cx="75646" cy="82228"/>
            </a:xfrm>
            <a:custGeom>
              <a:avLst/>
              <a:gdLst/>
              <a:ahLst/>
              <a:cxnLst/>
              <a:rect l="l" t="t" r="r" b="b"/>
              <a:pathLst>
                <a:path w="2379" h="2586" extrusionOk="0">
                  <a:moveTo>
                    <a:pt x="2309" y="1"/>
                  </a:moveTo>
                  <a:cubicBezTo>
                    <a:pt x="2291" y="1"/>
                    <a:pt x="2274" y="7"/>
                    <a:pt x="2261" y="22"/>
                  </a:cubicBezTo>
                  <a:lnTo>
                    <a:pt x="22" y="2480"/>
                  </a:lnTo>
                  <a:cubicBezTo>
                    <a:pt x="1" y="2508"/>
                    <a:pt x="1" y="2545"/>
                    <a:pt x="26" y="2569"/>
                  </a:cubicBezTo>
                  <a:cubicBezTo>
                    <a:pt x="38" y="2581"/>
                    <a:pt x="54" y="2586"/>
                    <a:pt x="69" y="2586"/>
                  </a:cubicBezTo>
                  <a:cubicBezTo>
                    <a:pt x="83" y="2586"/>
                    <a:pt x="97" y="2581"/>
                    <a:pt x="109" y="2572"/>
                  </a:cubicBezTo>
                  <a:cubicBezTo>
                    <a:pt x="112" y="2572"/>
                    <a:pt x="115" y="2569"/>
                    <a:pt x="115" y="2563"/>
                  </a:cubicBezTo>
                  <a:lnTo>
                    <a:pt x="2353" y="106"/>
                  </a:lnTo>
                  <a:cubicBezTo>
                    <a:pt x="2378" y="78"/>
                    <a:pt x="2378" y="41"/>
                    <a:pt x="2350" y="16"/>
                  </a:cubicBezTo>
                  <a:cubicBezTo>
                    <a:pt x="2339" y="6"/>
                    <a:pt x="2324" y="1"/>
                    <a:pt x="2309" y="1"/>
                  </a:cubicBezTo>
                  <a:close/>
                </a:path>
              </a:pathLst>
            </a:custGeom>
            <a:solidFill>
              <a:srgbClr val="FD9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1" name="Google Shape;5381;p32"/>
          <p:cNvGrpSpPr/>
          <p:nvPr/>
        </p:nvGrpSpPr>
        <p:grpSpPr>
          <a:xfrm>
            <a:off x="-218647" y="3538191"/>
            <a:ext cx="1445703" cy="1494653"/>
            <a:chOff x="3014947" y="263151"/>
            <a:chExt cx="348656" cy="360453"/>
          </a:xfrm>
        </p:grpSpPr>
        <p:sp>
          <p:nvSpPr>
            <p:cNvPr id="5382" name="Google Shape;5382;p32"/>
            <p:cNvSpPr/>
            <p:nvPr/>
          </p:nvSpPr>
          <p:spPr>
            <a:xfrm>
              <a:off x="3014947" y="263767"/>
              <a:ext cx="345127" cy="359837"/>
            </a:xfrm>
            <a:custGeom>
              <a:avLst/>
              <a:gdLst/>
              <a:ahLst/>
              <a:cxnLst/>
              <a:rect l="l" t="t" r="r" b="b"/>
              <a:pathLst>
                <a:path w="14570" h="15191" extrusionOk="0">
                  <a:moveTo>
                    <a:pt x="10512" y="1"/>
                  </a:moveTo>
                  <a:cubicBezTo>
                    <a:pt x="10323" y="304"/>
                    <a:pt x="10478" y="2593"/>
                    <a:pt x="9319" y="3187"/>
                  </a:cubicBezTo>
                  <a:cubicBezTo>
                    <a:pt x="9149" y="3274"/>
                    <a:pt x="8961" y="3308"/>
                    <a:pt x="8754" y="3308"/>
                  </a:cubicBezTo>
                  <a:cubicBezTo>
                    <a:pt x="7985" y="3308"/>
                    <a:pt x="6968" y="2835"/>
                    <a:pt x="5782" y="2835"/>
                  </a:cubicBezTo>
                  <a:cubicBezTo>
                    <a:pt x="5102" y="2835"/>
                    <a:pt x="4367" y="2990"/>
                    <a:pt x="3591" y="3480"/>
                  </a:cubicBezTo>
                  <a:cubicBezTo>
                    <a:pt x="1095" y="5057"/>
                    <a:pt x="0" y="9487"/>
                    <a:pt x="962" y="12961"/>
                  </a:cubicBezTo>
                  <a:cubicBezTo>
                    <a:pt x="962" y="12961"/>
                    <a:pt x="1212" y="13547"/>
                    <a:pt x="2102" y="14282"/>
                  </a:cubicBezTo>
                  <a:cubicBezTo>
                    <a:pt x="2992" y="15020"/>
                    <a:pt x="3618" y="15159"/>
                    <a:pt x="3618" y="15159"/>
                  </a:cubicBezTo>
                  <a:cubicBezTo>
                    <a:pt x="3868" y="15180"/>
                    <a:pt x="4121" y="15190"/>
                    <a:pt x="4376" y="15190"/>
                  </a:cubicBezTo>
                  <a:cubicBezTo>
                    <a:pt x="7770" y="15190"/>
                    <a:pt x="11432" y="13364"/>
                    <a:pt x="12441" y="10811"/>
                  </a:cubicBezTo>
                  <a:cubicBezTo>
                    <a:pt x="13523" y="8067"/>
                    <a:pt x="11293" y="6381"/>
                    <a:pt x="11663" y="5129"/>
                  </a:cubicBezTo>
                  <a:cubicBezTo>
                    <a:pt x="12031" y="3880"/>
                    <a:pt x="14308" y="3608"/>
                    <a:pt x="14569" y="3360"/>
                  </a:cubicBezTo>
                  <a:lnTo>
                    <a:pt x="10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2"/>
            <p:cNvSpPr/>
            <p:nvPr/>
          </p:nvSpPr>
          <p:spPr>
            <a:xfrm>
              <a:off x="3037663" y="314813"/>
              <a:ext cx="322411" cy="308790"/>
            </a:xfrm>
            <a:custGeom>
              <a:avLst/>
              <a:gdLst/>
              <a:ahLst/>
              <a:cxnLst/>
              <a:rect l="l" t="t" r="r" b="b"/>
              <a:pathLst>
                <a:path w="13611" h="13036" extrusionOk="0">
                  <a:moveTo>
                    <a:pt x="11786" y="1"/>
                  </a:moveTo>
                  <a:cubicBezTo>
                    <a:pt x="11786" y="1"/>
                    <a:pt x="10057" y="1296"/>
                    <a:pt x="9287" y="2620"/>
                  </a:cubicBezTo>
                  <a:cubicBezTo>
                    <a:pt x="8520" y="3946"/>
                    <a:pt x="9468" y="4841"/>
                    <a:pt x="8655" y="7007"/>
                  </a:cubicBezTo>
                  <a:cubicBezTo>
                    <a:pt x="8007" y="8733"/>
                    <a:pt x="4316" y="11375"/>
                    <a:pt x="1708" y="11375"/>
                  </a:cubicBezTo>
                  <a:cubicBezTo>
                    <a:pt x="1047" y="11375"/>
                    <a:pt x="455" y="11205"/>
                    <a:pt x="0" y="10806"/>
                  </a:cubicBezTo>
                  <a:lnTo>
                    <a:pt x="0" y="10806"/>
                  </a:lnTo>
                  <a:cubicBezTo>
                    <a:pt x="0" y="10806"/>
                    <a:pt x="251" y="11392"/>
                    <a:pt x="1140" y="12127"/>
                  </a:cubicBezTo>
                  <a:cubicBezTo>
                    <a:pt x="2027" y="12865"/>
                    <a:pt x="2653" y="13004"/>
                    <a:pt x="2653" y="13004"/>
                  </a:cubicBezTo>
                  <a:cubicBezTo>
                    <a:pt x="2904" y="13025"/>
                    <a:pt x="3158" y="13035"/>
                    <a:pt x="3413" y="13035"/>
                  </a:cubicBezTo>
                  <a:cubicBezTo>
                    <a:pt x="6814" y="13035"/>
                    <a:pt x="10476" y="11209"/>
                    <a:pt x="11482" y="8656"/>
                  </a:cubicBezTo>
                  <a:cubicBezTo>
                    <a:pt x="12569" y="5912"/>
                    <a:pt x="10334" y="4223"/>
                    <a:pt x="10704" y="2974"/>
                  </a:cubicBezTo>
                  <a:cubicBezTo>
                    <a:pt x="11072" y="1725"/>
                    <a:pt x="13349" y="1450"/>
                    <a:pt x="13610" y="1205"/>
                  </a:cubicBezTo>
                  <a:lnTo>
                    <a:pt x="12529" y="310"/>
                  </a:lnTo>
                  <a:lnTo>
                    <a:pt x="11786"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2"/>
            <p:cNvSpPr/>
            <p:nvPr/>
          </p:nvSpPr>
          <p:spPr>
            <a:xfrm>
              <a:off x="3259852" y="263151"/>
              <a:ext cx="103751" cy="81295"/>
            </a:xfrm>
            <a:custGeom>
              <a:avLst/>
              <a:gdLst/>
              <a:ahLst/>
              <a:cxnLst/>
              <a:rect l="l" t="t" r="r" b="b"/>
              <a:pathLst>
                <a:path w="4380" h="3432" extrusionOk="0">
                  <a:moveTo>
                    <a:pt x="283" y="0"/>
                  </a:moveTo>
                  <a:cubicBezTo>
                    <a:pt x="231" y="0"/>
                    <a:pt x="193" y="13"/>
                    <a:pt x="171" y="40"/>
                  </a:cubicBezTo>
                  <a:cubicBezTo>
                    <a:pt x="0" y="243"/>
                    <a:pt x="773" y="1156"/>
                    <a:pt x="1889" y="2081"/>
                  </a:cubicBezTo>
                  <a:cubicBezTo>
                    <a:pt x="2856" y="2884"/>
                    <a:pt x="3767" y="3431"/>
                    <a:pt x="4103" y="3431"/>
                  </a:cubicBezTo>
                  <a:cubicBezTo>
                    <a:pt x="4154" y="3431"/>
                    <a:pt x="4192" y="3418"/>
                    <a:pt x="4214" y="3391"/>
                  </a:cubicBezTo>
                  <a:cubicBezTo>
                    <a:pt x="4380" y="3192"/>
                    <a:pt x="3610" y="2275"/>
                    <a:pt x="2496" y="1348"/>
                  </a:cubicBezTo>
                  <a:cubicBezTo>
                    <a:pt x="1529" y="547"/>
                    <a:pt x="618" y="0"/>
                    <a:pt x="283" y="0"/>
                  </a:cubicBez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2"/>
            <p:cNvSpPr/>
            <p:nvPr/>
          </p:nvSpPr>
          <p:spPr>
            <a:xfrm>
              <a:off x="3268498" y="268551"/>
              <a:ext cx="87786" cy="69096"/>
            </a:xfrm>
            <a:custGeom>
              <a:avLst/>
              <a:gdLst/>
              <a:ahLst/>
              <a:cxnLst/>
              <a:rect l="l" t="t" r="r" b="b"/>
              <a:pathLst>
                <a:path w="3706" h="2917" extrusionOk="0">
                  <a:moveTo>
                    <a:pt x="189" y="1"/>
                  </a:moveTo>
                  <a:cubicBezTo>
                    <a:pt x="157" y="1"/>
                    <a:pt x="134" y="9"/>
                    <a:pt x="120" y="25"/>
                  </a:cubicBezTo>
                  <a:cubicBezTo>
                    <a:pt x="0" y="172"/>
                    <a:pt x="674" y="931"/>
                    <a:pt x="1630" y="1725"/>
                  </a:cubicBezTo>
                  <a:cubicBezTo>
                    <a:pt x="2481" y="2426"/>
                    <a:pt x="3264" y="2916"/>
                    <a:pt x="3514" y="2916"/>
                  </a:cubicBezTo>
                  <a:cubicBezTo>
                    <a:pt x="3546" y="2916"/>
                    <a:pt x="3570" y="2908"/>
                    <a:pt x="3583" y="2892"/>
                  </a:cubicBezTo>
                  <a:cubicBezTo>
                    <a:pt x="3706" y="2745"/>
                    <a:pt x="3026" y="1986"/>
                    <a:pt x="2070" y="1195"/>
                  </a:cubicBezTo>
                  <a:cubicBezTo>
                    <a:pt x="1220" y="491"/>
                    <a:pt x="438" y="1"/>
                    <a:pt x="189"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2"/>
            <p:cNvSpPr/>
            <p:nvPr/>
          </p:nvSpPr>
          <p:spPr>
            <a:xfrm>
              <a:off x="3122843" y="333124"/>
              <a:ext cx="193195" cy="168442"/>
            </a:xfrm>
            <a:custGeom>
              <a:avLst/>
              <a:gdLst/>
              <a:ahLst/>
              <a:cxnLst/>
              <a:rect l="l" t="t" r="r" b="b"/>
              <a:pathLst>
                <a:path w="8156" h="7111" extrusionOk="0">
                  <a:moveTo>
                    <a:pt x="344" y="1"/>
                  </a:moveTo>
                  <a:cubicBezTo>
                    <a:pt x="230" y="27"/>
                    <a:pt x="115" y="56"/>
                    <a:pt x="1" y="94"/>
                  </a:cubicBezTo>
                  <a:cubicBezTo>
                    <a:pt x="235" y="445"/>
                    <a:pt x="1266" y="1892"/>
                    <a:pt x="3746" y="3999"/>
                  </a:cubicBezTo>
                  <a:cubicBezTo>
                    <a:pt x="3839" y="4079"/>
                    <a:pt x="3938" y="4159"/>
                    <a:pt x="4031" y="4239"/>
                  </a:cubicBezTo>
                  <a:cubicBezTo>
                    <a:pt x="5771" y="5688"/>
                    <a:pt x="7268" y="6626"/>
                    <a:pt x="8102" y="7111"/>
                  </a:cubicBezTo>
                  <a:cubicBezTo>
                    <a:pt x="8126" y="6988"/>
                    <a:pt x="8147" y="6871"/>
                    <a:pt x="8155" y="6754"/>
                  </a:cubicBezTo>
                  <a:cubicBezTo>
                    <a:pt x="7268" y="6234"/>
                    <a:pt x="5725" y="5249"/>
                    <a:pt x="3965" y="3743"/>
                  </a:cubicBezTo>
                  <a:cubicBezTo>
                    <a:pt x="1721" y="1833"/>
                    <a:pt x="667" y="456"/>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2"/>
            <p:cNvSpPr/>
            <p:nvPr/>
          </p:nvSpPr>
          <p:spPr>
            <a:xfrm>
              <a:off x="3064548" y="375216"/>
              <a:ext cx="221123" cy="187321"/>
            </a:xfrm>
            <a:custGeom>
              <a:avLst/>
              <a:gdLst/>
              <a:ahLst/>
              <a:cxnLst/>
              <a:rect l="l" t="t" r="r" b="b"/>
              <a:pathLst>
                <a:path w="9335" h="7908" extrusionOk="0">
                  <a:moveTo>
                    <a:pt x="200" y="0"/>
                  </a:moveTo>
                  <a:cubicBezTo>
                    <a:pt x="131" y="94"/>
                    <a:pt x="67" y="192"/>
                    <a:pt x="0" y="288"/>
                  </a:cubicBezTo>
                  <a:cubicBezTo>
                    <a:pt x="594" y="973"/>
                    <a:pt x="1875" y="2350"/>
                    <a:pt x="4097" y="4228"/>
                  </a:cubicBezTo>
                  <a:cubicBezTo>
                    <a:pt x="4228" y="4335"/>
                    <a:pt x="4356" y="4441"/>
                    <a:pt x="4484" y="4548"/>
                  </a:cubicBezTo>
                  <a:cubicBezTo>
                    <a:pt x="6575" y="6279"/>
                    <a:pt x="8264" y="7390"/>
                    <a:pt x="9095" y="7907"/>
                  </a:cubicBezTo>
                  <a:cubicBezTo>
                    <a:pt x="9177" y="7827"/>
                    <a:pt x="9257" y="7745"/>
                    <a:pt x="9335" y="7659"/>
                  </a:cubicBezTo>
                  <a:cubicBezTo>
                    <a:pt x="8493" y="7140"/>
                    <a:pt x="6625" y="5922"/>
                    <a:pt x="4313" y="3967"/>
                  </a:cubicBezTo>
                  <a:cubicBezTo>
                    <a:pt x="2051" y="2057"/>
                    <a:pt x="757" y="65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2"/>
            <p:cNvSpPr/>
            <p:nvPr/>
          </p:nvSpPr>
          <p:spPr>
            <a:xfrm>
              <a:off x="3076392" y="355769"/>
              <a:ext cx="222852" cy="192248"/>
            </a:xfrm>
            <a:custGeom>
              <a:avLst/>
              <a:gdLst/>
              <a:ahLst/>
              <a:cxnLst/>
              <a:rect l="l" t="t" r="r" b="b"/>
              <a:pathLst>
                <a:path w="9408" h="8116" extrusionOk="0">
                  <a:moveTo>
                    <a:pt x="1575" y="1"/>
                  </a:moveTo>
                  <a:cubicBezTo>
                    <a:pt x="1304" y="1"/>
                    <a:pt x="1039" y="84"/>
                    <a:pt x="816" y="153"/>
                  </a:cubicBezTo>
                  <a:cubicBezTo>
                    <a:pt x="600" y="220"/>
                    <a:pt x="459" y="257"/>
                    <a:pt x="361" y="257"/>
                  </a:cubicBezTo>
                  <a:cubicBezTo>
                    <a:pt x="305" y="257"/>
                    <a:pt x="263" y="245"/>
                    <a:pt x="230" y="219"/>
                  </a:cubicBezTo>
                  <a:cubicBezTo>
                    <a:pt x="150" y="297"/>
                    <a:pt x="73" y="379"/>
                    <a:pt x="1" y="462"/>
                  </a:cubicBezTo>
                  <a:cubicBezTo>
                    <a:pt x="103" y="551"/>
                    <a:pt x="228" y="582"/>
                    <a:pt x="361" y="582"/>
                  </a:cubicBezTo>
                  <a:cubicBezTo>
                    <a:pt x="543" y="582"/>
                    <a:pt x="741" y="523"/>
                    <a:pt x="920" y="467"/>
                  </a:cubicBezTo>
                  <a:cubicBezTo>
                    <a:pt x="1137" y="399"/>
                    <a:pt x="1358" y="331"/>
                    <a:pt x="1569" y="331"/>
                  </a:cubicBezTo>
                  <a:cubicBezTo>
                    <a:pt x="1766" y="331"/>
                    <a:pt x="1953" y="390"/>
                    <a:pt x="2121" y="563"/>
                  </a:cubicBezTo>
                  <a:cubicBezTo>
                    <a:pt x="2452" y="901"/>
                    <a:pt x="2348" y="1253"/>
                    <a:pt x="2231" y="1658"/>
                  </a:cubicBezTo>
                  <a:cubicBezTo>
                    <a:pt x="2105" y="2092"/>
                    <a:pt x="1962" y="2585"/>
                    <a:pt x="2449" y="3017"/>
                  </a:cubicBezTo>
                  <a:cubicBezTo>
                    <a:pt x="2462" y="3030"/>
                    <a:pt x="2476" y="3041"/>
                    <a:pt x="2492" y="3054"/>
                  </a:cubicBezTo>
                  <a:cubicBezTo>
                    <a:pt x="2768" y="3283"/>
                    <a:pt x="3059" y="3346"/>
                    <a:pt x="3344" y="3346"/>
                  </a:cubicBezTo>
                  <a:cubicBezTo>
                    <a:pt x="3525" y="3346"/>
                    <a:pt x="3704" y="3320"/>
                    <a:pt x="3874" y="3296"/>
                  </a:cubicBezTo>
                  <a:cubicBezTo>
                    <a:pt x="4046" y="3271"/>
                    <a:pt x="4214" y="3247"/>
                    <a:pt x="4380" y="3247"/>
                  </a:cubicBezTo>
                  <a:cubicBezTo>
                    <a:pt x="4632" y="3247"/>
                    <a:pt x="4880" y="3302"/>
                    <a:pt x="5129" y="3493"/>
                  </a:cubicBezTo>
                  <a:cubicBezTo>
                    <a:pt x="5531" y="3805"/>
                    <a:pt x="5518" y="4183"/>
                    <a:pt x="5494" y="4618"/>
                  </a:cubicBezTo>
                  <a:cubicBezTo>
                    <a:pt x="5473" y="5049"/>
                    <a:pt x="5446" y="5534"/>
                    <a:pt x="5920" y="5896"/>
                  </a:cubicBezTo>
                  <a:cubicBezTo>
                    <a:pt x="6157" y="6078"/>
                    <a:pt x="6381" y="6139"/>
                    <a:pt x="6594" y="6139"/>
                  </a:cubicBezTo>
                  <a:cubicBezTo>
                    <a:pt x="6831" y="6139"/>
                    <a:pt x="7054" y="6063"/>
                    <a:pt x="7263" y="5990"/>
                  </a:cubicBezTo>
                  <a:cubicBezTo>
                    <a:pt x="7463" y="5921"/>
                    <a:pt x="7647" y="5858"/>
                    <a:pt x="7835" y="5858"/>
                  </a:cubicBezTo>
                  <a:cubicBezTo>
                    <a:pt x="7976" y="5858"/>
                    <a:pt x="8118" y="5893"/>
                    <a:pt x="8270" y="5987"/>
                  </a:cubicBezTo>
                  <a:cubicBezTo>
                    <a:pt x="8669" y="6237"/>
                    <a:pt x="8661" y="6629"/>
                    <a:pt x="8651" y="7050"/>
                  </a:cubicBezTo>
                  <a:cubicBezTo>
                    <a:pt x="8645" y="7415"/>
                    <a:pt x="8632" y="7796"/>
                    <a:pt x="8949" y="8025"/>
                  </a:cubicBezTo>
                  <a:cubicBezTo>
                    <a:pt x="9016" y="8075"/>
                    <a:pt x="9085" y="8097"/>
                    <a:pt x="9152" y="8115"/>
                  </a:cubicBezTo>
                  <a:cubicBezTo>
                    <a:pt x="9242" y="7998"/>
                    <a:pt x="9327" y="7878"/>
                    <a:pt x="9407" y="7758"/>
                  </a:cubicBezTo>
                  <a:lnTo>
                    <a:pt x="9407" y="7758"/>
                  </a:lnTo>
                  <a:cubicBezTo>
                    <a:pt x="9358" y="7780"/>
                    <a:pt x="9311" y="7792"/>
                    <a:pt x="9268" y="7792"/>
                  </a:cubicBezTo>
                  <a:cubicBezTo>
                    <a:pt x="9224" y="7792"/>
                    <a:pt x="9182" y="7780"/>
                    <a:pt x="9144" y="7750"/>
                  </a:cubicBezTo>
                  <a:cubicBezTo>
                    <a:pt x="8981" y="7639"/>
                    <a:pt x="8978" y="7412"/>
                    <a:pt x="8989" y="7055"/>
                  </a:cubicBezTo>
                  <a:cubicBezTo>
                    <a:pt x="8997" y="6605"/>
                    <a:pt x="9010" y="6046"/>
                    <a:pt x="8446" y="5699"/>
                  </a:cubicBezTo>
                  <a:cubicBezTo>
                    <a:pt x="8233" y="5568"/>
                    <a:pt x="8032" y="5522"/>
                    <a:pt x="7842" y="5522"/>
                  </a:cubicBezTo>
                  <a:cubicBezTo>
                    <a:pt x="7594" y="5522"/>
                    <a:pt x="7366" y="5600"/>
                    <a:pt x="7154" y="5673"/>
                  </a:cubicBezTo>
                  <a:cubicBezTo>
                    <a:pt x="6953" y="5742"/>
                    <a:pt x="6774" y="5804"/>
                    <a:pt x="6597" y="5804"/>
                  </a:cubicBezTo>
                  <a:cubicBezTo>
                    <a:pt x="6443" y="5804"/>
                    <a:pt x="6290" y="5757"/>
                    <a:pt x="6125" y="5630"/>
                  </a:cubicBezTo>
                  <a:cubicBezTo>
                    <a:pt x="5795" y="5377"/>
                    <a:pt x="5806" y="5052"/>
                    <a:pt x="5827" y="4639"/>
                  </a:cubicBezTo>
                  <a:cubicBezTo>
                    <a:pt x="5854" y="4175"/>
                    <a:pt x="5880" y="3645"/>
                    <a:pt x="5331" y="3230"/>
                  </a:cubicBezTo>
                  <a:cubicBezTo>
                    <a:pt x="5012" y="2983"/>
                    <a:pt x="4691" y="2916"/>
                    <a:pt x="4384" y="2916"/>
                  </a:cubicBezTo>
                  <a:cubicBezTo>
                    <a:pt x="4190" y="2916"/>
                    <a:pt x="4002" y="2943"/>
                    <a:pt x="3824" y="2969"/>
                  </a:cubicBezTo>
                  <a:cubicBezTo>
                    <a:pt x="3651" y="2994"/>
                    <a:pt x="3489" y="3018"/>
                    <a:pt x="3335" y="3018"/>
                  </a:cubicBezTo>
                  <a:cubicBezTo>
                    <a:pt x="3103" y="3018"/>
                    <a:pt x="2886" y="2963"/>
                    <a:pt x="2670" y="2774"/>
                  </a:cubicBezTo>
                  <a:cubicBezTo>
                    <a:pt x="2358" y="2494"/>
                    <a:pt x="2420" y="2204"/>
                    <a:pt x="2550" y="1756"/>
                  </a:cubicBezTo>
                  <a:cubicBezTo>
                    <a:pt x="2673" y="1338"/>
                    <a:pt x="2825" y="816"/>
                    <a:pt x="2358" y="337"/>
                  </a:cubicBezTo>
                  <a:cubicBezTo>
                    <a:pt x="2114" y="82"/>
                    <a:pt x="1841" y="1"/>
                    <a:pt x="1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2"/>
            <p:cNvSpPr/>
            <p:nvPr/>
          </p:nvSpPr>
          <p:spPr>
            <a:xfrm>
              <a:off x="3103656" y="373819"/>
              <a:ext cx="18145" cy="15681"/>
            </a:xfrm>
            <a:custGeom>
              <a:avLst/>
              <a:gdLst/>
              <a:ahLst/>
              <a:cxnLst/>
              <a:rect l="l" t="t" r="r" b="b"/>
              <a:pathLst>
                <a:path w="766" h="662" extrusionOk="0">
                  <a:moveTo>
                    <a:pt x="388" y="0"/>
                  </a:moveTo>
                  <a:cubicBezTo>
                    <a:pt x="302" y="0"/>
                    <a:pt x="216" y="39"/>
                    <a:pt x="145" y="118"/>
                  </a:cubicBezTo>
                  <a:cubicBezTo>
                    <a:pt x="51" y="219"/>
                    <a:pt x="1" y="419"/>
                    <a:pt x="174" y="574"/>
                  </a:cubicBezTo>
                  <a:cubicBezTo>
                    <a:pt x="243" y="634"/>
                    <a:pt x="316" y="661"/>
                    <a:pt x="385" y="661"/>
                  </a:cubicBezTo>
                  <a:cubicBezTo>
                    <a:pt x="480" y="661"/>
                    <a:pt x="570" y="610"/>
                    <a:pt x="637" y="526"/>
                  </a:cubicBezTo>
                  <a:cubicBezTo>
                    <a:pt x="765" y="371"/>
                    <a:pt x="731" y="185"/>
                    <a:pt x="587" y="73"/>
                  </a:cubicBezTo>
                  <a:cubicBezTo>
                    <a:pt x="524" y="25"/>
                    <a:pt x="456"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2"/>
            <p:cNvSpPr/>
            <p:nvPr/>
          </p:nvSpPr>
          <p:spPr>
            <a:xfrm>
              <a:off x="3144351" y="400633"/>
              <a:ext cx="18026" cy="15681"/>
            </a:xfrm>
            <a:custGeom>
              <a:avLst/>
              <a:gdLst/>
              <a:ahLst/>
              <a:cxnLst/>
              <a:rect l="l" t="t" r="r" b="b"/>
              <a:pathLst>
                <a:path w="761" h="662" extrusionOk="0">
                  <a:moveTo>
                    <a:pt x="388" y="0"/>
                  </a:moveTo>
                  <a:cubicBezTo>
                    <a:pt x="302" y="0"/>
                    <a:pt x="216" y="39"/>
                    <a:pt x="145" y="118"/>
                  </a:cubicBezTo>
                  <a:cubicBezTo>
                    <a:pt x="52" y="217"/>
                    <a:pt x="1" y="419"/>
                    <a:pt x="174" y="574"/>
                  </a:cubicBezTo>
                  <a:cubicBezTo>
                    <a:pt x="244" y="634"/>
                    <a:pt x="316" y="661"/>
                    <a:pt x="386" y="661"/>
                  </a:cubicBezTo>
                  <a:cubicBezTo>
                    <a:pt x="481" y="661"/>
                    <a:pt x="570" y="611"/>
                    <a:pt x="638" y="526"/>
                  </a:cubicBezTo>
                  <a:cubicBezTo>
                    <a:pt x="760" y="374"/>
                    <a:pt x="731" y="185"/>
                    <a:pt x="587" y="73"/>
                  </a:cubicBezTo>
                  <a:cubicBezTo>
                    <a:pt x="525" y="25"/>
                    <a:pt x="456"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2"/>
            <p:cNvSpPr/>
            <p:nvPr/>
          </p:nvSpPr>
          <p:spPr>
            <a:xfrm>
              <a:off x="3178698" y="444479"/>
              <a:ext cx="18003" cy="15728"/>
            </a:xfrm>
            <a:custGeom>
              <a:avLst/>
              <a:gdLst/>
              <a:ahLst/>
              <a:cxnLst/>
              <a:rect l="l" t="t" r="r" b="b"/>
              <a:pathLst>
                <a:path w="760" h="664" extrusionOk="0">
                  <a:moveTo>
                    <a:pt x="385" y="1"/>
                  </a:moveTo>
                  <a:cubicBezTo>
                    <a:pt x="299" y="1"/>
                    <a:pt x="214" y="40"/>
                    <a:pt x="144" y="119"/>
                  </a:cubicBezTo>
                  <a:cubicBezTo>
                    <a:pt x="51" y="220"/>
                    <a:pt x="0" y="420"/>
                    <a:pt x="173" y="574"/>
                  </a:cubicBezTo>
                  <a:cubicBezTo>
                    <a:pt x="241" y="636"/>
                    <a:pt x="312" y="663"/>
                    <a:pt x="382" y="663"/>
                  </a:cubicBezTo>
                  <a:cubicBezTo>
                    <a:pt x="478" y="663"/>
                    <a:pt x="569" y="611"/>
                    <a:pt x="637" y="526"/>
                  </a:cubicBezTo>
                  <a:cubicBezTo>
                    <a:pt x="759" y="374"/>
                    <a:pt x="730" y="185"/>
                    <a:pt x="586" y="73"/>
                  </a:cubicBezTo>
                  <a:cubicBezTo>
                    <a:pt x="523" y="25"/>
                    <a:pt x="454" y="1"/>
                    <a:pt x="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2"/>
            <p:cNvSpPr/>
            <p:nvPr/>
          </p:nvSpPr>
          <p:spPr>
            <a:xfrm>
              <a:off x="3223231" y="467692"/>
              <a:ext cx="18026" cy="15657"/>
            </a:xfrm>
            <a:custGeom>
              <a:avLst/>
              <a:gdLst/>
              <a:ahLst/>
              <a:cxnLst/>
              <a:rect l="l" t="t" r="r" b="b"/>
              <a:pathLst>
                <a:path w="761" h="661" extrusionOk="0">
                  <a:moveTo>
                    <a:pt x="387" y="1"/>
                  </a:moveTo>
                  <a:cubicBezTo>
                    <a:pt x="301" y="1"/>
                    <a:pt x="216" y="39"/>
                    <a:pt x="145" y="116"/>
                  </a:cubicBezTo>
                  <a:cubicBezTo>
                    <a:pt x="52" y="218"/>
                    <a:pt x="1" y="420"/>
                    <a:pt x="174" y="572"/>
                  </a:cubicBezTo>
                  <a:cubicBezTo>
                    <a:pt x="244" y="633"/>
                    <a:pt x="318" y="661"/>
                    <a:pt x="388" y="661"/>
                  </a:cubicBezTo>
                  <a:cubicBezTo>
                    <a:pt x="482" y="661"/>
                    <a:pt x="570" y="611"/>
                    <a:pt x="638" y="527"/>
                  </a:cubicBezTo>
                  <a:cubicBezTo>
                    <a:pt x="760" y="372"/>
                    <a:pt x="731" y="183"/>
                    <a:pt x="587" y="74"/>
                  </a:cubicBezTo>
                  <a:cubicBezTo>
                    <a:pt x="524" y="25"/>
                    <a:pt x="456"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2"/>
            <p:cNvSpPr/>
            <p:nvPr/>
          </p:nvSpPr>
          <p:spPr>
            <a:xfrm>
              <a:off x="3255991" y="505142"/>
              <a:ext cx="18003" cy="15705"/>
            </a:xfrm>
            <a:custGeom>
              <a:avLst/>
              <a:gdLst/>
              <a:ahLst/>
              <a:cxnLst/>
              <a:rect l="l" t="t" r="r" b="b"/>
              <a:pathLst>
                <a:path w="760" h="663" extrusionOk="0">
                  <a:moveTo>
                    <a:pt x="384" y="0"/>
                  </a:moveTo>
                  <a:cubicBezTo>
                    <a:pt x="298" y="0"/>
                    <a:pt x="214" y="39"/>
                    <a:pt x="144" y="118"/>
                  </a:cubicBezTo>
                  <a:cubicBezTo>
                    <a:pt x="51" y="216"/>
                    <a:pt x="1" y="416"/>
                    <a:pt x="174" y="573"/>
                  </a:cubicBezTo>
                  <a:cubicBezTo>
                    <a:pt x="243" y="635"/>
                    <a:pt x="316" y="662"/>
                    <a:pt x="386" y="662"/>
                  </a:cubicBezTo>
                  <a:cubicBezTo>
                    <a:pt x="481" y="662"/>
                    <a:pt x="570" y="612"/>
                    <a:pt x="637" y="528"/>
                  </a:cubicBezTo>
                  <a:cubicBezTo>
                    <a:pt x="760" y="374"/>
                    <a:pt x="730" y="184"/>
                    <a:pt x="587" y="75"/>
                  </a:cubicBezTo>
                  <a:cubicBezTo>
                    <a:pt x="523" y="25"/>
                    <a:pt x="453"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400"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1pPr>
            <a:lvl2pPr marL="914400" lvl="1" indent="-317500">
              <a:lnSpc>
                <a:spcPct val="115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2pPr>
            <a:lvl3pPr marL="1371600" lvl="2" indent="-317500">
              <a:lnSpc>
                <a:spcPct val="115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3pPr>
            <a:lvl4pPr marL="1828800" lvl="3" indent="-317500">
              <a:lnSpc>
                <a:spcPct val="115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4pPr>
            <a:lvl5pPr marL="2286000" lvl="4" indent="-317500">
              <a:lnSpc>
                <a:spcPct val="115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5pPr>
            <a:lvl6pPr marL="2743200" lvl="5" indent="-317500">
              <a:lnSpc>
                <a:spcPct val="115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6pPr>
            <a:lvl7pPr marL="3200400" lvl="6" indent="-317500">
              <a:lnSpc>
                <a:spcPct val="115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7pPr>
            <a:lvl8pPr marL="3657600" lvl="7" indent="-317500">
              <a:lnSpc>
                <a:spcPct val="115000"/>
              </a:lnSpc>
              <a:spcBef>
                <a:spcPts val="1600"/>
              </a:spcBef>
              <a:spcAft>
                <a:spcPts val="0"/>
              </a:spcAft>
              <a:buClr>
                <a:schemeClr val="dk1"/>
              </a:buClr>
              <a:buSzPts val="1400"/>
              <a:buFont typeface="Arimo"/>
              <a:buChar char="○"/>
              <a:defRPr>
                <a:solidFill>
                  <a:schemeClr val="dk1"/>
                </a:solidFill>
                <a:latin typeface="Arimo"/>
                <a:ea typeface="Arimo"/>
                <a:cs typeface="Arimo"/>
                <a:sym typeface="Arimo"/>
              </a:defRPr>
            </a:lvl8pPr>
            <a:lvl9pPr marL="4114800" lvl="8" indent="-317500">
              <a:lnSpc>
                <a:spcPct val="115000"/>
              </a:lnSpc>
              <a:spcBef>
                <a:spcPts val="1600"/>
              </a:spcBef>
              <a:spcAft>
                <a:spcPts val="1600"/>
              </a:spcAft>
              <a:buClr>
                <a:schemeClr val="dk1"/>
              </a:buClr>
              <a:buSzPts val="1400"/>
              <a:buFont typeface="Arimo"/>
              <a:buChar char="■"/>
              <a:defRPr>
                <a:solidFill>
                  <a:schemeClr val="dk1"/>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 id="2147483660" r:id="rId4"/>
    <p:sldLayoutId id="2147483662" r:id="rId5"/>
    <p:sldLayoutId id="2147483672" r:id="rId6"/>
    <p:sldLayoutId id="2147483676" r:id="rId7"/>
    <p:sldLayoutId id="2147483677" r:id="rId8"/>
    <p:sldLayoutId id="2147483678" r:id="rId9"/>
    <p:sldLayoutId id="2147483684"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3.jpeg"/><Relationship Id="rId4" Type="http://schemas.openxmlformats.org/officeDocument/2006/relationships/diagramLayout" Target="../diagrams/layout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0.gif"/></Relationships>
</file>

<file path=ppt/slides/_rels/slide8.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4294967295"/>
          </p:nvPr>
        </p:nvSpPr>
        <p:spPr>
          <a:xfrm>
            <a:off x="8159750" y="4845050"/>
            <a:ext cx="984250" cy="273050"/>
          </a:xfrm>
          <a:prstGeom prst="rect">
            <a:avLst/>
          </a:prstGeom>
        </p:spPr>
        <p:txBody>
          <a:bodyPr lIns="68580" tIns="34290" rIns="68580" bIns="34290"/>
          <a:lstStyle/>
          <a:p>
            <a:pPr>
              <a:defRPr/>
            </a:pPr>
            <a:fld id="{7D0A6471-5029-44DB-A7E2-C69632A0650A}" type="slidenum">
              <a:rPr lang="en-US"/>
              <a:pPr>
                <a:defRPr/>
              </a:pPr>
              <a:t>1</a:t>
            </a:fld>
            <a:endParaRPr lang="en-US"/>
          </a:p>
        </p:txBody>
      </p:sp>
      <p:pic>
        <p:nvPicPr>
          <p:cNvPr id="11" name="Picture 3" descr="C:\Users\Admin\Desktop\inde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5452" y="320142"/>
            <a:ext cx="1470534" cy="6509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Фото | Объединенный институт ядерных исследований"/>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833" y="172429"/>
            <a:ext cx="1852373" cy="8643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Admin\Desktop\Безымянный.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258" y="1361574"/>
            <a:ext cx="8594270" cy="228678"/>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rotWithShape="1">
          <a:blip r:embed="rId6" cstate="print"/>
          <a:srcRect l="38835" t="8113" r="35215" b="86995"/>
          <a:stretch/>
        </p:blipFill>
        <p:spPr>
          <a:xfrm>
            <a:off x="3965206" y="298405"/>
            <a:ext cx="1850066" cy="754910"/>
          </a:xfrm>
          <a:prstGeom prst="rect">
            <a:avLst/>
          </a:prstGeom>
        </p:spPr>
      </p:pic>
      <p:sp>
        <p:nvSpPr>
          <p:cNvPr id="18" name="Прямоугольник 17"/>
          <p:cNvSpPr/>
          <p:nvPr/>
        </p:nvSpPr>
        <p:spPr>
          <a:xfrm>
            <a:off x="1907704" y="1851670"/>
            <a:ext cx="4750595" cy="1454244"/>
          </a:xfrm>
          <a:prstGeom prst="rect">
            <a:avLst/>
          </a:prstGeom>
        </p:spPr>
        <p:txBody>
          <a:bodyPr wrap="square" lIns="68580" tIns="34290" rIns="68580" bIns="34290">
            <a:spAutoFit/>
          </a:bodyPr>
          <a:lstStyle/>
          <a:p>
            <a:pPr algn="ctr"/>
            <a:r>
              <a:rPr lang="en-US" altLang="ru-RU" sz="3200" b="1" dirty="0" err="1" smtClean="0">
                <a:solidFill>
                  <a:srgbClr val="FF0000"/>
                </a:solidFill>
              </a:rPr>
              <a:t>Zhomartova</a:t>
            </a:r>
            <a:r>
              <a:rPr lang="en-US" altLang="ru-RU" sz="3200" b="1" dirty="0" smtClean="0">
                <a:solidFill>
                  <a:srgbClr val="FF0000"/>
                </a:solidFill>
              </a:rPr>
              <a:t> </a:t>
            </a:r>
            <a:r>
              <a:rPr lang="en-US" altLang="ru-RU" sz="3200" b="1" dirty="0" err="1" smtClean="0">
                <a:solidFill>
                  <a:srgbClr val="FF0000"/>
                </a:solidFill>
              </a:rPr>
              <a:t>Ayazhan</a:t>
            </a:r>
            <a:endParaRPr lang="en-US" altLang="ru-RU" sz="3200" b="1" dirty="0" smtClean="0">
              <a:solidFill>
                <a:srgbClr val="FF0000"/>
              </a:solidFill>
            </a:endParaRPr>
          </a:p>
          <a:p>
            <a:pPr algn="ctr"/>
            <a:endParaRPr lang="en-US" altLang="ru-RU" sz="1800" i="1" dirty="0" smtClean="0">
              <a:latin typeface="Times New Roman" pitchFamily="18" charset="0"/>
              <a:cs typeface="Times New Roman" pitchFamily="18" charset="0"/>
            </a:endParaRPr>
          </a:p>
          <a:p>
            <a:pPr algn="ctr"/>
            <a:r>
              <a:rPr lang="en-US" altLang="ru-RU" sz="2000" i="1" dirty="0" smtClean="0">
                <a:latin typeface="Times New Roman" pitchFamily="18" charset="0"/>
                <a:cs typeface="Times New Roman" pitchFamily="18" charset="0"/>
              </a:rPr>
              <a:t>Junior Researcher of</a:t>
            </a:r>
          </a:p>
          <a:p>
            <a:pPr algn="ctr"/>
            <a:r>
              <a:rPr lang="en-US" altLang="ru-RU" sz="2000" i="1" dirty="0" smtClean="0">
                <a:latin typeface="Times New Roman" pitchFamily="18" charset="0"/>
                <a:cs typeface="Times New Roman" pitchFamily="18" charset="0"/>
              </a:rPr>
              <a:t>Frank Laboratory of Neutron Physics</a:t>
            </a:r>
            <a:endParaRPr lang="ru-RU" altLang="ru-RU" sz="2000" i="1" dirty="0" smtClean="0">
              <a:latin typeface="Times New Roman" pitchFamily="18" charset="0"/>
              <a:cs typeface="Times New Roman" pitchFamily="18" charset="0"/>
            </a:endParaRPr>
          </a:p>
        </p:txBody>
      </p:sp>
      <p:pic>
        <p:nvPicPr>
          <p:cNvPr id="13" name="Picture 2" descr="BKMISD.kaznu.kz – Ещё один сайт на WordPress">
            <a:extLst>
              <a:ext uri="{FF2B5EF4-FFF2-40B4-BE49-F238E27FC236}">
                <a16:creationId xmlns:a16="http://schemas.microsoft.com/office/drawing/2014/main" id="{67456619-CEA5-4CC4-9824-A80724A5100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4459" y="263072"/>
            <a:ext cx="854984" cy="802941"/>
          </a:xfrm>
          <a:prstGeom prst="rect">
            <a:avLst/>
          </a:prstGeom>
          <a:noFill/>
          <a:extLst>
            <a:ext uri="{909E8E84-426E-40DD-AFC4-6F175D3DCCD1}">
              <a14:hiddenFill xmlns:a14="http://schemas.microsoft.com/office/drawing/2010/main">
                <a:solidFill>
                  <a:srgbClr val="FFFFFF"/>
                </a:solidFill>
              </a14:hiddenFill>
            </a:ext>
          </a:extLst>
        </p:spPr>
      </p:pic>
      <p:sp>
        <p:nvSpPr>
          <p:cNvPr id="32770" name="AutoShape 2" descr="Home"/>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ru-RU"/>
          </a:p>
        </p:txBody>
      </p:sp>
      <p:sp>
        <p:nvSpPr>
          <p:cNvPr id="32772" name="AutoShape 4" descr="Home"/>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ru-RU"/>
          </a:p>
        </p:txBody>
      </p:sp>
      <p:sp>
        <p:nvSpPr>
          <p:cNvPr id="32774" name="AutoShape 6" descr="Home"/>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ru-RU"/>
          </a:p>
        </p:txBody>
      </p:sp>
      <p:sp>
        <p:nvSpPr>
          <p:cNvPr id="32776" name="AutoShape 8" descr="FLNP"/>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ru-RU"/>
          </a:p>
        </p:txBody>
      </p:sp>
      <p:sp>
        <p:nvSpPr>
          <p:cNvPr id="32778" name="AutoShape 10" descr="FLNP"/>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ru-RU"/>
          </a:p>
        </p:txBody>
      </p:sp>
      <p:sp>
        <p:nvSpPr>
          <p:cNvPr id="32780" name="AutoShape 12" descr="FLNP"/>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ru-RU"/>
          </a:p>
        </p:txBody>
      </p:sp>
      <p:sp>
        <p:nvSpPr>
          <p:cNvPr id="32782" name="AutoShape 14" descr="FLNP"/>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ru-RU"/>
          </a:p>
        </p:txBody>
      </p:sp>
      <p:sp>
        <p:nvSpPr>
          <p:cNvPr id="32784" name="AutoShape 16" descr="Home"/>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ru-RU"/>
          </a:p>
        </p:txBody>
      </p:sp>
      <p:sp>
        <p:nvSpPr>
          <p:cNvPr id="32786" name="AutoShape 18" descr="Home"/>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ru-RU"/>
          </a:p>
        </p:txBody>
      </p:sp>
      <p:sp>
        <p:nvSpPr>
          <p:cNvPr id="32788" name="AutoShape 20" descr="Home"/>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ru-RU"/>
          </a:p>
        </p:txBody>
      </p:sp>
      <p:sp>
        <p:nvSpPr>
          <p:cNvPr id="32790" name="AutoShape 22" descr="Home"/>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ru-RU"/>
          </a:p>
        </p:txBody>
      </p:sp>
      <p:sp>
        <p:nvSpPr>
          <p:cNvPr id="32792" name="AutoShape 24" descr="Home"/>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ru-RU"/>
          </a:p>
        </p:txBody>
      </p:sp>
      <p:sp>
        <p:nvSpPr>
          <p:cNvPr id="32794" name="AutoShape 26" descr="Home"/>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ru-RU"/>
          </a:p>
        </p:txBody>
      </p:sp>
      <p:sp>
        <p:nvSpPr>
          <p:cNvPr id="32796" name="AutoShape 28" descr="Home"/>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ru-RU"/>
          </a:p>
        </p:txBody>
      </p:sp>
      <p:sp>
        <p:nvSpPr>
          <p:cNvPr id="32798" name="AutoShape 30" descr="Frank Laboratory of Neutron Physics, Joint Institute for Nuclear Research |  Dubna"/>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ru-RU"/>
          </a:p>
        </p:txBody>
      </p:sp>
      <p:sp>
        <p:nvSpPr>
          <p:cNvPr id="32800" name="AutoShape 32" descr="Frank Laboratory of Neutron Physics, Joint Institute for Nuclear Research |  Dubna"/>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ru-RU"/>
          </a:p>
        </p:txBody>
      </p:sp>
      <p:sp>
        <p:nvSpPr>
          <p:cNvPr id="32802" name="AutoShape 34" descr="https://flnph-old.jinr.ru/images/flnp-logo-2023.svg"/>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ru-RU"/>
          </a:p>
        </p:txBody>
      </p:sp>
      <p:sp>
        <p:nvSpPr>
          <p:cNvPr id="32804" name="AutoShape 36" descr="https://flnph-old.jinr.ru/images/flnp-logo-2023.svg"/>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ru-RU"/>
          </a:p>
        </p:txBody>
      </p:sp>
      <p:sp>
        <p:nvSpPr>
          <p:cNvPr id="32806" name="AutoShape 38" descr="https://flnph-old.jinr.ru/images/flnp-logo-2023.svg"/>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ru-RU"/>
          </a:p>
        </p:txBody>
      </p:sp>
      <p:pic>
        <p:nvPicPr>
          <p:cNvPr id="32808" name="Picture 40" descr="https://lit.jinr.ru/sites/lit.jinr.ru/files/FLNP_logo.jpg"/>
          <p:cNvPicPr>
            <a:picLocks noChangeAspect="1" noChangeArrowheads="1"/>
          </p:cNvPicPr>
          <p:nvPr/>
        </p:nvPicPr>
        <p:blipFill>
          <a:blip r:embed="rId8" cstate="print"/>
          <a:srcRect/>
          <a:stretch>
            <a:fillRect/>
          </a:stretch>
        </p:blipFill>
        <p:spPr bwMode="auto">
          <a:xfrm>
            <a:off x="1" y="248841"/>
            <a:ext cx="2144033" cy="837010"/>
          </a:xfrm>
          <a:prstGeom prst="rect">
            <a:avLst/>
          </a:prstGeom>
          <a:noFill/>
        </p:spPr>
      </p:pic>
      <p:sp>
        <p:nvSpPr>
          <p:cNvPr id="31" name="Прямоугольник 30"/>
          <p:cNvSpPr/>
          <p:nvPr/>
        </p:nvSpPr>
        <p:spPr>
          <a:xfrm>
            <a:off x="755576" y="3723878"/>
            <a:ext cx="4528804" cy="400110"/>
          </a:xfrm>
          <a:prstGeom prst="rect">
            <a:avLst/>
          </a:prstGeom>
        </p:spPr>
        <p:txBody>
          <a:bodyPr wrap="none">
            <a:spAutoFit/>
          </a:bodyPr>
          <a:lstStyle/>
          <a:p>
            <a:r>
              <a:rPr lang="en-US" altLang="ru-RU" sz="2000" b="1" dirty="0" smtClean="0">
                <a:solidFill>
                  <a:schemeClr val="tx1">
                    <a:lumMod val="75000"/>
                    <a:lumOff val="25000"/>
                  </a:schemeClr>
                </a:solidFill>
              </a:rPr>
              <a:t>Scientific adviser:</a:t>
            </a:r>
            <a:r>
              <a:rPr lang="ru-RU" altLang="ru-RU" sz="2000" b="1" dirty="0" smtClean="0">
                <a:solidFill>
                  <a:schemeClr val="tx1">
                    <a:lumMod val="75000"/>
                    <a:lumOff val="25000"/>
                  </a:schemeClr>
                </a:solidFill>
              </a:rPr>
              <a:t> </a:t>
            </a:r>
            <a:r>
              <a:rPr lang="en-US" altLang="ru-RU" sz="2000" b="1" dirty="0" err="1" smtClean="0">
                <a:solidFill>
                  <a:srgbClr val="FF0000"/>
                </a:solidFill>
              </a:rPr>
              <a:t>Kichanov</a:t>
            </a:r>
            <a:r>
              <a:rPr lang="en-US" altLang="ru-RU" sz="2000" b="1" dirty="0" smtClean="0">
                <a:solidFill>
                  <a:srgbClr val="FF0000"/>
                </a:solidFill>
              </a:rPr>
              <a:t> Sergey</a:t>
            </a:r>
            <a:endParaRPr lang="ru-RU"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62"/>
        <p:cNvGrpSpPr/>
        <p:nvPr/>
      </p:nvGrpSpPr>
      <p:grpSpPr>
        <a:xfrm>
          <a:off x="0" y="0"/>
          <a:ext cx="0" cy="0"/>
          <a:chOff x="0" y="0"/>
          <a:chExt cx="0" cy="0"/>
        </a:xfrm>
      </p:grpSpPr>
      <p:sp>
        <p:nvSpPr>
          <p:cNvPr id="7163" name="Google Shape;7163;p64"/>
          <p:cNvSpPr txBox="1">
            <a:spLocks noGrp="1"/>
          </p:cNvSpPr>
          <p:nvPr>
            <p:ph type="title"/>
          </p:nvPr>
        </p:nvSpPr>
        <p:spPr>
          <a:xfrm>
            <a:off x="713224" y="540000"/>
            <a:ext cx="5442952" cy="105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Thank</a:t>
            </a:r>
            <a:r>
              <a:rPr lang="en-US" dirty="0" smtClean="0"/>
              <a:t> you</a:t>
            </a:r>
            <a:r>
              <a:rPr lang="en" b="0" dirty="0" smtClean="0">
                <a:latin typeface="Raleway Medium"/>
                <a:ea typeface="Raleway Medium"/>
                <a:cs typeface="Raleway Medium"/>
                <a:sym typeface="Raleway Medium"/>
              </a:rPr>
              <a:t>!</a:t>
            </a:r>
            <a:endParaRPr b="0" dirty="0">
              <a:latin typeface="Raleway Medium"/>
              <a:ea typeface="Raleway Medium"/>
              <a:cs typeface="Raleway Medium"/>
              <a:sym typeface="Raleway Medium"/>
            </a:endParaRPr>
          </a:p>
        </p:txBody>
      </p:sp>
      <p:sp>
        <p:nvSpPr>
          <p:cNvPr id="7164" name="Google Shape;7164;p64"/>
          <p:cNvSpPr txBox="1">
            <a:spLocks noGrp="1"/>
          </p:cNvSpPr>
          <p:nvPr>
            <p:ph type="subTitle" idx="1"/>
          </p:nvPr>
        </p:nvSpPr>
        <p:spPr>
          <a:xfrm>
            <a:off x="611560" y="1851670"/>
            <a:ext cx="3944400" cy="105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t>Do you have any questions?</a:t>
            </a:r>
            <a:endParaRPr sz="1600" b="1" dirty="0"/>
          </a:p>
          <a:p>
            <a:pPr marL="0" lvl="0" indent="0" algn="ctr" rtl="0">
              <a:spcBef>
                <a:spcPts val="0"/>
              </a:spcBef>
              <a:spcAft>
                <a:spcPts val="0"/>
              </a:spcAft>
              <a:buNone/>
            </a:pPr>
            <a:r>
              <a:rPr lang="en" sz="2400" dirty="0" smtClean="0"/>
              <a:t>zhomartova@jinr.ru</a:t>
            </a:r>
            <a:endParaRPr sz="2400" dirty="0"/>
          </a:p>
          <a:p>
            <a:pPr marL="0" lvl="0" indent="0" algn="ctr" rtl="0">
              <a:spcBef>
                <a:spcPts val="0"/>
              </a:spcBef>
              <a:spcAft>
                <a:spcPts val="0"/>
              </a:spcAft>
              <a:buNone/>
            </a:pPr>
            <a:r>
              <a:rPr lang="en" sz="2400" dirty="0" smtClean="0"/>
              <a:t>+79850516669</a:t>
            </a:r>
            <a:endParaRPr sz="2400" dirty="0"/>
          </a:p>
          <a:p>
            <a:pPr marL="0" lvl="0" indent="0" algn="ctr" rtl="0">
              <a:spcBef>
                <a:spcPts val="0"/>
              </a:spcBef>
              <a:spcAft>
                <a:spcPts val="0"/>
              </a:spcAft>
              <a:buNone/>
            </a:pPr>
            <a:endParaRPr dirty="0"/>
          </a:p>
        </p:txBody>
      </p:sp>
      <p:grpSp>
        <p:nvGrpSpPr>
          <p:cNvPr id="7166" name="Google Shape;7166;p64"/>
          <p:cNvGrpSpPr/>
          <p:nvPr/>
        </p:nvGrpSpPr>
        <p:grpSpPr>
          <a:xfrm flipH="1">
            <a:off x="5026350" y="1036762"/>
            <a:ext cx="3410027" cy="4002421"/>
            <a:chOff x="7644874" y="822304"/>
            <a:chExt cx="3235320" cy="3797364"/>
          </a:xfrm>
        </p:grpSpPr>
        <p:sp>
          <p:nvSpPr>
            <p:cNvPr id="7167" name="Google Shape;7167;p64"/>
            <p:cNvSpPr/>
            <p:nvPr/>
          </p:nvSpPr>
          <p:spPr>
            <a:xfrm>
              <a:off x="7647133" y="4496017"/>
              <a:ext cx="3233061" cy="123651"/>
            </a:xfrm>
            <a:custGeom>
              <a:avLst/>
              <a:gdLst/>
              <a:ahLst/>
              <a:cxnLst/>
              <a:rect l="l" t="t" r="r" b="b"/>
              <a:pathLst>
                <a:path w="27192" h="1040" extrusionOk="0">
                  <a:moveTo>
                    <a:pt x="13597" y="0"/>
                  </a:moveTo>
                  <a:cubicBezTo>
                    <a:pt x="9990" y="0"/>
                    <a:pt x="6532" y="56"/>
                    <a:pt x="3983" y="152"/>
                  </a:cubicBezTo>
                  <a:cubicBezTo>
                    <a:pt x="1433" y="251"/>
                    <a:pt x="0" y="384"/>
                    <a:pt x="0" y="520"/>
                  </a:cubicBezTo>
                  <a:cubicBezTo>
                    <a:pt x="0" y="658"/>
                    <a:pt x="1433" y="791"/>
                    <a:pt x="3983" y="887"/>
                  </a:cubicBezTo>
                  <a:cubicBezTo>
                    <a:pt x="6532" y="986"/>
                    <a:pt x="9990" y="1039"/>
                    <a:pt x="13597" y="1039"/>
                  </a:cubicBezTo>
                  <a:cubicBezTo>
                    <a:pt x="17201" y="1039"/>
                    <a:pt x="20662" y="986"/>
                    <a:pt x="23211" y="887"/>
                  </a:cubicBezTo>
                  <a:cubicBezTo>
                    <a:pt x="25761" y="791"/>
                    <a:pt x="27191" y="658"/>
                    <a:pt x="27191" y="520"/>
                  </a:cubicBezTo>
                  <a:cubicBezTo>
                    <a:pt x="27191" y="384"/>
                    <a:pt x="25761" y="251"/>
                    <a:pt x="23211" y="152"/>
                  </a:cubicBezTo>
                  <a:cubicBezTo>
                    <a:pt x="20662" y="56"/>
                    <a:pt x="17201" y="0"/>
                    <a:pt x="13597" y="0"/>
                  </a:cubicBezTo>
                  <a:close/>
                </a:path>
              </a:pathLst>
            </a:custGeom>
            <a:solidFill>
              <a:srgbClr val="000000">
                <a:alpha val="29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64"/>
            <p:cNvSpPr/>
            <p:nvPr/>
          </p:nvSpPr>
          <p:spPr>
            <a:xfrm>
              <a:off x="8965709" y="4227672"/>
              <a:ext cx="127101" cy="211395"/>
            </a:xfrm>
            <a:custGeom>
              <a:avLst/>
              <a:gdLst/>
              <a:ahLst/>
              <a:cxnLst/>
              <a:rect l="l" t="t" r="r" b="b"/>
              <a:pathLst>
                <a:path w="1069" h="1778" extrusionOk="0">
                  <a:moveTo>
                    <a:pt x="0" y="51"/>
                  </a:moveTo>
                  <a:cubicBezTo>
                    <a:pt x="99" y="723"/>
                    <a:pt x="232" y="933"/>
                    <a:pt x="339" y="1778"/>
                  </a:cubicBezTo>
                  <a:lnTo>
                    <a:pt x="991" y="1719"/>
                  </a:lnTo>
                  <a:cubicBezTo>
                    <a:pt x="991" y="1719"/>
                    <a:pt x="946" y="744"/>
                    <a:pt x="1069" y="1"/>
                  </a:cubicBezTo>
                  <a:close/>
                </a:path>
              </a:pathLst>
            </a:custGeom>
            <a:solidFill>
              <a:srgbClr val="966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64"/>
            <p:cNvSpPr/>
            <p:nvPr/>
          </p:nvSpPr>
          <p:spPr>
            <a:xfrm>
              <a:off x="8322116" y="4172624"/>
              <a:ext cx="140656" cy="257883"/>
            </a:xfrm>
            <a:custGeom>
              <a:avLst/>
              <a:gdLst/>
              <a:ahLst/>
              <a:cxnLst/>
              <a:rect l="l" t="t" r="r" b="b"/>
              <a:pathLst>
                <a:path w="1183" h="2169" extrusionOk="0">
                  <a:moveTo>
                    <a:pt x="1183" y="168"/>
                  </a:moveTo>
                  <a:cubicBezTo>
                    <a:pt x="978" y="933"/>
                    <a:pt x="698" y="1679"/>
                    <a:pt x="647" y="2169"/>
                  </a:cubicBezTo>
                  <a:lnTo>
                    <a:pt x="0" y="2089"/>
                  </a:lnTo>
                  <a:cubicBezTo>
                    <a:pt x="0" y="2089"/>
                    <a:pt x="125" y="1207"/>
                    <a:pt x="53" y="0"/>
                  </a:cubicBezTo>
                  <a:close/>
                </a:path>
              </a:pathLst>
            </a:custGeom>
            <a:solidFill>
              <a:srgbClr val="966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64"/>
            <p:cNvSpPr/>
            <p:nvPr/>
          </p:nvSpPr>
          <p:spPr>
            <a:xfrm>
              <a:off x="8654910" y="2354851"/>
              <a:ext cx="498418" cy="1919679"/>
            </a:xfrm>
            <a:custGeom>
              <a:avLst/>
              <a:gdLst/>
              <a:ahLst/>
              <a:cxnLst/>
              <a:rect l="l" t="t" r="r" b="b"/>
              <a:pathLst>
                <a:path w="4192" h="16146" extrusionOk="0">
                  <a:moveTo>
                    <a:pt x="2846" y="1"/>
                  </a:moveTo>
                  <a:lnTo>
                    <a:pt x="1" y="168"/>
                  </a:lnTo>
                  <a:lnTo>
                    <a:pt x="60" y="4713"/>
                  </a:lnTo>
                  <a:lnTo>
                    <a:pt x="1237" y="8640"/>
                  </a:lnTo>
                  <a:cubicBezTo>
                    <a:pt x="1557" y="12343"/>
                    <a:pt x="2183" y="16091"/>
                    <a:pt x="2183" y="16091"/>
                  </a:cubicBezTo>
                  <a:cubicBezTo>
                    <a:pt x="2357" y="16130"/>
                    <a:pt x="2534" y="16146"/>
                    <a:pt x="2707" y="16146"/>
                  </a:cubicBezTo>
                  <a:cubicBezTo>
                    <a:pt x="3461" y="16146"/>
                    <a:pt x="4138" y="15846"/>
                    <a:pt x="4138" y="15846"/>
                  </a:cubicBezTo>
                  <a:cubicBezTo>
                    <a:pt x="4138" y="15846"/>
                    <a:pt x="4191" y="10505"/>
                    <a:pt x="4122" y="8432"/>
                  </a:cubicBezTo>
                  <a:cubicBezTo>
                    <a:pt x="4055" y="6511"/>
                    <a:pt x="2846" y="1"/>
                    <a:pt x="2846" y="1"/>
                  </a:cubicBezTo>
                  <a:close/>
                </a:path>
              </a:pathLst>
            </a:custGeom>
            <a:solidFill>
              <a:srgbClr val="E2D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64"/>
            <p:cNvSpPr/>
            <p:nvPr/>
          </p:nvSpPr>
          <p:spPr>
            <a:xfrm>
              <a:off x="8936817" y="2519281"/>
              <a:ext cx="100825" cy="85248"/>
            </a:xfrm>
            <a:custGeom>
              <a:avLst/>
              <a:gdLst/>
              <a:ahLst/>
              <a:cxnLst/>
              <a:rect l="l" t="t" r="r" b="b"/>
              <a:pathLst>
                <a:path w="848" h="717" extrusionOk="0">
                  <a:moveTo>
                    <a:pt x="720" y="0"/>
                  </a:moveTo>
                  <a:lnTo>
                    <a:pt x="1" y="155"/>
                  </a:lnTo>
                  <a:cubicBezTo>
                    <a:pt x="1" y="155"/>
                    <a:pt x="158" y="541"/>
                    <a:pt x="848" y="717"/>
                  </a:cubicBezTo>
                  <a:cubicBezTo>
                    <a:pt x="805" y="464"/>
                    <a:pt x="763" y="221"/>
                    <a:pt x="720" y="0"/>
                  </a:cubicBezTo>
                  <a:close/>
                </a:path>
              </a:pathLst>
            </a:custGeom>
            <a:solidFill>
              <a:srgbClr val="C3B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64"/>
            <p:cNvSpPr/>
            <p:nvPr/>
          </p:nvSpPr>
          <p:spPr>
            <a:xfrm>
              <a:off x="8276816" y="2362103"/>
              <a:ext cx="518631" cy="1874142"/>
            </a:xfrm>
            <a:custGeom>
              <a:avLst/>
              <a:gdLst/>
              <a:ahLst/>
              <a:cxnLst/>
              <a:rect l="l" t="t" r="r" b="b"/>
              <a:pathLst>
                <a:path w="4362" h="15763" extrusionOk="0">
                  <a:moveTo>
                    <a:pt x="749" y="1"/>
                  </a:moveTo>
                  <a:cubicBezTo>
                    <a:pt x="749" y="1"/>
                    <a:pt x="245" y="2002"/>
                    <a:pt x="245" y="3017"/>
                  </a:cubicBezTo>
                  <a:cubicBezTo>
                    <a:pt x="243" y="4500"/>
                    <a:pt x="373" y="8542"/>
                    <a:pt x="373" y="8542"/>
                  </a:cubicBezTo>
                  <a:cubicBezTo>
                    <a:pt x="3" y="11392"/>
                    <a:pt x="0" y="15412"/>
                    <a:pt x="0" y="15412"/>
                  </a:cubicBezTo>
                  <a:cubicBezTo>
                    <a:pt x="518" y="15688"/>
                    <a:pt x="970" y="15762"/>
                    <a:pt x="1308" y="15762"/>
                  </a:cubicBezTo>
                  <a:cubicBezTo>
                    <a:pt x="1709" y="15762"/>
                    <a:pt x="1950" y="15657"/>
                    <a:pt x="1950" y="15657"/>
                  </a:cubicBezTo>
                  <a:cubicBezTo>
                    <a:pt x="1950" y="15657"/>
                    <a:pt x="2877" y="10156"/>
                    <a:pt x="3117" y="8816"/>
                  </a:cubicBezTo>
                  <a:cubicBezTo>
                    <a:pt x="3357" y="7471"/>
                    <a:pt x="3911" y="3920"/>
                    <a:pt x="3911" y="3920"/>
                  </a:cubicBezTo>
                  <a:lnTo>
                    <a:pt x="4361" y="3563"/>
                  </a:lnTo>
                  <a:lnTo>
                    <a:pt x="4310" y="792"/>
                  </a:lnTo>
                  <a:lnTo>
                    <a:pt x="4257" y="193"/>
                  </a:lnTo>
                  <a:lnTo>
                    <a:pt x="749" y="1"/>
                  </a:lnTo>
                  <a:close/>
                </a:path>
              </a:pathLst>
            </a:custGeom>
            <a:solidFill>
              <a:srgbClr val="E2D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64"/>
            <p:cNvSpPr/>
            <p:nvPr/>
          </p:nvSpPr>
          <p:spPr>
            <a:xfrm>
              <a:off x="8520675" y="3366522"/>
              <a:ext cx="68842" cy="118895"/>
            </a:xfrm>
            <a:custGeom>
              <a:avLst/>
              <a:gdLst/>
              <a:ahLst/>
              <a:cxnLst/>
              <a:rect l="l" t="t" r="r" b="b"/>
              <a:pathLst>
                <a:path w="579" h="1000" extrusionOk="0">
                  <a:moveTo>
                    <a:pt x="528" y="1"/>
                  </a:moveTo>
                  <a:cubicBezTo>
                    <a:pt x="510" y="1"/>
                    <a:pt x="491" y="13"/>
                    <a:pt x="483" y="30"/>
                  </a:cubicBezTo>
                  <a:cubicBezTo>
                    <a:pt x="480" y="35"/>
                    <a:pt x="301" y="504"/>
                    <a:pt x="14" y="928"/>
                  </a:cubicBezTo>
                  <a:cubicBezTo>
                    <a:pt x="0" y="946"/>
                    <a:pt x="3" y="975"/>
                    <a:pt x="27" y="989"/>
                  </a:cubicBezTo>
                  <a:cubicBezTo>
                    <a:pt x="32" y="997"/>
                    <a:pt x="43" y="999"/>
                    <a:pt x="48" y="999"/>
                  </a:cubicBezTo>
                  <a:cubicBezTo>
                    <a:pt x="62" y="999"/>
                    <a:pt x="80" y="994"/>
                    <a:pt x="88" y="981"/>
                  </a:cubicBezTo>
                  <a:cubicBezTo>
                    <a:pt x="387" y="547"/>
                    <a:pt x="568" y="70"/>
                    <a:pt x="568" y="64"/>
                  </a:cubicBezTo>
                  <a:cubicBezTo>
                    <a:pt x="578" y="40"/>
                    <a:pt x="565" y="14"/>
                    <a:pt x="541" y="3"/>
                  </a:cubicBezTo>
                  <a:cubicBezTo>
                    <a:pt x="537" y="2"/>
                    <a:pt x="532" y="1"/>
                    <a:pt x="528" y="1"/>
                  </a:cubicBezTo>
                  <a:close/>
                </a:path>
              </a:pathLst>
            </a:custGeom>
            <a:solidFill>
              <a:srgbClr val="C3B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64"/>
            <p:cNvSpPr/>
            <p:nvPr/>
          </p:nvSpPr>
          <p:spPr>
            <a:xfrm>
              <a:off x="8394643" y="3364263"/>
              <a:ext cx="15932" cy="65036"/>
            </a:xfrm>
            <a:custGeom>
              <a:avLst/>
              <a:gdLst/>
              <a:ahLst/>
              <a:cxnLst/>
              <a:rect l="l" t="t" r="r" b="b"/>
              <a:pathLst>
                <a:path w="134" h="547" extrusionOk="0">
                  <a:moveTo>
                    <a:pt x="48" y="1"/>
                  </a:moveTo>
                  <a:cubicBezTo>
                    <a:pt x="21" y="1"/>
                    <a:pt x="0" y="19"/>
                    <a:pt x="0" y="46"/>
                  </a:cubicBezTo>
                  <a:cubicBezTo>
                    <a:pt x="0" y="57"/>
                    <a:pt x="0" y="321"/>
                    <a:pt x="40" y="510"/>
                  </a:cubicBezTo>
                  <a:cubicBezTo>
                    <a:pt x="40" y="528"/>
                    <a:pt x="61" y="547"/>
                    <a:pt x="83" y="547"/>
                  </a:cubicBezTo>
                  <a:lnTo>
                    <a:pt x="93" y="547"/>
                  </a:lnTo>
                  <a:cubicBezTo>
                    <a:pt x="120" y="539"/>
                    <a:pt x="133" y="515"/>
                    <a:pt x="131" y="488"/>
                  </a:cubicBezTo>
                  <a:cubicBezTo>
                    <a:pt x="93" y="310"/>
                    <a:pt x="93" y="49"/>
                    <a:pt x="93" y="46"/>
                  </a:cubicBezTo>
                  <a:cubicBezTo>
                    <a:pt x="93" y="19"/>
                    <a:pt x="75" y="1"/>
                    <a:pt x="48" y="1"/>
                  </a:cubicBezTo>
                  <a:close/>
                </a:path>
              </a:pathLst>
            </a:custGeom>
            <a:solidFill>
              <a:srgbClr val="C3B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64"/>
            <p:cNvSpPr/>
            <p:nvPr/>
          </p:nvSpPr>
          <p:spPr>
            <a:xfrm>
              <a:off x="8990440" y="3359388"/>
              <a:ext cx="39355" cy="65154"/>
            </a:xfrm>
            <a:custGeom>
              <a:avLst/>
              <a:gdLst/>
              <a:ahLst/>
              <a:cxnLst/>
              <a:rect l="l" t="t" r="r" b="b"/>
              <a:pathLst>
                <a:path w="331" h="548" extrusionOk="0">
                  <a:moveTo>
                    <a:pt x="55" y="1"/>
                  </a:moveTo>
                  <a:cubicBezTo>
                    <a:pt x="49" y="1"/>
                    <a:pt x="43" y="2"/>
                    <a:pt x="37" y="5"/>
                  </a:cubicBezTo>
                  <a:cubicBezTo>
                    <a:pt x="13" y="15"/>
                    <a:pt x="0" y="42"/>
                    <a:pt x="11" y="63"/>
                  </a:cubicBezTo>
                  <a:cubicBezTo>
                    <a:pt x="19" y="76"/>
                    <a:pt x="139" y="401"/>
                    <a:pt x="240" y="529"/>
                  </a:cubicBezTo>
                  <a:cubicBezTo>
                    <a:pt x="250" y="540"/>
                    <a:pt x="264" y="548"/>
                    <a:pt x="277" y="548"/>
                  </a:cubicBezTo>
                  <a:cubicBezTo>
                    <a:pt x="288" y="548"/>
                    <a:pt x="298" y="543"/>
                    <a:pt x="306" y="537"/>
                  </a:cubicBezTo>
                  <a:cubicBezTo>
                    <a:pt x="328" y="521"/>
                    <a:pt x="330" y="489"/>
                    <a:pt x="314" y="471"/>
                  </a:cubicBezTo>
                  <a:cubicBezTo>
                    <a:pt x="221" y="354"/>
                    <a:pt x="101" y="34"/>
                    <a:pt x="99" y="31"/>
                  </a:cubicBezTo>
                  <a:cubicBezTo>
                    <a:pt x="91" y="13"/>
                    <a:pt x="73" y="1"/>
                    <a:pt x="55" y="1"/>
                  </a:cubicBezTo>
                  <a:close/>
                </a:path>
              </a:pathLst>
            </a:custGeom>
            <a:solidFill>
              <a:srgbClr val="C3B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64"/>
            <p:cNvSpPr/>
            <p:nvPr/>
          </p:nvSpPr>
          <p:spPr>
            <a:xfrm>
              <a:off x="8982117" y="4348707"/>
              <a:ext cx="238984" cy="177510"/>
            </a:xfrm>
            <a:custGeom>
              <a:avLst/>
              <a:gdLst/>
              <a:ahLst/>
              <a:cxnLst/>
              <a:rect l="l" t="t" r="r" b="b"/>
              <a:pathLst>
                <a:path w="2010" h="1493" extrusionOk="0">
                  <a:moveTo>
                    <a:pt x="928" y="1"/>
                  </a:moveTo>
                  <a:lnTo>
                    <a:pt x="928" y="1"/>
                  </a:lnTo>
                  <a:cubicBezTo>
                    <a:pt x="928" y="1"/>
                    <a:pt x="318" y="54"/>
                    <a:pt x="1" y="67"/>
                  </a:cubicBezTo>
                  <a:cubicBezTo>
                    <a:pt x="75" y="643"/>
                    <a:pt x="123" y="1098"/>
                    <a:pt x="230" y="1492"/>
                  </a:cubicBezTo>
                  <a:lnTo>
                    <a:pt x="2009" y="1492"/>
                  </a:lnTo>
                  <a:cubicBezTo>
                    <a:pt x="2007" y="1085"/>
                    <a:pt x="1197" y="1167"/>
                    <a:pt x="944" y="714"/>
                  </a:cubicBezTo>
                  <a:cubicBezTo>
                    <a:pt x="907" y="467"/>
                    <a:pt x="931" y="344"/>
                    <a:pt x="928" y="1"/>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64"/>
            <p:cNvSpPr/>
            <p:nvPr/>
          </p:nvSpPr>
          <p:spPr>
            <a:xfrm>
              <a:off x="8241027" y="4335747"/>
              <a:ext cx="181913" cy="190470"/>
            </a:xfrm>
            <a:custGeom>
              <a:avLst/>
              <a:gdLst/>
              <a:ahLst/>
              <a:cxnLst/>
              <a:rect l="l" t="t" r="r" b="b"/>
              <a:pathLst>
                <a:path w="1530" h="1602" extrusionOk="0">
                  <a:moveTo>
                    <a:pt x="647" y="0"/>
                  </a:moveTo>
                  <a:cubicBezTo>
                    <a:pt x="647" y="0"/>
                    <a:pt x="655" y="530"/>
                    <a:pt x="570" y="823"/>
                  </a:cubicBezTo>
                  <a:cubicBezTo>
                    <a:pt x="304" y="1207"/>
                    <a:pt x="29" y="1170"/>
                    <a:pt x="0" y="1601"/>
                  </a:cubicBezTo>
                  <a:lnTo>
                    <a:pt x="1305" y="1601"/>
                  </a:lnTo>
                  <a:cubicBezTo>
                    <a:pt x="1348" y="1407"/>
                    <a:pt x="1359" y="1220"/>
                    <a:pt x="1356" y="1055"/>
                  </a:cubicBezTo>
                  <a:cubicBezTo>
                    <a:pt x="1369" y="794"/>
                    <a:pt x="1529" y="149"/>
                    <a:pt x="1529" y="149"/>
                  </a:cubicBezTo>
                  <a:cubicBezTo>
                    <a:pt x="1529" y="149"/>
                    <a:pt x="1028" y="83"/>
                    <a:pt x="647" y="0"/>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64"/>
            <p:cNvSpPr/>
            <p:nvPr/>
          </p:nvSpPr>
          <p:spPr>
            <a:xfrm>
              <a:off x="8269801" y="2736144"/>
              <a:ext cx="593061" cy="1505686"/>
            </a:xfrm>
            <a:custGeom>
              <a:avLst/>
              <a:gdLst/>
              <a:ahLst/>
              <a:cxnLst/>
              <a:rect l="l" t="t" r="r" b="b"/>
              <a:pathLst>
                <a:path w="4988" h="12664" extrusionOk="0">
                  <a:moveTo>
                    <a:pt x="4935" y="1"/>
                  </a:moveTo>
                  <a:cubicBezTo>
                    <a:pt x="4925" y="1"/>
                    <a:pt x="4915" y="4"/>
                    <a:pt x="4905" y="9"/>
                  </a:cubicBezTo>
                  <a:lnTo>
                    <a:pt x="3941" y="734"/>
                  </a:lnTo>
                  <a:cubicBezTo>
                    <a:pt x="3930" y="742"/>
                    <a:pt x="3925" y="750"/>
                    <a:pt x="3925" y="763"/>
                  </a:cubicBezTo>
                  <a:cubicBezTo>
                    <a:pt x="3917" y="800"/>
                    <a:pt x="3365" y="4330"/>
                    <a:pt x="3128" y="5657"/>
                  </a:cubicBezTo>
                  <a:cubicBezTo>
                    <a:pt x="2902" y="6938"/>
                    <a:pt x="2036" y="12058"/>
                    <a:pt x="1967" y="12471"/>
                  </a:cubicBezTo>
                  <a:cubicBezTo>
                    <a:pt x="1898" y="12496"/>
                    <a:pt x="1683" y="12563"/>
                    <a:pt x="1366" y="12563"/>
                  </a:cubicBezTo>
                  <a:cubicBezTo>
                    <a:pt x="1033" y="12563"/>
                    <a:pt x="588" y="12489"/>
                    <a:pt x="78" y="12218"/>
                  </a:cubicBezTo>
                  <a:cubicBezTo>
                    <a:pt x="71" y="12214"/>
                    <a:pt x="63" y="12212"/>
                    <a:pt x="56" y="12212"/>
                  </a:cubicBezTo>
                  <a:cubicBezTo>
                    <a:pt x="39" y="12212"/>
                    <a:pt x="23" y="12223"/>
                    <a:pt x="14" y="12240"/>
                  </a:cubicBezTo>
                  <a:cubicBezTo>
                    <a:pt x="0" y="12263"/>
                    <a:pt x="11" y="12290"/>
                    <a:pt x="35" y="12301"/>
                  </a:cubicBezTo>
                  <a:cubicBezTo>
                    <a:pt x="568" y="12586"/>
                    <a:pt x="1026" y="12663"/>
                    <a:pt x="1370" y="12663"/>
                  </a:cubicBezTo>
                  <a:cubicBezTo>
                    <a:pt x="1767" y="12663"/>
                    <a:pt x="2009" y="12559"/>
                    <a:pt x="2030" y="12551"/>
                  </a:cubicBezTo>
                  <a:cubicBezTo>
                    <a:pt x="2044" y="12546"/>
                    <a:pt x="2052" y="12533"/>
                    <a:pt x="2057" y="12519"/>
                  </a:cubicBezTo>
                  <a:cubicBezTo>
                    <a:pt x="2065" y="12463"/>
                    <a:pt x="2984" y="7005"/>
                    <a:pt x="3221" y="5675"/>
                  </a:cubicBezTo>
                  <a:cubicBezTo>
                    <a:pt x="3448" y="4397"/>
                    <a:pt x="3970" y="1080"/>
                    <a:pt x="4012" y="800"/>
                  </a:cubicBezTo>
                  <a:lnTo>
                    <a:pt x="4963" y="84"/>
                  </a:lnTo>
                  <a:cubicBezTo>
                    <a:pt x="4982" y="68"/>
                    <a:pt x="4987" y="41"/>
                    <a:pt x="4971" y="17"/>
                  </a:cubicBezTo>
                  <a:cubicBezTo>
                    <a:pt x="4962" y="6"/>
                    <a:pt x="4949" y="1"/>
                    <a:pt x="4935" y="1"/>
                  </a:cubicBezTo>
                  <a:close/>
                </a:path>
              </a:pathLst>
            </a:custGeom>
            <a:solidFill>
              <a:srgbClr val="C3B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64"/>
            <p:cNvSpPr/>
            <p:nvPr/>
          </p:nvSpPr>
          <p:spPr>
            <a:xfrm>
              <a:off x="8790216" y="2391232"/>
              <a:ext cx="17478" cy="392591"/>
            </a:xfrm>
            <a:custGeom>
              <a:avLst/>
              <a:gdLst/>
              <a:ahLst/>
              <a:cxnLst/>
              <a:rect l="l" t="t" r="r" b="b"/>
              <a:pathLst>
                <a:path w="147" h="3302" extrusionOk="0">
                  <a:moveTo>
                    <a:pt x="50" y="1"/>
                  </a:moveTo>
                  <a:cubicBezTo>
                    <a:pt x="49" y="1"/>
                    <a:pt x="47" y="1"/>
                    <a:pt x="46" y="1"/>
                  </a:cubicBezTo>
                  <a:cubicBezTo>
                    <a:pt x="19" y="1"/>
                    <a:pt x="0" y="25"/>
                    <a:pt x="3" y="52"/>
                  </a:cubicBezTo>
                  <a:cubicBezTo>
                    <a:pt x="56" y="1088"/>
                    <a:pt x="43" y="3235"/>
                    <a:pt x="43" y="3259"/>
                  </a:cubicBezTo>
                  <a:cubicBezTo>
                    <a:pt x="43" y="3278"/>
                    <a:pt x="64" y="3302"/>
                    <a:pt x="91" y="3302"/>
                  </a:cubicBezTo>
                  <a:cubicBezTo>
                    <a:pt x="118" y="3302"/>
                    <a:pt x="136" y="3280"/>
                    <a:pt x="136" y="3256"/>
                  </a:cubicBezTo>
                  <a:cubicBezTo>
                    <a:pt x="136" y="3235"/>
                    <a:pt x="147" y="1085"/>
                    <a:pt x="96" y="46"/>
                  </a:cubicBezTo>
                  <a:cubicBezTo>
                    <a:pt x="96" y="21"/>
                    <a:pt x="75" y="1"/>
                    <a:pt x="50" y="1"/>
                  </a:cubicBezTo>
                  <a:close/>
                </a:path>
              </a:pathLst>
            </a:custGeom>
            <a:solidFill>
              <a:srgbClr val="C3B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64"/>
            <p:cNvSpPr/>
            <p:nvPr/>
          </p:nvSpPr>
          <p:spPr>
            <a:xfrm>
              <a:off x="8442083" y="858686"/>
              <a:ext cx="226262" cy="245875"/>
            </a:xfrm>
            <a:custGeom>
              <a:avLst/>
              <a:gdLst/>
              <a:ahLst/>
              <a:cxnLst/>
              <a:rect l="l" t="t" r="r" b="b"/>
              <a:pathLst>
                <a:path w="1903" h="2068" extrusionOk="0">
                  <a:moveTo>
                    <a:pt x="1262" y="0"/>
                  </a:moveTo>
                  <a:cubicBezTo>
                    <a:pt x="1178" y="0"/>
                    <a:pt x="1086" y="11"/>
                    <a:pt x="984" y="37"/>
                  </a:cubicBezTo>
                  <a:cubicBezTo>
                    <a:pt x="336" y="205"/>
                    <a:pt x="1" y="1042"/>
                    <a:pt x="315" y="1564"/>
                  </a:cubicBezTo>
                  <a:cubicBezTo>
                    <a:pt x="606" y="2051"/>
                    <a:pt x="1099" y="2067"/>
                    <a:pt x="1163" y="2067"/>
                  </a:cubicBezTo>
                  <a:cubicBezTo>
                    <a:pt x="1168" y="2067"/>
                    <a:pt x="1170" y="2067"/>
                    <a:pt x="1170" y="2067"/>
                  </a:cubicBezTo>
                  <a:lnTo>
                    <a:pt x="1903" y="312"/>
                  </a:lnTo>
                  <a:cubicBezTo>
                    <a:pt x="1903" y="312"/>
                    <a:pt x="1708" y="0"/>
                    <a:pt x="1262" y="0"/>
                  </a:cubicBezTo>
                  <a:close/>
                </a:path>
              </a:pathLst>
            </a:custGeom>
            <a:solidFill>
              <a:srgbClr val="521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64"/>
            <p:cNvSpPr/>
            <p:nvPr/>
          </p:nvSpPr>
          <p:spPr>
            <a:xfrm>
              <a:off x="8502008" y="849055"/>
              <a:ext cx="557273" cy="479028"/>
            </a:xfrm>
            <a:custGeom>
              <a:avLst/>
              <a:gdLst/>
              <a:ahLst/>
              <a:cxnLst/>
              <a:rect l="l" t="t" r="r" b="b"/>
              <a:pathLst>
                <a:path w="4687" h="4029" extrusionOk="0">
                  <a:moveTo>
                    <a:pt x="2315" y="0"/>
                  </a:moveTo>
                  <a:cubicBezTo>
                    <a:pt x="1805" y="0"/>
                    <a:pt x="1220" y="168"/>
                    <a:pt x="877" y="624"/>
                  </a:cubicBezTo>
                  <a:cubicBezTo>
                    <a:pt x="0" y="1607"/>
                    <a:pt x="509" y="2969"/>
                    <a:pt x="773" y="3390"/>
                  </a:cubicBezTo>
                  <a:cubicBezTo>
                    <a:pt x="1052" y="3835"/>
                    <a:pt x="1276" y="4029"/>
                    <a:pt x="1276" y="4029"/>
                  </a:cubicBezTo>
                  <a:lnTo>
                    <a:pt x="4143" y="2969"/>
                  </a:lnTo>
                  <a:cubicBezTo>
                    <a:pt x="4143" y="2969"/>
                    <a:pt x="4686" y="2886"/>
                    <a:pt x="4553" y="1711"/>
                  </a:cubicBezTo>
                  <a:cubicBezTo>
                    <a:pt x="4475" y="1014"/>
                    <a:pt x="3904" y="274"/>
                    <a:pt x="3285" y="274"/>
                  </a:cubicBezTo>
                  <a:cubicBezTo>
                    <a:pt x="3270" y="274"/>
                    <a:pt x="3255" y="275"/>
                    <a:pt x="3240" y="275"/>
                  </a:cubicBezTo>
                  <a:cubicBezTo>
                    <a:pt x="3101" y="114"/>
                    <a:pt x="2734" y="0"/>
                    <a:pt x="2315" y="0"/>
                  </a:cubicBezTo>
                  <a:close/>
                </a:path>
              </a:pathLst>
            </a:custGeom>
            <a:solidFill>
              <a:srgbClr val="521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64"/>
            <p:cNvSpPr/>
            <p:nvPr/>
          </p:nvSpPr>
          <p:spPr>
            <a:xfrm>
              <a:off x="8450050" y="1246043"/>
              <a:ext cx="477730" cy="374163"/>
            </a:xfrm>
            <a:custGeom>
              <a:avLst/>
              <a:gdLst/>
              <a:ahLst/>
              <a:cxnLst/>
              <a:rect l="l" t="t" r="r" b="b"/>
              <a:pathLst>
                <a:path w="4018" h="3147" extrusionOk="0">
                  <a:moveTo>
                    <a:pt x="1034" y="2033"/>
                  </a:moveTo>
                  <a:cubicBezTo>
                    <a:pt x="1268" y="1894"/>
                    <a:pt x="1838" y="1148"/>
                    <a:pt x="1743" y="0"/>
                  </a:cubicBezTo>
                  <a:lnTo>
                    <a:pt x="2395" y="51"/>
                  </a:lnTo>
                  <a:lnTo>
                    <a:pt x="3072" y="1479"/>
                  </a:lnTo>
                  <a:cubicBezTo>
                    <a:pt x="3072" y="1479"/>
                    <a:pt x="3019" y="2075"/>
                    <a:pt x="3221" y="2264"/>
                  </a:cubicBezTo>
                  <a:cubicBezTo>
                    <a:pt x="3466" y="2494"/>
                    <a:pt x="4018" y="2768"/>
                    <a:pt x="4018" y="2768"/>
                  </a:cubicBezTo>
                  <a:cubicBezTo>
                    <a:pt x="4018" y="2768"/>
                    <a:pt x="3533" y="3146"/>
                    <a:pt x="2265" y="3101"/>
                  </a:cubicBezTo>
                  <a:cubicBezTo>
                    <a:pt x="997" y="3053"/>
                    <a:pt x="0" y="2528"/>
                    <a:pt x="0" y="2528"/>
                  </a:cubicBezTo>
                  <a:cubicBezTo>
                    <a:pt x="0" y="2528"/>
                    <a:pt x="815" y="2155"/>
                    <a:pt x="1034" y="2033"/>
                  </a:cubicBezTo>
                  <a:close/>
                </a:path>
              </a:pathLst>
            </a:custGeom>
            <a:solidFill>
              <a:srgbClr val="FFA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64"/>
            <p:cNvSpPr/>
            <p:nvPr/>
          </p:nvSpPr>
          <p:spPr>
            <a:xfrm>
              <a:off x="8451239" y="1246043"/>
              <a:ext cx="365729" cy="332430"/>
            </a:xfrm>
            <a:custGeom>
              <a:avLst/>
              <a:gdLst/>
              <a:ahLst/>
              <a:cxnLst/>
              <a:rect l="l" t="t" r="r" b="b"/>
              <a:pathLst>
                <a:path w="3076" h="2796" extrusionOk="0">
                  <a:moveTo>
                    <a:pt x="1733" y="0"/>
                  </a:moveTo>
                  <a:cubicBezTo>
                    <a:pt x="1828" y="1148"/>
                    <a:pt x="1258" y="1894"/>
                    <a:pt x="1024" y="2033"/>
                  </a:cubicBezTo>
                  <a:cubicBezTo>
                    <a:pt x="819" y="2147"/>
                    <a:pt x="81" y="2488"/>
                    <a:pt x="1" y="2528"/>
                  </a:cubicBezTo>
                  <a:cubicBezTo>
                    <a:pt x="28" y="2539"/>
                    <a:pt x="52" y="2555"/>
                    <a:pt x="78" y="2565"/>
                  </a:cubicBezTo>
                  <a:cubicBezTo>
                    <a:pt x="471" y="2730"/>
                    <a:pt x="833" y="2796"/>
                    <a:pt x="1160" y="2796"/>
                  </a:cubicBezTo>
                  <a:cubicBezTo>
                    <a:pt x="2179" y="2796"/>
                    <a:pt x="2859" y="2161"/>
                    <a:pt x="3075" y="1929"/>
                  </a:cubicBezTo>
                  <a:cubicBezTo>
                    <a:pt x="3041" y="1708"/>
                    <a:pt x="3062" y="1479"/>
                    <a:pt x="3062" y="1479"/>
                  </a:cubicBezTo>
                  <a:lnTo>
                    <a:pt x="2385" y="51"/>
                  </a:lnTo>
                  <a:lnTo>
                    <a:pt x="17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64"/>
            <p:cNvSpPr/>
            <p:nvPr/>
          </p:nvSpPr>
          <p:spPr>
            <a:xfrm>
              <a:off x="8884621" y="1580492"/>
              <a:ext cx="561672" cy="725616"/>
            </a:xfrm>
            <a:custGeom>
              <a:avLst/>
              <a:gdLst/>
              <a:ahLst/>
              <a:cxnLst/>
              <a:rect l="l" t="t" r="r" b="b"/>
              <a:pathLst>
                <a:path w="4724" h="6103" extrusionOk="0">
                  <a:moveTo>
                    <a:pt x="890" y="0"/>
                  </a:moveTo>
                  <a:lnTo>
                    <a:pt x="0" y="3378"/>
                  </a:lnTo>
                  <a:cubicBezTo>
                    <a:pt x="0" y="3378"/>
                    <a:pt x="291" y="3708"/>
                    <a:pt x="1615" y="5003"/>
                  </a:cubicBezTo>
                  <a:cubicBezTo>
                    <a:pt x="2367" y="5740"/>
                    <a:pt x="3214" y="6103"/>
                    <a:pt x="3820" y="6103"/>
                  </a:cubicBezTo>
                  <a:cubicBezTo>
                    <a:pt x="4278" y="6103"/>
                    <a:pt x="4599" y="5895"/>
                    <a:pt x="4636" y="5485"/>
                  </a:cubicBezTo>
                  <a:cubicBezTo>
                    <a:pt x="4724" y="4534"/>
                    <a:pt x="3786" y="3607"/>
                    <a:pt x="2973" y="2592"/>
                  </a:cubicBezTo>
                  <a:cubicBezTo>
                    <a:pt x="2161" y="1577"/>
                    <a:pt x="1284" y="267"/>
                    <a:pt x="890" y="0"/>
                  </a:cubicBezTo>
                  <a:close/>
                </a:path>
              </a:pathLst>
            </a:custGeom>
            <a:solidFill>
              <a:srgbClr val="779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64"/>
            <p:cNvSpPr/>
            <p:nvPr/>
          </p:nvSpPr>
          <p:spPr>
            <a:xfrm>
              <a:off x="8351840" y="1478838"/>
              <a:ext cx="683066" cy="960790"/>
            </a:xfrm>
            <a:custGeom>
              <a:avLst/>
              <a:gdLst/>
              <a:ahLst/>
              <a:cxnLst/>
              <a:rect l="l" t="t" r="r" b="b"/>
              <a:pathLst>
                <a:path w="5745" h="8081" extrusionOk="0">
                  <a:moveTo>
                    <a:pt x="1716" y="0"/>
                  </a:moveTo>
                  <a:lnTo>
                    <a:pt x="78" y="4324"/>
                  </a:lnTo>
                  <a:cubicBezTo>
                    <a:pt x="78" y="4324"/>
                    <a:pt x="11" y="5112"/>
                    <a:pt x="155" y="5714"/>
                  </a:cubicBezTo>
                  <a:cubicBezTo>
                    <a:pt x="309" y="6375"/>
                    <a:pt x="48" y="6902"/>
                    <a:pt x="22" y="7142"/>
                  </a:cubicBezTo>
                  <a:cubicBezTo>
                    <a:pt x="0" y="7337"/>
                    <a:pt x="96" y="7473"/>
                    <a:pt x="96" y="7473"/>
                  </a:cubicBezTo>
                  <a:cubicBezTo>
                    <a:pt x="96" y="7473"/>
                    <a:pt x="1899" y="8081"/>
                    <a:pt x="3403" y="8081"/>
                  </a:cubicBezTo>
                  <a:cubicBezTo>
                    <a:pt x="3438" y="8081"/>
                    <a:pt x="3472" y="8081"/>
                    <a:pt x="3506" y="8080"/>
                  </a:cubicBezTo>
                  <a:cubicBezTo>
                    <a:pt x="4892" y="8056"/>
                    <a:pt x="5363" y="7497"/>
                    <a:pt x="5363" y="7497"/>
                  </a:cubicBezTo>
                  <a:cubicBezTo>
                    <a:pt x="5603" y="7235"/>
                    <a:pt x="5190" y="6396"/>
                    <a:pt x="5278" y="5674"/>
                  </a:cubicBezTo>
                  <a:cubicBezTo>
                    <a:pt x="5368" y="4952"/>
                    <a:pt x="5664" y="4358"/>
                    <a:pt x="5704" y="3903"/>
                  </a:cubicBezTo>
                  <a:cubicBezTo>
                    <a:pt x="5744" y="3447"/>
                    <a:pt x="5376" y="855"/>
                    <a:pt x="5376" y="855"/>
                  </a:cubicBezTo>
                  <a:cubicBezTo>
                    <a:pt x="4963" y="567"/>
                    <a:pt x="5038" y="586"/>
                    <a:pt x="4319" y="336"/>
                  </a:cubicBezTo>
                  <a:lnTo>
                    <a:pt x="3432" y="261"/>
                  </a:lnTo>
                  <a:lnTo>
                    <a:pt x="1716" y="0"/>
                  </a:lnTo>
                  <a:close/>
                </a:path>
              </a:pathLst>
            </a:custGeom>
            <a:solidFill>
              <a:srgbClr val="779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64"/>
            <p:cNvSpPr/>
            <p:nvPr/>
          </p:nvSpPr>
          <p:spPr>
            <a:xfrm>
              <a:off x="8964758" y="1738146"/>
              <a:ext cx="74549" cy="655825"/>
            </a:xfrm>
            <a:custGeom>
              <a:avLst/>
              <a:gdLst/>
              <a:ahLst/>
              <a:cxnLst/>
              <a:rect l="l" t="t" r="r" b="b"/>
              <a:pathLst>
                <a:path w="627" h="5516" extrusionOk="0">
                  <a:moveTo>
                    <a:pt x="333" y="1"/>
                  </a:moveTo>
                  <a:cubicBezTo>
                    <a:pt x="331" y="1"/>
                    <a:pt x="329" y="1"/>
                    <a:pt x="328" y="1"/>
                  </a:cubicBezTo>
                  <a:cubicBezTo>
                    <a:pt x="301" y="4"/>
                    <a:pt x="283" y="28"/>
                    <a:pt x="288" y="51"/>
                  </a:cubicBezTo>
                  <a:cubicBezTo>
                    <a:pt x="307" y="238"/>
                    <a:pt x="347" y="454"/>
                    <a:pt x="387" y="683"/>
                  </a:cubicBezTo>
                  <a:cubicBezTo>
                    <a:pt x="461" y="1080"/>
                    <a:pt x="533" y="1493"/>
                    <a:pt x="501" y="1716"/>
                  </a:cubicBezTo>
                  <a:cubicBezTo>
                    <a:pt x="474" y="1906"/>
                    <a:pt x="411" y="2121"/>
                    <a:pt x="333" y="2369"/>
                  </a:cubicBezTo>
                  <a:cubicBezTo>
                    <a:pt x="237" y="2697"/>
                    <a:pt x="123" y="3070"/>
                    <a:pt x="75" y="3488"/>
                  </a:cubicBezTo>
                  <a:cubicBezTo>
                    <a:pt x="38" y="3797"/>
                    <a:pt x="62" y="4162"/>
                    <a:pt x="83" y="4482"/>
                  </a:cubicBezTo>
                  <a:cubicBezTo>
                    <a:pt x="115" y="4903"/>
                    <a:pt x="141" y="5300"/>
                    <a:pt x="16" y="5435"/>
                  </a:cubicBezTo>
                  <a:cubicBezTo>
                    <a:pt x="0" y="5454"/>
                    <a:pt x="0" y="5486"/>
                    <a:pt x="22" y="5502"/>
                  </a:cubicBezTo>
                  <a:cubicBezTo>
                    <a:pt x="30" y="5513"/>
                    <a:pt x="40" y="5515"/>
                    <a:pt x="54" y="5515"/>
                  </a:cubicBezTo>
                  <a:cubicBezTo>
                    <a:pt x="67" y="5515"/>
                    <a:pt x="80" y="5510"/>
                    <a:pt x="88" y="5502"/>
                  </a:cubicBezTo>
                  <a:cubicBezTo>
                    <a:pt x="240" y="5334"/>
                    <a:pt x="211" y="4940"/>
                    <a:pt x="181" y="4479"/>
                  </a:cubicBezTo>
                  <a:cubicBezTo>
                    <a:pt x="157" y="4162"/>
                    <a:pt x="133" y="3802"/>
                    <a:pt x="171" y="3501"/>
                  </a:cubicBezTo>
                  <a:cubicBezTo>
                    <a:pt x="221" y="3091"/>
                    <a:pt x="331" y="2721"/>
                    <a:pt x="427" y="2398"/>
                  </a:cubicBezTo>
                  <a:cubicBezTo>
                    <a:pt x="504" y="2145"/>
                    <a:pt x="568" y="1930"/>
                    <a:pt x="594" y="1730"/>
                  </a:cubicBezTo>
                  <a:cubicBezTo>
                    <a:pt x="626" y="1490"/>
                    <a:pt x="549" y="1069"/>
                    <a:pt x="477" y="667"/>
                  </a:cubicBezTo>
                  <a:cubicBezTo>
                    <a:pt x="437" y="440"/>
                    <a:pt x="397" y="225"/>
                    <a:pt x="376" y="41"/>
                  </a:cubicBezTo>
                  <a:cubicBezTo>
                    <a:pt x="373" y="16"/>
                    <a:pt x="353" y="1"/>
                    <a:pt x="333" y="1"/>
                  </a:cubicBezTo>
                  <a:close/>
                </a:path>
              </a:pathLst>
            </a:custGeom>
            <a:solidFill>
              <a:srgbClr val="647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64"/>
            <p:cNvSpPr/>
            <p:nvPr/>
          </p:nvSpPr>
          <p:spPr>
            <a:xfrm>
              <a:off x="9017905" y="1776549"/>
              <a:ext cx="23304" cy="85961"/>
            </a:xfrm>
            <a:custGeom>
              <a:avLst/>
              <a:gdLst/>
              <a:ahLst/>
              <a:cxnLst/>
              <a:rect l="l" t="t" r="r" b="b"/>
              <a:pathLst>
                <a:path w="196" h="723" extrusionOk="0">
                  <a:moveTo>
                    <a:pt x="153" y="0"/>
                  </a:moveTo>
                  <a:cubicBezTo>
                    <a:pt x="123" y="0"/>
                    <a:pt x="107" y="22"/>
                    <a:pt x="102" y="43"/>
                  </a:cubicBezTo>
                  <a:cubicBezTo>
                    <a:pt x="102" y="48"/>
                    <a:pt x="83" y="456"/>
                    <a:pt x="9" y="661"/>
                  </a:cubicBezTo>
                  <a:cubicBezTo>
                    <a:pt x="1" y="682"/>
                    <a:pt x="14" y="709"/>
                    <a:pt x="35" y="719"/>
                  </a:cubicBezTo>
                  <a:cubicBezTo>
                    <a:pt x="46" y="722"/>
                    <a:pt x="54" y="722"/>
                    <a:pt x="57" y="722"/>
                  </a:cubicBezTo>
                  <a:cubicBezTo>
                    <a:pt x="75" y="722"/>
                    <a:pt x="94" y="709"/>
                    <a:pt x="99" y="693"/>
                  </a:cubicBezTo>
                  <a:cubicBezTo>
                    <a:pt x="177" y="480"/>
                    <a:pt x="195" y="67"/>
                    <a:pt x="195" y="51"/>
                  </a:cubicBezTo>
                  <a:cubicBezTo>
                    <a:pt x="195" y="24"/>
                    <a:pt x="177" y="3"/>
                    <a:pt x="153" y="0"/>
                  </a:cubicBezTo>
                  <a:close/>
                </a:path>
              </a:pathLst>
            </a:custGeom>
            <a:solidFill>
              <a:srgbClr val="647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64"/>
            <p:cNvSpPr/>
            <p:nvPr/>
          </p:nvSpPr>
          <p:spPr>
            <a:xfrm>
              <a:off x="8008464" y="1470515"/>
              <a:ext cx="559769" cy="791722"/>
            </a:xfrm>
            <a:custGeom>
              <a:avLst/>
              <a:gdLst/>
              <a:ahLst/>
              <a:cxnLst/>
              <a:rect l="l" t="t" r="r" b="b"/>
              <a:pathLst>
                <a:path w="4708" h="6659" extrusionOk="0">
                  <a:moveTo>
                    <a:pt x="4708" y="1"/>
                  </a:moveTo>
                  <a:lnTo>
                    <a:pt x="4708" y="1"/>
                  </a:lnTo>
                  <a:cubicBezTo>
                    <a:pt x="4516" y="211"/>
                    <a:pt x="3610" y="398"/>
                    <a:pt x="3118" y="763"/>
                  </a:cubicBezTo>
                  <a:cubicBezTo>
                    <a:pt x="2465" y="1245"/>
                    <a:pt x="1746" y="2414"/>
                    <a:pt x="1250" y="3232"/>
                  </a:cubicBezTo>
                  <a:cubicBezTo>
                    <a:pt x="755" y="4053"/>
                    <a:pt x="1" y="5768"/>
                    <a:pt x="731" y="6658"/>
                  </a:cubicBezTo>
                  <a:lnTo>
                    <a:pt x="2864" y="5347"/>
                  </a:lnTo>
                  <a:cubicBezTo>
                    <a:pt x="2864" y="5347"/>
                    <a:pt x="3166" y="4764"/>
                    <a:pt x="3411" y="4346"/>
                  </a:cubicBezTo>
                  <a:lnTo>
                    <a:pt x="4708" y="1"/>
                  </a:lnTo>
                  <a:close/>
                </a:path>
              </a:pathLst>
            </a:custGeom>
            <a:solidFill>
              <a:srgbClr val="779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64"/>
            <p:cNvSpPr/>
            <p:nvPr/>
          </p:nvSpPr>
          <p:spPr>
            <a:xfrm>
              <a:off x="8345776" y="1870000"/>
              <a:ext cx="139229" cy="235769"/>
            </a:xfrm>
            <a:custGeom>
              <a:avLst/>
              <a:gdLst/>
              <a:ahLst/>
              <a:cxnLst/>
              <a:rect l="l" t="t" r="r" b="b"/>
              <a:pathLst>
                <a:path w="1171" h="1983" extrusionOk="0">
                  <a:moveTo>
                    <a:pt x="1118" y="0"/>
                  </a:moveTo>
                  <a:cubicBezTo>
                    <a:pt x="1103" y="0"/>
                    <a:pt x="1088" y="7"/>
                    <a:pt x="1080" y="21"/>
                  </a:cubicBezTo>
                  <a:cubicBezTo>
                    <a:pt x="1074" y="29"/>
                    <a:pt x="400" y="1050"/>
                    <a:pt x="11" y="1918"/>
                  </a:cubicBezTo>
                  <a:cubicBezTo>
                    <a:pt x="1" y="1942"/>
                    <a:pt x="11" y="1969"/>
                    <a:pt x="35" y="1979"/>
                  </a:cubicBezTo>
                  <a:cubicBezTo>
                    <a:pt x="38" y="1982"/>
                    <a:pt x="46" y="1982"/>
                    <a:pt x="51" y="1982"/>
                  </a:cubicBezTo>
                  <a:cubicBezTo>
                    <a:pt x="67" y="1982"/>
                    <a:pt x="86" y="1971"/>
                    <a:pt x="94" y="1955"/>
                  </a:cubicBezTo>
                  <a:cubicBezTo>
                    <a:pt x="480" y="1092"/>
                    <a:pt x="1152" y="80"/>
                    <a:pt x="1157" y="69"/>
                  </a:cubicBezTo>
                  <a:cubicBezTo>
                    <a:pt x="1170" y="51"/>
                    <a:pt x="1168" y="21"/>
                    <a:pt x="1144" y="8"/>
                  </a:cubicBezTo>
                  <a:cubicBezTo>
                    <a:pt x="1136" y="3"/>
                    <a:pt x="1127" y="0"/>
                    <a:pt x="1118" y="0"/>
                  </a:cubicBezTo>
                  <a:close/>
                </a:path>
              </a:pathLst>
            </a:custGeom>
            <a:solidFill>
              <a:srgbClr val="647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64"/>
            <p:cNvSpPr/>
            <p:nvPr/>
          </p:nvSpPr>
          <p:spPr>
            <a:xfrm>
              <a:off x="8424724" y="1925286"/>
              <a:ext cx="60281" cy="36976"/>
            </a:xfrm>
            <a:custGeom>
              <a:avLst/>
              <a:gdLst/>
              <a:ahLst/>
              <a:cxnLst/>
              <a:rect l="l" t="t" r="r" b="b"/>
              <a:pathLst>
                <a:path w="507" h="311" extrusionOk="0">
                  <a:moveTo>
                    <a:pt x="454" y="0"/>
                  </a:moveTo>
                  <a:cubicBezTo>
                    <a:pt x="449" y="0"/>
                    <a:pt x="443" y="1"/>
                    <a:pt x="437" y="4"/>
                  </a:cubicBezTo>
                  <a:cubicBezTo>
                    <a:pt x="426" y="7"/>
                    <a:pt x="168" y="111"/>
                    <a:pt x="24" y="228"/>
                  </a:cubicBezTo>
                  <a:cubicBezTo>
                    <a:pt x="3" y="244"/>
                    <a:pt x="0" y="273"/>
                    <a:pt x="16" y="294"/>
                  </a:cubicBezTo>
                  <a:cubicBezTo>
                    <a:pt x="27" y="305"/>
                    <a:pt x="40" y="310"/>
                    <a:pt x="53" y="310"/>
                  </a:cubicBezTo>
                  <a:cubicBezTo>
                    <a:pt x="64" y="310"/>
                    <a:pt x="75" y="308"/>
                    <a:pt x="83" y="302"/>
                  </a:cubicBezTo>
                  <a:cubicBezTo>
                    <a:pt x="216" y="190"/>
                    <a:pt x="469" y="95"/>
                    <a:pt x="469" y="92"/>
                  </a:cubicBezTo>
                  <a:cubicBezTo>
                    <a:pt x="493" y="81"/>
                    <a:pt x="506" y="55"/>
                    <a:pt x="496" y="31"/>
                  </a:cubicBezTo>
                  <a:cubicBezTo>
                    <a:pt x="490" y="12"/>
                    <a:pt x="473" y="0"/>
                    <a:pt x="454" y="0"/>
                  </a:cubicBezTo>
                  <a:close/>
                </a:path>
              </a:pathLst>
            </a:custGeom>
            <a:solidFill>
              <a:srgbClr val="647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64"/>
            <p:cNvSpPr/>
            <p:nvPr/>
          </p:nvSpPr>
          <p:spPr>
            <a:xfrm>
              <a:off x="8044252" y="1993650"/>
              <a:ext cx="379283" cy="340634"/>
            </a:xfrm>
            <a:custGeom>
              <a:avLst/>
              <a:gdLst/>
              <a:ahLst/>
              <a:cxnLst/>
              <a:rect l="l" t="t" r="r" b="b"/>
              <a:pathLst>
                <a:path w="3190" h="2865" extrusionOk="0">
                  <a:moveTo>
                    <a:pt x="1411" y="0"/>
                  </a:moveTo>
                  <a:cubicBezTo>
                    <a:pt x="1366" y="0"/>
                    <a:pt x="1322" y="3"/>
                    <a:pt x="1279" y="7"/>
                  </a:cubicBezTo>
                  <a:cubicBezTo>
                    <a:pt x="920" y="42"/>
                    <a:pt x="307" y="412"/>
                    <a:pt x="153" y="1238"/>
                  </a:cubicBezTo>
                  <a:cubicBezTo>
                    <a:pt x="1" y="2064"/>
                    <a:pt x="416" y="2407"/>
                    <a:pt x="683" y="2623"/>
                  </a:cubicBezTo>
                  <a:cubicBezTo>
                    <a:pt x="856" y="2765"/>
                    <a:pt x="1157" y="2865"/>
                    <a:pt x="1480" y="2865"/>
                  </a:cubicBezTo>
                  <a:cubicBezTo>
                    <a:pt x="1756" y="2865"/>
                    <a:pt x="2050" y="2792"/>
                    <a:pt x="2294" y="2610"/>
                  </a:cubicBezTo>
                  <a:cubicBezTo>
                    <a:pt x="2787" y="2245"/>
                    <a:pt x="3190" y="862"/>
                    <a:pt x="2321" y="273"/>
                  </a:cubicBezTo>
                  <a:cubicBezTo>
                    <a:pt x="2094" y="116"/>
                    <a:pt x="1738" y="0"/>
                    <a:pt x="1411" y="0"/>
                  </a:cubicBezTo>
                  <a:close/>
                </a:path>
              </a:pathLst>
            </a:custGeom>
            <a:solidFill>
              <a:srgbClr val="95B0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64"/>
            <p:cNvSpPr/>
            <p:nvPr/>
          </p:nvSpPr>
          <p:spPr>
            <a:xfrm>
              <a:off x="8754428" y="1508561"/>
              <a:ext cx="62540" cy="948782"/>
            </a:xfrm>
            <a:custGeom>
              <a:avLst/>
              <a:gdLst/>
              <a:ahLst/>
              <a:cxnLst/>
              <a:rect l="l" t="t" r="r" b="b"/>
              <a:pathLst>
                <a:path w="526" h="7980" extrusionOk="0">
                  <a:moveTo>
                    <a:pt x="48" y="0"/>
                  </a:moveTo>
                  <a:cubicBezTo>
                    <a:pt x="22" y="0"/>
                    <a:pt x="0" y="24"/>
                    <a:pt x="6" y="51"/>
                  </a:cubicBezTo>
                  <a:cubicBezTo>
                    <a:pt x="22" y="373"/>
                    <a:pt x="102" y="920"/>
                    <a:pt x="187" y="1498"/>
                  </a:cubicBezTo>
                  <a:cubicBezTo>
                    <a:pt x="301" y="2254"/>
                    <a:pt x="427" y="3115"/>
                    <a:pt x="419" y="3541"/>
                  </a:cubicBezTo>
                  <a:cubicBezTo>
                    <a:pt x="408" y="3837"/>
                    <a:pt x="347" y="4148"/>
                    <a:pt x="285" y="4479"/>
                  </a:cubicBezTo>
                  <a:cubicBezTo>
                    <a:pt x="219" y="4820"/>
                    <a:pt x="144" y="5206"/>
                    <a:pt x="115" y="5632"/>
                  </a:cubicBezTo>
                  <a:cubicBezTo>
                    <a:pt x="46" y="6660"/>
                    <a:pt x="102" y="7923"/>
                    <a:pt x="102" y="7937"/>
                  </a:cubicBezTo>
                  <a:cubicBezTo>
                    <a:pt x="102" y="7963"/>
                    <a:pt x="120" y="7979"/>
                    <a:pt x="144" y="7979"/>
                  </a:cubicBezTo>
                  <a:cubicBezTo>
                    <a:pt x="171" y="7979"/>
                    <a:pt x="192" y="7955"/>
                    <a:pt x="192" y="7929"/>
                  </a:cubicBezTo>
                  <a:cubicBezTo>
                    <a:pt x="192" y="7915"/>
                    <a:pt x="134" y="6660"/>
                    <a:pt x="206" y="5635"/>
                  </a:cubicBezTo>
                  <a:cubicBezTo>
                    <a:pt x="235" y="5211"/>
                    <a:pt x="304" y="4846"/>
                    <a:pt x="373" y="4492"/>
                  </a:cubicBezTo>
                  <a:cubicBezTo>
                    <a:pt x="440" y="4156"/>
                    <a:pt x="501" y="3839"/>
                    <a:pt x="512" y="3536"/>
                  </a:cubicBezTo>
                  <a:cubicBezTo>
                    <a:pt x="525" y="3104"/>
                    <a:pt x="400" y="2278"/>
                    <a:pt x="280" y="1482"/>
                  </a:cubicBezTo>
                  <a:cubicBezTo>
                    <a:pt x="195" y="906"/>
                    <a:pt x="115" y="360"/>
                    <a:pt x="99" y="43"/>
                  </a:cubicBezTo>
                  <a:cubicBezTo>
                    <a:pt x="99" y="16"/>
                    <a:pt x="75" y="0"/>
                    <a:pt x="48" y="0"/>
                  </a:cubicBezTo>
                  <a:close/>
                </a:path>
              </a:pathLst>
            </a:custGeom>
            <a:solidFill>
              <a:srgbClr val="647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64"/>
            <p:cNvSpPr/>
            <p:nvPr/>
          </p:nvSpPr>
          <p:spPr>
            <a:xfrm>
              <a:off x="8549805" y="1394898"/>
              <a:ext cx="210092" cy="214843"/>
            </a:xfrm>
            <a:custGeom>
              <a:avLst/>
              <a:gdLst/>
              <a:ahLst/>
              <a:cxnLst/>
              <a:rect l="l" t="t" r="r" b="b"/>
              <a:pathLst>
                <a:path w="1767" h="1807" extrusionOk="0">
                  <a:moveTo>
                    <a:pt x="520" y="0"/>
                  </a:moveTo>
                  <a:lnTo>
                    <a:pt x="0" y="637"/>
                  </a:lnTo>
                  <a:lnTo>
                    <a:pt x="1042" y="1806"/>
                  </a:lnTo>
                  <a:lnTo>
                    <a:pt x="1767" y="967"/>
                  </a:lnTo>
                  <a:lnTo>
                    <a:pt x="520" y="0"/>
                  </a:lnTo>
                  <a:close/>
                </a:path>
              </a:pathLst>
            </a:custGeom>
            <a:solidFill>
              <a:srgbClr val="95B0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64"/>
            <p:cNvSpPr/>
            <p:nvPr/>
          </p:nvSpPr>
          <p:spPr>
            <a:xfrm>
              <a:off x="8759778" y="1438889"/>
              <a:ext cx="120800" cy="158487"/>
            </a:xfrm>
            <a:custGeom>
              <a:avLst/>
              <a:gdLst/>
              <a:ahLst/>
              <a:cxnLst/>
              <a:rect l="l" t="t" r="r" b="b"/>
              <a:pathLst>
                <a:path w="1016" h="1333" extrusionOk="0">
                  <a:moveTo>
                    <a:pt x="496" y="0"/>
                  </a:moveTo>
                  <a:lnTo>
                    <a:pt x="1" y="597"/>
                  </a:lnTo>
                  <a:lnTo>
                    <a:pt x="560" y="1332"/>
                  </a:lnTo>
                  <a:lnTo>
                    <a:pt x="1016" y="597"/>
                  </a:lnTo>
                  <a:lnTo>
                    <a:pt x="496" y="0"/>
                  </a:lnTo>
                  <a:close/>
                </a:path>
              </a:pathLst>
            </a:custGeom>
            <a:solidFill>
              <a:srgbClr val="95B0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64"/>
            <p:cNvSpPr/>
            <p:nvPr/>
          </p:nvSpPr>
          <p:spPr>
            <a:xfrm>
              <a:off x="8386320" y="1769534"/>
              <a:ext cx="1477183" cy="809437"/>
            </a:xfrm>
            <a:custGeom>
              <a:avLst/>
              <a:gdLst/>
              <a:ahLst/>
              <a:cxnLst/>
              <a:rect l="l" t="t" r="r" b="b"/>
              <a:pathLst>
                <a:path w="12424" h="6808" extrusionOk="0">
                  <a:moveTo>
                    <a:pt x="12423" y="1"/>
                  </a:moveTo>
                  <a:lnTo>
                    <a:pt x="10169" y="680"/>
                  </a:lnTo>
                  <a:lnTo>
                    <a:pt x="4586" y="928"/>
                  </a:lnTo>
                  <a:lnTo>
                    <a:pt x="1724" y="179"/>
                  </a:lnTo>
                  <a:cubicBezTo>
                    <a:pt x="1724" y="179"/>
                    <a:pt x="976" y="2798"/>
                    <a:pt x="701" y="3632"/>
                  </a:cubicBezTo>
                  <a:cubicBezTo>
                    <a:pt x="430" y="4471"/>
                    <a:pt x="1" y="6019"/>
                    <a:pt x="1" y="6019"/>
                  </a:cubicBezTo>
                  <a:lnTo>
                    <a:pt x="3136" y="6807"/>
                  </a:lnTo>
                  <a:lnTo>
                    <a:pt x="8856" y="6477"/>
                  </a:lnTo>
                  <a:lnTo>
                    <a:pt x="11254" y="5813"/>
                  </a:lnTo>
                  <a:cubicBezTo>
                    <a:pt x="11254" y="5813"/>
                    <a:pt x="11736" y="3738"/>
                    <a:pt x="11834" y="3027"/>
                  </a:cubicBezTo>
                  <a:cubicBezTo>
                    <a:pt x="11933" y="2318"/>
                    <a:pt x="12423" y="1"/>
                    <a:pt x="12423" y="1"/>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64"/>
            <p:cNvSpPr/>
            <p:nvPr/>
          </p:nvSpPr>
          <p:spPr>
            <a:xfrm>
              <a:off x="8421157" y="1809483"/>
              <a:ext cx="1407152" cy="742499"/>
            </a:xfrm>
            <a:custGeom>
              <a:avLst/>
              <a:gdLst/>
              <a:ahLst/>
              <a:cxnLst/>
              <a:rect l="l" t="t" r="r" b="b"/>
              <a:pathLst>
                <a:path w="11835" h="6245" extrusionOk="0">
                  <a:moveTo>
                    <a:pt x="11834" y="0"/>
                  </a:moveTo>
                  <a:lnTo>
                    <a:pt x="9914" y="573"/>
                  </a:lnTo>
                  <a:lnTo>
                    <a:pt x="4277" y="823"/>
                  </a:lnTo>
                  <a:lnTo>
                    <a:pt x="1591" y="117"/>
                  </a:lnTo>
                  <a:cubicBezTo>
                    <a:pt x="1410" y="759"/>
                    <a:pt x="856" y="2667"/>
                    <a:pt x="627" y="3370"/>
                  </a:cubicBezTo>
                  <a:cubicBezTo>
                    <a:pt x="419" y="4002"/>
                    <a:pt x="150" y="5086"/>
                    <a:pt x="1" y="5533"/>
                  </a:cubicBezTo>
                  <a:lnTo>
                    <a:pt x="2862" y="6245"/>
                  </a:lnTo>
                  <a:lnTo>
                    <a:pt x="8518" y="5914"/>
                  </a:lnTo>
                  <a:lnTo>
                    <a:pt x="10753" y="5302"/>
                  </a:lnTo>
                  <a:cubicBezTo>
                    <a:pt x="10833" y="4822"/>
                    <a:pt x="11230" y="3253"/>
                    <a:pt x="11312" y="2662"/>
                  </a:cubicBezTo>
                  <a:cubicBezTo>
                    <a:pt x="11389" y="2121"/>
                    <a:pt x="11712" y="677"/>
                    <a:pt x="11834"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64"/>
            <p:cNvSpPr/>
            <p:nvPr/>
          </p:nvSpPr>
          <p:spPr>
            <a:xfrm>
              <a:off x="9257091" y="1868737"/>
              <a:ext cx="482843" cy="604819"/>
            </a:xfrm>
            <a:custGeom>
              <a:avLst/>
              <a:gdLst/>
              <a:ahLst/>
              <a:cxnLst/>
              <a:rect l="l" t="t" r="r" b="b"/>
              <a:pathLst>
                <a:path w="4061" h="5087" extrusionOk="0">
                  <a:moveTo>
                    <a:pt x="2251" y="2485"/>
                  </a:moveTo>
                  <a:cubicBezTo>
                    <a:pt x="2306" y="2485"/>
                    <a:pt x="2360" y="2491"/>
                    <a:pt x="2404" y="2518"/>
                  </a:cubicBezTo>
                  <a:cubicBezTo>
                    <a:pt x="2449" y="2545"/>
                    <a:pt x="2478" y="2593"/>
                    <a:pt x="2508" y="2636"/>
                  </a:cubicBezTo>
                  <a:cubicBezTo>
                    <a:pt x="2590" y="2766"/>
                    <a:pt x="2676" y="2899"/>
                    <a:pt x="2758" y="3030"/>
                  </a:cubicBezTo>
                  <a:cubicBezTo>
                    <a:pt x="2910" y="3270"/>
                    <a:pt x="2710" y="3405"/>
                    <a:pt x="2468" y="3445"/>
                  </a:cubicBezTo>
                  <a:cubicBezTo>
                    <a:pt x="2452" y="3448"/>
                    <a:pt x="2435" y="3449"/>
                    <a:pt x="2418" y="3449"/>
                  </a:cubicBezTo>
                  <a:cubicBezTo>
                    <a:pt x="2402" y="3449"/>
                    <a:pt x="2385" y="3448"/>
                    <a:pt x="2369" y="3445"/>
                  </a:cubicBezTo>
                  <a:cubicBezTo>
                    <a:pt x="2276" y="3419"/>
                    <a:pt x="2239" y="3312"/>
                    <a:pt x="2172" y="3243"/>
                  </a:cubicBezTo>
                  <a:cubicBezTo>
                    <a:pt x="2113" y="3168"/>
                    <a:pt x="2023" y="3128"/>
                    <a:pt x="1967" y="3059"/>
                  </a:cubicBezTo>
                  <a:cubicBezTo>
                    <a:pt x="1922" y="3006"/>
                    <a:pt x="1903" y="2937"/>
                    <a:pt x="1890" y="2870"/>
                  </a:cubicBezTo>
                  <a:cubicBezTo>
                    <a:pt x="1868" y="2766"/>
                    <a:pt x="1863" y="2646"/>
                    <a:pt x="1932" y="2569"/>
                  </a:cubicBezTo>
                  <a:cubicBezTo>
                    <a:pt x="1999" y="2497"/>
                    <a:pt x="2108" y="2489"/>
                    <a:pt x="2204" y="2486"/>
                  </a:cubicBezTo>
                  <a:cubicBezTo>
                    <a:pt x="2220" y="2486"/>
                    <a:pt x="2235" y="2485"/>
                    <a:pt x="2251" y="2485"/>
                  </a:cubicBezTo>
                  <a:close/>
                  <a:moveTo>
                    <a:pt x="2666" y="1"/>
                  </a:moveTo>
                  <a:cubicBezTo>
                    <a:pt x="2526" y="1"/>
                    <a:pt x="2380" y="44"/>
                    <a:pt x="2289" y="153"/>
                  </a:cubicBezTo>
                  <a:cubicBezTo>
                    <a:pt x="2239" y="211"/>
                    <a:pt x="2212" y="289"/>
                    <a:pt x="2180" y="360"/>
                  </a:cubicBezTo>
                  <a:cubicBezTo>
                    <a:pt x="2129" y="467"/>
                    <a:pt x="2060" y="568"/>
                    <a:pt x="2042" y="685"/>
                  </a:cubicBezTo>
                  <a:cubicBezTo>
                    <a:pt x="2015" y="853"/>
                    <a:pt x="2103" y="1018"/>
                    <a:pt x="2156" y="1181"/>
                  </a:cubicBezTo>
                  <a:cubicBezTo>
                    <a:pt x="2209" y="1343"/>
                    <a:pt x="2223" y="1551"/>
                    <a:pt x="2089" y="1660"/>
                  </a:cubicBezTo>
                  <a:cubicBezTo>
                    <a:pt x="2038" y="1701"/>
                    <a:pt x="1973" y="1719"/>
                    <a:pt x="1906" y="1719"/>
                  </a:cubicBezTo>
                  <a:cubicBezTo>
                    <a:pt x="1855" y="1719"/>
                    <a:pt x="1803" y="1708"/>
                    <a:pt x="1756" y="1690"/>
                  </a:cubicBezTo>
                  <a:cubicBezTo>
                    <a:pt x="1647" y="1647"/>
                    <a:pt x="1557" y="1567"/>
                    <a:pt x="1469" y="1487"/>
                  </a:cubicBezTo>
                  <a:cubicBezTo>
                    <a:pt x="1354" y="1383"/>
                    <a:pt x="1237" y="1274"/>
                    <a:pt x="1160" y="1136"/>
                  </a:cubicBezTo>
                  <a:cubicBezTo>
                    <a:pt x="1056" y="957"/>
                    <a:pt x="1029" y="733"/>
                    <a:pt x="901" y="574"/>
                  </a:cubicBezTo>
                  <a:cubicBezTo>
                    <a:pt x="804" y="454"/>
                    <a:pt x="652" y="385"/>
                    <a:pt x="501" y="385"/>
                  </a:cubicBezTo>
                  <a:cubicBezTo>
                    <a:pt x="432" y="385"/>
                    <a:pt x="364" y="399"/>
                    <a:pt x="302" y="430"/>
                  </a:cubicBezTo>
                  <a:cubicBezTo>
                    <a:pt x="102" y="531"/>
                    <a:pt x="1" y="797"/>
                    <a:pt x="102" y="994"/>
                  </a:cubicBezTo>
                  <a:cubicBezTo>
                    <a:pt x="137" y="1066"/>
                    <a:pt x="198" y="1130"/>
                    <a:pt x="249" y="1197"/>
                  </a:cubicBezTo>
                  <a:cubicBezTo>
                    <a:pt x="371" y="1373"/>
                    <a:pt x="411" y="1602"/>
                    <a:pt x="358" y="1810"/>
                  </a:cubicBezTo>
                  <a:cubicBezTo>
                    <a:pt x="305" y="2009"/>
                    <a:pt x="163" y="2188"/>
                    <a:pt x="158" y="2396"/>
                  </a:cubicBezTo>
                  <a:cubicBezTo>
                    <a:pt x="147" y="2678"/>
                    <a:pt x="371" y="2902"/>
                    <a:pt x="536" y="3131"/>
                  </a:cubicBezTo>
                  <a:cubicBezTo>
                    <a:pt x="630" y="3262"/>
                    <a:pt x="710" y="3405"/>
                    <a:pt x="827" y="3515"/>
                  </a:cubicBezTo>
                  <a:cubicBezTo>
                    <a:pt x="922" y="3603"/>
                    <a:pt x="1048" y="3670"/>
                    <a:pt x="1174" y="3670"/>
                  </a:cubicBezTo>
                  <a:cubicBezTo>
                    <a:pt x="1204" y="3670"/>
                    <a:pt x="1234" y="3667"/>
                    <a:pt x="1264" y="3658"/>
                  </a:cubicBezTo>
                  <a:cubicBezTo>
                    <a:pt x="1349" y="3635"/>
                    <a:pt x="1426" y="3576"/>
                    <a:pt x="1517" y="3557"/>
                  </a:cubicBezTo>
                  <a:cubicBezTo>
                    <a:pt x="1533" y="3554"/>
                    <a:pt x="1549" y="3553"/>
                    <a:pt x="1565" y="3553"/>
                  </a:cubicBezTo>
                  <a:cubicBezTo>
                    <a:pt x="1694" y="3553"/>
                    <a:pt x="1818" y="3646"/>
                    <a:pt x="1882" y="3757"/>
                  </a:cubicBezTo>
                  <a:cubicBezTo>
                    <a:pt x="1956" y="3888"/>
                    <a:pt x="1975" y="4037"/>
                    <a:pt x="1991" y="4183"/>
                  </a:cubicBezTo>
                  <a:cubicBezTo>
                    <a:pt x="2004" y="4311"/>
                    <a:pt x="2012" y="4458"/>
                    <a:pt x="1916" y="4538"/>
                  </a:cubicBezTo>
                  <a:cubicBezTo>
                    <a:pt x="1850" y="4591"/>
                    <a:pt x="1748" y="4596"/>
                    <a:pt x="1685" y="4657"/>
                  </a:cubicBezTo>
                  <a:cubicBezTo>
                    <a:pt x="1650" y="4689"/>
                    <a:pt x="1629" y="4740"/>
                    <a:pt x="1589" y="4775"/>
                  </a:cubicBezTo>
                  <a:cubicBezTo>
                    <a:pt x="1535" y="4817"/>
                    <a:pt x="1463" y="4820"/>
                    <a:pt x="1397" y="4841"/>
                  </a:cubicBezTo>
                  <a:cubicBezTo>
                    <a:pt x="1277" y="4881"/>
                    <a:pt x="1189" y="4977"/>
                    <a:pt x="1146" y="5086"/>
                  </a:cubicBezTo>
                  <a:lnTo>
                    <a:pt x="2638" y="4681"/>
                  </a:lnTo>
                  <a:cubicBezTo>
                    <a:pt x="2652" y="4644"/>
                    <a:pt x="2665" y="4610"/>
                    <a:pt x="2676" y="4575"/>
                  </a:cubicBezTo>
                  <a:cubicBezTo>
                    <a:pt x="2753" y="4327"/>
                    <a:pt x="2793" y="4069"/>
                    <a:pt x="2915" y="3837"/>
                  </a:cubicBezTo>
                  <a:cubicBezTo>
                    <a:pt x="3014" y="3648"/>
                    <a:pt x="3192" y="3477"/>
                    <a:pt x="3397" y="3435"/>
                  </a:cubicBezTo>
                  <a:cubicBezTo>
                    <a:pt x="3528" y="2857"/>
                    <a:pt x="3669" y="2225"/>
                    <a:pt x="3717" y="1898"/>
                  </a:cubicBezTo>
                  <a:cubicBezTo>
                    <a:pt x="3768" y="1543"/>
                    <a:pt x="3922" y="805"/>
                    <a:pt x="4061" y="142"/>
                  </a:cubicBezTo>
                  <a:lnTo>
                    <a:pt x="4061" y="142"/>
                  </a:lnTo>
                  <a:cubicBezTo>
                    <a:pt x="4032" y="147"/>
                    <a:pt x="4000" y="155"/>
                    <a:pt x="3970" y="166"/>
                  </a:cubicBezTo>
                  <a:cubicBezTo>
                    <a:pt x="3866" y="193"/>
                    <a:pt x="3760" y="214"/>
                    <a:pt x="3653" y="219"/>
                  </a:cubicBezTo>
                  <a:cubicBezTo>
                    <a:pt x="3649" y="219"/>
                    <a:pt x="3645" y="219"/>
                    <a:pt x="3641" y="219"/>
                  </a:cubicBezTo>
                  <a:cubicBezTo>
                    <a:pt x="3313" y="219"/>
                    <a:pt x="3010" y="11"/>
                    <a:pt x="2678" y="1"/>
                  </a:cubicBezTo>
                  <a:cubicBezTo>
                    <a:pt x="2674" y="1"/>
                    <a:pt x="2670" y="1"/>
                    <a:pt x="2666"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64"/>
            <p:cNvSpPr/>
            <p:nvPr/>
          </p:nvSpPr>
          <p:spPr>
            <a:xfrm>
              <a:off x="8410920" y="1937056"/>
              <a:ext cx="782464" cy="644292"/>
            </a:xfrm>
            <a:custGeom>
              <a:avLst/>
              <a:gdLst/>
              <a:ahLst/>
              <a:cxnLst/>
              <a:rect l="l" t="t" r="r" b="b"/>
              <a:pathLst>
                <a:path w="6581" h="5419" extrusionOk="0">
                  <a:moveTo>
                    <a:pt x="3700" y="3131"/>
                  </a:moveTo>
                  <a:cubicBezTo>
                    <a:pt x="3724" y="3131"/>
                    <a:pt x="3744" y="3132"/>
                    <a:pt x="3759" y="3136"/>
                  </a:cubicBezTo>
                  <a:cubicBezTo>
                    <a:pt x="3978" y="3178"/>
                    <a:pt x="4143" y="3391"/>
                    <a:pt x="4007" y="3597"/>
                  </a:cubicBezTo>
                  <a:cubicBezTo>
                    <a:pt x="3946" y="3687"/>
                    <a:pt x="3853" y="3748"/>
                    <a:pt x="3765" y="3804"/>
                  </a:cubicBezTo>
                  <a:cubicBezTo>
                    <a:pt x="3722" y="3830"/>
                    <a:pt x="3678" y="3856"/>
                    <a:pt x="3631" y="3856"/>
                  </a:cubicBezTo>
                  <a:cubicBezTo>
                    <a:pt x="3625" y="3856"/>
                    <a:pt x="3619" y="3856"/>
                    <a:pt x="3613" y="3855"/>
                  </a:cubicBezTo>
                  <a:cubicBezTo>
                    <a:pt x="3565" y="3844"/>
                    <a:pt x="3528" y="3799"/>
                    <a:pt x="3504" y="3756"/>
                  </a:cubicBezTo>
                  <a:cubicBezTo>
                    <a:pt x="3477" y="3714"/>
                    <a:pt x="3461" y="3663"/>
                    <a:pt x="3424" y="3629"/>
                  </a:cubicBezTo>
                  <a:cubicBezTo>
                    <a:pt x="3373" y="3575"/>
                    <a:pt x="3293" y="3557"/>
                    <a:pt x="3232" y="3522"/>
                  </a:cubicBezTo>
                  <a:cubicBezTo>
                    <a:pt x="3168" y="3482"/>
                    <a:pt x="3107" y="3410"/>
                    <a:pt x="3128" y="3341"/>
                  </a:cubicBezTo>
                  <a:cubicBezTo>
                    <a:pt x="3168" y="3214"/>
                    <a:pt x="3527" y="3131"/>
                    <a:pt x="3700" y="3131"/>
                  </a:cubicBezTo>
                  <a:close/>
                  <a:moveTo>
                    <a:pt x="4969" y="0"/>
                  </a:moveTo>
                  <a:lnTo>
                    <a:pt x="3530" y="45"/>
                  </a:lnTo>
                  <a:lnTo>
                    <a:pt x="3528" y="45"/>
                  </a:lnTo>
                  <a:cubicBezTo>
                    <a:pt x="3605" y="152"/>
                    <a:pt x="3701" y="245"/>
                    <a:pt x="3773" y="354"/>
                  </a:cubicBezTo>
                  <a:cubicBezTo>
                    <a:pt x="3834" y="448"/>
                    <a:pt x="3877" y="552"/>
                    <a:pt x="3938" y="645"/>
                  </a:cubicBezTo>
                  <a:cubicBezTo>
                    <a:pt x="4111" y="914"/>
                    <a:pt x="4420" y="1058"/>
                    <a:pt x="4718" y="1159"/>
                  </a:cubicBezTo>
                  <a:cubicBezTo>
                    <a:pt x="4836" y="1199"/>
                    <a:pt x="4958" y="1239"/>
                    <a:pt x="5043" y="1329"/>
                  </a:cubicBezTo>
                  <a:cubicBezTo>
                    <a:pt x="5126" y="1420"/>
                    <a:pt x="5150" y="1580"/>
                    <a:pt x="5057" y="1660"/>
                  </a:cubicBezTo>
                  <a:cubicBezTo>
                    <a:pt x="4995" y="1710"/>
                    <a:pt x="4910" y="1713"/>
                    <a:pt x="4838" y="1750"/>
                  </a:cubicBezTo>
                  <a:cubicBezTo>
                    <a:pt x="4692" y="1825"/>
                    <a:pt x="4660" y="2017"/>
                    <a:pt x="4564" y="2153"/>
                  </a:cubicBezTo>
                  <a:cubicBezTo>
                    <a:pt x="4479" y="2273"/>
                    <a:pt x="4351" y="2350"/>
                    <a:pt x="4223" y="2422"/>
                  </a:cubicBezTo>
                  <a:cubicBezTo>
                    <a:pt x="4130" y="2475"/>
                    <a:pt x="4034" y="2531"/>
                    <a:pt x="3927" y="2552"/>
                  </a:cubicBezTo>
                  <a:cubicBezTo>
                    <a:pt x="3895" y="2558"/>
                    <a:pt x="3862" y="2560"/>
                    <a:pt x="3830" y="2560"/>
                  </a:cubicBezTo>
                  <a:cubicBezTo>
                    <a:pt x="3695" y="2560"/>
                    <a:pt x="3561" y="2515"/>
                    <a:pt x="3434" y="2462"/>
                  </a:cubicBezTo>
                  <a:cubicBezTo>
                    <a:pt x="3101" y="2326"/>
                    <a:pt x="2784" y="2145"/>
                    <a:pt x="2494" y="1929"/>
                  </a:cubicBezTo>
                  <a:cubicBezTo>
                    <a:pt x="2454" y="1900"/>
                    <a:pt x="2414" y="1865"/>
                    <a:pt x="2379" y="1830"/>
                  </a:cubicBezTo>
                  <a:cubicBezTo>
                    <a:pt x="2315" y="1758"/>
                    <a:pt x="2278" y="1673"/>
                    <a:pt x="2220" y="1599"/>
                  </a:cubicBezTo>
                  <a:cubicBezTo>
                    <a:pt x="2078" y="1423"/>
                    <a:pt x="1841" y="1351"/>
                    <a:pt x="1620" y="1313"/>
                  </a:cubicBezTo>
                  <a:cubicBezTo>
                    <a:pt x="1396" y="1274"/>
                    <a:pt x="1162" y="1252"/>
                    <a:pt x="962" y="1143"/>
                  </a:cubicBezTo>
                  <a:cubicBezTo>
                    <a:pt x="741" y="1020"/>
                    <a:pt x="589" y="797"/>
                    <a:pt x="491" y="557"/>
                  </a:cubicBezTo>
                  <a:cubicBezTo>
                    <a:pt x="323" y="1124"/>
                    <a:pt x="142" y="1742"/>
                    <a:pt x="0" y="2198"/>
                  </a:cubicBezTo>
                  <a:cubicBezTo>
                    <a:pt x="222" y="2382"/>
                    <a:pt x="504" y="2472"/>
                    <a:pt x="762" y="2595"/>
                  </a:cubicBezTo>
                  <a:cubicBezTo>
                    <a:pt x="1154" y="2781"/>
                    <a:pt x="1503" y="3058"/>
                    <a:pt x="1772" y="3397"/>
                  </a:cubicBezTo>
                  <a:cubicBezTo>
                    <a:pt x="1876" y="3527"/>
                    <a:pt x="1980" y="3674"/>
                    <a:pt x="2142" y="3708"/>
                  </a:cubicBezTo>
                  <a:cubicBezTo>
                    <a:pt x="2169" y="3713"/>
                    <a:pt x="2197" y="3715"/>
                    <a:pt x="2224" y="3715"/>
                  </a:cubicBezTo>
                  <a:cubicBezTo>
                    <a:pt x="2271" y="3715"/>
                    <a:pt x="2317" y="3711"/>
                    <a:pt x="2363" y="3711"/>
                  </a:cubicBezTo>
                  <a:cubicBezTo>
                    <a:pt x="2415" y="3711"/>
                    <a:pt x="2465" y="3716"/>
                    <a:pt x="2513" y="3738"/>
                  </a:cubicBezTo>
                  <a:cubicBezTo>
                    <a:pt x="2587" y="3775"/>
                    <a:pt x="2635" y="3847"/>
                    <a:pt x="2680" y="3922"/>
                  </a:cubicBezTo>
                  <a:cubicBezTo>
                    <a:pt x="2795" y="4108"/>
                    <a:pt x="2907" y="4297"/>
                    <a:pt x="2957" y="4510"/>
                  </a:cubicBezTo>
                  <a:cubicBezTo>
                    <a:pt x="3027" y="4806"/>
                    <a:pt x="2965" y="5120"/>
                    <a:pt x="2851" y="5419"/>
                  </a:cubicBezTo>
                  <a:lnTo>
                    <a:pt x="4263" y="5339"/>
                  </a:lnTo>
                  <a:cubicBezTo>
                    <a:pt x="4231" y="5163"/>
                    <a:pt x="4210" y="4982"/>
                    <a:pt x="4210" y="4803"/>
                  </a:cubicBezTo>
                  <a:cubicBezTo>
                    <a:pt x="4212" y="4393"/>
                    <a:pt x="4351" y="3967"/>
                    <a:pt x="4662" y="3700"/>
                  </a:cubicBezTo>
                  <a:cubicBezTo>
                    <a:pt x="4817" y="3570"/>
                    <a:pt x="5003" y="3485"/>
                    <a:pt x="5129" y="3327"/>
                  </a:cubicBezTo>
                  <a:cubicBezTo>
                    <a:pt x="5211" y="3224"/>
                    <a:pt x="5264" y="3098"/>
                    <a:pt x="5352" y="2994"/>
                  </a:cubicBezTo>
                  <a:cubicBezTo>
                    <a:pt x="5472" y="2851"/>
                    <a:pt x="5661" y="2766"/>
                    <a:pt x="5850" y="2766"/>
                  </a:cubicBezTo>
                  <a:cubicBezTo>
                    <a:pt x="5892" y="2766"/>
                    <a:pt x="5934" y="2770"/>
                    <a:pt x="5976" y="2779"/>
                  </a:cubicBezTo>
                  <a:cubicBezTo>
                    <a:pt x="6038" y="2790"/>
                    <a:pt x="6105" y="2812"/>
                    <a:pt x="6167" y="2812"/>
                  </a:cubicBezTo>
                  <a:cubicBezTo>
                    <a:pt x="6203" y="2812"/>
                    <a:pt x="6237" y="2805"/>
                    <a:pt x="6269" y="2784"/>
                  </a:cubicBezTo>
                  <a:cubicBezTo>
                    <a:pt x="6367" y="2717"/>
                    <a:pt x="6354" y="2574"/>
                    <a:pt x="6335" y="2456"/>
                  </a:cubicBezTo>
                  <a:cubicBezTo>
                    <a:pt x="6311" y="2302"/>
                    <a:pt x="6298" y="2139"/>
                    <a:pt x="6367" y="1998"/>
                  </a:cubicBezTo>
                  <a:cubicBezTo>
                    <a:pt x="6407" y="1916"/>
                    <a:pt x="6474" y="1846"/>
                    <a:pt x="6509" y="1758"/>
                  </a:cubicBezTo>
                  <a:cubicBezTo>
                    <a:pt x="6581" y="1564"/>
                    <a:pt x="6455" y="1353"/>
                    <a:pt x="6335" y="1183"/>
                  </a:cubicBezTo>
                  <a:cubicBezTo>
                    <a:pt x="6301" y="1132"/>
                    <a:pt x="6263" y="1084"/>
                    <a:pt x="6221" y="1047"/>
                  </a:cubicBezTo>
                  <a:cubicBezTo>
                    <a:pt x="6181" y="1012"/>
                    <a:pt x="6136" y="991"/>
                    <a:pt x="6088" y="967"/>
                  </a:cubicBezTo>
                  <a:cubicBezTo>
                    <a:pt x="5795" y="818"/>
                    <a:pt x="5496" y="671"/>
                    <a:pt x="5262" y="440"/>
                  </a:cubicBezTo>
                  <a:cubicBezTo>
                    <a:pt x="5137" y="317"/>
                    <a:pt x="5033" y="165"/>
                    <a:pt x="4969"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64"/>
            <p:cNvSpPr/>
            <p:nvPr/>
          </p:nvSpPr>
          <p:spPr>
            <a:xfrm>
              <a:off x="9131333" y="2327624"/>
              <a:ext cx="280479" cy="202478"/>
            </a:xfrm>
            <a:custGeom>
              <a:avLst/>
              <a:gdLst/>
              <a:ahLst/>
              <a:cxnLst/>
              <a:rect l="l" t="t" r="r" b="b"/>
              <a:pathLst>
                <a:path w="2359" h="1703" extrusionOk="0">
                  <a:moveTo>
                    <a:pt x="728" y="1"/>
                  </a:moveTo>
                  <a:cubicBezTo>
                    <a:pt x="714" y="1"/>
                    <a:pt x="699" y="2"/>
                    <a:pt x="685" y="3"/>
                  </a:cubicBezTo>
                  <a:cubicBezTo>
                    <a:pt x="464" y="27"/>
                    <a:pt x="315" y="240"/>
                    <a:pt x="224" y="443"/>
                  </a:cubicBezTo>
                  <a:cubicBezTo>
                    <a:pt x="54" y="837"/>
                    <a:pt x="1" y="1277"/>
                    <a:pt x="64" y="1703"/>
                  </a:cubicBezTo>
                  <a:lnTo>
                    <a:pt x="2057" y="1586"/>
                  </a:lnTo>
                  <a:cubicBezTo>
                    <a:pt x="2086" y="1463"/>
                    <a:pt x="2132" y="1346"/>
                    <a:pt x="2204" y="1239"/>
                  </a:cubicBezTo>
                  <a:cubicBezTo>
                    <a:pt x="2270" y="1133"/>
                    <a:pt x="2358" y="997"/>
                    <a:pt x="2284" y="896"/>
                  </a:cubicBezTo>
                  <a:cubicBezTo>
                    <a:pt x="2246" y="850"/>
                    <a:pt x="2185" y="834"/>
                    <a:pt x="2137" y="808"/>
                  </a:cubicBezTo>
                  <a:cubicBezTo>
                    <a:pt x="1951" y="709"/>
                    <a:pt x="1857" y="491"/>
                    <a:pt x="1676" y="387"/>
                  </a:cubicBezTo>
                  <a:cubicBezTo>
                    <a:pt x="1578" y="328"/>
                    <a:pt x="1458" y="315"/>
                    <a:pt x="1346" y="270"/>
                  </a:cubicBezTo>
                  <a:cubicBezTo>
                    <a:pt x="1133" y="189"/>
                    <a:pt x="948" y="1"/>
                    <a:pt x="728"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64"/>
            <p:cNvSpPr/>
            <p:nvPr/>
          </p:nvSpPr>
          <p:spPr>
            <a:xfrm>
              <a:off x="8632201" y="1829695"/>
              <a:ext cx="304734" cy="258716"/>
            </a:xfrm>
            <a:custGeom>
              <a:avLst/>
              <a:gdLst/>
              <a:ahLst/>
              <a:cxnLst/>
              <a:rect l="l" t="t" r="r" b="b"/>
              <a:pathLst>
                <a:path w="2563" h="2176" extrusionOk="0">
                  <a:moveTo>
                    <a:pt x="0" y="1"/>
                  </a:moveTo>
                  <a:lnTo>
                    <a:pt x="0" y="1"/>
                  </a:lnTo>
                  <a:cubicBezTo>
                    <a:pt x="29" y="110"/>
                    <a:pt x="80" y="211"/>
                    <a:pt x="117" y="323"/>
                  </a:cubicBezTo>
                  <a:cubicBezTo>
                    <a:pt x="155" y="443"/>
                    <a:pt x="176" y="566"/>
                    <a:pt x="216" y="685"/>
                  </a:cubicBezTo>
                  <a:cubicBezTo>
                    <a:pt x="314" y="962"/>
                    <a:pt x="520" y="1205"/>
                    <a:pt x="794" y="1306"/>
                  </a:cubicBezTo>
                  <a:cubicBezTo>
                    <a:pt x="1002" y="1381"/>
                    <a:pt x="1239" y="1378"/>
                    <a:pt x="1425" y="1498"/>
                  </a:cubicBezTo>
                  <a:cubicBezTo>
                    <a:pt x="1553" y="1578"/>
                    <a:pt x="1641" y="1708"/>
                    <a:pt x="1729" y="1831"/>
                  </a:cubicBezTo>
                  <a:cubicBezTo>
                    <a:pt x="1814" y="1953"/>
                    <a:pt x="1915" y="2079"/>
                    <a:pt x="2051" y="2140"/>
                  </a:cubicBezTo>
                  <a:cubicBezTo>
                    <a:pt x="2103" y="2163"/>
                    <a:pt x="2161" y="2176"/>
                    <a:pt x="2217" y="2176"/>
                  </a:cubicBezTo>
                  <a:cubicBezTo>
                    <a:pt x="2315" y="2176"/>
                    <a:pt x="2409" y="2138"/>
                    <a:pt x="2462" y="2057"/>
                  </a:cubicBezTo>
                  <a:cubicBezTo>
                    <a:pt x="2496" y="2001"/>
                    <a:pt x="2512" y="1932"/>
                    <a:pt x="2520" y="1866"/>
                  </a:cubicBezTo>
                  <a:cubicBezTo>
                    <a:pt x="2544" y="1727"/>
                    <a:pt x="2563" y="1581"/>
                    <a:pt x="2494" y="1466"/>
                  </a:cubicBezTo>
                  <a:cubicBezTo>
                    <a:pt x="2464" y="1410"/>
                    <a:pt x="2422" y="1373"/>
                    <a:pt x="2379" y="1333"/>
                  </a:cubicBezTo>
                  <a:cubicBezTo>
                    <a:pt x="2251" y="1210"/>
                    <a:pt x="2139" y="1077"/>
                    <a:pt x="2038" y="938"/>
                  </a:cubicBezTo>
                  <a:cubicBezTo>
                    <a:pt x="1993" y="872"/>
                    <a:pt x="1947" y="803"/>
                    <a:pt x="1934" y="725"/>
                  </a:cubicBezTo>
                  <a:cubicBezTo>
                    <a:pt x="1926" y="669"/>
                    <a:pt x="1934" y="608"/>
                    <a:pt x="1947" y="558"/>
                  </a:cubicBezTo>
                  <a:cubicBezTo>
                    <a:pt x="1947" y="542"/>
                    <a:pt x="1953" y="528"/>
                    <a:pt x="1955" y="512"/>
                  </a:cubicBezTo>
                  <a:lnTo>
                    <a:pt x="0" y="1"/>
                  </a:ln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64"/>
            <p:cNvSpPr/>
            <p:nvPr/>
          </p:nvSpPr>
          <p:spPr>
            <a:xfrm>
              <a:off x="8423416" y="2294452"/>
              <a:ext cx="305091" cy="246826"/>
            </a:xfrm>
            <a:custGeom>
              <a:avLst/>
              <a:gdLst/>
              <a:ahLst/>
              <a:cxnLst/>
              <a:rect l="l" t="t" r="r" b="b"/>
              <a:pathLst>
                <a:path w="2566" h="2076" extrusionOk="0">
                  <a:moveTo>
                    <a:pt x="725" y="0"/>
                  </a:moveTo>
                  <a:cubicBezTo>
                    <a:pt x="656" y="0"/>
                    <a:pt x="586" y="6"/>
                    <a:pt x="517" y="21"/>
                  </a:cubicBezTo>
                  <a:cubicBezTo>
                    <a:pt x="467" y="34"/>
                    <a:pt x="421" y="48"/>
                    <a:pt x="373" y="64"/>
                  </a:cubicBezTo>
                  <a:cubicBezTo>
                    <a:pt x="238" y="557"/>
                    <a:pt x="99" y="1073"/>
                    <a:pt x="1" y="1380"/>
                  </a:cubicBezTo>
                  <a:cubicBezTo>
                    <a:pt x="11" y="1374"/>
                    <a:pt x="22" y="1374"/>
                    <a:pt x="32" y="1372"/>
                  </a:cubicBezTo>
                  <a:cubicBezTo>
                    <a:pt x="131" y="1345"/>
                    <a:pt x="219" y="1281"/>
                    <a:pt x="312" y="1239"/>
                  </a:cubicBezTo>
                  <a:cubicBezTo>
                    <a:pt x="394" y="1202"/>
                    <a:pt x="484" y="1184"/>
                    <a:pt x="575" y="1184"/>
                  </a:cubicBezTo>
                  <a:cubicBezTo>
                    <a:pt x="707" y="1184"/>
                    <a:pt x="840" y="1223"/>
                    <a:pt x="946" y="1303"/>
                  </a:cubicBezTo>
                  <a:cubicBezTo>
                    <a:pt x="1085" y="1406"/>
                    <a:pt x="1167" y="1574"/>
                    <a:pt x="1165" y="1745"/>
                  </a:cubicBezTo>
                  <a:lnTo>
                    <a:pt x="2491" y="2075"/>
                  </a:lnTo>
                  <a:cubicBezTo>
                    <a:pt x="2539" y="1958"/>
                    <a:pt x="2566" y="1811"/>
                    <a:pt x="2475" y="1729"/>
                  </a:cubicBezTo>
                  <a:cubicBezTo>
                    <a:pt x="2449" y="1702"/>
                    <a:pt x="2411" y="1686"/>
                    <a:pt x="2395" y="1652"/>
                  </a:cubicBezTo>
                  <a:cubicBezTo>
                    <a:pt x="2385" y="1625"/>
                    <a:pt x="2390" y="1596"/>
                    <a:pt x="2393" y="1564"/>
                  </a:cubicBezTo>
                  <a:cubicBezTo>
                    <a:pt x="2422" y="1380"/>
                    <a:pt x="2491" y="1169"/>
                    <a:pt x="2379" y="1020"/>
                  </a:cubicBezTo>
                  <a:cubicBezTo>
                    <a:pt x="2326" y="946"/>
                    <a:pt x="2244" y="906"/>
                    <a:pt x="2182" y="839"/>
                  </a:cubicBezTo>
                  <a:cubicBezTo>
                    <a:pt x="2097" y="746"/>
                    <a:pt x="2073" y="610"/>
                    <a:pt x="2012" y="495"/>
                  </a:cubicBezTo>
                  <a:cubicBezTo>
                    <a:pt x="1924" y="330"/>
                    <a:pt x="1756" y="210"/>
                    <a:pt x="1580" y="144"/>
                  </a:cubicBezTo>
                  <a:cubicBezTo>
                    <a:pt x="1404" y="77"/>
                    <a:pt x="1213" y="50"/>
                    <a:pt x="1023" y="26"/>
                  </a:cubicBezTo>
                  <a:cubicBezTo>
                    <a:pt x="926" y="12"/>
                    <a:pt x="825" y="0"/>
                    <a:pt x="725"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64"/>
            <p:cNvSpPr/>
            <p:nvPr/>
          </p:nvSpPr>
          <p:spPr>
            <a:xfrm>
              <a:off x="9208022" y="2409423"/>
              <a:ext cx="79542" cy="72883"/>
            </a:xfrm>
            <a:custGeom>
              <a:avLst/>
              <a:gdLst/>
              <a:ahLst/>
              <a:cxnLst/>
              <a:rect l="l" t="t" r="r" b="b"/>
              <a:pathLst>
                <a:path w="669" h="613" extrusionOk="0">
                  <a:moveTo>
                    <a:pt x="581" y="1"/>
                  </a:moveTo>
                  <a:cubicBezTo>
                    <a:pt x="562" y="1"/>
                    <a:pt x="544" y="7"/>
                    <a:pt x="528" y="21"/>
                  </a:cubicBezTo>
                  <a:lnTo>
                    <a:pt x="32" y="477"/>
                  </a:lnTo>
                  <a:cubicBezTo>
                    <a:pt x="3" y="509"/>
                    <a:pt x="0" y="554"/>
                    <a:pt x="30" y="589"/>
                  </a:cubicBezTo>
                  <a:cubicBezTo>
                    <a:pt x="43" y="605"/>
                    <a:pt x="61" y="613"/>
                    <a:pt x="85" y="613"/>
                  </a:cubicBezTo>
                  <a:cubicBezTo>
                    <a:pt x="107" y="613"/>
                    <a:pt x="123" y="605"/>
                    <a:pt x="139" y="591"/>
                  </a:cubicBezTo>
                  <a:lnTo>
                    <a:pt x="634" y="136"/>
                  </a:lnTo>
                  <a:cubicBezTo>
                    <a:pt x="666" y="106"/>
                    <a:pt x="669" y="58"/>
                    <a:pt x="640" y="27"/>
                  </a:cubicBezTo>
                  <a:cubicBezTo>
                    <a:pt x="623" y="9"/>
                    <a:pt x="602" y="1"/>
                    <a:pt x="5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64"/>
            <p:cNvSpPr/>
            <p:nvPr/>
          </p:nvSpPr>
          <p:spPr>
            <a:xfrm>
              <a:off x="9207309" y="2409423"/>
              <a:ext cx="80018" cy="72883"/>
            </a:xfrm>
            <a:custGeom>
              <a:avLst/>
              <a:gdLst/>
              <a:ahLst/>
              <a:cxnLst/>
              <a:rect l="l" t="t" r="r" b="b"/>
              <a:pathLst>
                <a:path w="673" h="613" extrusionOk="0">
                  <a:moveTo>
                    <a:pt x="91" y="1"/>
                  </a:moveTo>
                  <a:cubicBezTo>
                    <a:pt x="70" y="1"/>
                    <a:pt x="48" y="9"/>
                    <a:pt x="33" y="27"/>
                  </a:cubicBezTo>
                  <a:cubicBezTo>
                    <a:pt x="1" y="56"/>
                    <a:pt x="6" y="106"/>
                    <a:pt x="36" y="136"/>
                  </a:cubicBezTo>
                  <a:lnTo>
                    <a:pt x="531" y="591"/>
                  </a:lnTo>
                  <a:cubicBezTo>
                    <a:pt x="547" y="605"/>
                    <a:pt x="568" y="613"/>
                    <a:pt x="584" y="613"/>
                  </a:cubicBezTo>
                  <a:cubicBezTo>
                    <a:pt x="606" y="613"/>
                    <a:pt x="627" y="602"/>
                    <a:pt x="640" y="589"/>
                  </a:cubicBezTo>
                  <a:cubicBezTo>
                    <a:pt x="672" y="559"/>
                    <a:pt x="667" y="509"/>
                    <a:pt x="638" y="479"/>
                  </a:cubicBezTo>
                  <a:lnTo>
                    <a:pt x="142" y="21"/>
                  </a:lnTo>
                  <a:cubicBezTo>
                    <a:pt x="128" y="7"/>
                    <a:pt x="110"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64"/>
            <p:cNvSpPr/>
            <p:nvPr/>
          </p:nvSpPr>
          <p:spPr>
            <a:xfrm>
              <a:off x="9047392" y="1890687"/>
              <a:ext cx="475590" cy="491036"/>
            </a:xfrm>
            <a:custGeom>
              <a:avLst/>
              <a:gdLst/>
              <a:ahLst/>
              <a:cxnLst/>
              <a:rect l="l" t="t" r="r" b="b"/>
              <a:pathLst>
                <a:path w="4000" h="4130" extrusionOk="0">
                  <a:moveTo>
                    <a:pt x="3954" y="1"/>
                  </a:moveTo>
                  <a:cubicBezTo>
                    <a:pt x="3933" y="1"/>
                    <a:pt x="3913" y="13"/>
                    <a:pt x="3906" y="34"/>
                  </a:cubicBezTo>
                  <a:cubicBezTo>
                    <a:pt x="3874" y="135"/>
                    <a:pt x="3837" y="236"/>
                    <a:pt x="3799" y="330"/>
                  </a:cubicBezTo>
                  <a:cubicBezTo>
                    <a:pt x="3794" y="354"/>
                    <a:pt x="3805" y="380"/>
                    <a:pt x="3829" y="388"/>
                  </a:cubicBezTo>
                  <a:cubicBezTo>
                    <a:pt x="3831" y="394"/>
                    <a:pt x="3837" y="394"/>
                    <a:pt x="3845" y="394"/>
                  </a:cubicBezTo>
                  <a:cubicBezTo>
                    <a:pt x="3863" y="394"/>
                    <a:pt x="3882" y="380"/>
                    <a:pt x="3887" y="362"/>
                  </a:cubicBezTo>
                  <a:cubicBezTo>
                    <a:pt x="3925" y="266"/>
                    <a:pt x="3959" y="167"/>
                    <a:pt x="3994" y="61"/>
                  </a:cubicBezTo>
                  <a:cubicBezTo>
                    <a:pt x="3999" y="37"/>
                    <a:pt x="3986" y="10"/>
                    <a:pt x="3965" y="2"/>
                  </a:cubicBezTo>
                  <a:cubicBezTo>
                    <a:pt x="3961" y="1"/>
                    <a:pt x="3957" y="1"/>
                    <a:pt x="3954" y="1"/>
                  </a:cubicBezTo>
                  <a:close/>
                  <a:moveTo>
                    <a:pt x="3714" y="591"/>
                  </a:moveTo>
                  <a:cubicBezTo>
                    <a:pt x="3697" y="591"/>
                    <a:pt x="3681" y="600"/>
                    <a:pt x="3672" y="615"/>
                  </a:cubicBezTo>
                  <a:cubicBezTo>
                    <a:pt x="3621" y="708"/>
                    <a:pt x="3568" y="798"/>
                    <a:pt x="3512" y="881"/>
                  </a:cubicBezTo>
                  <a:cubicBezTo>
                    <a:pt x="3496" y="902"/>
                    <a:pt x="3501" y="932"/>
                    <a:pt x="3522" y="945"/>
                  </a:cubicBezTo>
                  <a:cubicBezTo>
                    <a:pt x="3528" y="948"/>
                    <a:pt x="3538" y="953"/>
                    <a:pt x="3552" y="956"/>
                  </a:cubicBezTo>
                  <a:cubicBezTo>
                    <a:pt x="3565" y="956"/>
                    <a:pt x="3578" y="948"/>
                    <a:pt x="3589" y="934"/>
                  </a:cubicBezTo>
                  <a:cubicBezTo>
                    <a:pt x="3648" y="849"/>
                    <a:pt x="3704" y="756"/>
                    <a:pt x="3754" y="660"/>
                  </a:cubicBezTo>
                  <a:cubicBezTo>
                    <a:pt x="3765" y="636"/>
                    <a:pt x="3757" y="604"/>
                    <a:pt x="3735" y="596"/>
                  </a:cubicBezTo>
                  <a:cubicBezTo>
                    <a:pt x="3728" y="593"/>
                    <a:pt x="3721" y="591"/>
                    <a:pt x="3714" y="591"/>
                  </a:cubicBezTo>
                  <a:close/>
                  <a:moveTo>
                    <a:pt x="3348" y="1108"/>
                  </a:moveTo>
                  <a:cubicBezTo>
                    <a:pt x="3335" y="1108"/>
                    <a:pt x="3323" y="1112"/>
                    <a:pt x="3315" y="1121"/>
                  </a:cubicBezTo>
                  <a:cubicBezTo>
                    <a:pt x="3245" y="1198"/>
                    <a:pt x="3165" y="1267"/>
                    <a:pt x="3085" y="1329"/>
                  </a:cubicBezTo>
                  <a:cubicBezTo>
                    <a:pt x="3064" y="1342"/>
                    <a:pt x="3059" y="1371"/>
                    <a:pt x="3075" y="1393"/>
                  </a:cubicBezTo>
                  <a:cubicBezTo>
                    <a:pt x="3085" y="1406"/>
                    <a:pt x="3099" y="1411"/>
                    <a:pt x="3112" y="1411"/>
                  </a:cubicBezTo>
                  <a:cubicBezTo>
                    <a:pt x="3123" y="1411"/>
                    <a:pt x="3131" y="1408"/>
                    <a:pt x="3139" y="1401"/>
                  </a:cubicBezTo>
                  <a:cubicBezTo>
                    <a:pt x="3224" y="1339"/>
                    <a:pt x="3304" y="1265"/>
                    <a:pt x="3381" y="1185"/>
                  </a:cubicBezTo>
                  <a:cubicBezTo>
                    <a:pt x="3397" y="1169"/>
                    <a:pt x="3397" y="1139"/>
                    <a:pt x="3379" y="1121"/>
                  </a:cubicBezTo>
                  <a:cubicBezTo>
                    <a:pt x="3371" y="1112"/>
                    <a:pt x="3359" y="1108"/>
                    <a:pt x="3348" y="1108"/>
                  </a:cubicBezTo>
                  <a:close/>
                  <a:moveTo>
                    <a:pt x="2843" y="1486"/>
                  </a:moveTo>
                  <a:cubicBezTo>
                    <a:pt x="2836" y="1486"/>
                    <a:pt x="2829" y="1488"/>
                    <a:pt x="2822" y="1491"/>
                  </a:cubicBezTo>
                  <a:cubicBezTo>
                    <a:pt x="2728" y="1539"/>
                    <a:pt x="2633" y="1574"/>
                    <a:pt x="2537" y="1600"/>
                  </a:cubicBezTo>
                  <a:cubicBezTo>
                    <a:pt x="2510" y="1608"/>
                    <a:pt x="2497" y="1635"/>
                    <a:pt x="2502" y="1659"/>
                  </a:cubicBezTo>
                  <a:cubicBezTo>
                    <a:pt x="2509" y="1676"/>
                    <a:pt x="2523" y="1689"/>
                    <a:pt x="2540" y="1689"/>
                  </a:cubicBezTo>
                  <a:cubicBezTo>
                    <a:pt x="2542" y="1689"/>
                    <a:pt x="2543" y="1688"/>
                    <a:pt x="2545" y="1688"/>
                  </a:cubicBezTo>
                  <a:lnTo>
                    <a:pt x="2558" y="1688"/>
                  </a:lnTo>
                  <a:cubicBezTo>
                    <a:pt x="2659" y="1662"/>
                    <a:pt x="2763" y="1622"/>
                    <a:pt x="2862" y="1571"/>
                  </a:cubicBezTo>
                  <a:cubicBezTo>
                    <a:pt x="2886" y="1560"/>
                    <a:pt x="2891" y="1534"/>
                    <a:pt x="2883" y="1512"/>
                  </a:cubicBezTo>
                  <a:cubicBezTo>
                    <a:pt x="2875" y="1495"/>
                    <a:pt x="2860" y="1486"/>
                    <a:pt x="2843" y="1486"/>
                  </a:cubicBezTo>
                  <a:close/>
                  <a:moveTo>
                    <a:pt x="1932" y="1624"/>
                  </a:moveTo>
                  <a:lnTo>
                    <a:pt x="1916" y="1667"/>
                  </a:lnTo>
                  <a:lnTo>
                    <a:pt x="1911" y="1715"/>
                  </a:lnTo>
                  <a:cubicBezTo>
                    <a:pt x="1983" y="1726"/>
                    <a:pt x="2049" y="1734"/>
                    <a:pt x="2116" y="1739"/>
                  </a:cubicBezTo>
                  <a:cubicBezTo>
                    <a:pt x="2145" y="1739"/>
                    <a:pt x="2172" y="1741"/>
                    <a:pt x="2204" y="1741"/>
                  </a:cubicBezTo>
                  <a:lnTo>
                    <a:pt x="2236" y="1741"/>
                  </a:lnTo>
                  <a:cubicBezTo>
                    <a:pt x="2260" y="1741"/>
                    <a:pt x="2278" y="1720"/>
                    <a:pt x="2278" y="1694"/>
                  </a:cubicBezTo>
                  <a:cubicBezTo>
                    <a:pt x="2278" y="1672"/>
                    <a:pt x="2260" y="1651"/>
                    <a:pt x="2233" y="1651"/>
                  </a:cubicBezTo>
                  <a:lnTo>
                    <a:pt x="2198" y="1651"/>
                  </a:lnTo>
                  <a:cubicBezTo>
                    <a:pt x="2177" y="1651"/>
                    <a:pt x="2150" y="1651"/>
                    <a:pt x="2124" y="1648"/>
                  </a:cubicBezTo>
                  <a:cubicBezTo>
                    <a:pt x="2060" y="1640"/>
                    <a:pt x="1996" y="1635"/>
                    <a:pt x="1932" y="1624"/>
                  </a:cubicBezTo>
                  <a:close/>
                  <a:moveTo>
                    <a:pt x="1599" y="1598"/>
                  </a:moveTo>
                  <a:cubicBezTo>
                    <a:pt x="1498" y="1600"/>
                    <a:pt x="1391" y="1622"/>
                    <a:pt x="1277" y="1654"/>
                  </a:cubicBezTo>
                  <a:cubicBezTo>
                    <a:pt x="1253" y="1662"/>
                    <a:pt x="1239" y="1688"/>
                    <a:pt x="1247" y="1712"/>
                  </a:cubicBezTo>
                  <a:cubicBezTo>
                    <a:pt x="1250" y="1731"/>
                    <a:pt x="1271" y="1744"/>
                    <a:pt x="1290" y="1744"/>
                  </a:cubicBezTo>
                  <a:cubicBezTo>
                    <a:pt x="1293" y="1744"/>
                    <a:pt x="1301" y="1741"/>
                    <a:pt x="1303" y="1741"/>
                  </a:cubicBezTo>
                  <a:cubicBezTo>
                    <a:pt x="1410" y="1712"/>
                    <a:pt x="1506" y="1691"/>
                    <a:pt x="1604" y="1688"/>
                  </a:cubicBezTo>
                  <a:cubicBezTo>
                    <a:pt x="1626" y="1688"/>
                    <a:pt x="1647" y="1667"/>
                    <a:pt x="1647" y="1640"/>
                  </a:cubicBezTo>
                  <a:cubicBezTo>
                    <a:pt x="1647" y="1619"/>
                    <a:pt x="1626" y="1600"/>
                    <a:pt x="1599" y="1598"/>
                  </a:cubicBezTo>
                  <a:close/>
                  <a:moveTo>
                    <a:pt x="992" y="1770"/>
                  </a:moveTo>
                  <a:cubicBezTo>
                    <a:pt x="985" y="1770"/>
                    <a:pt x="979" y="1771"/>
                    <a:pt x="973" y="1773"/>
                  </a:cubicBezTo>
                  <a:cubicBezTo>
                    <a:pt x="928" y="1795"/>
                    <a:pt x="885" y="1819"/>
                    <a:pt x="840" y="1840"/>
                  </a:cubicBezTo>
                  <a:cubicBezTo>
                    <a:pt x="792" y="1867"/>
                    <a:pt x="741" y="1899"/>
                    <a:pt x="691" y="1928"/>
                  </a:cubicBezTo>
                  <a:cubicBezTo>
                    <a:pt x="672" y="1941"/>
                    <a:pt x="664" y="1971"/>
                    <a:pt x="677" y="1992"/>
                  </a:cubicBezTo>
                  <a:cubicBezTo>
                    <a:pt x="684" y="2004"/>
                    <a:pt x="697" y="2011"/>
                    <a:pt x="709" y="2011"/>
                  </a:cubicBezTo>
                  <a:cubicBezTo>
                    <a:pt x="711" y="2011"/>
                    <a:pt x="713" y="2011"/>
                    <a:pt x="715" y="2011"/>
                  </a:cubicBezTo>
                  <a:cubicBezTo>
                    <a:pt x="720" y="2011"/>
                    <a:pt x="731" y="2008"/>
                    <a:pt x="739" y="2005"/>
                  </a:cubicBezTo>
                  <a:cubicBezTo>
                    <a:pt x="786" y="1973"/>
                    <a:pt x="834" y="1947"/>
                    <a:pt x="885" y="1920"/>
                  </a:cubicBezTo>
                  <a:cubicBezTo>
                    <a:pt x="928" y="1899"/>
                    <a:pt x="970" y="1875"/>
                    <a:pt x="1013" y="1853"/>
                  </a:cubicBezTo>
                  <a:cubicBezTo>
                    <a:pt x="1034" y="1845"/>
                    <a:pt x="1045" y="1819"/>
                    <a:pt x="1034" y="1795"/>
                  </a:cubicBezTo>
                  <a:cubicBezTo>
                    <a:pt x="1026" y="1779"/>
                    <a:pt x="1009" y="1770"/>
                    <a:pt x="992" y="1770"/>
                  </a:cubicBezTo>
                  <a:close/>
                  <a:moveTo>
                    <a:pt x="456" y="2107"/>
                  </a:moveTo>
                  <a:cubicBezTo>
                    <a:pt x="446" y="2107"/>
                    <a:pt x="436" y="2110"/>
                    <a:pt x="427" y="2117"/>
                  </a:cubicBezTo>
                  <a:cubicBezTo>
                    <a:pt x="339" y="2194"/>
                    <a:pt x="262" y="2274"/>
                    <a:pt x="200" y="2354"/>
                  </a:cubicBezTo>
                  <a:cubicBezTo>
                    <a:pt x="187" y="2373"/>
                    <a:pt x="192" y="2400"/>
                    <a:pt x="211" y="2418"/>
                  </a:cubicBezTo>
                  <a:cubicBezTo>
                    <a:pt x="219" y="2423"/>
                    <a:pt x="227" y="2423"/>
                    <a:pt x="235" y="2423"/>
                  </a:cubicBezTo>
                  <a:cubicBezTo>
                    <a:pt x="248" y="2423"/>
                    <a:pt x="262" y="2421"/>
                    <a:pt x="272" y="2407"/>
                  </a:cubicBezTo>
                  <a:cubicBezTo>
                    <a:pt x="328" y="2330"/>
                    <a:pt x="400" y="2258"/>
                    <a:pt x="485" y="2186"/>
                  </a:cubicBezTo>
                  <a:cubicBezTo>
                    <a:pt x="504" y="2170"/>
                    <a:pt x="507" y="2144"/>
                    <a:pt x="491" y="2125"/>
                  </a:cubicBezTo>
                  <a:cubicBezTo>
                    <a:pt x="482" y="2113"/>
                    <a:pt x="469" y="2107"/>
                    <a:pt x="456" y="2107"/>
                  </a:cubicBezTo>
                  <a:close/>
                  <a:moveTo>
                    <a:pt x="94" y="2611"/>
                  </a:moveTo>
                  <a:cubicBezTo>
                    <a:pt x="73" y="2611"/>
                    <a:pt x="53" y="2624"/>
                    <a:pt x="49" y="2645"/>
                  </a:cubicBezTo>
                  <a:cubicBezTo>
                    <a:pt x="38" y="2677"/>
                    <a:pt x="27" y="2711"/>
                    <a:pt x="22" y="2743"/>
                  </a:cubicBezTo>
                  <a:cubicBezTo>
                    <a:pt x="9" y="2804"/>
                    <a:pt x="1" y="2866"/>
                    <a:pt x="1" y="2930"/>
                  </a:cubicBezTo>
                  <a:lnTo>
                    <a:pt x="1" y="2972"/>
                  </a:lnTo>
                  <a:cubicBezTo>
                    <a:pt x="1" y="2994"/>
                    <a:pt x="18" y="3013"/>
                    <a:pt x="40" y="3013"/>
                  </a:cubicBezTo>
                  <a:cubicBezTo>
                    <a:pt x="43" y="3013"/>
                    <a:pt x="46" y="3013"/>
                    <a:pt x="49" y="3012"/>
                  </a:cubicBezTo>
                  <a:lnTo>
                    <a:pt x="51" y="3012"/>
                  </a:lnTo>
                  <a:cubicBezTo>
                    <a:pt x="75" y="3012"/>
                    <a:pt x="94" y="2994"/>
                    <a:pt x="94" y="2967"/>
                  </a:cubicBezTo>
                  <a:lnTo>
                    <a:pt x="94" y="2927"/>
                  </a:lnTo>
                  <a:cubicBezTo>
                    <a:pt x="94" y="2871"/>
                    <a:pt x="102" y="2812"/>
                    <a:pt x="112" y="2759"/>
                  </a:cubicBezTo>
                  <a:cubicBezTo>
                    <a:pt x="118" y="2730"/>
                    <a:pt x="126" y="2701"/>
                    <a:pt x="134" y="2671"/>
                  </a:cubicBezTo>
                  <a:cubicBezTo>
                    <a:pt x="142" y="2647"/>
                    <a:pt x="128" y="2621"/>
                    <a:pt x="104" y="2613"/>
                  </a:cubicBezTo>
                  <a:cubicBezTo>
                    <a:pt x="101" y="2612"/>
                    <a:pt x="97" y="2611"/>
                    <a:pt x="94" y="2611"/>
                  </a:cubicBezTo>
                  <a:close/>
                  <a:moveTo>
                    <a:pt x="102" y="3237"/>
                  </a:moveTo>
                  <a:cubicBezTo>
                    <a:pt x="98" y="3237"/>
                    <a:pt x="95" y="3238"/>
                    <a:pt x="91" y="3239"/>
                  </a:cubicBezTo>
                  <a:cubicBezTo>
                    <a:pt x="65" y="3247"/>
                    <a:pt x="54" y="3273"/>
                    <a:pt x="62" y="3297"/>
                  </a:cubicBezTo>
                  <a:cubicBezTo>
                    <a:pt x="94" y="3393"/>
                    <a:pt x="139" y="3492"/>
                    <a:pt x="195" y="3593"/>
                  </a:cubicBezTo>
                  <a:cubicBezTo>
                    <a:pt x="206" y="3609"/>
                    <a:pt x="219" y="3617"/>
                    <a:pt x="235" y="3622"/>
                  </a:cubicBezTo>
                  <a:cubicBezTo>
                    <a:pt x="246" y="3622"/>
                    <a:pt x="251" y="3620"/>
                    <a:pt x="259" y="3617"/>
                  </a:cubicBezTo>
                  <a:cubicBezTo>
                    <a:pt x="278" y="3604"/>
                    <a:pt x="288" y="3577"/>
                    <a:pt x="275" y="3553"/>
                  </a:cubicBezTo>
                  <a:cubicBezTo>
                    <a:pt x="222" y="3457"/>
                    <a:pt x="179" y="3359"/>
                    <a:pt x="147" y="3271"/>
                  </a:cubicBezTo>
                  <a:cubicBezTo>
                    <a:pt x="143" y="3250"/>
                    <a:pt x="123" y="3237"/>
                    <a:pt x="102" y="3237"/>
                  </a:cubicBezTo>
                  <a:close/>
                  <a:moveTo>
                    <a:pt x="409" y="3795"/>
                  </a:moveTo>
                  <a:cubicBezTo>
                    <a:pt x="399" y="3795"/>
                    <a:pt x="389" y="3798"/>
                    <a:pt x="382" y="3803"/>
                  </a:cubicBezTo>
                  <a:cubicBezTo>
                    <a:pt x="360" y="3817"/>
                    <a:pt x="358" y="3846"/>
                    <a:pt x="371" y="3865"/>
                  </a:cubicBezTo>
                  <a:cubicBezTo>
                    <a:pt x="432" y="3953"/>
                    <a:pt x="501" y="4035"/>
                    <a:pt x="571" y="4115"/>
                  </a:cubicBezTo>
                  <a:cubicBezTo>
                    <a:pt x="579" y="4124"/>
                    <a:pt x="588" y="4129"/>
                    <a:pt x="600" y="4129"/>
                  </a:cubicBezTo>
                  <a:cubicBezTo>
                    <a:pt x="603" y="4129"/>
                    <a:pt x="605" y="4129"/>
                    <a:pt x="608" y="4128"/>
                  </a:cubicBezTo>
                  <a:cubicBezTo>
                    <a:pt x="619" y="4128"/>
                    <a:pt x="627" y="4126"/>
                    <a:pt x="637" y="4118"/>
                  </a:cubicBezTo>
                  <a:cubicBezTo>
                    <a:pt x="653" y="4102"/>
                    <a:pt x="659" y="4075"/>
                    <a:pt x="640" y="4057"/>
                  </a:cubicBezTo>
                  <a:cubicBezTo>
                    <a:pt x="571" y="3979"/>
                    <a:pt x="504" y="3897"/>
                    <a:pt x="445" y="3811"/>
                  </a:cubicBezTo>
                  <a:cubicBezTo>
                    <a:pt x="438" y="3801"/>
                    <a:pt x="424" y="3795"/>
                    <a:pt x="409" y="379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64"/>
            <p:cNvSpPr/>
            <p:nvPr/>
          </p:nvSpPr>
          <p:spPr>
            <a:xfrm>
              <a:off x="9140251" y="2398247"/>
              <a:ext cx="25682" cy="22947"/>
            </a:xfrm>
            <a:custGeom>
              <a:avLst/>
              <a:gdLst/>
              <a:ahLst/>
              <a:cxnLst/>
              <a:rect l="l" t="t" r="r" b="b"/>
              <a:pathLst>
                <a:path w="216" h="193" extrusionOk="0">
                  <a:moveTo>
                    <a:pt x="47" y="0"/>
                  </a:moveTo>
                  <a:cubicBezTo>
                    <a:pt x="35" y="0"/>
                    <a:pt x="24" y="6"/>
                    <a:pt x="16" y="17"/>
                  </a:cubicBezTo>
                  <a:cubicBezTo>
                    <a:pt x="0" y="35"/>
                    <a:pt x="0" y="62"/>
                    <a:pt x="19" y="81"/>
                  </a:cubicBezTo>
                  <a:cubicBezTo>
                    <a:pt x="56" y="115"/>
                    <a:pt x="96" y="150"/>
                    <a:pt x="136" y="182"/>
                  </a:cubicBezTo>
                  <a:cubicBezTo>
                    <a:pt x="144" y="190"/>
                    <a:pt x="152" y="192"/>
                    <a:pt x="163" y="192"/>
                  </a:cubicBezTo>
                  <a:cubicBezTo>
                    <a:pt x="176" y="192"/>
                    <a:pt x="189" y="187"/>
                    <a:pt x="200" y="176"/>
                  </a:cubicBezTo>
                  <a:cubicBezTo>
                    <a:pt x="216" y="155"/>
                    <a:pt x="213" y="129"/>
                    <a:pt x="192" y="113"/>
                  </a:cubicBezTo>
                  <a:cubicBezTo>
                    <a:pt x="152" y="81"/>
                    <a:pt x="117" y="46"/>
                    <a:pt x="80" y="14"/>
                  </a:cubicBezTo>
                  <a:cubicBezTo>
                    <a:pt x="70" y="5"/>
                    <a:pt x="58" y="0"/>
                    <a:pt x="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64"/>
            <p:cNvSpPr/>
            <p:nvPr/>
          </p:nvSpPr>
          <p:spPr>
            <a:xfrm>
              <a:off x="8446483" y="2124552"/>
              <a:ext cx="189879" cy="157655"/>
            </a:xfrm>
            <a:custGeom>
              <a:avLst/>
              <a:gdLst/>
              <a:ahLst/>
              <a:cxnLst/>
              <a:rect l="l" t="t" r="r" b="b"/>
              <a:pathLst>
                <a:path w="1597" h="1326" extrusionOk="0">
                  <a:moveTo>
                    <a:pt x="398" y="1"/>
                  </a:moveTo>
                  <a:cubicBezTo>
                    <a:pt x="321" y="259"/>
                    <a:pt x="251" y="483"/>
                    <a:pt x="198" y="643"/>
                  </a:cubicBezTo>
                  <a:cubicBezTo>
                    <a:pt x="137" y="829"/>
                    <a:pt x="70" y="1045"/>
                    <a:pt x="1" y="1277"/>
                  </a:cubicBezTo>
                  <a:cubicBezTo>
                    <a:pt x="125" y="1296"/>
                    <a:pt x="376" y="1326"/>
                    <a:pt x="623" y="1326"/>
                  </a:cubicBezTo>
                  <a:cubicBezTo>
                    <a:pt x="715" y="1326"/>
                    <a:pt x="806" y="1322"/>
                    <a:pt x="891" y="1312"/>
                  </a:cubicBezTo>
                  <a:cubicBezTo>
                    <a:pt x="1290" y="1266"/>
                    <a:pt x="1253" y="1037"/>
                    <a:pt x="1253" y="1037"/>
                  </a:cubicBezTo>
                  <a:cubicBezTo>
                    <a:pt x="1442" y="1037"/>
                    <a:pt x="1570" y="904"/>
                    <a:pt x="1546" y="803"/>
                  </a:cubicBezTo>
                  <a:cubicBezTo>
                    <a:pt x="1522" y="707"/>
                    <a:pt x="1386" y="616"/>
                    <a:pt x="1386" y="616"/>
                  </a:cubicBezTo>
                  <a:cubicBezTo>
                    <a:pt x="1509" y="616"/>
                    <a:pt x="1597" y="504"/>
                    <a:pt x="1570" y="425"/>
                  </a:cubicBezTo>
                  <a:lnTo>
                    <a:pt x="398" y="1"/>
                  </a:lnTo>
                  <a:close/>
                </a:path>
              </a:pathLst>
            </a:custGeom>
            <a:solidFill>
              <a:srgbClr val="000000">
                <a:alpha val="29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64"/>
            <p:cNvSpPr/>
            <p:nvPr/>
          </p:nvSpPr>
          <p:spPr>
            <a:xfrm>
              <a:off x="9655553" y="2138820"/>
              <a:ext cx="134711" cy="155634"/>
            </a:xfrm>
            <a:custGeom>
              <a:avLst/>
              <a:gdLst/>
              <a:ahLst/>
              <a:cxnLst/>
              <a:rect l="l" t="t" r="r" b="b"/>
              <a:pathLst>
                <a:path w="1133" h="1309" extrusionOk="0">
                  <a:moveTo>
                    <a:pt x="168" y="1"/>
                  </a:moveTo>
                  <a:cubicBezTo>
                    <a:pt x="64" y="163"/>
                    <a:pt x="331" y="297"/>
                    <a:pt x="920" y="334"/>
                  </a:cubicBezTo>
                  <a:cubicBezTo>
                    <a:pt x="920" y="334"/>
                    <a:pt x="208" y="480"/>
                    <a:pt x="99" y="611"/>
                  </a:cubicBezTo>
                  <a:cubicBezTo>
                    <a:pt x="0" y="728"/>
                    <a:pt x="165" y="878"/>
                    <a:pt x="341" y="878"/>
                  </a:cubicBezTo>
                  <a:cubicBezTo>
                    <a:pt x="346" y="878"/>
                    <a:pt x="350" y="877"/>
                    <a:pt x="355" y="877"/>
                  </a:cubicBezTo>
                  <a:lnTo>
                    <a:pt x="355" y="877"/>
                  </a:lnTo>
                  <a:cubicBezTo>
                    <a:pt x="355" y="877"/>
                    <a:pt x="224" y="1245"/>
                    <a:pt x="888" y="1309"/>
                  </a:cubicBezTo>
                  <a:cubicBezTo>
                    <a:pt x="983" y="851"/>
                    <a:pt x="1079" y="379"/>
                    <a:pt x="1133" y="65"/>
                  </a:cubicBezTo>
                  <a:lnTo>
                    <a:pt x="168" y="1"/>
                  </a:lnTo>
                  <a:close/>
                </a:path>
              </a:pathLst>
            </a:custGeom>
            <a:solidFill>
              <a:srgbClr val="000000">
                <a:alpha val="29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64"/>
            <p:cNvSpPr/>
            <p:nvPr/>
          </p:nvSpPr>
          <p:spPr>
            <a:xfrm>
              <a:off x="8152924" y="2048222"/>
              <a:ext cx="485696" cy="246232"/>
            </a:xfrm>
            <a:custGeom>
              <a:avLst/>
              <a:gdLst/>
              <a:ahLst/>
              <a:cxnLst/>
              <a:rect l="l" t="t" r="r" b="b"/>
              <a:pathLst>
                <a:path w="4085" h="2071" extrusionOk="0">
                  <a:moveTo>
                    <a:pt x="3053" y="1"/>
                  </a:moveTo>
                  <a:lnTo>
                    <a:pt x="2928" y="409"/>
                  </a:lnTo>
                  <a:cubicBezTo>
                    <a:pt x="2928" y="409"/>
                    <a:pt x="3283" y="520"/>
                    <a:pt x="3586" y="696"/>
                  </a:cubicBezTo>
                  <a:cubicBezTo>
                    <a:pt x="3855" y="853"/>
                    <a:pt x="4084" y="989"/>
                    <a:pt x="4039" y="1067"/>
                  </a:cubicBezTo>
                  <a:cubicBezTo>
                    <a:pt x="3991" y="1141"/>
                    <a:pt x="3781" y="1069"/>
                    <a:pt x="3512" y="981"/>
                  </a:cubicBezTo>
                  <a:cubicBezTo>
                    <a:pt x="3275" y="907"/>
                    <a:pt x="3043" y="821"/>
                    <a:pt x="3035" y="869"/>
                  </a:cubicBezTo>
                  <a:cubicBezTo>
                    <a:pt x="3029" y="923"/>
                    <a:pt x="3285" y="965"/>
                    <a:pt x="3554" y="1085"/>
                  </a:cubicBezTo>
                  <a:cubicBezTo>
                    <a:pt x="3767" y="1178"/>
                    <a:pt x="4044" y="1338"/>
                    <a:pt x="4015" y="1445"/>
                  </a:cubicBezTo>
                  <a:cubicBezTo>
                    <a:pt x="3980" y="1551"/>
                    <a:pt x="3735" y="1431"/>
                    <a:pt x="3442" y="1349"/>
                  </a:cubicBezTo>
                  <a:cubicBezTo>
                    <a:pt x="3189" y="1280"/>
                    <a:pt x="2939" y="1245"/>
                    <a:pt x="2923" y="1285"/>
                  </a:cubicBezTo>
                  <a:cubicBezTo>
                    <a:pt x="2902" y="1322"/>
                    <a:pt x="3112" y="1373"/>
                    <a:pt x="3314" y="1434"/>
                  </a:cubicBezTo>
                  <a:cubicBezTo>
                    <a:pt x="3490" y="1493"/>
                    <a:pt x="3751" y="1602"/>
                    <a:pt x="3722" y="1674"/>
                  </a:cubicBezTo>
                  <a:cubicBezTo>
                    <a:pt x="3687" y="1759"/>
                    <a:pt x="3509" y="1701"/>
                    <a:pt x="3245" y="1653"/>
                  </a:cubicBezTo>
                  <a:cubicBezTo>
                    <a:pt x="2981" y="1605"/>
                    <a:pt x="2598" y="1634"/>
                    <a:pt x="2323" y="1666"/>
                  </a:cubicBezTo>
                  <a:cubicBezTo>
                    <a:pt x="1982" y="1701"/>
                    <a:pt x="1221" y="2071"/>
                    <a:pt x="826" y="2020"/>
                  </a:cubicBezTo>
                  <a:cubicBezTo>
                    <a:pt x="435" y="1972"/>
                    <a:pt x="0" y="1538"/>
                    <a:pt x="115" y="955"/>
                  </a:cubicBezTo>
                  <a:cubicBezTo>
                    <a:pt x="227" y="374"/>
                    <a:pt x="698" y="17"/>
                    <a:pt x="978" y="54"/>
                  </a:cubicBezTo>
                  <a:cubicBezTo>
                    <a:pt x="1258" y="89"/>
                    <a:pt x="1841" y="574"/>
                    <a:pt x="2196" y="587"/>
                  </a:cubicBezTo>
                  <a:cubicBezTo>
                    <a:pt x="2550" y="603"/>
                    <a:pt x="2521" y="153"/>
                    <a:pt x="3053" y="1"/>
                  </a:cubicBezTo>
                  <a:close/>
                </a:path>
              </a:pathLst>
            </a:custGeom>
            <a:solidFill>
              <a:srgbClr val="966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64"/>
            <p:cNvSpPr/>
            <p:nvPr/>
          </p:nvSpPr>
          <p:spPr>
            <a:xfrm>
              <a:off x="9665065" y="2109453"/>
              <a:ext cx="173709" cy="154920"/>
            </a:xfrm>
            <a:custGeom>
              <a:avLst/>
              <a:gdLst/>
              <a:ahLst/>
              <a:cxnLst/>
              <a:rect l="l" t="t" r="r" b="b"/>
              <a:pathLst>
                <a:path w="1461" h="1303" extrusionOk="0">
                  <a:moveTo>
                    <a:pt x="1210" y="104"/>
                  </a:moveTo>
                  <a:cubicBezTo>
                    <a:pt x="965" y="0"/>
                    <a:pt x="75" y="125"/>
                    <a:pt x="91" y="266"/>
                  </a:cubicBezTo>
                  <a:cubicBezTo>
                    <a:pt x="112" y="448"/>
                    <a:pt x="1005" y="317"/>
                    <a:pt x="965" y="504"/>
                  </a:cubicBezTo>
                  <a:cubicBezTo>
                    <a:pt x="954" y="546"/>
                    <a:pt x="746" y="570"/>
                    <a:pt x="528" y="626"/>
                  </a:cubicBezTo>
                  <a:cubicBezTo>
                    <a:pt x="272" y="693"/>
                    <a:pt x="0" y="799"/>
                    <a:pt x="11" y="885"/>
                  </a:cubicBezTo>
                  <a:cubicBezTo>
                    <a:pt x="27" y="996"/>
                    <a:pt x="304" y="951"/>
                    <a:pt x="544" y="927"/>
                  </a:cubicBezTo>
                  <a:cubicBezTo>
                    <a:pt x="728" y="911"/>
                    <a:pt x="887" y="916"/>
                    <a:pt x="885" y="951"/>
                  </a:cubicBezTo>
                  <a:cubicBezTo>
                    <a:pt x="874" y="1026"/>
                    <a:pt x="267" y="1036"/>
                    <a:pt x="267" y="1140"/>
                  </a:cubicBezTo>
                  <a:cubicBezTo>
                    <a:pt x="267" y="1252"/>
                    <a:pt x="733" y="1303"/>
                    <a:pt x="981" y="1236"/>
                  </a:cubicBezTo>
                  <a:cubicBezTo>
                    <a:pt x="1151" y="1188"/>
                    <a:pt x="1431" y="869"/>
                    <a:pt x="1447" y="541"/>
                  </a:cubicBezTo>
                  <a:cubicBezTo>
                    <a:pt x="1460" y="333"/>
                    <a:pt x="1418" y="195"/>
                    <a:pt x="1210" y="104"/>
                  </a:cubicBezTo>
                  <a:close/>
                </a:path>
              </a:pathLst>
            </a:custGeom>
            <a:solidFill>
              <a:srgbClr val="966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64"/>
            <p:cNvSpPr/>
            <p:nvPr/>
          </p:nvSpPr>
          <p:spPr>
            <a:xfrm>
              <a:off x="8726368" y="935729"/>
              <a:ext cx="178465" cy="124721"/>
            </a:xfrm>
            <a:custGeom>
              <a:avLst/>
              <a:gdLst/>
              <a:ahLst/>
              <a:cxnLst/>
              <a:rect l="l" t="t" r="r" b="b"/>
              <a:pathLst>
                <a:path w="1501" h="1049" extrusionOk="0">
                  <a:moveTo>
                    <a:pt x="1478" y="1"/>
                  </a:moveTo>
                  <a:cubicBezTo>
                    <a:pt x="1470" y="1"/>
                    <a:pt x="1463" y="4"/>
                    <a:pt x="1459" y="13"/>
                  </a:cubicBezTo>
                  <a:cubicBezTo>
                    <a:pt x="1198" y="497"/>
                    <a:pt x="875" y="952"/>
                    <a:pt x="315" y="952"/>
                  </a:cubicBezTo>
                  <a:cubicBezTo>
                    <a:pt x="240" y="952"/>
                    <a:pt x="160" y="944"/>
                    <a:pt x="77" y="926"/>
                  </a:cubicBezTo>
                  <a:cubicBezTo>
                    <a:pt x="73" y="925"/>
                    <a:pt x="69" y="925"/>
                    <a:pt x="65" y="925"/>
                  </a:cubicBezTo>
                  <a:cubicBezTo>
                    <a:pt x="18" y="925"/>
                    <a:pt x="1" y="999"/>
                    <a:pt x="55" y="1014"/>
                  </a:cubicBezTo>
                  <a:cubicBezTo>
                    <a:pt x="137" y="1037"/>
                    <a:pt x="222" y="1048"/>
                    <a:pt x="307" y="1048"/>
                  </a:cubicBezTo>
                  <a:cubicBezTo>
                    <a:pt x="864" y="1048"/>
                    <a:pt x="1451" y="587"/>
                    <a:pt x="1499" y="23"/>
                  </a:cubicBezTo>
                  <a:cubicBezTo>
                    <a:pt x="1501" y="10"/>
                    <a:pt x="1489" y="1"/>
                    <a:pt x="1478" y="1"/>
                  </a:cubicBezTo>
                  <a:close/>
                </a:path>
              </a:pathLst>
            </a:custGeom>
            <a:solidFill>
              <a:srgbClr val="A53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64"/>
            <p:cNvSpPr/>
            <p:nvPr/>
          </p:nvSpPr>
          <p:spPr>
            <a:xfrm>
              <a:off x="8658715" y="976034"/>
              <a:ext cx="378332" cy="486756"/>
            </a:xfrm>
            <a:custGeom>
              <a:avLst/>
              <a:gdLst/>
              <a:ahLst/>
              <a:cxnLst/>
              <a:rect l="l" t="t" r="r" b="b"/>
              <a:pathLst>
                <a:path w="3182" h="4094" extrusionOk="0">
                  <a:moveTo>
                    <a:pt x="1588" y="0"/>
                  </a:moveTo>
                  <a:cubicBezTo>
                    <a:pt x="861" y="0"/>
                    <a:pt x="406" y="749"/>
                    <a:pt x="273" y="1040"/>
                  </a:cubicBezTo>
                  <a:cubicBezTo>
                    <a:pt x="105" y="1408"/>
                    <a:pt x="1" y="2058"/>
                    <a:pt x="110" y="2639"/>
                  </a:cubicBezTo>
                  <a:cubicBezTo>
                    <a:pt x="313" y="3720"/>
                    <a:pt x="1210" y="4083"/>
                    <a:pt x="1383" y="4093"/>
                  </a:cubicBezTo>
                  <a:cubicBezTo>
                    <a:pt x="1386" y="4093"/>
                    <a:pt x="1389" y="4093"/>
                    <a:pt x="1392" y="4093"/>
                  </a:cubicBezTo>
                  <a:cubicBezTo>
                    <a:pt x="1600" y="4093"/>
                    <a:pt x="2472" y="3712"/>
                    <a:pt x="2809" y="2322"/>
                  </a:cubicBezTo>
                  <a:cubicBezTo>
                    <a:pt x="3182" y="755"/>
                    <a:pt x="2268" y="206"/>
                    <a:pt x="2268" y="206"/>
                  </a:cubicBezTo>
                  <a:cubicBezTo>
                    <a:pt x="2020" y="60"/>
                    <a:pt x="1793" y="0"/>
                    <a:pt x="1588" y="0"/>
                  </a:cubicBezTo>
                  <a:close/>
                </a:path>
              </a:pathLst>
            </a:custGeom>
            <a:solidFill>
              <a:srgbClr val="966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64"/>
            <p:cNvSpPr/>
            <p:nvPr/>
          </p:nvSpPr>
          <p:spPr>
            <a:xfrm>
              <a:off x="8580599" y="1134877"/>
              <a:ext cx="106770" cy="116517"/>
            </a:xfrm>
            <a:custGeom>
              <a:avLst/>
              <a:gdLst/>
              <a:ahLst/>
              <a:cxnLst/>
              <a:rect l="l" t="t" r="r" b="b"/>
              <a:pathLst>
                <a:path w="898" h="980" extrusionOk="0">
                  <a:moveTo>
                    <a:pt x="363" y="0"/>
                  </a:moveTo>
                  <a:cubicBezTo>
                    <a:pt x="329" y="0"/>
                    <a:pt x="295" y="10"/>
                    <a:pt x="264" y="32"/>
                  </a:cubicBezTo>
                  <a:cubicBezTo>
                    <a:pt x="0" y="219"/>
                    <a:pt x="201" y="979"/>
                    <a:pt x="817" y="979"/>
                  </a:cubicBezTo>
                  <a:cubicBezTo>
                    <a:pt x="843" y="979"/>
                    <a:pt x="870" y="978"/>
                    <a:pt x="898" y="975"/>
                  </a:cubicBezTo>
                  <a:lnTo>
                    <a:pt x="828" y="405"/>
                  </a:lnTo>
                  <a:cubicBezTo>
                    <a:pt x="828" y="405"/>
                    <a:pt x="584" y="0"/>
                    <a:pt x="363" y="0"/>
                  </a:cubicBezTo>
                  <a:close/>
                </a:path>
              </a:pathLst>
            </a:custGeom>
            <a:solidFill>
              <a:srgbClr val="966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64"/>
            <p:cNvSpPr/>
            <p:nvPr/>
          </p:nvSpPr>
          <p:spPr>
            <a:xfrm>
              <a:off x="8929683" y="1141297"/>
              <a:ext cx="80731" cy="43516"/>
            </a:xfrm>
            <a:custGeom>
              <a:avLst/>
              <a:gdLst/>
              <a:ahLst/>
              <a:cxnLst/>
              <a:rect l="l" t="t" r="r" b="b"/>
              <a:pathLst>
                <a:path w="679" h="366" extrusionOk="0">
                  <a:moveTo>
                    <a:pt x="282" y="0"/>
                  </a:moveTo>
                  <a:cubicBezTo>
                    <a:pt x="53" y="0"/>
                    <a:pt x="1" y="151"/>
                    <a:pt x="29" y="186"/>
                  </a:cubicBezTo>
                  <a:cubicBezTo>
                    <a:pt x="39" y="198"/>
                    <a:pt x="51" y="202"/>
                    <a:pt x="66" y="202"/>
                  </a:cubicBezTo>
                  <a:cubicBezTo>
                    <a:pt x="114" y="202"/>
                    <a:pt x="193" y="154"/>
                    <a:pt x="317" y="154"/>
                  </a:cubicBezTo>
                  <a:cubicBezTo>
                    <a:pt x="343" y="154"/>
                    <a:pt x="371" y="157"/>
                    <a:pt x="402" y="162"/>
                  </a:cubicBezTo>
                  <a:cubicBezTo>
                    <a:pt x="574" y="190"/>
                    <a:pt x="609" y="366"/>
                    <a:pt x="639" y="366"/>
                  </a:cubicBezTo>
                  <a:cubicBezTo>
                    <a:pt x="641" y="366"/>
                    <a:pt x="643" y="365"/>
                    <a:pt x="644" y="364"/>
                  </a:cubicBezTo>
                  <a:cubicBezTo>
                    <a:pt x="679" y="348"/>
                    <a:pt x="658" y="55"/>
                    <a:pt x="389" y="10"/>
                  </a:cubicBezTo>
                  <a:cubicBezTo>
                    <a:pt x="350" y="3"/>
                    <a:pt x="314" y="0"/>
                    <a:pt x="282" y="0"/>
                  </a:cubicBezTo>
                  <a:close/>
                </a:path>
              </a:pathLst>
            </a:custGeom>
            <a:solidFill>
              <a:srgbClr val="521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64"/>
            <p:cNvSpPr/>
            <p:nvPr/>
          </p:nvSpPr>
          <p:spPr>
            <a:xfrm>
              <a:off x="8732432" y="1113119"/>
              <a:ext cx="125080" cy="39711"/>
            </a:xfrm>
            <a:custGeom>
              <a:avLst/>
              <a:gdLst/>
              <a:ahLst/>
              <a:cxnLst/>
              <a:rect l="l" t="t" r="r" b="b"/>
              <a:pathLst>
                <a:path w="1052" h="334" extrusionOk="0">
                  <a:moveTo>
                    <a:pt x="531" y="0"/>
                  </a:moveTo>
                  <a:cubicBezTo>
                    <a:pt x="195" y="0"/>
                    <a:pt x="1" y="230"/>
                    <a:pt x="23" y="260"/>
                  </a:cubicBezTo>
                  <a:cubicBezTo>
                    <a:pt x="25" y="263"/>
                    <a:pt x="30" y="265"/>
                    <a:pt x="36" y="265"/>
                  </a:cubicBezTo>
                  <a:cubicBezTo>
                    <a:pt x="88" y="265"/>
                    <a:pt x="265" y="169"/>
                    <a:pt x="469" y="169"/>
                  </a:cubicBezTo>
                  <a:cubicBezTo>
                    <a:pt x="474" y="169"/>
                    <a:pt x="479" y="170"/>
                    <a:pt x="484" y="170"/>
                  </a:cubicBezTo>
                  <a:cubicBezTo>
                    <a:pt x="752" y="172"/>
                    <a:pt x="884" y="333"/>
                    <a:pt x="959" y="333"/>
                  </a:cubicBezTo>
                  <a:cubicBezTo>
                    <a:pt x="967" y="333"/>
                    <a:pt x="975" y="331"/>
                    <a:pt x="982" y="327"/>
                  </a:cubicBezTo>
                  <a:cubicBezTo>
                    <a:pt x="1051" y="279"/>
                    <a:pt x="939" y="36"/>
                    <a:pt x="609" y="4"/>
                  </a:cubicBezTo>
                  <a:cubicBezTo>
                    <a:pt x="582" y="2"/>
                    <a:pt x="556" y="0"/>
                    <a:pt x="531" y="0"/>
                  </a:cubicBezTo>
                  <a:close/>
                </a:path>
              </a:pathLst>
            </a:custGeom>
            <a:solidFill>
              <a:srgbClr val="521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64"/>
            <p:cNvSpPr/>
            <p:nvPr/>
          </p:nvSpPr>
          <p:spPr>
            <a:xfrm>
              <a:off x="8936341" y="1197653"/>
              <a:ext cx="37809" cy="38046"/>
            </a:xfrm>
            <a:custGeom>
              <a:avLst/>
              <a:gdLst/>
              <a:ahLst/>
              <a:cxnLst/>
              <a:rect l="l" t="t" r="r" b="b"/>
              <a:pathLst>
                <a:path w="318" h="320" extrusionOk="0">
                  <a:moveTo>
                    <a:pt x="222" y="1"/>
                  </a:moveTo>
                  <a:cubicBezTo>
                    <a:pt x="217" y="1"/>
                    <a:pt x="212" y="1"/>
                    <a:pt x="207" y="2"/>
                  </a:cubicBezTo>
                  <a:cubicBezTo>
                    <a:pt x="133" y="7"/>
                    <a:pt x="50" y="85"/>
                    <a:pt x="26" y="175"/>
                  </a:cubicBezTo>
                  <a:cubicBezTo>
                    <a:pt x="1" y="256"/>
                    <a:pt x="35" y="320"/>
                    <a:pt x="104" y="320"/>
                  </a:cubicBezTo>
                  <a:cubicBezTo>
                    <a:pt x="108" y="320"/>
                    <a:pt x="113" y="320"/>
                    <a:pt x="117" y="319"/>
                  </a:cubicBezTo>
                  <a:cubicBezTo>
                    <a:pt x="189" y="314"/>
                    <a:pt x="274" y="237"/>
                    <a:pt x="295" y="149"/>
                  </a:cubicBezTo>
                  <a:cubicBezTo>
                    <a:pt x="317" y="64"/>
                    <a:pt x="285" y="1"/>
                    <a:pt x="22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64"/>
            <p:cNvSpPr/>
            <p:nvPr/>
          </p:nvSpPr>
          <p:spPr>
            <a:xfrm>
              <a:off x="8918744" y="1187071"/>
              <a:ext cx="83823" cy="37452"/>
            </a:xfrm>
            <a:custGeom>
              <a:avLst/>
              <a:gdLst/>
              <a:ahLst/>
              <a:cxnLst/>
              <a:rect l="l" t="t" r="r" b="b"/>
              <a:pathLst>
                <a:path w="705" h="315" extrusionOk="0">
                  <a:moveTo>
                    <a:pt x="313" y="0"/>
                  </a:moveTo>
                  <a:cubicBezTo>
                    <a:pt x="310" y="0"/>
                    <a:pt x="306" y="0"/>
                    <a:pt x="302" y="1"/>
                  </a:cubicBezTo>
                  <a:cubicBezTo>
                    <a:pt x="89" y="14"/>
                    <a:pt x="1" y="166"/>
                    <a:pt x="1" y="299"/>
                  </a:cubicBezTo>
                  <a:cubicBezTo>
                    <a:pt x="1" y="299"/>
                    <a:pt x="94" y="171"/>
                    <a:pt x="305" y="152"/>
                  </a:cubicBezTo>
                  <a:cubicBezTo>
                    <a:pt x="309" y="152"/>
                    <a:pt x="313" y="152"/>
                    <a:pt x="317" y="152"/>
                  </a:cubicBezTo>
                  <a:cubicBezTo>
                    <a:pt x="450" y="152"/>
                    <a:pt x="434" y="281"/>
                    <a:pt x="558" y="312"/>
                  </a:cubicBezTo>
                  <a:cubicBezTo>
                    <a:pt x="563" y="314"/>
                    <a:pt x="569" y="315"/>
                    <a:pt x="576" y="315"/>
                  </a:cubicBezTo>
                  <a:cubicBezTo>
                    <a:pt x="621" y="315"/>
                    <a:pt x="686" y="276"/>
                    <a:pt x="704" y="211"/>
                  </a:cubicBezTo>
                  <a:lnTo>
                    <a:pt x="704" y="211"/>
                  </a:lnTo>
                  <a:cubicBezTo>
                    <a:pt x="704" y="211"/>
                    <a:pt x="682" y="232"/>
                    <a:pt x="651" y="232"/>
                  </a:cubicBezTo>
                  <a:cubicBezTo>
                    <a:pt x="636" y="232"/>
                    <a:pt x="618" y="227"/>
                    <a:pt x="600" y="211"/>
                  </a:cubicBezTo>
                  <a:cubicBezTo>
                    <a:pt x="559" y="172"/>
                    <a:pt x="481" y="0"/>
                    <a:pt x="31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64"/>
            <p:cNvSpPr/>
            <p:nvPr/>
          </p:nvSpPr>
          <p:spPr>
            <a:xfrm>
              <a:off x="8779753" y="1170664"/>
              <a:ext cx="41020" cy="41970"/>
            </a:xfrm>
            <a:custGeom>
              <a:avLst/>
              <a:gdLst/>
              <a:ahLst/>
              <a:cxnLst/>
              <a:rect l="l" t="t" r="r" b="b"/>
              <a:pathLst>
                <a:path w="345" h="353" extrusionOk="0">
                  <a:moveTo>
                    <a:pt x="230" y="0"/>
                  </a:moveTo>
                  <a:cubicBezTo>
                    <a:pt x="171" y="0"/>
                    <a:pt x="102" y="44"/>
                    <a:pt x="56" y="115"/>
                  </a:cubicBezTo>
                  <a:cubicBezTo>
                    <a:pt x="1" y="205"/>
                    <a:pt x="8" y="309"/>
                    <a:pt x="72" y="341"/>
                  </a:cubicBezTo>
                  <a:cubicBezTo>
                    <a:pt x="86" y="349"/>
                    <a:pt x="101" y="352"/>
                    <a:pt x="118" y="352"/>
                  </a:cubicBezTo>
                  <a:cubicBezTo>
                    <a:pt x="175" y="352"/>
                    <a:pt x="245" y="308"/>
                    <a:pt x="288" y="237"/>
                  </a:cubicBezTo>
                  <a:cubicBezTo>
                    <a:pt x="344" y="149"/>
                    <a:pt x="339" y="45"/>
                    <a:pt x="275" y="11"/>
                  </a:cubicBezTo>
                  <a:cubicBezTo>
                    <a:pt x="261" y="4"/>
                    <a:pt x="246" y="0"/>
                    <a:pt x="23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64"/>
            <p:cNvSpPr/>
            <p:nvPr/>
          </p:nvSpPr>
          <p:spPr>
            <a:xfrm>
              <a:off x="8737663" y="1161985"/>
              <a:ext cx="95118" cy="36976"/>
            </a:xfrm>
            <a:custGeom>
              <a:avLst/>
              <a:gdLst/>
              <a:ahLst/>
              <a:cxnLst/>
              <a:rect l="l" t="t" r="r" b="b"/>
              <a:pathLst>
                <a:path w="800" h="311" extrusionOk="0">
                  <a:moveTo>
                    <a:pt x="495" y="1"/>
                  </a:moveTo>
                  <a:cubicBezTo>
                    <a:pt x="491" y="1"/>
                    <a:pt x="488" y="1"/>
                    <a:pt x="485" y="1"/>
                  </a:cubicBezTo>
                  <a:cubicBezTo>
                    <a:pt x="283" y="12"/>
                    <a:pt x="163" y="134"/>
                    <a:pt x="115" y="182"/>
                  </a:cubicBezTo>
                  <a:cubicBezTo>
                    <a:pt x="95" y="201"/>
                    <a:pt x="76" y="208"/>
                    <a:pt x="59" y="208"/>
                  </a:cubicBezTo>
                  <a:cubicBezTo>
                    <a:pt x="25" y="208"/>
                    <a:pt x="0" y="185"/>
                    <a:pt x="0" y="185"/>
                  </a:cubicBezTo>
                  <a:lnTo>
                    <a:pt x="0" y="185"/>
                  </a:lnTo>
                  <a:cubicBezTo>
                    <a:pt x="19" y="259"/>
                    <a:pt x="91" y="297"/>
                    <a:pt x="145" y="297"/>
                  </a:cubicBezTo>
                  <a:cubicBezTo>
                    <a:pt x="153" y="297"/>
                    <a:pt x="161" y="296"/>
                    <a:pt x="168" y="294"/>
                  </a:cubicBezTo>
                  <a:cubicBezTo>
                    <a:pt x="299" y="265"/>
                    <a:pt x="319" y="174"/>
                    <a:pt x="478" y="174"/>
                  </a:cubicBezTo>
                  <a:cubicBezTo>
                    <a:pt x="480" y="174"/>
                    <a:pt x="483" y="174"/>
                    <a:pt x="485" y="174"/>
                  </a:cubicBezTo>
                  <a:cubicBezTo>
                    <a:pt x="725" y="182"/>
                    <a:pt x="799" y="310"/>
                    <a:pt x="799" y="310"/>
                  </a:cubicBezTo>
                  <a:cubicBezTo>
                    <a:pt x="794" y="161"/>
                    <a:pt x="691" y="1"/>
                    <a:pt x="4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64"/>
            <p:cNvSpPr/>
            <p:nvPr/>
          </p:nvSpPr>
          <p:spPr>
            <a:xfrm>
              <a:off x="8614366" y="1159250"/>
              <a:ext cx="48035" cy="61112"/>
            </a:xfrm>
            <a:custGeom>
              <a:avLst/>
              <a:gdLst/>
              <a:ahLst/>
              <a:cxnLst/>
              <a:rect l="l" t="t" r="r" b="b"/>
              <a:pathLst>
                <a:path w="404" h="514" extrusionOk="0">
                  <a:moveTo>
                    <a:pt x="129" y="1"/>
                  </a:moveTo>
                  <a:cubicBezTo>
                    <a:pt x="117" y="1"/>
                    <a:pt x="107" y="3"/>
                    <a:pt x="97" y="8"/>
                  </a:cubicBezTo>
                  <a:cubicBezTo>
                    <a:pt x="25" y="37"/>
                    <a:pt x="1" y="181"/>
                    <a:pt x="68" y="320"/>
                  </a:cubicBezTo>
                  <a:cubicBezTo>
                    <a:pt x="124" y="438"/>
                    <a:pt x="227" y="513"/>
                    <a:pt x="300" y="513"/>
                  </a:cubicBezTo>
                  <a:cubicBezTo>
                    <a:pt x="312" y="513"/>
                    <a:pt x="324" y="511"/>
                    <a:pt x="334" y="506"/>
                  </a:cubicBezTo>
                  <a:cubicBezTo>
                    <a:pt x="403" y="474"/>
                    <a:pt x="403" y="338"/>
                    <a:pt x="339" y="197"/>
                  </a:cubicBezTo>
                  <a:cubicBezTo>
                    <a:pt x="282" y="81"/>
                    <a:pt x="195" y="1"/>
                    <a:pt x="129" y="1"/>
                  </a:cubicBezTo>
                  <a:close/>
                </a:path>
              </a:pathLst>
            </a:custGeom>
            <a:solidFill>
              <a:srgbClr val="000000">
                <a:alpha val="29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64"/>
            <p:cNvSpPr/>
            <p:nvPr/>
          </p:nvSpPr>
          <p:spPr>
            <a:xfrm>
              <a:off x="8866191" y="1175420"/>
              <a:ext cx="59092" cy="145409"/>
            </a:xfrm>
            <a:custGeom>
              <a:avLst/>
              <a:gdLst/>
              <a:ahLst/>
              <a:cxnLst/>
              <a:rect l="l" t="t" r="r" b="b"/>
              <a:pathLst>
                <a:path w="497" h="1223" extrusionOk="0">
                  <a:moveTo>
                    <a:pt x="334" y="1"/>
                  </a:moveTo>
                  <a:cubicBezTo>
                    <a:pt x="327" y="1"/>
                    <a:pt x="320" y="4"/>
                    <a:pt x="315" y="11"/>
                  </a:cubicBezTo>
                  <a:cubicBezTo>
                    <a:pt x="315" y="11"/>
                    <a:pt x="299" y="32"/>
                    <a:pt x="275" y="64"/>
                  </a:cubicBezTo>
                  <a:cubicBezTo>
                    <a:pt x="254" y="101"/>
                    <a:pt x="217" y="152"/>
                    <a:pt x="187" y="221"/>
                  </a:cubicBezTo>
                  <a:cubicBezTo>
                    <a:pt x="155" y="290"/>
                    <a:pt x="129" y="378"/>
                    <a:pt x="129" y="477"/>
                  </a:cubicBezTo>
                  <a:cubicBezTo>
                    <a:pt x="129" y="578"/>
                    <a:pt x="161" y="679"/>
                    <a:pt x="214" y="770"/>
                  </a:cubicBezTo>
                  <a:cubicBezTo>
                    <a:pt x="241" y="818"/>
                    <a:pt x="270" y="858"/>
                    <a:pt x="302" y="898"/>
                  </a:cubicBezTo>
                  <a:lnTo>
                    <a:pt x="350" y="954"/>
                  </a:lnTo>
                  <a:lnTo>
                    <a:pt x="368" y="978"/>
                  </a:lnTo>
                  <a:lnTo>
                    <a:pt x="369" y="978"/>
                  </a:lnTo>
                  <a:lnTo>
                    <a:pt x="369" y="978"/>
                  </a:lnTo>
                  <a:cubicBezTo>
                    <a:pt x="368" y="979"/>
                    <a:pt x="367" y="980"/>
                    <a:pt x="366" y="980"/>
                  </a:cubicBezTo>
                  <a:cubicBezTo>
                    <a:pt x="363" y="986"/>
                    <a:pt x="363" y="994"/>
                    <a:pt x="360" y="999"/>
                  </a:cubicBezTo>
                  <a:cubicBezTo>
                    <a:pt x="352" y="1012"/>
                    <a:pt x="344" y="1026"/>
                    <a:pt x="334" y="1039"/>
                  </a:cubicBezTo>
                  <a:cubicBezTo>
                    <a:pt x="310" y="1063"/>
                    <a:pt x="283" y="1084"/>
                    <a:pt x="257" y="1098"/>
                  </a:cubicBezTo>
                  <a:cubicBezTo>
                    <a:pt x="201" y="1127"/>
                    <a:pt x="145" y="1137"/>
                    <a:pt x="105" y="1140"/>
                  </a:cubicBezTo>
                  <a:cubicBezTo>
                    <a:pt x="65" y="1145"/>
                    <a:pt x="38" y="1145"/>
                    <a:pt x="38" y="1145"/>
                  </a:cubicBezTo>
                  <a:cubicBezTo>
                    <a:pt x="17" y="1145"/>
                    <a:pt x="1" y="1167"/>
                    <a:pt x="3" y="1185"/>
                  </a:cubicBezTo>
                  <a:cubicBezTo>
                    <a:pt x="3" y="1207"/>
                    <a:pt x="17" y="1223"/>
                    <a:pt x="41" y="1223"/>
                  </a:cubicBezTo>
                  <a:lnTo>
                    <a:pt x="107" y="1223"/>
                  </a:lnTo>
                  <a:cubicBezTo>
                    <a:pt x="153" y="1223"/>
                    <a:pt x="217" y="1220"/>
                    <a:pt x="296" y="1191"/>
                  </a:cubicBezTo>
                  <a:cubicBezTo>
                    <a:pt x="336" y="1177"/>
                    <a:pt x="376" y="1153"/>
                    <a:pt x="416" y="1119"/>
                  </a:cubicBezTo>
                  <a:cubicBezTo>
                    <a:pt x="438" y="1103"/>
                    <a:pt x="454" y="1084"/>
                    <a:pt x="470" y="1058"/>
                  </a:cubicBezTo>
                  <a:cubicBezTo>
                    <a:pt x="478" y="1044"/>
                    <a:pt x="486" y="1031"/>
                    <a:pt x="488" y="1012"/>
                  </a:cubicBezTo>
                  <a:cubicBezTo>
                    <a:pt x="494" y="1007"/>
                    <a:pt x="494" y="996"/>
                    <a:pt x="496" y="986"/>
                  </a:cubicBezTo>
                  <a:lnTo>
                    <a:pt x="496" y="972"/>
                  </a:lnTo>
                  <a:lnTo>
                    <a:pt x="496" y="967"/>
                  </a:lnTo>
                  <a:lnTo>
                    <a:pt x="496" y="964"/>
                  </a:lnTo>
                  <a:lnTo>
                    <a:pt x="496" y="959"/>
                  </a:lnTo>
                  <a:lnTo>
                    <a:pt x="494" y="946"/>
                  </a:lnTo>
                  <a:cubicBezTo>
                    <a:pt x="494" y="946"/>
                    <a:pt x="494" y="946"/>
                    <a:pt x="493" y="946"/>
                  </a:cubicBezTo>
                  <a:cubicBezTo>
                    <a:pt x="492" y="946"/>
                    <a:pt x="483" y="918"/>
                    <a:pt x="478" y="911"/>
                  </a:cubicBezTo>
                  <a:cubicBezTo>
                    <a:pt x="470" y="903"/>
                    <a:pt x="467" y="898"/>
                    <a:pt x="462" y="892"/>
                  </a:cubicBezTo>
                  <a:lnTo>
                    <a:pt x="438" y="866"/>
                  </a:lnTo>
                  <a:lnTo>
                    <a:pt x="387" y="818"/>
                  </a:lnTo>
                  <a:cubicBezTo>
                    <a:pt x="355" y="783"/>
                    <a:pt x="326" y="751"/>
                    <a:pt x="299" y="714"/>
                  </a:cubicBezTo>
                  <a:cubicBezTo>
                    <a:pt x="251" y="639"/>
                    <a:pt x="217" y="554"/>
                    <a:pt x="211" y="471"/>
                  </a:cubicBezTo>
                  <a:cubicBezTo>
                    <a:pt x="203" y="386"/>
                    <a:pt x="219" y="306"/>
                    <a:pt x="243" y="240"/>
                  </a:cubicBezTo>
                  <a:cubicBezTo>
                    <a:pt x="267" y="173"/>
                    <a:pt x="296" y="125"/>
                    <a:pt x="318" y="88"/>
                  </a:cubicBezTo>
                  <a:cubicBezTo>
                    <a:pt x="339" y="53"/>
                    <a:pt x="352" y="35"/>
                    <a:pt x="352" y="35"/>
                  </a:cubicBezTo>
                  <a:cubicBezTo>
                    <a:pt x="360" y="24"/>
                    <a:pt x="355" y="11"/>
                    <a:pt x="347" y="5"/>
                  </a:cubicBezTo>
                  <a:cubicBezTo>
                    <a:pt x="343" y="2"/>
                    <a:pt x="338" y="1"/>
                    <a:pt x="33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64"/>
            <p:cNvSpPr/>
            <p:nvPr/>
          </p:nvSpPr>
          <p:spPr>
            <a:xfrm>
              <a:off x="8641713" y="923483"/>
              <a:ext cx="231493" cy="246945"/>
            </a:xfrm>
            <a:custGeom>
              <a:avLst/>
              <a:gdLst/>
              <a:ahLst/>
              <a:cxnLst/>
              <a:rect l="l" t="t" r="r" b="b"/>
              <a:pathLst>
                <a:path w="1947" h="2077" extrusionOk="0">
                  <a:moveTo>
                    <a:pt x="1631" y="0"/>
                  </a:moveTo>
                  <a:cubicBezTo>
                    <a:pt x="1410" y="0"/>
                    <a:pt x="1090" y="137"/>
                    <a:pt x="762" y="289"/>
                  </a:cubicBezTo>
                  <a:cubicBezTo>
                    <a:pt x="147" y="571"/>
                    <a:pt x="0" y="1706"/>
                    <a:pt x="0" y="1706"/>
                  </a:cubicBezTo>
                  <a:lnTo>
                    <a:pt x="240" y="2076"/>
                  </a:lnTo>
                  <a:cubicBezTo>
                    <a:pt x="241" y="2076"/>
                    <a:pt x="243" y="2076"/>
                    <a:pt x="244" y="2076"/>
                  </a:cubicBezTo>
                  <a:cubicBezTo>
                    <a:pt x="494" y="2076"/>
                    <a:pt x="599" y="1594"/>
                    <a:pt x="599" y="1594"/>
                  </a:cubicBezTo>
                  <a:cubicBezTo>
                    <a:pt x="695" y="1171"/>
                    <a:pt x="1756" y="1234"/>
                    <a:pt x="1926" y="406"/>
                  </a:cubicBezTo>
                  <a:cubicBezTo>
                    <a:pt x="1946" y="107"/>
                    <a:pt x="1827" y="0"/>
                    <a:pt x="1631" y="0"/>
                  </a:cubicBezTo>
                  <a:close/>
                </a:path>
              </a:pathLst>
            </a:custGeom>
            <a:solidFill>
              <a:srgbClr val="521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64"/>
            <p:cNvSpPr/>
            <p:nvPr/>
          </p:nvSpPr>
          <p:spPr>
            <a:xfrm>
              <a:off x="8681306" y="968425"/>
              <a:ext cx="194041" cy="151472"/>
            </a:xfrm>
            <a:custGeom>
              <a:avLst/>
              <a:gdLst/>
              <a:ahLst/>
              <a:cxnLst/>
              <a:rect l="l" t="t" r="r" b="b"/>
              <a:pathLst>
                <a:path w="1632" h="1274" extrusionOk="0">
                  <a:moveTo>
                    <a:pt x="1617" y="0"/>
                  </a:moveTo>
                  <a:cubicBezTo>
                    <a:pt x="1614" y="0"/>
                    <a:pt x="1612" y="2"/>
                    <a:pt x="1612" y="7"/>
                  </a:cubicBezTo>
                  <a:cubicBezTo>
                    <a:pt x="1399" y="414"/>
                    <a:pt x="1209" y="819"/>
                    <a:pt x="722" y="936"/>
                  </a:cubicBezTo>
                  <a:cubicBezTo>
                    <a:pt x="456" y="1000"/>
                    <a:pt x="197" y="984"/>
                    <a:pt x="21" y="1216"/>
                  </a:cubicBezTo>
                  <a:cubicBezTo>
                    <a:pt x="1" y="1245"/>
                    <a:pt x="29" y="1273"/>
                    <a:pt x="56" y="1273"/>
                  </a:cubicBezTo>
                  <a:cubicBezTo>
                    <a:pt x="65" y="1273"/>
                    <a:pt x="73" y="1270"/>
                    <a:pt x="80" y="1264"/>
                  </a:cubicBezTo>
                  <a:cubicBezTo>
                    <a:pt x="376" y="990"/>
                    <a:pt x="797" y="1070"/>
                    <a:pt x="1116" y="833"/>
                  </a:cubicBezTo>
                  <a:cubicBezTo>
                    <a:pt x="1388" y="630"/>
                    <a:pt x="1529" y="332"/>
                    <a:pt x="1628" y="15"/>
                  </a:cubicBezTo>
                  <a:cubicBezTo>
                    <a:pt x="1631" y="8"/>
                    <a:pt x="1623" y="0"/>
                    <a:pt x="1617" y="0"/>
                  </a:cubicBezTo>
                  <a:close/>
                </a:path>
              </a:pathLst>
            </a:custGeom>
            <a:solidFill>
              <a:srgbClr val="521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64"/>
            <p:cNvSpPr/>
            <p:nvPr/>
          </p:nvSpPr>
          <p:spPr>
            <a:xfrm>
              <a:off x="8781299" y="1322611"/>
              <a:ext cx="115806" cy="68602"/>
            </a:xfrm>
            <a:custGeom>
              <a:avLst/>
              <a:gdLst/>
              <a:ahLst/>
              <a:cxnLst/>
              <a:rect l="l" t="t" r="r" b="b"/>
              <a:pathLst>
                <a:path w="974" h="577" extrusionOk="0">
                  <a:moveTo>
                    <a:pt x="1" y="1"/>
                  </a:moveTo>
                  <a:lnTo>
                    <a:pt x="1" y="1"/>
                  </a:lnTo>
                  <a:cubicBezTo>
                    <a:pt x="1" y="1"/>
                    <a:pt x="27" y="448"/>
                    <a:pt x="371" y="557"/>
                  </a:cubicBezTo>
                  <a:cubicBezTo>
                    <a:pt x="415" y="571"/>
                    <a:pt x="457" y="577"/>
                    <a:pt x="497" y="577"/>
                  </a:cubicBezTo>
                  <a:cubicBezTo>
                    <a:pt x="784" y="577"/>
                    <a:pt x="973" y="275"/>
                    <a:pt x="973" y="275"/>
                  </a:cubicBezTo>
                  <a:cubicBezTo>
                    <a:pt x="973" y="275"/>
                    <a:pt x="755" y="267"/>
                    <a:pt x="504" y="193"/>
                  </a:cubicBezTo>
                  <a:cubicBezTo>
                    <a:pt x="241" y="113"/>
                    <a:pt x="1" y="1"/>
                    <a:pt x="1" y="1"/>
                  </a:cubicBezTo>
                  <a:close/>
                </a:path>
              </a:pathLst>
            </a:custGeom>
            <a:solidFill>
              <a:srgbClr val="521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64"/>
            <p:cNvSpPr/>
            <p:nvPr/>
          </p:nvSpPr>
          <p:spPr>
            <a:xfrm>
              <a:off x="8794615" y="1337235"/>
              <a:ext cx="76451" cy="38403"/>
            </a:xfrm>
            <a:custGeom>
              <a:avLst/>
              <a:gdLst/>
              <a:ahLst/>
              <a:cxnLst/>
              <a:rect l="l" t="t" r="r" b="b"/>
              <a:pathLst>
                <a:path w="643" h="323" extrusionOk="0">
                  <a:moveTo>
                    <a:pt x="1" y="0"/>
                  </a:moveTo>
                  <a:cubicBezTo>
                    <a:pt x="1" y="0"/>
                    <a:pt x="41" y="211"/>
                    <a:pt x="272" y="296"/>
                  </a:cubicBezTo>
                  <a:cubicBezTo>
                    <a:pt x="325" y="315"/>
                    <a:pt x="372" y="322"/>
                    <a:pt x="413" y="322"/>
                  </a:cubicBezTo>
                  <a:cubicBezTo>
                    <a:pt x="573" y="322"/>
                    <a:pt x="643" y="205"/>
                    <a:pt x="643" y="205"/>
                  </a:cubicBezTo>
                  <a:cubicBezTo>
                    <a:pt x="643" y="205"/>
                    <a:pt x="488" y="179"/>
                    <a:pt x="307" y="115"/>
                  </a:cubicBezTo>
                  <a:cubicBezTo>
                    <a:pt x="70" y="35"/>
                    <a:pt x="1" y="0"/>
                    <a:pt x="1" y="0"/>
                  </a:cubicBezTo>
                  <a:close/>
                </a:path>
              </a:pathLst>
            </a:custGeom>
            <a:solidFill>
              <a:srgbClr val="F3E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64"/>
            <p:cNvSpPr/>
            <p:nvPr/>
          </p:nvSpPr>
          <p:spPr>
            <a:xfrm>
              <a:off x="9007204" y="1105153"/>
              <a:ext cx="36383" cy="351454"/>
            </a:xfrm>
            <a:custGeom>
              <a:avLst/>
              <a:gdLst/>
              <a:ahLst/>
              <a:cxnLst/>
              <a:rect l="l" t="t" r="r" b="b"/>
              <a:pathLst>
                <a:path w="306" h="2956" extrusionOk="0">
                  <a:moveTo>
                    <a:pt x="261" y="1"/>
                  </a:moveTo>
                  <a:cubicBezTo>
                    <a:pt x="243" y="1"/>
                    <a:pt x="225" y="10"/>
                    <a:pt x="219" y="29"/>
                  </a:cubicBezTo>
                  <a:cubicBezTo>
                    <a:pt x="91" y="487"/>
                    <a:pt x="0" y="983"/>
                    <a:pt x="30" y="1459"/>
                  </a:cubicBezTo>
                  <a:cubicBezTo>
                    <a:pt x="59" y="1963"/>
                    <a:pt x="163" y="2410"/>
                    <a:pt x="32" y="2917"/>
                  </a:cubicBezTo>
                  <a:cubicBezTo>
                    <a:pt x="28" y="2940"/>
                    <a:pt x="46" y="2955"/>
                    <a:pt x="64" y="2955"/>
                  </a:cubicBezTo>
                  <a:cubicBezTo>
                    <a:pt x="77" y="2955"/>
                    <a:pt x="91" y="2948"/>
                    <a:pt x="96" y="2930"/>
                  </a:cubicBezTo>
                  <a:cubicBezTo>
                    <a:pt x="232" y="2533"/>
                    <a:pt x="200" y="2141"/>
                    <a:pt x="171" y="1728"/>
                  </a:cubicBezTo>
                  <a:cubicBezTo>
                    <a:pt x="131" y="1148"/>
                    <a:pt x="251" y="610"/>
                    <a:pt x="304" y="39"/>
                  </a:cubicBezTo>
                  <a:cubicBezTo>
                    <a:pt x="305" y="14"/>
                    <a:pt x="283" y="1"/>
                    <a:pt x="261" y="1"/>
                  </a:cubicBezTo>
                  <a:close/>
                </a:path>
              </a:pathLst>
            </a:custGeom>
            <a:solidFill>
              <a:srgbClr val="521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64"/>
            <p:cNvSpPr/>
            <p:nvPr/>
          </p:nvSpPr>
          <p:spPr>
            <a:xfrm>
              <a:off x="8667276" y="1161034"/>
              <a:ext cx="368582" cy="56832"/>
            </a:xfrm>
            <a:custGeom>
              <a:avLst/>
              <a:gdLst/>
              <a:ahLst/>
              <a:cxnLst/>
              <a:rect l="l" t="t" r="r" b="b"/>
              <a:pathLst>
                <a:path w="3100" h="478" extrusionOk="0">
                  <a:moveTo>
                    <a:pt x="44" y="1"/>
                  </a:moveTo>
                  <a:cubicBezTo>
                    <a:pt x="25" y="1"/>
                    <a:pt x="9" y="16"/>
                    <a:pt x="6" y="36"/>
                  </a:cubicBezTo>
                  <a:cubicBezTo>
                    <a:pt x="1" y="57"/>
                    <a:pt x="19" y="76"/>
                    <a:pt x="38" y="78"/>
                  </a:cubicBezTo>
                  <a:lnTo>
                    <a:pt x="3051" y="478"/>
                  </a:lnTo>
                  <a:lnTo>
                    <a:pt x="3056" y="478"/>
                  </a:lnTo>
                  <a:cubicBezTo>
                    <a:pt x="3075" y="478"/>
                    <a:pt x="3091" y="465"/>
                    <a:pt x="3096" y="446"/>
                  </a:cubicBezTo>
                  <a:cubicBezTo>
                    <a:pt x="3099" y="425"/>
                    <a:pt x="3083" y="406"/>
                    <a:pt x="3062" y="401"/>
                  </a:cubicBezTo>
                  <a:lnTo>
                    <a:pt x="49" y="1"/>
                  </a:lnTo>
                  <a:cubicBezTo>
                    <a:pt x="47" y="1"/>
                    <a:pt x="46" y="1"/>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64"/>
            <p:cNvSpPr/>
            <p:nvPr/>
          </p:nvSpPr>
          <p:spPr>
            <a:xfrm>
              <a:off x="8908043" y="1196583"/>
              <a:ext cx="121751" cy="76093"/>
            </a:xfrm>
            <a:custGeom>
              <a:avLst/>
              <a:gdLst/>
              <a:ahLst/>
              <a:cxnLst/>
              <a:rect l="l" t="t" r="r" b="b"/>
              <a:pathLst>
                <a:path w="1024" h="640" extrusionOk="0">
                  <a:moveTo>
                    <a:pt x="40" y="0"/>
                  </a:moveTo>
                  <a:cubicBezTo>
                    <a:pt x="22" y="0"/>
                    <a:pt x="0" y="16"/>
                    <a:pt x="0" y="40"/>
                  </a:cubicBezTo>
                  <a:cubicBezTo>
                    <a:pt x="0" y="46"/>
                    <a:pt x="6" y="576"/>
                    <a:pt x="421" y="632"/>
                  </a:cubicBezTo>
                  <a:cubicBezTo>
                    <a:pt x="448" y="640"/>
                    <a:pt x="472" y="640"/>
                    <a:pt x="493" y="640"/>
                  </a:cubicBezTo>
                  <a:cubicBezTo>
                    <a:pt x="890" y="640"/>
                    <a:pt x="1018" y="158"/>
                    <a:pt x="1018" y="152"/>
                  </a:cubicBezTo>
                  <a:cubicBezTo>
                    <a:pt x="1023" y="134"/>
                    <a:pt x="1010" y="110"/>
                    <a:pt x="991" y="107"/>
                  </a:cubicBezTo>
                  <a:cubicBezTo>
                    <a:pt x="987" y="105"/>
                    <a:pt x="983" y="105"/>
                    <a:pt x="979" y="105"/>
                  </a:cubicBezTo>
                  <a:cubicBezTo>
                    <a:pt x="961" y="105"/>
                    <a:pt x="946" y="117"/>
                    <a:pt x="943" y="134"/>
                  </a:cubicBezTo>
                  <a:cubicBezTo>
                    <a:pt x="941" y="151"/>
                    <a:pt x="831" y="562"/>
                    <a:pt x="495" y="562"/>
                  </a:cubicBezTo>
                  <a:cubicBezTo>
                    <a:pt x="476" y="562"/>
                    <a:pt x="456" y="560"/>
                    <a:pt x="435" y="557"/>
                  </a:cubicBezTo>
                  <a:cubicBezTo>
                    <a:pt x="88" y="507"/>
                    <a:pt x="80" y="43"/>
                    <a:pt x="80" y="40"/>
                  </a:cubicBezTo>
                  <a:cubicBezTo>
                    <a:pt x="80" y="19"/>
                    <a:pt x="64" y="0"/>
                    <a:pt x="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64"/>
            <p:cNvSpPr/>
            <p:nvPr/>
          </p:nvSpPr>
          <p:spPr>
            <a:xfrm>
              <a:off x="8745510" y="1174350"/>
              <a:ext cx="134116" cy="80967"/>
            </a:xfrm>
            <a:custGeom>
              <a:avLst/>
              <a:gdLst/>
              <a:ahLst/>
              <a:cxnLst/>
              <a:rect l="l" t="t" r="r" b="b"/>
              <a:pathLst>
                <a:path w="1128" h="681" extrusionOk="0">
                  <a:moveTo>
                    <a:pt x="35" y="1"/>
                  </a:moveTo>
                  <a:cubicBezTo>
                    <a:pt x="17" y="1"/>
                    <a:pt x="1" y="20"/>
                    <a:pt x="1" y="41"/>
                  </a:cubicBezTo>
                  <a:cubicBezTo>
                    <a:pt x="1" y="62"/>
                    <a:pt x="35" y="616"/>
                    <a:pt x="446" y="672"/>
                  </a:cubicBezTo>
                  <a:cubicBezTo>
                    <a:pt x="472" y="680"/>
                    <a:pt x="496" y="680"/>
                    <a:pt x="520" y="680"/>
                  </a:cubicBezTo>
                  <a:cubicBezTo>
                    <a:pt x="920" y="680"/>
                    <a:pt x="1114" y="211"/>
                    <a:pt x="1122" y="187"/>
                  </a:cubicBezTo>
                  <a:cubicBezTo>
                    <a:pt x="1128" y="166"/>
                    <a:pt x="1122" y="145"/>
                    <a:pt x="1101" y="137"/>
                  </a:cubicBezTo>
                  <a:cubicBezTo>
                    <a:pt x="1097" y="136"/>
                    <a:pt x="1092" y="135"/>
                    <a:pt x="1087" y="135"/>
                  </a:cubicBezTo>
                  <a:cubicBezTo>
                    <a:pt x="1072" y="135"/>
                    <a:pt x="1057" y="142"/>
                    <a:pt x="1053" y="158"/>
                  </a:cubicBezTo>
                  <a:cubicBezTo>
                    <a:pt x="1048" y="163"/>
                    <a:pt x="866" y="602"/>
                    <a:pt x="515" y="602"/>
                  </a:cubicBezTo>
                  <a:cubicBezTo>
                    <a:pt x="496" y="602"/>
                    <a:pt x="476" y="600"/>
                    <a:pt x="456" y="598"/>
                  </a:cubicBezTo>
                  <a:cubicBezTo>
                    <a:pt x="107" y="547"/>
                    <a:pt x="75" y="41"/>
                    <a:pt x="75" y="38"/>
                  </a:cubicBezTo>
                  <a:cubicBezTo>
                    <a:pt x="75" y="17"/>
                    <a:pt x="57"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64"/>
            <p:cNvSpPr/>
            <p:nvPr/>
          </p:nvSpPr>
          <p:spPr>
            <a:xfrm>
              <a:off x="8457302" y="996008"/>
              <a:ext cx="117233" cy="126385"/>
            </a:xfrm>
            <a:custGeom>
              <a:avLst/>
              <a:gdLst/>
              <a:ahLst/>
              <a:cxnLst/>
              <a:rect l="l" t="t" r="r" b="b"/>
              <a:pathLst>
                <a:path w="986" h="1063" extrusionOk="0">
                  <a:moveTo>
                    <a:pt x="166" y="0"/>
                  </a:moveTo>
                  <a:cubicBezTo>
                    <a:pt x="159" y="0"/>
                    <a:pt x="152" y="4"/>
                    <a:pt x="152" y="12"/>
                  </a:cubicBezTo>
                  <a:cubicBezTo>
                    <a:pt x="0" y="404"/>
                    <a:pt x="273" y="1062"/>
                    <a:pt x="720" y="1062"/>
                  </a:cubicBezTo>
                  <a:cubicBezTo>
                    <a:pt x="790" y="1062"/>
                    <a:pt x="864" y="1046"/>
                    <a:pt x="941" y="1011"/>
                  </a:cubicBezTo>
                  <a:cubicBezTo>
                    <a:pt x="985" y="990"/>
                    <a:pt x="963" y="917"/>
                    <a:pt x="917" y="917"/>
                  </a:cubicBezTo>
                  <a:cubicBezTo>
                    <a:pt x="916" y="917"/>
                    <a:pt x="915" y="917"/>
                    <a:pt x="914" y="918"/>
                  </a:cubicBezTo>
                  <a:cubicBezTo>
                    <a:pt x="859" y="920"/>
                    <a:pt x="805" y="923"/>
                    <a:pt x="755" y="923"/>
                  </a:cubicBezTo>
                  <a:cubicBezTo>
                    <a:pt x="564" y="923"/>
                    <a:pt x="409" y="886"/>
                    <a:pt x="283" y="688"/>
                  </a:cubicBezTo>
                  <a:cubicBezTo>
                    <a:pt x="147" y="478"/>
                    <a:pt x="155" y="252"/>
                    <a:pt x="179" y="14"/>
                  </a:cubicBezTo>
                  <a:cubicBezTo>
                    <a:pt x="180" y="5"/>
                    <a:pt x="173" y="0"/>
                    <a:pt x="166" y="0"/>
                  </a:cubicBezTo>
                  <a:close/>
                </a:path>
              </a:pathLst>
            </a:custGeom>
            <a:solidFill>
              <a:srgbClr val="521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64"/>
            <p:cNvSpPr/>
            <p:nvPr/>
          </p:nvSpPr>
          <p:spPr>
            <a:xfrm>
              <a:off x="8564072" y="822304"/>
              <a:ext cx="113547" cy="93808"/>
            </a:xfrm>
            <a:custGeom>
              <a:avLst/>
              <a:gdLst/>
              <a:ahLst/>
              <a:cxnLst/>
              <a:rect l="l" t="t" r="r" b="b"/>
              <a:pathLst>
                <a:path w="955" h="789" extrusionOk="0">
                  <a:moveTo>
                    <a:pt x="200" y="0"/>
                  </a:moveTo>
                  <a:cubicBezTo>
                    <a:pt x="144" y="0"/>
                    <a:pt x="88" y="9"/>
                    <a:pt x="35" y="29"/>
                  </a:cubicBezTo>
                  <a:cubicBezTo>
                    <a:pt x="1" y="41"/>
                    <a:pt x="11" y="80"/>
                    <a:pt x="36" y="80"/>
                  </a:cubicBezTo>
                  <a:cubicBezTo>
                    <a:pt x="38" y="80"/>
                    <a:pt x="41" y="80"/>
                    <a:pt x="43" y="80"/>
                  </a:cubicBezTo>
                  <a:cubicBezTo>
                    <a:pt x="67" y="76"/>
                    <a:pt x="92" y="74"/>
                    <a:pt x="117" y="74"/>
                  </a:cubicBezTo>
                  <a:cubicBezTo>
                    <a:pt x="308" y="74"/>
                    <a:pt x="519" y="170"/>
                    <a:pt x="632" y="314"/>
                  </a:cubicBezTo>
                  <a:cubicBezTo>
                    <a:pt x="680" y="375"/>
                    <a:pt x="717" y="444"/>
                    <a:pt x="730" y="516"/>
                  </a:cubicBezTo>
                  <a:cubicBezTo>
                    <a:pt x="746" y="610"/>
                    <a:pt x="709" y="650"/>
                    <a:pt x="661" y="722"/>
                  </a:cubicBezTo>
                  <a:cubicBezTo>
                    <a:pt x="643" y="747"/>
                    <a:pt x="665" y="788"/>
                    <a:pt x="698" y="788"/>
                  </a:cubicBezTo>
                  <a:cubicBezTo>
                    <a:pt x="699" y="788"/>
                    <a:pt x="700" y="788"/>
                    <a:pt x="701" y="788"/>
                  </a:cubicBezTo>
                  <a:cubicBezTo>
                    <a:pt x="954" y="753"/>
                    <a:pt x="824" y="423"/>
                    <a:pt x="736" y="298"/>
                  </a:cubicBezTo>
                  <a:cubicBezTo>
                    <a:pt x="624" y="128"/>
                    <a:pt x="410" y="0"/>
                    <a:pt x="200" y="0"/>
                  </a:cubicBezTo>
                  <a:close/>
                </a:path>
              </a:pathLst>
            </a:custGeom>
            <a:solidFill>
              <a:srgbClr val="521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64"/>
            <p:cNvSpPr/>
            <p:nvPr/>
          </p:nvSpPr>
          <p:spPr>
            <a:xfrm>
              <a:off x="8580837" y="1043328"/>
              <a:ext cx="168002" cy="38403"/>
            </a:xfrm>
            <a:custGeom>
              <a:avLst/>
              <a:gdLst/>
              <a:ahLst/>
              <a:cxnLst/>
              <a:rect l="l" t="t" r="r" b="b"/>
              <a:pathLst>
                <a:path w="1413" h="323" extrusionOk="0">
                  <a:moveTo>
                    <a:pt x="1361" y="0"/>
                  </a:moveTo>
                  <a:cubicBezTo>
                    <a:pt x="1351" y="0"/>
                    <a:pt x="1342" y="4"/>
                    <a:pt x="1335" y="11"/>
                  </a:cubicBezTo>
                  <a:cubicBezTo>
                    <a:pt x="1181" y="133"/>
                    <a:pt x="978" y="181"/>
                    <a:pt x="818" y="211"/>
                  </a:cubicBezTo>
                  <a:cubicBezTo>
                    <a:pt x="711" y="229"/>
                    <a:pt x="613" y="238"/>
                    <a:pt x="523" y="238"/>
                  </a:cubicBezTo>
                  <a:cubicBezTo>
                    <a:pt x="337" y="238"/>
                    <a:pt x="188" y="198"/>
                    <a:pt x="72" y="117"/>
                  </a:cubicBezTo>
                  <a:cubicBezTo>
                    <a:pt x="65" y="112"/>
                    <a:pt x="56" y="109"/>
                    <a:pt x="47" y="109"/>
                  </a:cubicBezTo>
                  <a:cubicBezTo>
                    <a:pt x="34" y="109"/>
                    <a:pt x="22" y="115"/>
                    <a:pt x="14" y="128"/>
                  </a:cubicBezTo>
                  <a:cubicBezTo>
                    <a:pt x="1" y="147"/>
                    <a:pt x="3" y="173"/>
                    <a:pt x="22" y="187"/>
                  </a:cubicBezTo>
                  <a:cubicBezTo>
                    <a:pt x="150" y="277"/>
                    <a:pt x="315" y="322"/>
                    <a:pt x="523" y="322"/>
                  </a:cubicBezTo>
                  <a:cubicBezTo>
                    <a:pt x="616" y="322"/>
                    <a:pt x="720" y="314"/>
                    <a:pt x="832" y="293"/>
                  </a:cubicBezTo>
                  <a:cubicBezTo>
                    <a:pt x="1002" y="264"/>
                    <a:pt x="1218" y="213"/>
                    <a:pt x="1388" y="77"/>
                  </a:cubicBezTo>
                  <a:cubicBezTo>
                    <a:pt x="1407" y="64"/>
                    <a:pt x="1412" y="35"/>
                    <a:pt x="1394" y="16"/>
                  </a:cubicBezTo>
                  <a:cubicBezTo>
                    <a:pt x="1385" y="6"/>
                    <a:pt x="1373" y="0"/>
                    <a:pt x="1361" y="0"/>
                  </a:cubicBezTo>
                  <a:close/>
                </a:path>
              </a:pathLst>
            </a:custGeom>
            <a:solidFill>
              <a:srgbClr val="A53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64"/>
            <p:cNvSpPr/>
            <p:nvPr/>
          </p:nvSpPr>
          <p:spPr>
            <a:xfrm>
              <a:off x="8609610" y="1104559"/>
              <a:ext cx="82158" cy="18310"/>
            </a:xfrm>
            <a:custGeom>
              <a:avLst/>
              <a:gdLst/>
              <a:ahLst/>
              <a:cxnLst/>
              <a:rect l="l" t="t" r="r" b="b"/>
              <a:pathLst>
                <a:path w="691" h="154" extrusionOk="0">
                  <a:moveTo>
                    <a:pt x="640" y="0"/>
                  </a:moveTo>
                  <a:cubicBezTo>
                    <a:pt x="633" y="0"/>
                    <a:pt x="627" y="2"/>
                    <a:pt x="622" y="5"/>
                  </a:cubicBezTo>
                  <a:cubicBezTo>
                    <a:pt x="534" y="46"/>
                    <a:pt x="438" y="67"/>
                    <a:pt x="342" y="67"/>
                  </a:cubicBezTo>
                  <a:cubicBezTo>
                    <a:pt x="248" y="67"/>
                    <a:pt x="153" y="47"/>
                    <a:pt x="68" y="7"/>
                  </a:cubicBezTo>
                  <a:cubicBezTo>
                    <a:pt x="62" y="5"/>
                    <a:pt x="56" y="4"/>
                    <a:pt x="51" y="4"/>
                  </a:cubicBezTo>
                  <a:cubicBezTo>
                    <a:pt x="34" y="4"/>
                    <a:pt x="17" y="13"/>
                    <a:pt x="9" y="29"/>
                  </a:cubicBezTo>
                  <a:cubicBezTo>
                    <a:pt x="1" y="52"/>
                    <a:pt x="9" y="74"/>
                    <a:pt x="30" y="84"/>
                  </a:cubicBezTo>
                  <a:cubicBezTo>
                    <a:pt x="126" y="132"/>
                    <a:pt x="233" y="154"/>
                    <a:pt x="339" y="154"/>
                  </a:cubicBezTo>
                  <a:cubicBezTo>
                    <a:pt x="451" y="154"/>
                    <a:pt x="560" y="132"/>
                    <a:pt x="659" y="82"/>
                  </a:cubicBezTo>
                  <a:cubicBezTo>
                    <a:pt x="680" y="71"/>
                    <a:pt x="691" y="44"/>
                    <a:pt x="680" y="26"/>
                  </a:cubicBezTo>
                  <a:cubicBezTo>
                    <a:pt x="672" y="10"/>
                    <a:pt x="656" y="0"/>
                    <a:pt x="640" y="0"/>
                  </a:cubicBezTo>
                  <a:close/>
                </a:path>
              </a:pathLst>
            </a:custGeom>
            <a:solidFill>
              <a:srgbClr val="A53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64"/>
            <p:cNvSpPr/>
            <p:nvPr/>
          </p:nvSpPr>
          <p:spPr>
            <a:xfrm>
              <a:off x="8583096" y="873191"/>
              <a:ext cx="123891" cy="135065"/>
            </a:xfrm>
            <a:custGeom>
              <a:avLst/>
              <a:gdLst/>
              <a:ahLst/>
              <a:cxnLst/>
              <a:rect l="l" t="t" r="r" b="b"/>
              <a:pathLst>
                <a:path w="1042" h="1136" extrusionOk="0">
                  <a:moveTo>
                    <a:pt x="994" y="1"/>
                  </a:moveTo>
                  <a:cubicBezTo>
                    <a:pt x="988" y="1"/>
                    <a:pt x="983" y="1"/>
                    <a:pt x="978" y="3"/>
                  </a:cubicBezTo>
                  <a:cubicBezTo>
                    <a:pt x="549" y="163"/>
                    <a:pt x="197" y="552"/>
                    <a:pt x="5" y="1074"/>
                  </a:cubicBezTo>
                  <a:cubicBezTo>
                    <a:pt x="0" y="1098"/>
                    <a:pt x="11" y="1122"/>
                    <a:pt x="32" y="1130"/>
                  </a:cubicBezTo>
                  <a:cubicBezTo>
                    <a:pt x="40" y="1135"/>
                    <a:pt x="48" y="1135"/>
                    <a:pt x="51" y="1135"/>
                  </a:cubicBezTo>
                  <a:cubicBezTo>
                    <a:pt x="67" y="1135"/>
                    <a:pt x="83" y="1125"/>
                    <a:pt x="91" y="1106"/>
                  </a:cubicBezTo>
                  <a:cubicBezTo>
                    <a:pt x="269" y="608"/>
                    <a:pt x="608" y="235"/>
                    <a:pt x="1010" y="86"/>
                  </a:cubicBezTo>
                  <a:cubicBezTo>
                    <a:pt x="1034" y="75"/>
                    <a:pt x="1042" y="51"/>
                    <a:pt x="1036" y="30"/>
                  </a:cubicBezTo>
                  <a:cubicBezTo>
                    <a:pt x="1028" y="11"/>
                    <a:pt x="1012" y="1"/>
                    <a:pt x="994" y="1"/>
                  </a:cubicBezTo>
                  <a:close/>
                </a:path>
              </a:pathLst>
            </a:custGeom>
            <a:solidFill>
              <a:srgbClr val="A53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64"/>
            <p:cNvSpPr/>
            <p:nvPr/>
          </p:nvSpPr>
          <p:spPr>
            <a:xfrm>
              <a:off x="8495350" y="880800"/>
              <a:ext cx="130906" cy="58377"/>
            </a:xfrm>
            <a:custGeom>
              <a:avLst/>
              <a:gdLst/>
              <a:ahLst/>
              <a:cxnLst/>
              <a:rect l="l" t="t" r="r" b="b"/>
              <a:pathLst>
                <a:path w="1101" h="491" extrusionOk="0">
                  <a:moveTo>
                    <a:pt x="767" y="0"/>
                  </a:moveTo>
                  <a:cubicBezTo>
                    <a:pt x="668" y="0"/>
                    <a:pt x="568" y="17"/>
                    <a:pt x="472" y="51"/>
                  </a:cubicBezTo>
                  <a:cubicBezTo>
                    <a:pt x="283" y="118"/>
                    <a:pt x="120" y="251"/>
                    <a:pt x="14" y="424"/>
                  </a:cubicBezTo>
                  <a:cubicBezTo>
                    <a:pt x="0" y="445"/>
                    <a:pt x="6" y="472"/>
                    <a:pt x="27" y="485"/>
                  </a:cubicBezTo>
                  <a:cubicBezTo>
                    <a:pt x="35" y="488"/>
                    <a:pt x="43" y="491"/>
                    <a:pt x="48" y="491"/>
                  </a:cubicBezTo>
                  <a:cubicBezTo>
                    <a:pt x="62" y="491"/>
                    <a:pt x="80" y="485"/>
                    <a:pt x="85" y="472"/>
                  </a:cubicBezTo>
                  <a:cubicBezTo>
                    <a:pt x="181" y="315"/>
                    <a:pt x="328" y="195"/>
                    <a:pt x="501" y="134"/>
                  </a:cubicBezTo>
                  <a:cubicBezTo>
                    <a:pt x="588" y="104"/>
                    <a:pt x="679" y="90"/>
                    <a:pt x="769" y="90"/>
                  </a:cubicBezTo>
                  <a:cubicBezTo>
                    <a:pt x="860" y="90"/>
                    <a:pt x="950" y="104"/>
                    <a:pt x="1034" y="134"/>
                  </a:cubicBezTo>
                  <a:cubicBezTo>
                    <a:pt x="1040" y="136"/>
                    <a:pt x="1045" y="137"/>
                    <a:pt x="1051" y="137"/>
                  </a:cubicBezTo>
                  <a:cubicBezTo>
                    <a:pt x="1069" y="137"/>
                    <a:pt x="1084" y="125"/>
                    <a:pt x="1092" y="107"/>
                  </a:cubicBezTo>
                  <a:cubicBezTo>
                    <a:pt x="1100" y="86"/>
                    <a:pt x="1087" y="62"/>
                    <a:pt x="1066" y="51"/>
                  </a:cubicBezTo>
                  <a:cubicBezTo>
                    <a:pt x="969" y="17"/>
                    <a:pt x="868" y="0"/>
                    <a:pt x="767" y="0"/>
                  </a:cubicBezTo>
                  <a:close/>
                </a:path>
              </a:pathLst>
            </a:custGeom>
            <a:solidFill>
              <a:srgbClr val="A53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64"/>
            <p:cNvSpPr/>
            <p:nvPr/>
          </p:nvSpPr>
          <p:spPr>
            <a:xfrm>
              <a:off x="8503554" y="928358"/>
              <a:ext cx="36858" cy="64322"/>
            </a:xfrm>
            <a:custGeom>
              <a:avLst/>
              <a:gdLst/>
              <a:ahLst/>
              <a:cxnLst/>
              <a:rect l="l" t="t" r="r" b="b"/>
              <a:pathLst>
                <a:path w="310" h="541" extrusionOk="0">
                  <a:moveTo>
                    <a:pt x="260" y="0"/>
                  </a:moveTo>
                  <a:cubicBezTo>
                    <a:pt x="250" y="0"/>
                    <a:pt x="240" y="4"/>
                    <a:pt x="232" y="11"/>
                  </a:cubicBezTo>
                  <a:cubicBezTo>
                    <a:pt x="86" y="125"/>
                    <a:pt x="1" y="317"/>
                    <a:pt x="19" y="504"/>
                  </a:cubicBezTo>
                  <a:cubicBezTo>
                    <a:pt x="19" y="525"/>
                    <a:pt x="40" y="541"/>
                    <a:pt x="64" y="541"/>
                  </a:cubicBezTo>
                  <a:lnTo>
                    <a:pt x="67" y="541"/>
                  </a:lnTo>
                  <a:cubicBezTo>
                    <a:pt x="91" y="538"/>
                    <a:pt x="107" y="517"/>
                    <a:pt x="107" y="496"/>
                  </a:cubicBezTo>
                  <a:cubicBezTo>
                    <a:pt x="94" y="338"/>
                    <a:pt x="163" y="176"/>
                    <a:pt x="286" y="77"/>
                  </a:cubicBezTo>
                  <a:cubicBezTo>
                    <a:pt x="307" y="64"/>
                    <a:pt x="310" y="35"/>
                    <a:pt x="294" y="19"/>
                  </a:cubicBezTo>
                  <a:cubicBezTo>
                    <a:pt x="286" y="6"/>
                    <a:pt x="273" y="0"/>
                    <a:pt x="260" y="0"/>
                  </a:cubicBezTo>
                  <a:close/>
                </a:path>
              </a:pathLst>
            </a:custGeom>
            <a:solidFill>
              <a:srgbClr val="A53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64"/>
            <p:cNvSpPr/>
            <p:nvPr/>
          </p:nvSpPr>
          <p:spPr>
            <a:xfrm>
              <a:off x="8497252" y="1026445"/>
              <a:ext cx="47916" cy="40068"/>
            </a:xfrm>
            <a:custGeom>
              <a:avLst/>
              <a:gdLst/>
              <a:ahLst/>
              <a:cxnLst/>
              <a:rect l="l" t="t" r="r" b="b"/>
              <a:pathLst>
                <a:path w="403" h="337" extrusionOk="0">
                  <a:moveTo>
                    <a:pt x="47" y="1"/>
                  </a:moveTo>
                  <a:cubicBezTo>
                    <a:pt x="42" y="1"/>
                    <a:pt x="37" y="2"/>
                    <a:pt x="32" y="4"/>
                  </a:cubicBezTo>
                  <a:cubicBezTo>
                    <a:pt x="11" y="9"/>
                    <a:pt x="0" y="35"/>
                    <a:pt x="6" y="57"/>
                  </a:cubicBezTo>
                  <a:cubicBezTo>
                    <a:pt x="56" y="206"/>
                    <a:pt x="197" y="318"/>
                    <a:pt x="352" y="337"/>
                  </a:cubicBezTo>
                  <a:lnTo>
                    <a:pt x="357" y="337"/>
                  </a:lnTo>
                  <a:cubicBezTo>
                    <a:pt x="379" y="337"/>
                    <a:pt x="397" y="318"/>
                    <a:pt x="400" y="297"/>
                  </a:cubicBezTo>
                  <a:cubicBezTo>
                    <a:pt x="402" y="273"/>
                    <a:pt x="387" y="249"/>
                    <a:pt x="363" y="249"/>
                  </a:cubicBezTo>
                  <a:cubicBezTo>
                    <a:pt x="240" y="235"/>
                    <a:pt x="125" y="145"/>
                    <a:pt x="85" y="30"/>
                  </a:cubicBezTo>
                  <a:cubicBezTo>
                    <a:pt x="81" y="11"/>
                    <a:pt x="64" y="1"/>
                    <a:pt x="47" y="1"/>
                  </a:cubicBezTo>
                  <a:close/>
                </a:path>
              </a:pathLst>
            </a:custGeom>
            <a:solidFill>
              <a:srgbClr val="A53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64"/>
            <p:cNvSpPr/>
            <p:nvPr/>
          </p:nvSpPr>
          <p:spPr>
            <a:xfrm>
              <a:off x="8784509" y="928952"/>
              <a:ext cx="74549" cy="98326"/>
            </a:xfrm>
            <a:custGeom>
              <a:avLst/>
              <a:gdLst/>
              <a:ahLst/>
              <a:cxnLst/>
              <a:rect l="l" t="t" r="r" b="b"/>
              <a:pathLst>
                <a:path w="627" h="827" extrusionOk="0">
                  <a:moveTo>
                    <a:pt x="584" y="0"/>
                  </a:moveTo>
                  <a:cubicBezTo>
                    <a:pt x="560" y="0"/>
                    <a:pt x="541" y="19"/>
                    <a:pt x="541" y="43"/>
                  </a:cubicBezTo>
                  <a:cubicBezTo>
                    <a:pt x="539" y="349"/>
                    <a:pt x="325" y="642"/>
                    <a:pt x="35" y="738"/>
                  </a:cubicBezTo>
                  <a:cubicBezTo>
                    <a:pt x="11" y="746"/>
                    <a:pt x="0" y="773"/>
                    <a:pt x="8" y="792"/>
                  </a:cubicBezTo>
                  <a:cubicBezTo>
                    <a:pt x="11" y="813"/>
                    <a:pt x="32" y="826"/>
                    <a:pt x="48" y="826"/>
                  </a:cubicBezTo>
                  <a:cubicBezTo>
                    <a:pt x="51" y="826"/>
                    <a:pt x="59" y="826"/>
                    <a:pt x="62" y="821"/>
                  </a:cubicBezTo>
                  <a:cubicBezTo>
                    <a:pt x="384" y="712"/>
                    <a:pt x="624" y="387"/>
                    <a:pt x="627" y="43"/>
                  </a:cubicBezTo>
                  <a:cubicBezTo>
                    <a:pt x="627" y="19"/>
                    <a:pt x="608" y="0"/>
                    <a:pt x="584" y="0"/>
                  </a:cubicBezTo>
                  <a:close/>
                </a:path>
              </a:pathLst>
            </a:custGeom>
            <a:solidFill>
              <a:srgbClr val="A53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64"/>
            <p:cNvSpPr/>
            <p:nvPr/>
          </p:nvSpPr>
          <p:spPr>
            <a:xfrm>
              <a:off x="8894370" y="954276"/>
              <a:ext cx="104035" cy="89171"/>
            </a:xfrm>
            <a:custGeom>
              <a:avLst/>
              <a:gdLst/>
              <a:ahLst/>
              <a:cxnLst/>
              <a:rect l="l" t="t" r="r" b="b"/>
              <a:pathLst>
                <a:path w="875" h="750" extrusionOk="0">
                  <a:moveTo>
                    <a:pt x="49" y="0"/>
                  </a:moveTo>
                  <a:cubicBezTo>
                    <a:pt x="27" y="0"/>
                    <a:pt x="6" y="16"/>
                    <a:pt x="4" y="38"/>
                  </a:cubicBezTo>
                  <a:cubicBezTo>
                    <a:pt x="1" y="59"/>
                    <a:pt x="17" y="83"/>
                    <a:pt x="41" y="86"/>
                  </a:cubicBezTo>
                  <a:cubicBezTo>
                    <a:pt x="376" y="144"/>
                    <a:pt x="675" y="397"/>
                    <a:pt x="789" y="720"/>
                  </a:cubicBezTo>
                  <a:cubicBezTo>
                    <a:pt x="795" y="738"/>
                    <a:pt x="813" y="749"/>
                    <a:pt x="829" y="749"/>
                  </a:cubicBezTo>
                  <a:cubicBezTo>
                    <a:pt x="832" y="749"/>
                    <a:pt x="840" y="749"/>
                    <a:pt x="843" y="746"/>
                  </a:cubicBezTo>
                  <a:cubicBezTo>
                    <a:pt x="867" y="738"/>
                    <a:pt x="875" y="712"/>
                    <a:pt x="869" y="690"/>
                  </a:cubicBezTo>
                  <a:cubicBezTo>
                    <a:pt x="747" y="333"/>
                    <a:pt x="422" y="64"/>
                    <a:pt x="54" y="0"/>
                  </a:cubicBezTo>
                  <a:cubicBezTo>
                    <a:pt x="52" y="0"/>
                    <a:pt x="51" y="0"/>
                    <a:pt x="49" y="0"/>
                  </a:cubicBezTo>
                  <a:close/>
                </a:path>
              </a:pathLst>
            </a:custGeom>
            <a:solidFill>
              <a:srgbClr val="A53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64"/>
            <p:cNvSpPr/>
            <p:nvPr/>
          </p:nvSpPr>
          <p:spPr>
            <a:xfrm>
              <a:off x="8892230" y="901725"/>
              <a:ext cx="45419" cy="17834"/>
            </a:xfrm>
            <a:custGeom>
              <a:avLst/>
              <a:gdLst/>
              <a:ahLst/>
              <a:cxnLst/>
              <a:rect l="l" t="t" r="r" b="b"/>
              <a:pathLst>
                <a:path w="382" h="150" extrusionOk="0">
                  <a:moveTo>
                    <a:pt x="98" y="0"/>
                  </a:moveTo>
                  <a:cubicBezTo>
                    <a:pt x="78" y="0"/>
                    <a:pt x="59" y="1"/>
                    <a:pt x="40" y="3"/>
                  </a:cubicBezTo>
                  <a:cubicBezTo>
                    <a:pt x="19" y="6"/>
                    <a:pt x="0" y="27"/>
                    <a:pt x="6" y="48"/>
                  </a:cubicBezTo>
                  <a:cubicBezTo>
                    <a:pt x="8" y="70"/>
                    <a:pt x="29" y="86"/>
                    <a:pt x="47" y="86"/>
                  </a:cubicBezTo>
                  <a:cubicBezTo>
                    <a:pt x="48" y="86"/>
                    <a:pt x="49" y="86"/>
                    <a:pt x="51" y="85"/>
                  </a:cubicBezTo>
                  <a:cubicBezTo>
                    <a:pt x="67" y="84"/>
                    <a:pt x="84" y="83"/>
                    <a:pt x="101" y="83"/>
                  </a:cubicBezTo>
                  <a:cubicBezTo>
                    <a:pt x="175" y="83"/>
                    <a:pt x="249" y="102"/>
                    <a:pt x="312" y="139"/>
                  </a:cubicBezTo>
                  <a:cubicBezTo>
                    <a:pt x="317" y="149"/>
                    <a:pt x="325" y="149"/>
                    <a:pt x="333" y="149"/>
                  </a:cubicBezTo>
                  <a:cubicBezTo>
                    <a:pt x="352" y="149"/>
                    <a:pt x="365" y="141"/>
                    <a:pt x="371" y="125"/>
                  </a:cubicBezTo>
                  <a:cubicBezTo>
                    <a:pt x="381" y="107"/>
                    <a:pt x="373" y="80"/>
                    <a:pt x="355" y="67"/>
                  </a:cubicBezTo>
                  <a:cubicBezTo>
                    <a:pt x="278" y="21"/>
                    <a:pt x="187" y="0"/>
                    <a:pt x="98" y="0"/>
                  </a:cubicBezTo>
                  <a:close/>
                </a:path>
              </a:pathLst>
            </a:custGeom>
            <a:solidFill>
              <a:srgbClr val="A53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64"/>
            <p:cNvSpPr/>
            <p:nvPr/>
          </p:nvSpPr>
          <p:spPr>
            <a:xfrm>
              <a:off x="8153875" y="2048817"/>
              <a:ext cx="443844" cy="245994"/>
            </a:xfrm>
            <a:custGeom>
              <a:avLst/>
              <a:gdLst/>
              <a:ahLst/>
              <a:cxnLst/>
              <a:rect l="l" t="t" r="r" b="b"/>
              <a:pathLst>
                <a:path w="3733" h="2069" extrusionOk="0">
                  <a:moveTo>
                    <a:pt x="923" y="1"/>
                  </a:moveTo>
                  <a:cubicBezTo>
                    <a:pt x="628" y="1"/>
                    <a:pt x="170" y="343"/>
                    <a:pt x="54" y="944"/>
                  </a:cubicBezTo>
                  <a:cubicBezTo>
                    <a:pt x="0" y="1213"/>
                    <a:pt x="56" y="1480"/>
                    <a:pt x="214" y="1693"/>
                  </a:cubicBezTo>
                  <a:cubicBezTo>
                    <a:pt x="360" y="1895"/>
                    <a:pt x="584" y="2037"/>
                    <a:pt x="808" y="2066"/>
                  </a:cubicBezTo>
                  <a:cubicBezTo>
                    <a:pt x="837" y="2069"/>
                    <a:pt x="866" y="2069"/>
                    <a:pt x="893" y="2069"/>
                  </a:cubicBezTo>
                  <a:cubicBezTo>
                    <a:pt x="1141" y="2069"/>
                    <a:pt x="1474" y="1959"/>
                    <a:pt x="1772" y="1861"/>
                  </a:cubicBezTo>
                  <a:cubicBezTo>
                    <a:pt x="1985" y="1789"/>
                    <a:pt x="2185" y="1722"/>
                    <a:pt x="2315" y="1709"/>
                  </a:cubicBezTo>
                  <a:cubicBezTo>
                    <a:pt x="2499" y="1690"/>
                    <a:pt x="2711" y="1672"/>
                    <a:pt x="2905" y="1672"/>
                  </a:cubicBezTo>
                  <a:cubicBezTo>
                    <a:pt x="3021" y="1672"/>
                    <a:pt x="3130" y="1679"/>
                    <a:pt x="3224" y="1696"/>
                  </a:cubicBezTo>
                  <a:lnTo>
                    <a:pt x="3259" y="1704"/>
                  </a:lnTo>
                  <a:cubicBezTo>
                    <a:pt x="3421" y="1733"/>
                    <a:pt x="3532" y="1753"/>
                    <a:pt x="3605" y="1753"/>
                  </a:cubicBezTo>
                  <a:cubicBezTo>
                    <a:pt x="3665" y="1753"/>
                    <a:pt x="3700" y="1740"/>
                    <a:pt x="3719" y="1706"/>
                  </a:cubicBezTo>
                  <a:cubicBezTo>
                    <a:pt x="3733" y="1682"/>
                    <a:pt x="3727" y="1656"/>
                    <a:pt x="3703" y="1642"/>
                  </a:cubicBezTo>
                  <a:cubicBezTo>
                    <a:pt x="3697" y="1638"/>
                    <a:pt x="3690" y="1636"/>
                    <a:pt x="3682" y="1636"/>
                  </a:cubicBezTo>
                  <a:cubicBezTo>
                    <a:pt x="3667" y="1636"/>
                    <a:pt x="3652" y="1643"/>
                    <a:pt x="3639" y="1656"/>
                  </a:cubicBezTo>
                  <a:cubicBezTo>
                    <a:pt x="3633" y="1659"/>
                    <a:pt x="3620" y="1661"/>
                    <a:pt x="3603" y="1661"/>
                  </a:cubicBezTo>
                  <a:cubicBezTo>
                    <a:pt x="3537" y="1661"/>
                    <a:pt x="3403" y="1636"/>
                    <a:pt x="3272" y="1613"/>
                  </a:cubicBezTo>
                  <a:lnTo>
                    <a:pt x="3237" y="1608"/>
                  </a:lnTo>
                  <a:cubicBezTo>
                    <a:pt x="3135" y="1589"/>
                    <a:pt x="3015" y="1582"/>
                    <a:pt x="2890" y="1582"/>
                  </a:cubicBezTo>
                  <a:cubicBezTo>
                    <a:pt x="2693" y="1582"/>
                    <a:pt x="2483" y="1600"/>
                    <a:pt x="2302" y="1621"/>
                  </a:cubicBezTo>
                  <a:cubicBezTo>
                    <a:pt x="2161" y="1632"/>
                    <a:pt x="1956" y="1704"/>
                    <a:pt x="1740" y="1773"/>
                  </a:cubicBezTo>
                  <a:cubicBezTo>
                    <a:pt x="1446" y="1868"/>
                    <a:pt x="1117" y="1977"/>
                    <a:pt x="889" y="1977"/>
                  </a:cubicBezTo>
                  <a:cubicBezTo>
                    <a:pt x="863" y="1977"/>
                    <a:pt x="839" y="1976"/>
                    <a:pt x="816" y="1973"/>
                  </a:cubicBezTo>
                  <a:cubicBezTo>
                    <a:pt x="616" y="1946"/>
                    <a:pt x="421" y="1823"/>
                    <a:pt x="288" y="1640"/>
                  </a:cubicBezTo>
                  <a:cubicBezTo>
                    <a:pt x="187" y="1504"/>
                    <a:pt x="83" y="1275"/>
                    <a:pt x="144" y="963"/>
                  </a:cubicBezTo>
                  <a:cubicBezTo>
                    <a:pt x="252" y="419"/>
                    <a:pt x="670" y="95"/>
                    <a:pt x="925" y="95"/>
                  </a:cubicBezTo>
                  <a:cubicBezTo>
                    <a:pt x="936" y="95"/>
                    <a:pt x="946" y="96"/>
                    <a:pt x="957" y="97"/>
                  </a:cubicBezTo>
                  <a:cubicBezTo>
                    <a:pt x="960" y="98"/>
                    <a:pt x="962" y="98"/>
                    <a:pt x="965" y="98"/>
                  </a:cubicBezTo>
                  <a:cubicBezTo>
                    <a:pt x="987" y="98"/>
                    <a:pt x="1008" y="81"/>
                    <a:pt x="1010" y="57"/>
                  </a:cubicBezTo>
                  <a:cubicBezTo>
                    <a:pt x="1013" y="31"/>
                    <a:pt x="997" y="9"/>
                    <a:pt x="970" y="4"/>
                  </a:cubicBezTo>
                  <a:cubicBezTo>
                    <a:pt x="955" y="2"/>
                    <a:pt x="939" y="1"/>
                    <a:pt x="9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64"/>
            <p:cNvSpPr/>
            <p:nvPr/>
          </p:nvSpPr>
          <p:spPr>
            <a:xfrm>
              <a:off x="8735404" y="2822462"/>
              <a:ext cx="251944" cy="1458247"/>
            </a:xfrm>
            <a:custGeom>
              <a:avLst/>
              <a:gdLst/>
              <a:ahLst/>
              <a:cxnLst/>
              <a:rect l="l" t="t" r="r" b="b"/>
              <a:pathLst>
                <a:path w="2119" h="12265" extrusionOk="0">
                  <a:moveTo>
                    <a:pt x="54" y="0"/>
                  </a:moveTo>
                  <a:cubicBezTo>
                    <a:pt x="50" y="0"/>
                    <a:pt x="45" y="1"/>
                    <a:pt x="41" y="2"/>
                  </a:cubicBezTo>
                  <a:cubicBezTo>
                    <a:pt x="19" y="8"/>
                    <a:pt x="1" y="34"/>
                    <a:pt x="9" y="58"/>
                  </a:cubicBezTo>
                  <a:lnTo>
                    <a:pt x="1231" y="4747"/>
                  </a:lnTo>
                  <a:cubicBezTo>
                    <a:pt x="1231" y="4776"/>
                    <a:pt x="1500" y="8455"/>
                    <a:pt x="2020" y="12225"/>
                  </a:cubicBezTo>
                  <a:cubicBezTo>
                    <a:pt x="2031" y="12249"/>
                    <a:pt x="2049" y="12265"/>
                    <a:pt x="2070" y="12265"/>
                  </a:cubicBezTo>
                  <a:lnTo>
                    <a:pt x="2076" y="12265"/>
                  </a:lnTo>
                  <a:cubicBezTo>
                    <a:pt x="2102" y="12262"/>
                    <a:pt x="2118" y="12238"/>
                    <a:pt x="2116" y="12211"/>
                  </a:cubicBezTo>
                  <a:cubicBezTo>
                    <a:pt x="1594" y="8445"/>
                    <a:pt x="1327" y="4766"/>
                    <a:pt x="1325" y="4731"/>
                  </a:cubicBezTo>
                  <a:lnTo>
                    <a:pt x="99" y="34"/>
                  </a:lnTo>
                  <a:cubicBezTo>
                    <a:pt x="93" y="15"/>
                    <a:pt x="75" y="0"/>
                    <a:pt x="54" y="0"/>
                  </a:cubicBezTo>
                  <a:close/>
                </a:path>
              </a:pathLst>
            </a:custGeom>
            <a:solidFill>
              <a:srgbClr val="C3B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64"/>
            <p:cNvSpPr/>
            <p:nvPr/>
          </p:nvSpPr>
          <p:spPr>
            <a:xfrm>
              <a:off x="8907687" y="4233379"/>
              <a:ext cx="245642" cy="47082"/>
            </a:xfrm>
            <a:custGeom>
              <a:avLst/>
              <a:gdLst/>
              <a:ahLst/>
              <a:cxnLst/>
              <a:rect l="l" t="t" r="r" b="b"/>
              <a:pathLst>
                <a:path w="2066" h="396" extrusionOk="0">
                  <a:moveTo>
                    <a:pt x="2011" y="0"/>
                  </a:moveTo>
                  <a:cubicBezTo>
                    <a:pt x="2003" y="0"/>
                    <a:pt x="1995" y="2"/>
                    <a:pt x="1988" y="6"/>
                  </a:cubicBezTo>
                  <a:cubicBezTo>
                    <a:pt x="1979" y="8"/>
                    <a:pt x="1367" y="304"/>
                    <a:pt x="610" y="304"/>
                  </a:cubicBezTo>
                  <a:cubicBezTo>
                    <a:pt x="434" y="304"/>
                    <a:pt x="250" y="288"/>
                    <a:pt x="65" y="249"/>
                  </a:cubicBezTo>
                  <a:cubicBezTo>
                    <a:pt x="61" y="248"/>
                    <a:pt x="58" y="248"/>
                    <a:pt x="55" y="248"/>
                  </a:cubicBezTo>
                  <a:cubicBezTo>
                    <a:pt x="32" y="248"/>
                    <a:pt x="13" y="263"/>
                    <a:pt x="6" y="286"/>
                  </a:cubicBezTo>
                  <a:cubicBezTo>
                    <a:pt x="1" y="313"/>
                    <a:pt x="17" y="336"/>
                    <a:pt x="43" y="342"/>
                  </a:cubicBezTo>
                  <a:cubicBezTo>
                    <a:pt x="238" y="379"/>
                    <a:pt x="427" y="395"/>
                    <a:pt x="611" y="395"/>
                  </a:cubicBezTo>
                  <a:cubicBezTo>
                    <a:pt x="1394" y="395"/>
                    <a:pt x="2023" y="91"/>
                    <a:pt x="2033" y="89"/>
                  </a:cubicBezTo>
                  <a:cubicBezTo>
                    <a:pt x="2055" y="78"/>
                    <a:pt x="2065" y="49"/>
                    <a:pt x="2052" y="25"/>
                  </a:cubicBezTo>
                  <a:cubicBezTo>
                    <a:pt x="2045" y="10"/>
                    <a:pt x="2028" y="0"/>
                    <a:pt x="2011" y="0"/>
                  </a:cubicBezTo>
                  <a:close/>
                </a:path>
              </a:pathLst>
            </a:custGeom>
            <a:solidFill>
              <a:srgbClr val="C3B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64"/>
            <p:cNvSpPr/>
            <p:nvPr/>
          </p:nvSpPr>
          <p:spPr>
            <a:xfrm>
              <a:off x="8907092" y="1905549"/>
              <a:ext cx="22234" cy="56000"/>
            </a:xfrm>
            <a:custGeom>
              <a:avLst/>
              <a:gdLst/>
              <a:ahLst/>
              <a:cxnLst/>
              <a:rect l="l" t="t" r="r" b="b"/>
              <a:pathLst>
                <a:path w="187" h="471" extrusionOk="0">
                  <a:moveTo>
                    <a:pt x="136" y="0"/>
                  </a:moveTo>
                  <a:cubicBezTo>
                    <a:pt x="115" y="0"/>
                    <a:pt x="98" y="14"/>
                    <a:pt x="94" y="34"/>
                  </a:cubicBezTo>
                  <a:lnTo>
                    <a:pt x="0" y="410"/>
                  </a:lnTo>
                  <a:lnTo>
                    <a:pt x="0" y="420"/>
                  </a:lnTo>
                  <a:cubicBezTo>
                    <a:pt x="0" y="442"/>
                    <a:pt x="14" y="460"/>
                    <a:pt x="35" y="468"/>
                  </a:cubicBezTo>
                  <a:cubicBezTo>
                    <a:pt x="40" y="471"/>
                    <a:pt x="43" y="471"/>
                    <a:pt x="46" y="471"/>
                  </a:cubicBezTo>
                  <a:cubicBezTo>
                    <a:pt x="67" y="471"/>
                    <a:pt x="86" y="458"/>
                    <a:pt x="94" y="434"/>
                  </a:cubicBezTo>
                  <a:lnTo>
                    <a:pt x="187" y="58"/>
                  </a:lnTo>
                  <a:lnTo>
                    <a:pt x="187" y="47"/>
                  </a:lnTo>
                  <a:cubicBezTo>
                    <a:pt x="187" y="26"/>
                    <a:pt x="174" y="7"/>
                    <a:pt x="150" y="2"/>
                  </a:cubicBezTo>
                  <a:cubicBezTo>
                    <a:pt x="145" y="1"/>
                    <a:pt x="140" y="0"/>
                    <a:pt x="136" y="0"/>
                  </a:cubicBezTo>
                  <a:close/>
                </a:path>
              </a:pathLst>
            </a:custGeom>
            <a:solidFill>
              <a:srgbClr val="B2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64"/>
            <p:cNvSpPr/>
            <p:nvPr/>
          </p:nvSpPr>
          <p:spPr>
            <a:xfrm>
              <a:off x="8791762" y="2028961"/>
              <a:ext cx="106889" cy="403649"/>
            </a:xfrm>
            <a:custGeom>
              <a:avLst/>
              <a:gdLst/>
              <a:ahLst/>
              <a:cxnLst/>
              <a:rect l="l" t="t" r="r" b="b"/>
              <a:pathLst>
                <a:path w="899" h="3395" extrusionOk="0">
                  <a:moveTo>
                    <a:pt x="849" y="1"/>
                  </a:moveTo>
                  <a:cubicBezTo>
                    <a:pt x="829" y="1"/>
                    <a:pt x="812" y="14"/>
                    <a:pt x="805" y="35"/>
                  </a:cubicBezTo>
                  <a:lnTo>
                    <a:pt x="645" y="696"/>
                  </a:lnTo>
                  <a:lnTo>
                    <a:pt x="645" y="704"/>
                  </a:lnTo>
                  <a:cubicBezTo>
                    <a:pt x="645" y="728"/>
                    <a:pt x="664" y="744"/>
                    <a:pt x="683" y="752"/>
                  </a:cubicBezTo>
                  <a:cubicBezTo>
                    <a:pt x="685" y="752"/>
                    <a:pt x="691" y="754"/>
                    <a:pt x="693" y="754"/>
                  </a:cubicBezTo>
                  <a:cubicBezTo>
                    <a:pt x="717" y="754"/>
                    <a:pt x="733" y="738"/>
                    <a:pt x="739" y="717"/>
                  </a:cubicBezTo>
                  <a:lnTo>
                    <a:pt x="899" y="59"/>
                  </a:lnTo>
                  <a:lnTo>
                    <a:pt x="899" y="48"/>
                  </a:lnTo>
                  <a:cubicBezTo>
                    <a:pt x="899" y="24"/>
                    <a:pt x="883" y="8"/>
                    <a:pt x="864" y="3"/>
                  </a:cubicBezTo>
                  <a:cubicBezTo>
                    <a:pt x="859" y="2"/>
                    <a:pt x="854" y="1"/>
                    <a:pt x="849" y="1"/>
                  </a:cubicBezTo>
                  <a:close/>
                  <a:moveTo>
                    <a:pt x="524" y="1319"/>
                  </a:moveTo>
                  <a:cubicBezTo>
                    <a:pt x="504" y="1319"/>
                    <a:pt x="489" y="1332"/>
                    <a:pt x="483" y="1354"/>
                  </a:cubicBezTo>
                  <a:lnTo>
                    <a:pt x="323" y="2014"/>
                  </a:lnTo>
                  <a:lnTo>
                    <a:pt x="323" y="2022"/>
                  </a:lnTo>
                  <a:cubicBezTo>
                    <a:pt x="323" y="2046"/>
                    <a:pt x="339" y="2062"/>
                    <a:pt x="360" y="2070"/>
                  </a:cubicBezTo>
                  <a:cubicBezTo>
                    <a:pt x="363" y="2073"/>
                    <a:pt x="366" y="2073"/>
                    <a:pt x="371" y="2073"/>
                  </a:cubicBezTo>
                  <a:cubicBezTo>
                    <a:pt x="392" y="2073"/>
                    <a:pt x="411" y="2057"/>
                    <a:pt x="416" y="2036"/>
                  </a:cubicBezTo>
                  <a:lnTo>
                    <a:pt x="576" y="1378"/>
                  </a:lnTo>
                  <a:lnTo>
                    <a:pt x="576" y="1367"/>
                  </a:lnTo>
                  <a:cubicBezTo>
                    <a:pt x="576" y="1343"/>
                    <a:pt x="560" y="1327"/>
                    <a:pt x="539" y="1322"/>
                  </a:cubicBezTo>
                  <a:cubicBezTo>
                    <a:pt x="534" y="1320"/>
                    <a:pt x="529" y="1319"/>
                    <a:pt x="524" y="1319"/>
                  </a:cubicBezTo>
                  <a:close/>
                  <a:moveTo>
                    <a:pt x="204" y="2641"/>
                  </a:moveTo>
                  <a:cubicBezTo>
                    <a:pt x="183" y="2641"/>
                    <a:pt x="165" y="2657"/>
                    <a:pt x="161" y="2675"/>
                  </a:cubicBezTo>
                  <a:lnTo>
                    <a:pt x="1" y="3336"/>
                  </a:lnTo>
                  <a:lnTo>
                    <a:pt x="1" y="3346"/>
                  </a:lnTo>
                  <a:cubicBezTo>
                    <a:pt x="1" y="3368"/>
                    <a:pt x="17" y="3386"/>
                    <a:pt x="38" y="3392"/>
                  </a:cubicBezTo>
                  <a:cubicBezTo>
                    <a:pt x="41" y="3392"/>
                    <a:pt x="43" y="3392"/>
                    <a:pt x="46" y="3394"/>
                  </a:cubicBezTo>
                  <a:cubicBezTo>
                    <a:pt x="70" y="3394"/>
                    <a:pt x="86" y="3378"/>
                    <a:pt x="94" y="3360"/>
                  </a:cubicBezTo>
                  <a:lnTo>
                    <a:pt x="254" y="2699"/>
                  </a:lnTo>
                  <a:lnTo>
                    <a:pt x="254" y="2688"/>
                  </a:lnTo>
                  <a:cubicBezTo>
                    <a:pt x="254" y="2667"/>
                    <a:pt x="238" y="2648"/>
                    <a:pt x="217" y="2643"/>
                  </a:cubicBezTo>
                  <a:cubicBezTo>
                    <a:pt x="212" y="2642"/>
                    <a:pt x="208" y="2641"/>
                    <a:pt x="204" y="2641"/>
                  </a:cubicBezTo>
                  <a:close/>
                </a:path>
              </a:pathLst>
            </a:custGeom>
            <a:solidFill>
              <a:srgbClr val="B2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64"/>
            <p:cNvSpPr/>
            <p:nvPr/>
          </p:nvSpPr>
          <p:spPr>
            <a:xfrm>
              <a:off x="8761680" y="2499426"/>
              <a:ext cx="22353" cy="56000"/>
            </a:xfrm>
            <a:custGeom>
              <a:avLst/>
              <a:gdLst/>
              <a:ahLst/>
              <a:cxnLst/>
              <a:rect l="l" t="t" r="r" b="b"/>
              <a:pathLst>
                <a:path w="188" h="471" extrusionOk="0">
                  <a:moveTo>
                    <a:pt x="136" y="0"/>
                  </a:moveTo>
                  <a:cubicBezTo>
                    <a:pt x="115" y="0"/>
                    <a:pt x="98" y="14"/>
                    <a:pt x="94" y="34"/>
                  </a:cubicBezTo>
                  <a:lnTo>
                    <a:pt x="1" y="410"/>
                  </a:lnTo>
                  <a:lnTo>
                    <a:pt x="1" y="420"/>
                  </a:lnTo>
                  <a:cubicBezTo>
                    <a:pt x="1" y="442"/>
                    <a:pt x="14" y="460"/>
                    <a:pt x="38" y="468"/>
                  </a:cubicBezTo>
                  <a:cubicBezTo>
                    <a:pt x="41" y="471"/>
                    <a:pt x="43" y="471"/>
                    <a:pt x="46" y="471"/>
                  </a:cubicBezTo>
                  <a:cubicBezTo>
                    <a:pt x="67" y="471"/>
                    <a:pt x="86" y="458"/>
                    <a:pt x="94" y="434"/>
                  </a:cubicBezTo>
                  <a:lnTo>
                    <a:pt x="187" y="58"/>
                  </a:lnTo>
                  <a:lnTo>
                    <a:pt x="187" y="47"/>
                  </a:lnTo>
                  <a:cubicBezTo>
                    <a:pt x="187" y="26"/>
                    <a:pt x="174" y="7"/>
                    <a:pt x="150" y="2"/>
                  </a:cubicBezTo>
                  <a:cubicBezTo>
                    <a:pt x="145" y="1"/>
                    <a:pt x="140" y="0"/>
                    <a:pt x="136" y="0"/>
                  </a:cubicBezTo>
                  <a:close/>
                </a:path>
              </a:pathLst>
            </a:custGeom>
            <a:solidFill>
              <a:srgbClr val="B2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64"/>
            <p:cNvSpPr/>
            <p:nvPr/>
          </p:nvSpPr>
          <p:spPr>
            <a:xfrm>
              <a:off x="9571611" y="1875707"/>
              <a:ext cx="21283" cy="56475"/>
            </a:xfrm>
            <a:custGeom>
              <a:avLst/>
              <a:gdLst/>
              <a:ahLst/>
              <a:cxnLst/>
              <a:rect l="l" t="t" r="r" b="b"/>
              <a:pathLst>
                <a:path w="179" h="475" extrusionOk="0">
                  <a:moveTo>
                    <a:pt x="130" y="1"/>
                  </a:moveTo>
                  <a:cubicBezTo>
                    <a:pt x="110" y="1"/>
                    <a:pt x="90" y="18"/>
                    <a:pt x="86" y="40"/>
                  </a:cubicBezTo>
                  <a:lnTo>
                    <a:pt x="0" y="418"/>
                  </a:lnTo>
                  <a:lnTo>
                    <a:pt x="0" y="429"/>
                  </a:lnTo>
                  <a:cubicBezTo>
                    <a:pt x="0" y="448"/>
                    <a:pt x="14" y="469"/>
                    <a:pt x="38" y="474"/>
                  </a:cubicBezTo>
                  <a:lnTo>
                    <a:pt x="48" y="474"/>
                  </a:lnTo>
                  <a:cubicBezTo>
                    <a:pt x="67" y="474"/>
                    <a:pt x="88" y="461"/>
                    <a:pt x="94" y="440"/>
                  </a:cubicBezTo>
                  <a:lnTo>
                    <a:pt x="179" y="59"/>
                  </a:lnTo>
                  <a:lnTo>
                    <a:pt x="179" y="48"/>
                  </a:lnTo>
                  <a:cubicBezTo>
                    <a:pt x="179" y="29"/>
                    <a:pt x="166" y="8"/>
                    <a:pt x="142" y="3"/>
                  </a:cubicBezTo>
                  <a:cubicBezTo>
                    <a:pt x="138" y="1"/>
                    <a:pt x="134" y="1"/>
                    <a:pt x="130" y="1"/>
                  </a:cubicBezTo>
                  <a:close/>
                </a:path>
              </a:pathLst>
            </a:custGeom>
            <a:solidFill>
              <a:srgbClr val="B2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64"/>
            <p:cNvSpPr/>
            <p:nvPr/>
          </p:nvSpPr>
          <p:spPr>
            <a:xfrm>
              <a:off x="9468646" y="1997930"/>
              <a:ext cx="97377" cy="395088"/>
            </a:xfrm>
            <a:custGeom>
              <a:avLst/>
              <a:gdLst/>
              <a:ahLst/>
              <a:cxnLst/>
              <a:rect l="l" t="t" r="r" b="b"/>
              <a:pathLst>
                <a:path w="819" h="3323" extrusionOk="0">
                  <a:moveTo>
                    <a:pt x="772" y="0"/>
                  </a:moveTo>
                  <a:cubicBezTo>
                    <a:pt x="748" y="0"/>
                    <a:pt x="727" y="13"/>
                    <a:pt x="720" y="38"/>
                  </a:cubicBezTo>
                  <a:lnTo>
                    <a:pt x="579" y="682"/>
                  </a:lnTo>
                  <a:lnTo>
                    <a:pt x="579" y="693"/>
                  </a:lnTo>
                  <a:cubicBezTo>
                    <a:pt x="579" y="717"/>
                    <a:pt x="592" y="736"/>
                    <a:pt x="613" y="738"/>
                  </a:cubicBezTo>
                  <a:lnTo>
                    <a:pt x="624" y="738"/>
                  </a:lnTo>
                  <a:cubicBezTo>
                    <a:pt x="648" y="738"/>
                    <a:pt x="667" y="725"/>
                    <a:pt x="672" y="704"/>
                  </a:cubicBezTo>
                  <a:lnTo>
                    <a:pt x="813" y="56"/>
                  </a:lnTo>
                  <a:cubicBezTo>
                    <a:pt x="819" y="30"/>
                    <a:pt x="805" y="6"/>
                    <a:pt x="779" y="0"/>
                  </a:cubicBezTo>
                  <a:cubicBezTo>
                    <a:pt x="776" y="0"/>
                    <a:pt x="774" y="0"/>
                    <a:pt x="772" y="0"/>
                  </a:cubicBezTo>
                  <a:close/>
                  <a:moveTo>
                    <a:pt x="482" y="1292"/>
                  </a:moveTo>
                  <a:cubicBezTo>
                    <a:pt x="458" y="1292"/>
                    <a:pt x="437" y="1305"/>
                    <a:pt x="432" y="1330"/>
                  </a:cubicBezTo>
                  <a:lnTo>
                    <a:pt x="288" y="1974"/>
                  </a:lnTo>
                  <a:lnTo>
                    <a:pt x="288" y="1985"/>
                  </a:lnTo>
                  <a:cubicBezTo>
                    <a:pt x="288" y="2009"/>
                    <a:pt x="304" y="2028"/>
                    <a:pt x="323" y="2030"/>
                  </a:cubicBezTo>
                  <a:lnTo>
                    <a:pt x="334" y="2030"/>
                  </a:lnTo>
                  <a:cubicBezTo>
                    <a:pt x="358" y="2030"/>
                    <a:pt x="376" y="2017"/>
                    <a:pt x="382" y="1993"/>
                  </a:cubicBezTo>
                  <a:lnTo>
                    <a:pt x="523" y="1348"/>
                  </a:lnTo>
                  <a:lnTo>
                    <a:pt x="523" y="1338"/>
                  </a:lnTo>
                  <a:cubicBezTo>
                    <a:pt x="523" y="1316"/>
                    <a:pt x="507" y="1295"/>
                    <a:pt x="488" y="1292"/>
                  </a:cubicBezTo>
                  <a:cubicBezTo>
                    <a:pt x="486" y="1292"/>
                    <a:pt x="484" y="1292"/>
                    <a:pt x="482" y="1292"/>
                  </a:cubicBezTo>
                  <a:close/>
                  <a:moveTo>
                    <a:pt x="193" y="2584"/>
                  </a:moveTo>
                  <a:cubicBezTo>
                    <a:pt x="170" y="2584"/>
                    <a:pt x="152" y="2595"/>
                    <a:pt x="145" y="2622"/>
                  </a:cubicBezTo>
                  <a:lnTo>
                    <a:pt x="1" y="3266"/>
                  </a:lnTo>
                  <a:lnTo>
                    <a:pt x="1" y="3277"/>
                  </a:lnTo>
                  <a:cubicBezTo>
                    <a:pt x="1" y="3296"/>
                    <a:pt x="11" y="3314"/>
                    <a:pt x="27" y="3320"/>
                  </a:cubicBezTo>
                  <a:cubicBezTo>
                    <a:pt x="27" y="3322"/>
                    <a:pt x="33" y="3322"/>
                    <a:pt x="35" y="3322"/>
                  </a:cubicBezTo>
                  <a:lnTo>
                    <a:pt x="49" y="3322"/>
                  </a:lnTo>
                  <a:cubicBezTo>
                    <a:pt x="62" y="3322"/>
                    <a:pt x="70" y="3320"/>
                    <a:pt x="81" y="3309"/>
                  </a:cubicBezTo>
                  <a:cubicBezTo>
                    <a:pt x="89" y="3304"/>
                    <a:pt x="91" y="3296"/>
                    <a:pt x="94" y="3285"/>
                  </a:cubicBezTo>
                  <a:lnTo>
                    <a:pt x="238" y="2640"/>
                  </a:lnTo>
                  <a:lnTo>
                    <a:pt x="238" y="2630"/>
                  </a:lnTo>
                  <a:cubicBezTo>
                    <a:pt x="238" y="2606"/>
                    <a:pt x="224" y="2587"/>
                    <a:pt x="200" y="2584"/>
                  </a:cubicBezTo>
                  <a:cubicBezTo>
                    <a:pt x="198" y="2584"/>
                    <a:pt x="195" y="2584"/>
                    <a:pt x="193" y="2584"/>
                  </a:cubicBezTo>
                  <a:close/>
                </a:path>
              </a:pathLst>
            </a:custGeom>
            <a:solidFill>
              <a:srgbClr val="B2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64"/>
            <p:cNvSpPr/>
            <p:nvPr/>
          </p:nvSpPr>
          <p:spPr>
            <a:xfrm>
              <a:off x="9441062" y="2458170"/>
              <a:ext cx="21045" cy="56475"/>
            </a:xfrm>
            <a:custGeom>
              <a:avLst/>
              <a:gdLst/>
              <a:ahLst/>
              <a:cxnLst/>
              <a:rect l="l" t="t" r="r" b="b"/>
              <a:pathLst>
                <a:path w="177" h="475" extrusionOk="0">
                  <a:moveTo>
                    <a:pt x="128" y="1"/>
                  </a:moveTo>
                  <a:cubicBezTo>
                    <a:pt x="109" y="1"/>
                    <a:pt x="90" y="15"/>
                    <a:pt x="83" y="37"/>
                  </a:cubicBezTo>
                  <a:lnTo>
                    <a:pt x="1" y="418"/>
                  </a:lnTo>
                  <a:lnTo>
                    <a:pt x="1" y="429"/>
                  </a:lnTo>
                  <a:cubicBezTo>
                    <a:pt x="1" y="448"/>
                    <a:pt x="14" y="469"/>
                    <a:pt x="38" y="474"/>
                  </a:cubicBezTo>
                  <a:lnTo>
                    <a:pt x="46" y="474"/>
                  </a:lnTo>
                  <a:cubicBezTo>
                    <a:pt x="68" y="474"/>
                    <a:pt x="86" y="461"/>
                    <a:pt x="94" y="437"/>
                  </a:cubicBezTo>
                  <a:lnTo>
                    <a:pt x="177" y="59"/>
                  </a:lnTo>
                  <a:lnTo>
                    <a:pt x="177" y="48"/>
                  </a:lnTo>
                  <a:cubicBezTo>
                    <a:pt x="177" y="27"/>
                    <a:pt x="163" y="8"/>
                    <a:pt x="139" y="3"/>
                  </a:cubicBezTo>
                  <a:cubicBezTo>
                    <a:pt x="136" y="1"/>
                    <a:pt x="132" y="1"/>
                    <a:pt x="128" y="1"/>
                  </a:cubicBezTo>
                  <a:close/>
                </a:path>
              </a:pathLst>
            </a:custGeom>
            <a:solidFill>
              <a:srgbClr val="B2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64"/>
            <p:cNvSpPr/>
            <p:nvPr/>
          </p:nvSpPr>
          <p:spPr>
            <a:xfrm>
              <a:off x="8356239" y="2496454"/>
              <a:ext cx="155637" cy="104033"/>
            </a:xfrm>
            <a:custGeom>
              <a:avLst/>
              <a:gdLst/>
              <a:ahLst/>
              <a:cxnLst/>
              <a:rect l="l" t="t" r="r" b="b"/>
              <a:pathLst>
                <a:path w="1309" h="875" extrusionOk="0">
                  <a:moveTo>
                    <a:pt x="177" y="0"/>
                  </a:moveTo>
                  <a:cubicBezTo>
                    <a:pt x="70" y="456"/>
                    <a:pt x="1" y="874"/>
                    <a:pt x="1" y="874"/>
                  </a:cubicBezTo>
                  <a:cubicBezTo>
                    <a:pt x="1082" y="808"/>
                    <a:pt x="1309" y="259"/>
                    <a:pt x="1309" y="259"/>
                  </a:cubicBezTo>
                  <a:lnTo>
                    <a:pt x="177" y="0"/>
                  </a:lnTo>
                  <a:close/>
                </a:path>
              </a:pathLst>
            </a:custGeom>
            <a:solidFill>
              <a:srgbClr val="C3B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64"/>
            <p:cNvSpPr/>
            <p:nvPr/>
          </p:nvSpPr>
          <p:spPr>
            <a:xfrm>
              <a:off x="10272870" y="2340345"/>
              <a:ext cx="109742" cy="327912"/>
            </a:xfrm>
            <a:custGeom>
              <a:avLst/>
              <a:gdLst/>
              <a:ahLst/>
              <a:cxnLst/>
              <a:rect l="l" t="t" r="r" b="b"/>
              <a:pathLst>
                <a:path w="923" h="2758" extrusionOk="0">
                  <a:moveTo>
                    <a:pt x="35" y="0"/>
                  </a:moveTo>
                  <a:lnTo>
                    <a:pt x="35" y="267"/>
                  </a:lnTo>
                  <a:lnTo>
                    <a:pt x="389" y="267"/>
                  </a:lnTo>
                  <a:cubicBezTo>
                    <a:pt x="496" y="267"/>
                    <a:pt x="656" y="749"/>
                    <a:pt x="656" y="1415"/>
                  </a:cubicBezTo>
                  <a:cubicBezTo>
                    <a:pt x="656" y="2006"/>
                    <a:pt x="480" y="2472"/>
                    <a:pt x="389" y="2491"/>
                  </a:cubicBezTo>
                  <a:lnTo>
                    <a:pt x="1" y="2491"/>
                  </a:lnTo>
                  <a:lnTo>
                    <a:pt x="1" y="2757"/>
                  </a:lnTo>
                  <a:lnTo>
                    <a:pt x="389" y="2757"/>
                  </a:lnTo>
                  <a:cubicBezTo>
                    <a:pt x="826" y="2757"/>
                    <a:pt x="922" y="1761"/>
                    <a:pt x="922" y="1415"/>
                  </a:cubicBezTo>
                  <a:cubicBezTo>
                    <a:pt x="922" y="1268"/>
                    <a:pt x="906" y="0"/>
                    <a:pt x="389" y="0"/>
                  </a:cubicBezTo>
                  <a:close/>
                </a:path>
              </a:pathLst>
            </a:custGeom>
            <a:solidFill>
              <a:srgbClr val="696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64"/>
            <p:cNvSpPr/>
            <p:nvPr/>
          </p:nvSpPr>
          <p:spPr>
            <a:xfrm>
              <a:off x="10051126" y="2257952"/>
              <a:ext cx="229472" cy="492582"/>
            </a:xfrm>
            <a:custGeom>
              <a:avLst/>
              <a:gdLst/>
              <a:ahLst/>
              <a:cxnLst/>
              <a:rect l="l" t="t" r="r" b="b"/>
              <a:pathLst>
                <a:path w="1930" h="4143" extrusionOk="0">
                  <a:moveTo>
                    <a:pt x="1" y="0"/>
                  </a:moveTo>
                  <a:lnTo>
                    <a:pt x="1" y="4074"/>
                  </a:lnTo>
                  <a:cubicBezTo>
                    <a:pt x="1" y="4114"/>
                    <a:pt x="35" y="4143"/>
                    <a:pt x="70" y="4143"/>
                  </a:cubicBezTo>
                  <a:lnTo>
                    <a:pt x="1860" y="4143"/>
                  </a:lnTo>
                  <a:cubicBezTo>
                    <a:pt x="1900" y="4143"/>
                    <a:pt x="1929" y="4114"/>
                    <a:pt x="1927" y="4074"/>
                  </a:cubicBezTo>
                  <a:lnTo>
                    <a:pt x="1927" y="0"/>
                  </a:lnTo>
                  <a:close/>
                </a:path>
              </a:pathLst>
            </a:custGeom>
            <a:solidFill>
              <a:srgbClr val="779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64"/>
            <p:cNvSpPr/>
            <p:nvPr/>
          </p:nvSpPr>
          <p:spPr>
            <a:xfrm>
              <a:off x="10057784" y="2257952"/>
              <a:ext cx="222457" cy="492344"/>
            </a:xfrm>
            <a:custGeom>
              <a:avLst/>
              <a:gdLst/>
              <a:ahLst/>
              <a:cxnLst/>
              <a:rect l="l" t="t" r="r" b="b"/>
              <a:pathLst>
                <a:path w="1871" h="4141" extrusionOk="0">
                  <a:moveTo>
                    <a:pt x="1383" y="0"/>
                  </a:moveTo>
                  <a:lnTo>
                    <a:pt x="1383" y="3592"/>
                  </a:lnTo>
                  <a:cubicBezTo>
                    <a:pt x="1383" y="3797"/>
                    <a:pt x="1218" y="3965"/>
                    <a:pt x="1010" y="3965"/>
                  </a:cubicBezTo>
                  <a:lnTo>
                    <a:pt x="1" y="3965"/>
                  </a:lnTo>
                  <a:cubicBezTo>
                    <a:pt x="67" y="4071"/>
                    <a:pt x="185" y="4140"/>
                    <a:pt x="318" y="4140"/>
                  </a:cubicBezTo>
                  <a:lnTo>
                    <a:pt x="1498" y="4140"/>
                  </a:lnTo>
                  <a:cubicBezTo>
                    <a:pt x="1703" y="4140"/>
                    <a:pt x="1871" y="3972"/>
                    <a:pt x="1871" y="3767"/>
                  </a:cubicBezTo>
                  <a:lnTo>
                    <a:pt x="1871" y="0"/>
                  </a:lnTo>
                  <a:close/>
                </a:path>
              </a:pathLst>
            </a:custGeom>
            <a:solidFill>
              <a:srgbClr val="647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64"/>
            <p:cNvSpPr/>
            <p:nvPr/>
          </p:nvSpPr>
          <p:spPr>
            <a:xfrm>
              <a:off x="10072646" y="2399793"/>
              <a:ext cx="59092" cy="207353"/>
            </a:xfrm>
            <a:custGeom>
              <a:avLst/>
              <a:gdLst/>
              <a:ahLst/>
              <a:cxnLst/>
              <a:rect l="l" t="t" r="r" b="b"/>
              <a:pathLst>
                <a:path w="497" h="1744" extrusionOk="0">
                  <a:moveTo>
                    <a:pt x="1" y="1"/>
                  </a:moveTo>
                  <a:lnTo>
                    <a:pt x="1" y="1743"/>
                  </a:lnTo>
                  <a:cubicBezTo>
                    <a:pt x="1" y="1743"/>
                    <a:pt x="496" y="1474"/>
                    <a:pt x="496" y="782"/>
                  </a:cubicBezTo>
                  <a:cubicBezTo>
                    <a:pt x="494" y="89"/>
                    <a:pt x="1" y="1"/>
                    <a:pt x="1" y="1"/>
                  </a:cubicBezTo>
                  <a:close/>
                </a:path>
              </a:pathLst>
            </a:custGeom>
            <a:solidFill>
              <a:srgbClr val="95B0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64"/>
            <p:cNvSpPr/>
            <p:nvPr/>
          </p:nvSpPr>
          <p:spPr>
            <a:xfrm>
              <a:off x="10072646" y="2286130"/>
              <a:ext cx="59092" cy="37214"/>
            </a:xfrm>
            <a:custGeom>
              <a:avLst/>
              <a:gdLst/>
              <a:ahLst/>
              <a:cxnLst/>
              <a:rect l="l" t="t" r="r" b="b"/>
              <a:pathLst>
                <a:path w="497" h="313" extrusionOk="0">
                  <a:moveTo>
                    <a:pt x="1" y="1"/>
                  </a:moveTo>
                  <a:lnTo>
                    <a:pt x="1" y="312"/>
                  </a:lnTo>
                  <a:cubicBezTo>
                    <a:pt x="1" y="312"/>
                    <a:pt x="496" y="264"/>
                    <a:pt x="496" y="139"/>
                  </a:cubicBezTo>
                  <a:cubicBezTo>
                    <a:pt x="494" y="17"/>
                    <a:pt x="1" y="1"/>
                    <a:pt x="1" y="1"/>
                  </a:cubicBezTo>
                  <a:close/>
                </a:path>
              </a:pathLst>
            </a:custGeom>
            <a:solidFill>
              <a:srgbClr val="95B0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64"/>
            <p:cNvSpPr/>
            <p:nvPr/>
          </p:nvSpPr>
          <p:spPr>
            <a:xfrm>
              <a:off x="10051483" y="2069148"/>
              <a:ext cx="229115" cy="192372"/>
            </a:xfrm>
            <a:custGeom>
              <a:avLst/>
              <a:gdLst/>
              <a:ahLst/>
              <a:cxnLst/>
              <a:rect l="l" t="t" r="r" b="b"/>
              <a:pathLst>
                <a:path w="1927" h="1618" extrusionOk="0">
                  <a:moveTo>
                    <a:pt x="142" y="1"/>
                  </a:moveTo>
                  <a:cubicBezTo>
                    <a:pt x="64" y="1"/>
                    <a:pt x="0" y="62"/>
                    <a:pt x="0" y="139"/>
                  </a:cubicBezTo>
                  <a:lnTo>
                    <a:pt x="0" y="1618"/>
                  </a:lnTo>
                  <a:lnTo>
                    <a:pt x="1926" y="1618"/>
                  </a:lnTo>
                  <a:lnTo>
                    <a:pt x="1926" y="139"/>
                  </a:lnTo>
                  <a:cubicBezTo>
                    <a:pt x="1926" y="65"/>
                    <a:pt x="1863" y="1"/>
                    <a:pt x="1785" y="1"/>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64"/>
            <p:cNvSpPr/>
            <p:nvPr/>
          </p:nvSpPr>
          <p:spPr>
            <a:xfrm>
              <a:off x="10052077" y="2069148"/>
              <a:ext cx="228878" cy="193085"/>
            </a:xfrm>
            <a:custGeom>
              <a:avLst/>
              <a:gdLst/>
              <a:ahLst/>
              <a:cxnLst/>
              <a:rect l="l" t="t" r="r" b="b"/>
              <a:pathLst>
                <a:path w="1925" h="1624" extrusionOk="0">
                  <a:moveTo>
                    <a:pt x="760" y="1"/>
                  </a:moveTo>
                  <a:cubicBezTo>
                    <a:pt x="696" y="1"/>
                    <a:pt x="635" y="6"/>
                    <a:pt x="576" y="25"/>
                  </a:cubicBezTo>
                  <a:lnTo>
                    <a:pt x="760" y="25"/>
                  </a:lnTo>
                  <a:cubicBezTo>
                    <a:pt x="1130" y="25"/>
                    <a:pt x="1434" y="326"/>
                    <a:pt x="1434" y="699"/>
                  </a:cubicBezTo>
                  <a:lnTo>
                    <a:pt x="1434" y="1466"/>
                  </a:lnTo>
                  <a:lnTo>
                    <a:pt x="1" y="1466"/>
                  </a:lnTo>
                  <a:lnTo>
                    <a:pt x="1" y="1623"/>
                  </a:lnTo>
                  <a:lnTo>
                    <a:pt x="1924" y="1623"/>
                  </a:lnTo>
                  <a:lnTo>
                    <a:pt x="1924" y="763"/>
                  </a:lnTo>
                  <a:cubicBezTo>
                    <a:pt x="1921" y="339"/>
                    <a:pt x="1580" y="1"/>
                    <a:pt x="1162" y="1"/>
                  </a:cubicBezTo>
                  <a:close/>
                </a:path>
              </a:pathLst>
            </a:custGeom>
            <a:solidFill>
              <a:srgbClr val="000000">
                <a:alpha val="29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64"/>
            <p:cNvSpPr/>
            <p:nvPr/>
          </p:nvSpPr>
          <p:spPr>
            <a:xfrm>
              <a:off x="10043279" y="2332379"/>
              <a:ext cx="245523" cy="49223"/>
            </a:xfrm>
            <a:custGeom>
              <a:avLst/>
              <a:gdLst/>
              <a:ahLst/>
              <a:cxnLst/>
              <a:rect l="l" t="t" r="r" b="b"/>
              <a:pathLst>
                <a:path w="2065" h="414" extrusionOk="0">
                  <a:moveTo>
                    <a:pt x="8" y="1"/>
                  </a:moveTo>
                  <a:cubicBezTo>
                    <a:pt x="3" y="1"/>
                    <a:pt x="0" y="3"/>
                    <a:pt x="0" y="9"/>
                  </a:cubicBezTo>
                  <a:lnTo>
                    <a:pt x="0" y="408"/>
                  </a:lnTo>
                  <a:cubicBezTo>
                    <a:pt x="0" y="411"/>
                    <a:pt x="3" y="413"/>
                    <a:pt x="8" y="413"/>
                  </a:cubicBezTo>
                  <a:lnTo>
                    <a:pt x="2054" y="413"/>
                  </a:lnTo>
                  <a:cubicBezTo>
                    <a:pt x="2062" y="413"/>
                    <a:pt x="2065" y="408"/>
                    <a:pt x="2062" y="408"/>
                  </a:cubicBezTo>
                  <a:lnTo>
                    <a:pt x="2062" y="9"/>
                  </a:lnTo>
                  <a:cubicBezTo>
                    <a:pt x="2062" y="3"/>
                    <a:pt x="2059" y="1"/>
                    <a:pt x="2054" y="1"/>
                  </a:cubicBezTo>
                  <a:close/>
                </a:path>
              </a:pathLst>
            </a:custGeom>
            <a:solidFill>
              <a:srgbClr val="696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64"/>
            <p:cNvSpPr/>
            <p:nvPr/>
          </p:nvSpPr>
          <p:spPr>
            <a:xfrm>
              <a:off x="10043279" y="2627237"/>
              <a:ext cx="245523" cy="49223"/>
            </a:xfrm>
            <a:custGeom>
              <a:avLst/>
              <a:gdLst/>
              <a:ahLst/>
              <a:cxnLst/>
              <a:rect l="l" t="t" r="r" b="b"/>
              <a:pathLst>
                <a:path w="2065" h="414" extrusionOk="0">
                  <a:moveTo>
                    <a:pt x="8" y="1"/>
                  </a:moveTo>
                  <a:cubicBezTo>
                    <a:pt x="3" y="1"/>
                    <a:pt x="0" y="6"/>
                    <a:pt x="0" y="9"/>
                  </a:cubicBezTo>
                  <a:lnTo>
                    <a:pt x="0" y="408"/>
                  </a:lnTo>
                  <a:cubicBezTo>
                    <a:pt x="0" y="411"/>
                    <a:pt x="3" y="414"/>
                    <a:pt x="8" y="414"/>
                  </a:cubicBezTo>
                  <a:lnTo>
                    <a:pt x="2054" y="414"/>
                  </a:lnTo>
                  <a:cubicBezTo>
                    <a:pt x="2062" y="414"/>
                    <a:pt x="2065" y="411"/>
                    <a:pt x="2062" y="408"/>
                  </a:cubicBezTo>
                  <a:lnTo>
                    <a:pt x="2062" y="9"/>
                  </a:lnTo>
                  <a:cubicBezTo>
                    <a:pt x="2062" y="6"/>
                    <a:pt x="2059" y="1"/>
                    <a:pt x="2054" y="1"/>
                  </a:cubicBezTo>
                  <a:close/>
                </a:path>
              </a:pathLst>
            </a:custGeom>
            <a:solidFill>
              <a:srgbClr val="696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64"/>
            <p:cNvSpPr/>
            <p:nvPr/>
          </p:nvSpPr>
          <p:spPr>
            <a:xfrm>
              <a:off x="9851259" y="2419172"/>
              <a:ext cx="221863" cy="95116"/>
            </a:xfrm>
            <a:custGeom>
              <a:avLst/>
              <a:gdLst/>
              <a:ahLst/>
              <a:cxnLst/>
              <a:rect l="l" t="t" r="r" b="b"/>
              <a:pathLst>
                <a:path w="1866" h="800" extrusionOk="0">
                  <a:moveTo>
                    <a:pt x="507" y="0"/>
                  </a:moveTo>
                  <a:cubicBezTo>
                    <a:pt x="507" y="78"/>
                    <a:pt x="1" y="246"/>
                    <a:pt x="1" y="459"/>
                  </a:cubicBezTo>
                  <a:lnTo>
                    <a:pt x="1" y="800"/>
                  </a:lnTo>
                  <a:lnTo>
                    <a:pt x="1866" y="797"/>
                  </a:lnTo>
                  <a:lnTo>
                    <a:pt x="1866" y="459"/>
                  </a:lnTo>
                  <a:cubicBezTo>
                    <a:pt x="1866" y="264"/>
                    <a:pt x="1359" y="78"/>
                    <a:pt x="1354" y="0"/>
                  </a:cubicBezTo>
                  <a:close/>
                </a:path>
              </a:pathLst>
            </a:custGeom>
            <a:solidFill>
              <a:srgbClr val="B2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64"/>
            <p:cNvSpPr/>
            <p:nvPr/>
          </p:nvSpPr>
          <p:spPr>
            <a:xfrm>
              <a:off x="9851259" y="2442000"/>
              <a:ext cx="221863" cy="308533"/>
            </a:xfrm>
            <a:custGeom>
              <a:avLst/>
              <a:gdLst/>
              <a:ahLst/>
              <a:cxnLst/>
              <a:rect l="l" t="t" r="r" b="b"/>
              <a:pathLst>
                <a:path w="1866" h="2595" extrusionOk="0">
                  <a:moveTo>
                    <a:pt x="933" y="0"/>
                  </a:moveTo>
                  <a:cubicBezTo>
                    <a:pt x="499" y="0"/>
                    <a:pt x="257" y="80"/>
                    <a:pt x="126" y="152"/>
                  </a:cubicBezTo>
                  <a:cubicBezTo>
                    <a:pt x="51" y="192"/>
                    <a:pt x="1" y="272"/>
                    <a:pt x="1" y="357"/>
                  </a:cubicBezTo>
                  <a:lnTo>
                    <a:pt x="1" y="2315"/>
                  </a:lnTo>
                  <a:cubicBezTo>
                    <a:pt x="1" y="2472"/>
                    <a:pt x="126" y="2595"/>
                    <a:pt x="280" y="2595"/>
                  </a:cubicBezTo>
                  <a:lnTo>
                    <a:pt x="1583" y="2595"/>
                  </a:lnTo>
                  <a:cubicBezTo>
                    <a:pt x="1738" y="2595"/>
                    <a:pt x="1863" y="2470"/>
                    <a:pt x="1863" y="2315"/>
                  </a:cubicBezTo>
                  <a:lnTo>
                    <a:pt x="1863" y="357"/>
                  </a:lnTo>
                  <a:lnTo>
                    <a:pt x="1866" y="357"/>
                  </a:lnTo>
                  <a:cubicBezTo>
                    <a:pt x="1866" y="272"/>
                    <a:pt x="1815" y="192"/>
                    <a:pt x="1738" y="152"/>
                  </a:cubicBezTo>
                  <a:cubicBezTo>
                    <a:pt x="1607" y="86"/>
                    <a:pt x="1365" y="0"/>
                    <a:pt x="933" y="0"/>
                  </a:cubicBez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64"/>
            <p:cNvSpPr/>
            <p:nvPr/>
          </p:nvSpPr>
          <p:spPr>
            <a:xfrm>
              <a:off x="9911421" y="2390638"/>
              <a:ext cx="101182" cy="21044"/>
            </a:xfrm>
            <a:custGeom>
              <a:avLst/>
              <a:gdLst/>
              <a:ahLst/>
              <a:cxnLst/>
              <a:rect l="l" t="t" r="r" b="b"/>
              <a:pathLst>
                <a:path w="851" h="177" extrusionOk="0">
                  <a:moveTo>
                    <a:pt x="1" y="1"/>
                  </a:moveTo>
                  <a:lnTo>
                    <a:pt x="1" y="177"/>
                  </a:lnTo>
                  <a:lnTo>
                    <a:pt x="851" y="177"/>
                  </a:lnTo>
                  <a:lnTo>
                    <a:pt x="851" y="1"/>
                  </a:lnTo>
                  <a:close/>
                </a:path>
              </a:pathLst>
            </a:custGeom>
            <a:solidFill>
              <a:srgbClr val="B2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64"/>
            <p:cNvSpPr/>
            <p:nvPr/>
          </p:nvSpPr>
          <p:spPr>
            <a:xfrm>
              <a:off x="9927591" y="2321560"/>
              <a:ext cx="69198" cy="23303"/>
            </a:xfrm>
            <a:custGeom>
              <a:avLst/>
              <a:gdLst/>
              <a:ahLst/>
              <a:cxnLst/>
              <a:rect l="l" t="t" r="r" b="b"/>
              <a:pathLst>
                <a:path w="582" h="196" extrusionOk="0">
                  <a:moveTo>
                    <a:pt x="97" y="1"/>
                  </a:moveTo>
                  <a:cubicBezTo>
                    <a:pt x="43" y="1"/>
                    <a:pt x="1" y="46"/>
                    <a:pt x="1" y="100"/>
                  </a:cubicBezTo>
                  <a:cubicBezTo>
                    <a:pt x="1" y="153"/>
                    <a:pt x="43" y="195"/>
                    <a:pt x="97" y="195"/>
                  </a:cubicBezTo>
                  <a:lnTo>
                    <a:pt x="480" y="195"/>
                  </a:lnTo>
                  <a:cubicBezTo>
                    <a:pt x="534" y="195"/>
                    <a:pt x="576" y="150"/>
                    <a:pt x="576" y="100"/>
                  </a:cubicBezTo>
                  <a:cubicBezTo>
                    <a:pt x="582" y="46"/>
                    <a:pt x="536" y="1"/>
                    <a:pt x="480" y="1"/>
                  </a:cubicBezTo>
                  <a:close/>
                </a:path>
              </a:pathLst>
            </a:custGeom>
            <a:solidFill>
              <a:srgbClr val="696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64"/>
            <p:cNvSpPr/>
            <p:nvPr/>
          </p:nvSpPr>
          <p:spPr>
            <a:xfrm>
              <a:off x="9907973" y="2330477"/>
              <a:ext cx="109148" cy="64084"/>
            </a:xfrm>
            <a:custGeom>
              <a:avLst/>
              <a:gdLst/>
              <a:ahLst/>
              <a:cxnLst/>
              <a:rect l="l" t="t" r="r" b="b"/>
              <a:pathLst>
                <a:path w="918" h="539" extrusionOk="0">
                  <a:moveTo>
                    <a:pt x="22" y="1"/>
                  </a:moveTo>
                  <a:cubicBezTo>
                    <a:pt x="9" y="1"/>
                    <a:pt x="1" y="11"/>
                    <a:pt x="1" y="25"/>
                  </a:cubicBezTo>
                  <a:lnTo>
                    <a:pt x="1" y="533"/>
                  </a:lnTo>
                  <a:cubicBezTo>
                    <a:pt x="1" y="536"/>
                    <a:pt x="3" y="539"/>
                    <a:pt x="6" y="539"/>
                  </a:cubicBezTo>
                  <a:lnTo>
                    <a:pt x="912" y="539"/>
                  </a:lnTo>
                  <a:cubicBezTo>
                    <a:pt x="914" y="539"/>
                    <a:pt x="917" y="536"/>
                    <a:pt x="917" y="533"/>
                  </a:cubicBezTo>
                  <a:lnTo>
                    <a:pt x="917" y="25"/>
                  </a:lnTo>
                  <a:cubicBezTo>
                    <a:pt x="914" y="11"/>
                    <a:pt x="901" y="1"/>
                    <a:pt x="890" y="1"/>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64"/>
            <p:cNvSpPr/>
            <p:nvPr/>
          </p:nvSpPr>
          <p:spPr>
            <a:xfrm>
              <a:off x="9986208" y="2325721"/>
              <a:ext cx="129360" cy="92263"/>
            </a:xfrm>
            <a:custGeom>
              <a:avLst/>
              <a:gdLst/>
              <a:ahLst/>
              <a:cxnLst/>
              <a:rect l="l" t="t" r="r" b="b"/>
              <a:pathLst>
                <a:path w="1088" h="776" extrusionOk="0">
                  <a:moveTo>
                    <a:pt x="1" y="1"/>
                  </a:moveTo>
                  <a:lnTo>
                    <a:pt x="1" y="57"/>
                  </a:lnTo>
                  <a:lnTo>
                    <a:pt x="656" y="57"/>
                  </a:lnTo>
                  <a:cubicBezTo>
                    <a:pt x="904" y="57"/>
                    <a:pt x="1024" y="163"/>
                    <a:pt x="1024" y="387"/>
                  </a:cubicBezTo>
                  <a:cubicBezTo>
                    <a:pt x="1024" y="619"/>
                    <a:pt x="914" y="720"/>
                    <a:pt x="656" y="720"/>
                  </a:cubicBezTo>
                  <a:lnTo>
                    <a:pt x="118" y="720"/>
                  </a:lnTo>
                  <a:lnTo>
                    <a:pt x="121" y="776"/>
                  </a:lnTo>
                  <a:lnTo>
                    <a:pt x="677" y="776"/>
                  </a:lnTo>
                  <a:cubicBezTo>
                    <a:pt x="960" y="776"/>
                    <a:pt x="1082" y="656"/>
                    <a:pt x="1088" y="390"/>
                  </a:cubicBezTo>
                  <a:cubicBezTo>
                    <a:pt x="1088" y="131"/>
                    <a:pt x="946" y="1"/>
                    <a:pt x="677" y="1"/>
                  </a:cubicBezTo>
                  <a:close/>
                </a:path>
              </a:pathLst>
            </a:custGeom>
            <a:solidFill>
              <a:srgbClr val="696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64"/>
            <p:cNvSpPr/>
            <p:nvPr/>
          </p:nvSpPr>
          <p:spPr>
            <a:xfrm>
              <a:off x="9917842" y="2330477"/>
              <a:ext cx="8917" cy="64084"/>
            </a:xfrm>
            <a:custGeom>
              <a:avLst/>
              <a:gdLst/>
              <a:ahLst/>
              <a:cxnLst/>
              <a:rect l="l" t="t" r="r" b="b"/>
              <a:pathLst>
                <a:path w="75" h="539" extrusionOk="0">
                  <a:moveTo>
                    <a:pt x="43" y="1"/>
                  </a:moveTo>
                  <a:cubicBezTo>
                    <a:pt x="30" y="1"/>
                    <a:pt x="14" y="3"/>
                    <a:pt x="0" y="6"/>
                  </a:cubicBezTo>
                  <a:lnTo>
                    <a:pt x="0" y="539"/>
                  </a:lnTo>
                  <a:lnTo>
                    <a:pt x="75" y="539"/>
                  </a:lnTo>
                  <a:lnTo>
                    <a:pt x="75" y="1"/>
                  </a:lnTo>
                  <a:close/>
                </a:path>
              </a:pathLst>
            </a:custGeom>
            <a:solidFill>
              <a:srgbClr val="696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64"/>
            <p:cNvSpPr/>
            <p:nvPr/>
          </p:nvSpPr>
          <p:spPr>
            <a:xfrm>
              <a:off x="9944356" y="2330477"/>
              <a:ext cx="9036" cy="64084"/>
            </a:xfrm>
            <a:custGeom>
              <a:avLst/>
              <a:gdLst/>
              <a:ahLst/>
              <a:cxnLst/>
              <a:rect l="l" t="t" r="r" b="b"/>
              <a:pathLst>
                <a:path w="76" h="539" extrusionOk="0">
                  <a:moveTo>
                    <a:pt x="1" y="1"/>
                  </a:moveTo>
                  <a:lnTo>
                    <a:pt x="1" y="539"/>
                  </a:lnTo>
                  <a:lnTo>
                    <a:pt x="76" y="539"/>
                  </a:lnTo>
                  <a:lnTo>
                    <a:pt x="76" y="1"/>
                  </a:lnTo>
                  <a:close/>
                </a:path>
              </a:pathLst>
            </a:custGeom>
            <a:solidFill>
              <a:srgbClr val="696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64"/>
            <p:cNvSpPr/>
            <p:nvPr/>
          </p:nvSpPr>
          <p:spPr>
            <a:xfrm>
              <a:off x="9970751" y="2330477"/>
              <a:ext cx="9274" cy="64084"/>
            </a:xfrm>
            <a:custGeom>
              <a:avLst/>
              <a:gdLst/>
              <a:ahLst/>
              <a:cxnLst/>
              <a:rect l="l" t="t" r="r" b="b"/>
              <a:pathLst>
                <a:path w="78" h="539" extrusionOk="0">
                  <a:moveTo>
                    <a:pt x="0" y="1"/>
                  </a:moveTo>
                  <a:lnTo>
                    <a:pt x="0" y="539"/>
                  </a:lnTo>
                  <a:lnTo>
                    <a:pt x="77" y="539"/>
                  </a:lnTo>
                  <a:lnTo>
                    <a:pt x="77" y="1"/>
                  </a:lnTo>
                  <a:close/>
                </a:path>
              </a:pathLst>
            </a:custGeom>
            <a:solidFill>
              <a:srgbClr val="696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64"/>
            <p:cNvSpPr/>
            <p:nvPr/>
          </p:nvSpPr>
          <p:spPr>
            <a:xfrm>
              <a:off x="9997265" y="2330477"/>
              <a:ext cx="9393" cy="64084"/>
            </a:xfrm>
            <a:custGeom>
              <a:avLst/>
              <a:gdLst/>
              <a:ahLst/>
              <a:cxnLst/>
              <a:rect l="l" t="t" r="r" b="b"/>
              <a:pathLst>
                <a:path w="79" h="539" extrusionOk="0">
                  <a:moveTo>
                    <a:pt x="1" y="1"/>
                  </a:moveTo>
                  <a:lnTo>
                    <a:pt x="1" y="539"/>
                  </a:lnTo>
                  <a:lnTo>
                    <a:pt x="78" y="539"/>
                  </a:lnTo>
                  <a:lnTo>
                    <a:pt x="78" y="6"/>
                  </a:lnTo>
                  <a:cubicBezTo>
                    <a:pt x="65" y="3"/>
                    <a:pt x="51" y="1"/>
                    <a:pt x="36" y="1"/>
                  </a:cubicBezTo>
                  <a:close/>
                </a:path>
              </a:pathLst>
            </a:custGeom>
            <a:solidFill>
              <a:srgbClr val="696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64"/>
            <p:cNvSpPr/>
            <p:nvPr/>
          </p:nvSpPr>
          <p:spPr>
            <a:xfrm>
              <a:off x="9903217" y="2388735"/>
              <a:ext cx="117946" cy="12841"/>
            </a:xfrm>
            <a:custGeom>
              <a:avLst/>
              <a:gdLst/>
              <a:ahLst/>
              <a:cxnLst/>
              <a:rect l="l" t="t" r="r" b="b"/>
              <a:pathLst>
                <a:path w="992" h="108" extrusionOk="0">
                  <a:moveTo>
                    <a:pt x="54" y="1"/>
                  </a:moveTo>
                  <a:cubicBezTo>
                    <a:pt x="22" y="1"/>
                    <a:pt x="1" y="22"/>
                    <a:pt x="1" y="54"/>
                  </a:cubicBezTo>
                  <a:cubicBezTo>
                    <a:pt x="1" y="83"/>
                    <a:pt x="22" y="107"/>
                    <a:pt x="54" y="107"/>
                  </a:cubicBezTo>
                  <a:lnTo>
                    <a:pt x="938" y="107"/>
                  </a:lnTo>
                  <a:cubicBezTo>
                    <a:pt x="968" y="107"/>
                    <a:pt x="992" y="83"/>
                    <a:pt x="992" y="54"/>
                  </a:cubicBezTo>
                  <a:cubicBezTo>
                    <a:pt x="992" y="22"/>
                    <a:pt x="968" y="1"/>
                    <a:pt x="938" y="1"/>
                  </a:cubicBezTo>
                  <a:close/>
                </a:path>
              </a:pathLst>
            </a:custGeom>
            <a:solidFill>
              <a:srgbClr val="696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64"/>
            <p:cNvSpPr/>
            <p:nvPr/>
          </p:nvSpPr>
          <p:spPr>
            <a:xfrm>
              <a:off x="9878249" y="2462569"/>
              <a:ext cx="55882" cy="264304"/>
            </a:xfrm>
            <a:custGeom>
              <a:avLst/>
              <a:gdLst/>
              <a:ahLst/>
              <a:cxnLst/>
              <a:rect l="l" t="t" r="r" b="b"/>
              <a:pathLst>
                <a:path w="470" h="2223" extrusionOk="0">
                  <a:moveTo>
                    <a:pt x="469" y="0"/>
                  </a:moveTo>
                  <a:cubicBezTo>
                    <a:pt x="256" y="6"/>
                    <a:pt x="109" y="40"/>
                    <a:pt x="0" y="112"/>
                  </a:cubicBezTo>
                  <a:lnTo>
                    <a:pt x="0" y="2222"/>
                  </a:lnTo>
                  <a:lnTo>
                    <a:pt x="469" y="2222"/>
                  </a:lnTo>
                  <a:lnTo>
                    <a:pt x="469" y="0"/>
                  </a:lnTo>
                  <a:close/>
                </a:path>
              </a:pathLst>
            </a:custGeom>
            <a:solidFill>
              <a:srgbClr val="FD9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64"/>
            <p:cNvSpPr/>
            <p:nvPr/>
          </p:nvSpPr>
          <p:spPr>
            <a:xfrm>
              <a:off x="9860771" y="2444140"/>
              <a:ext cx="212351" cy="306392"/>
            </a:xfrm>
            <a:custGeom>
              <a:avLst/>
              <a:gdLst/>
              <a:ahLst/>
              <a:cxnLst/>
              <a:rect l="l" t="t" r="r" b="b"/>
              <a:pathLst>
                <a:path w="1786" h="2577" extrusionOk="0">
                  <a:moveTo>
                    <a:pt x="1186" y="1"/>
                  </a:moveTo>
                  <a:lnTo>
                    <a:pt x="1186" y="2215"/>
                  </a:lnTo>
                  <a:cubicBezTo>
                    <a:pt x="1186" y="2367"/>
                    <a:pt x="1058" y="2492"/>
                    <a:pt x="906" y="2492"/>
                  </a:cubicBezTo>
                  <a:lnTo>
                    <a:pt x="1" y="2492"/>
                  </a:lnTo>
                  <a:cubicBezTo>
                    <a:pt x="51" y="2545"/>
                    <a:pt x="123" y="2577"/>
                    <a:pt x="203" y="2577"/>
                  </a:cubicBezTo>
                  <a:lnTo>
                    <a:pt x="1506" y="2577"/>
                  </a:lnTo>
                  <a:cubicBezTo>
                    <a:pt x="1663" y="2577"/>
                    <a:pt x="1786" y="2452"/>
                    <a:pt x="1786" y="2297"/>
                  </a:cubicBezTo>
                  <a:lnTo>
                    <a:pt x="1786" y="339"/>
                  </a:lnTo>
                  <a:cubicBezTo>
                    <a:pt x="1786" y="249"/>
                    <a:pt x="1735" y="174"/>
                    <a:pt x="1658" y="129"/>
                  </a:cubicBezTo>
                  <a:cubicBezTo>
                    <a:pt x="1570" y="83"/>
                    <a:pt x="1418" y="28"/>
                    <a:pt x="1186" y="1"/>
                  </a:cubicBezTo>
                  <a:close/>
                </a:path>
              </a:pathLst>
            </a:custGeom>
            <a:solidFill>
              <a:srgbClr val="B2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64"/>
            <p:cNvSpPr/>
            <p:nvPr/>
          </p:nvSpPr>
          <p:spPr>
            <a:xfrm>
              <a:off x="9907379" y="2408353"/>
              <a:ext cx="109386" cy="12841"/>
            </a:xfrm>
            <a:custGeom>
              <a:avLst/>
              <a:gdLst/>
              <a:ahLst/>
              <a:cxnLst/>
              <a:rect l="l" t="t" r="r" b="b"/>
              <a:pathLst>
                <a:path w="920" h="108" extrusionOk="0">
                  <a:moveTo>
                    <a:pt x="54" y="1"/>
                  </a:moveTo>
                  <a:cubicBezTo>
                    <a:pt x="24" y="1"/>
                    <a:pt x="0" y="25"/>
                    <a:pt x="0" y="54"/>
                  </a:cubicBezTo>
                  <a:cubicBezTo>
                    <a:pt x="0" y="83"/>
                    <a:pt x="24" y="107"/>
                    <a:pt x="54" y="107"/>
                  </a:cubicBezTo>
                  <a:lnTo>
                    <a:pt x="866" y="107"/>
                  </a:lnTo>
                  <a:cubicBezTo>
                    <a:pt x="895" y="107"/>
                    <a:pt x="919" y="83"/>
                    <a:pt x="919" y="54"/>
                  </a:cubicBezTo>
                  <a:cubicBezTo>
                    <a:pt x="919" y="25"/>
                    <a:pt x="898" y="1"/>
                    <a:pt x="866" y="1"/>
                  </a:cubicBezTo>
                  <a:close/>
                </a:path>
              </a:pathLst>
            </a:custGeom>
            <a:solidFill>
              <a:srgbClr val="696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64"/>
            <p:cNvSpPr/>
            <p:nvPr/>
          </p:nvSpPr>
          <p:spPr>
            <a:xfrm>
              <a:off x="7899791" y="3040038"/>
              <a:ext cx="1170903" cy="561898"/>
            </a:xfrm>
            <a:custGeom>
              <a:avLst/>
              <a:gdLst/>
              <a:ahLst/>
              <a:cxnLst/>
              <a:rect l="l" t="t" r="r" b="b"/>
              <a:pathLst>
                <a:path w="9848" h="4726" extrusionOk="0">
                  <a:moveTo>
                    <a:pt x="328" y="0"/>
                  </a:moveTo>
                  <a:cubicBezTo>
                    <a:pt x="219" y="0"/>
                    <a:pt x="116" y="63"/>
                    <a:pt x="68" y="170"/>
                  </a:cubicBezTo>
                  <a:cubicBezTo>
                    <a:pt x="1" y="317"/>
                    <a:pt x="62" y="485"/>
                    <a:pt x="209" y="551"/>
                  </a:cubicBezTo>
                  <a:lnTo>
                    <a:pt x="9397" y="4699"/>
                  </a:lnTo>
                  <a:cubicBezTo>
                    <a:pt x="9437" y="4718"/>
                    <a:pt x="9477" y="4726"/>
                    <a:pt x="9517" y="4726"/>
                  </a:cubicBezTo>
                  <a:cubicBezTo>
                    <a:pt x="9626" y="4726"/>
                    <a:pt x="9732" y="4662"/>
                    <a:pt x="9780" y="4555"/>
                  </a:cubicBezTo>
                  <a:cubicBezTo>
                    <a:pt x="9847" y="4409"/>
                    <a:pt x="9783" y="4238"/>
                    <a:pt x="9637" y="4172"/>
                  </a:cubicBezTo>
                  <a:lnTo>
                    <a:pt x="448" y="27"/>
                  </a:lnTo>
                  <a:cubicBezTo>
                    <a:pt x="409" y="9"/>
                    <a:pt x="368" y="0"/>
                    <a:pt x="328"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64"/>
            <p:cNvSpPr/>
            <p:nvPr/>
          </p:nvSpPr>
          <p:spPr>
            <a:xfrm>
              <a:off x="7899791" y="3060250"/>
              <a:ext cx="1167336" cy="542042"/>
            </a:xfrm>
            <a:custGeom>
              <a:avLst/>
              <a:gdLst/>
              <a:ahLst/>
              <a:cxnLst/>
              <a:rect l="l" t="t" r="r" b="b"/>
              <a:pathLst>
                <a:path w="9818" h="4559" extrusionOk="0">
                  <a:moveTo>
                    <a:pt x="68" y="0"/>
                  </a:moveTo>
                  <a:lnTo>
                    <a:pt x="68" y="3"/>
                  </a:lnTo>
                  <a:cubicBezTo>
                    <a:pt x="1" y="150"/>
                    <a:pt x="68" y="320"/>
                    <a:pt x="209" y="387"/>
                  </a:cubicBezTo>
                  <a:lnTo>
                    <a:pt x="9397" y="4532"/>
                  </a:lnTo>
                  <a:cubicBezTo>
                    <a:pt x="9437" y="4548"/>
                    <a:pt x="9477" y="4558"/>
                    <a:pt x="9517" y="4558"/>
                  </a:cubicBezTo>
                  <a:cubicBezTo>
                    <a:pt x="9626" y="4558"/>
                    <a:pt x="9732" y="4495"/>
                    <a:pt x="9780" y="4388"/>
                  </a:cubicBezTo>
                  <a:cubicBezTo>
                    <a:pt x="9818" y="4308"/>
                    <a:pt x="9812" y="4223"/>
                    <a:pt x="9780" y="4148"/>
                  </a:cubicBezTo>
                  <a:cubicBezTo>
                    <a:pt x="9730" y="4252"/>
                    <a:pt x="9626" y="4316"/>
                    <a:pt x="9517" y="4316"/>
                  </a:cubicBezTo>
                  <a:cubicBezTo>
                    <a:pt x="9477" y="4316"/>
                    <a:pt x="9437" y="4308"/>
                    <a:pt x="9397" y="4289"/>
                  </a:cubicBezTo>
                  <a:lnTo>
                    <a:pt x="209" y="142"/>
                  </a:lnTo>
                  <a:cubicBezTo>
                    <a:pt x="142" y="112"/>
                    <a:pt x="94" y="59"/>
                    <a:pt x="68" y="0"/>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64"/>
            <p:cNvSpPr/>
            <p:nvPr/>
          </p:nvSpPr>
          <p:spPr>
            <a:xfrm>
              <a:off x="8442083" y="3301605"/>
              <a:ext cx="167645" cy="75855"/>
            </a:xfrm>
            <a:custGeom>
              <a:avLst/>
              <a:gdLst/>
              <a:ahLst/>
              <a:cxnLst/>
              <a:rect l="l" t="t" r="r" b="b"/>
              <a:pathLst>
                <a:path w="1410" h="638" extrusionOk="0">
                  <a:moveTo>
                    <a:pt x="704" y="0"/>
                  </a:moveTo>
                  <a:lnTo>
                    <a:pt x="1" y="317"/>
                  </a:lnTo>
                  <a:lnTo>
                    <a:pt x="704" y="637"/>
                  </a:lnTo>
                  <a:lnTo>
                    <a:pt x="1410" y="317"/>
                  </a:lnTo>
                  <a:lnTo>
                    <a:pt x="704" y="0"/>
                  </a:ln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64"/>
            <p:cNvSpPr/>
            <p:nvPr/>
          </p:nvSpPr>
          <p:spPr>
            <a:xfrm>
              <a:off x="7899553" y="3040038"/>
              <a:ext cx="1171140" cy="561898"/>
            </a:xfrm>
            <a:custGeom>
              <a:avLst/>
              <a:gdLst/>
              <a:ahLst/>
              <a:cxnLst/>
              <a:rect l="l" t="t" r="r" b="b"/>
              <a:pathLst>
                <a:path w="9850" h="4726" extrusionOk="0">
                  <a:moveTo>
                    <a:pt x="9518" y="1"/>
                  </a:moveTo>
                  <a:cubicBezTo>
                    <a:pt x="9478" y="1"/>
                    <a:pt x="9438" y="9"/>
                    <a:pt x="9399" y="27"/>
                  </a:cubicBezTo>
                  <a:lnTo>
                    <a:pt x="211" y="4172"/>
                  </a:lnTo>
                  <a:cubicBezTo>
                    <a:pt x="67" y="4238"/>
                    <a:pt x="0" y="4409"/>
                    <a:pt x="67" y="4555"/>
                  </a:cubicBezTo>
                  <a:cubicBezTo>
                    <a:pt x="115" y="4662"/>
                    <a:pt x="221" y="4726"/>
                    <a:pt x="331" y="4726"/>
                  </a:cubicBezTo>
                  <a:cubicBezTo>
                    <a:pt x="371" y="4726"/>
                    <a:pt x="411" y="4718"/>
                    <a:pt x="450" y="4699"/>
                  </a:cubicBezTo>
                  <a:lnTo>
                    <a:pt x="9639" y="551"/>
                  </a:lnTo>
                  <a:cubicBezTo>
                    <a:pt x="9782" y="485"/>
                    <a:pt x="9849" y="317"/>
                    <a:pt x="9782" y="170"/>
                  </a:cubicBezTo>
                  <a:cubicBezTo>
                    <a:pt x="9733" y="65"/>
                    <a:pt x="9628" y="1"/>
                    <a:pt x="9518"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64"/>
            <p:cNvSpPr/>
            <p:nvPr/>
          </p:nvSpPr>
          <p:spPr>
            <a:xfrm>
              <a:off x="7903358" y="3060250"/>
              <a:ext cx="1167336" cy="542042"/>
            </a:xfrm>
            <a:custGeom>
              <a:avLst/>
              <a:gdLst/>
              <a:ahLst/>
              <a:cxnLst/>
              <a:rect l="l" t="t" r="r" b="b"/>
              <a:pathLst>
                <a:path w="9818" h="4559" extrusionOk="0">
                  <a:moveTo>
                    <a:pt x="9750" y="0"/>
                  </a:moveTo>
                  <a:lnTo>
                    <a:pt x="9750" y="0"/>
                  </a:lnTo>
                  <a:cubicBezTo>
                    <a:pt x="9724" y="59"/>
                    <a:pt x="9673" y="112"/>
                    <a:pt x="9607" y="142"/>
                  </a:cubicBezTo>
                  <a:lnTo>
                    <a:pt x="418" y="4289"/>
                  </a:lnTo>
                  <a:cubicBezTo>
                    <a:pt x="379" y="4305"/>
                    <a:pt x="339" y="4316"/>
                    <a:pt x="299" y="4316"/>
                  </a:cubicBezTo>
                  <a:cubicBezTo>
                    <a:pt x="189" y="4316"/>
                    <a:pt x="85" y="4252"/>
                    <a:pt x="38" y="4148"/>
                  </a:cubicBezTo>
                  <a:cubicBezTo>
                    <a:pt x="3" y="4223"/>
                    <a:pt x="0" y="4308"/>
                    <a:pt x="38" y="4388"/>
                  </a:cubicBezTo>
                  <a:cubicBezTo>
                    <a:pt x="83" y="4495"/>
                    <a:pt x="189" y="4558"/>
                    <a:pt x="299" y="4558"/>
                  </a:cubicBezTo>
                  <a:cubicBezTo>
                    <a:pt x="339" y="4558"/>
                    <a:pt x="379" y="4550"/>
                    <a:pt x="418" y="4532"/>
                  </a:cubicBezTo>
                  <a:lnTo>
                    <a:pt x="9607" y="387"/>
                  </a:lnTo>
                  <a:cubicBezTo>
                    <a:pt x="9753" y="320"/>
                    <a:pt x="9817" y="150"/>
                    <a:pt x="9750" y="0"/>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64"/>
            <p:cNvSpPr/>
            <p:nvPr/>
          </p:nvSpPr>
          <p:spPr>
            <a:xfrm>
              <a:off x="9053455" y="3040514"/>
              <a:ext cx="1277791" cy="561422"/>
            </a:xfrm>
            <a:custGeom>
              <a:avLst/>
              <a:gdLst/>
              <a:ahLst/>
              <a:cxnLst/>
              <a:rect l="l" t="t" r="r" b="b"/>
              <a:pathLst>
                <a:path w="10747" h="4722" extrusionOk="0">
                  <a:moveTo>
                    <a:pt x="331" y="1"/>
                  </a:moveTo>
                  <a:cubicBezTo>
                    <a:pt x="217" y="1"/>
                    <a:pt x="108" y="69"/>
                    <a:pt x="64" y="180"/>
                  </a:cubicBezTo>
                  <a:cubicBezTo>
                    <a:pt x="0" y="326"/>
                    <a:pt x="72" y="494"/>
                    <a:pt x="219" y="555"/>
                  </a:cubicBezTo>
                  <a:lnTo>
                    <a:pt x="10307" y="4701"/>
                  </a:lnTo>
                  <a:cubicBezTo>
                    <a:pt x="10344" y="4714"/>
                    <a:pt x="10379" y="4722"/>
                    <a:pt x="10416" y="4722"/>
                  </a:cubicBezTo>
                  <a:cubicBezTo>
                    <a:pt x="10531" y="4722"/>
                    <a:pt x="10640" y="4655"/>
                    <a:pt x="10683" y="4543"/>
                  </a:cubicBezTo>
                  <a:cubicBezTo>
                    <a:pt x="10747" y="4397"/>
                    <a:pt x="10672" y="4229"/>
                    <a:pt x="10526" y="4168"/>
                  </a:cubicBezTo>
                  <a:lnTo>
                    <a:pt x="440" y="23"/>
                  </a:lnTo>
                  <a:cubicBezTo>
                    <a:pt x="404" y="8"/>
                    <a:pt x="367" y="1"/>
                    <a:pt x="331" y="1"/>
                  </a:cubicBez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64"/>
            <p:cNvSpPr/>
            <p:nvPr/>
          </p:nvSpPr>
          <p:spPr>
            <a:xfrm>
              <a:off x="9053455" y="3060607"/>
              <a:ext cx="1273749" cy="541329"/>
            </a:xfrm>
            <a:custGeom>
              <a:avLst/>
              <a:gdLst/>
              <a:ahLst/>
              <a:cxnLst/>
              <a:rect l="l" t="t" r="r" b="b"/>
              <a:pathLst>
                <a:path w="10713" h="4553" extrusionOk="0">
                  <a:moveTo>
                    <a:pt x="67" y="0"/>
                  </a:moveTo>
                  <a:cubicBezTo>
                    <a:pt x="64" y="3"/>
                    <a:pt x="64" y="5"/>
                    <a:pt x="61" y="11"/>
                  </a:cubicBezTo>
                  <a:cubicBezTo>
                    <a:pt x="0" y="157"/>
                    <a:pt x="69" y="325"/>
                    <a:pt x="216" y="386"/>
                  </a:cubicBezTo>
                  <a:lnTo>
                    <a:pt x="10304" y="4532"/>
                  </a:lnTo>
                  <a:cubicBezTo>
                    <a:pt x="10339" y="4545"/>
                    <a:pt x="10376" y="4553"/>
                    <a:pt x="10414" y="4553"/>
                  </a:cubicBezTo>
                  <a:cubicBezTo>
                    <a:pt x="10526" y="4553"/>
                    <a:pt x="10637" y="4486"/>
                    <a:pt x="10680" y="4372"/>
                  </a:cubicBezTo>
                  <a:cubicBezTo>
                    <a:pt x="10712" y="4294"/>
                    <a:pt x="10707" y="4212"/>
                    <a:pt x="10672" y="4143"/>
                  </a:cubicBezTo>
                  <a:cubicBezTo>
                    <a:pt x="10630" y="4246"/>
                    <a:pt x="10526" y="4313"/>
                    <a:pt x="10416" y="4313"/>
                  </a:cubicBezTo>
                  <a:cubicBezTo>
                    <a:pt x="10379" y="4313"/>
                    <a:pt x="10344" y="4305"/>
                    <a:pt x="10307" y="4292"/>
                  </a:cubicBezTo>
                  <a:lnTo>
                    <a:pt x="219" y="147"/>
                  </a:lnTo>
                  <a:cubicBezTo>
                    <a:pt x="149" y="117"/>
                    <a:pt x="96" y="64"/>
                    <a:pt x="67" y="0"/>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64"/>
            <p:cNvSpPr/>
            <p:nvPr/>
          </p:nvSpPr>
          <p:spPr>
            <a:xfrm>
              <a:off x="9653294" y="3305053"/>
              <a:ext cx="180962" cy="74309"/>
            </a:xfrm>
            <a:custGeom>
              <a:avLst/>
              <a:gdLst/>
              <a:ahLst/>
              <a:cxnLst/>
              <a:rect l="l" t="t" r="r" b="b"/>
              <a:pathLst>
                <a:path w="1522" h="625" extrusionOk="0">
                  <a:moveTo>
                    <a:pt x="763" y="1"/>
                  </a:moveTo>
                  <a:lnTo>
                    <a:pt x="1" y="312"/>
                  </a:lnTo>
                  <a:lnTo>
                    <a:pt x="763" y="624"/>
                  </a:lnTo>
                  <a:lnTo>
                    <a:pt x="1522" y="312"/>
                  </a:lnTo>
                  <a:lnTo>
                    <a:pt x="763" y="1"/>
                  </a:ln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64"/>
            <p:cNvSpPr/>
            <p:nvPr/>
          </p:nvSpPr>
          <p:spPr>
            <a:xfrm>
              <a:off x="9053693" y="3040157"/>
              <a:ext cx="1277316" cy="561779"/>
            </a:xfrm>
            <a:custGeom>
              <a:avLst/>
              <a:gdLst/>
              <a:ahLst/>
              <a:cxnLst/>
              <a:rect l="l" t="t" r="r" b="b"/>
              <a:pathLst>
                <a:path w="10743" h="4725" extrusionOk="0">
                  <a:moveTo>
                    <a:pt x="10416" y="1"/>
                  </a:moveTo>
                  <a:cubicBezTo>
                    <a:pt x="10379" y="1"/>
                    <a:pt x="10341" y="8"/>
                    <a:pt x="10305" y="23"/>
                  </a:cubicBezTo>
                  <a:lnTo>
                    <a:pt x="219" y="4168"/>
                  </a:lnTo>
                  <a:cubicBezTo>
                    <a:pt x="73" y="4227"/>
                    <a:pt x="1" y="4397"/>
                    <a:pt x="62" y="4544"/>
                  </a:cubicBezTo>
                  <a:cubicBezTo>
                    <a:pt x="105" y="4658"/>
                    <a:pt x="214" y="4725"/>
                    <a:pt x="329" y="4725"/>
                  </a:cubicBezTo>
                  <a:cubicBezTo>
                    <a:pt x="366" y="4725"/>
                    <a:pt x="400" y="4717"/>
                    <a:pt x="438" y="4701"/>
                  </a:cubicBezTo>
                  <a:lnTo>
                    <a:pt x="10524" y="556"/>
                  </a:lnTo>
                  <a:cubicBezTo>
                    <a:pt x="10670" y="494"/>
                    <a:pt x="10742" y="324"/>
                    <a:pt x="10681" y="177"/>
                  </a:cubicBezTo>
                  <a:cubicBezTo>
                    <a:pt x="10637" y="67"/>
                    <a:pt x="10529" y="1"/>
                    <a:pt x="10416" y="1"/>
                  </a:cubicBez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64"/>
            <p:cNvSpPr/>
            <p:nvPr/>
          </p:nvSpPr>
          <p:spPr>
            <a:xfrm>
              <a:off x="9056547" y="3060250"/>
              <a:ext cx="1274462" cy="541091"/>
            </a:xfrm>
            <a:custGeom>
              <a:avLst/>
              <a:gdLst/>
              <a:ahLst/>
              <a:cxnLst/>
              <a:rect l="l" t="t" r="r" b="b"/>
              <a:pathLst>
                <a:path w="10719" h="4551" extrusionOk="0">
                  <a:moveTo>
                    <a:pt x="10654" y="0"/>
                  </a:moveTo>
                  <a:cubicBezTo>
                    <a:pt x="10625" y="62"/>
                    <a:pt x="10572" y="115"/>
                    <a:pt x="10500" y="147"/>
                  </a:cubicBezTo>
                  <a:lnTo>
                    <a:pt x="411" y="4292"/>
                  </a:lnTo>
                  <a:cubicBezTo>
                    <a:pt x="374" y="4305"/>
                    <a:pt x="336" y="4311"/>
                    <a:pt x="302" y="4311"/>
                  </a:cubicBezTo>
                  <a:cubicBezTo>
                    <a:pt x="190" y="4311"/>
                    <a:pt x="89" y="4249"/>
                    <a:pt x="38" y="4143"/>
                  </a:cubicBezTo>
                  <a:cubicBezTo>
                    <a:pt x="3" y="4212"/>
                    <a:pt x="1" y="4295"/>
                    <a:pt x="30" y="4372"/>
                  </a:cubicBezTo>
                  <a:cubicBezTo>
                    <a:pt x="78" y="4484"/>
                    <a:pt x="185" y="4550"/>
                    <a:pt x="297" y="4550"/>
                  </a:cubicBezTo>
                  <a:cubicBezTo>
                    <a:pt x="334" y="4550"/>
                    <a:pt x="371" y="4545"/>
                    <a:pt x="408" y="4532"/>
                  </a:cubicBezTo>
                  <a:lnTo>
                    <a:pt x="10497" y="384"/>
                  </a:lnTo>
                  <a:cubicBezTo>
                    <a:pt x="10643" y="325"/>
                    <a:pt x="10718" y="155"/>
                    <a:pt x="10654" y="8"/>
                  </a:cubicBezTo>
                  <a:cubicBezTo>
                    <a:pt x="10657" y="6"/>
                    <a:pt x="10654" y="6"/>
                    <a:pt x="10654" y="0"/>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64"/>
            <p:cNvSpPr/>
            <p:nvPr/>
          </p:nvSpPr>
          <p:spPr>
            <a:xfrm>
              <a:off x="7873871" y="2837561"/>
              <a:ext cx="92027" cy="1731111"/>
            </a:xfrm>
            <a:custGeom>
              <a:avLst/>
              <a:gdLst/>
              <a:ahLst/>
              <a:cxnLst/>
              <a:rect l="l" t="t" r="r" b="b"/>
              <a:pathLst>
                <a:path w="774" h="14560" extrusionOk="0">
                  <a:moveTo>
                    <a:pt x="387" y="1"/>
                  </a:moveTo>
                  <a:cubicBezTo>
                    <a:pt x="174" y="1"/>
                    <a:pt x="1" y="174"/>
                    <a:pt x="1" y="387"/>
                  </a:cubicBezTo>
                  <a:lnTo>
                    <a:pt x="1" y="14173"/>
                  </a:lnTo>
                  <a:cubicBezTo>
                    <a:pt x="1" y="14386"/>
                    <a:pt x="174" y="14559"/>
                    <a:pt x="387" y="14559"/>
                  </a:cubicBezTo>
                  <a:cubicBezTo>
                    <a:pt x="600" y="14559"/>
                    <a:pt x="773" y="14389"/>
                    <a:pt x="773" y="14173"/>
                  </a:cubicBezTo>
                  <a:lnTo>
                    <a:pt x="773" y="387"/>
                  </a:lnTo>
                  <a:cubicBezTo>
                    <a:pt x="773" y="174"/>
                    <a:pt x="600" y="1"/>
                    <a:pt x="387"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64"/>
            <p:cNvSpPr/>
            <p:nvPr/>
          </p:nvSpPr>
          <p:spPr>
            <a:xfrm>
              <a:off x="7873871" y="2837561"/>
              <a:ext cx="92027" cy="202835"/>
            </a:xfrm>
            <a:custGeom>
              <a:avLst/>
              <a:gdLst/>
              <a:ahLst/>
              <a:cxnLst/>
              <a:rect l="l" t="t" r="r" b="b"/>
              <a:pathLst>
                <a:path w="774" h="1706" extrusionOk="0">
                  <a:moveTo>
                    <a:pt x="387" y="1"/>
                  </a:moveTo>
                  <a:cubicBezTo>
                    <a:pt x="174" y="1"/>
                    <a:pt x="1" y="174"/>
                    <a:pt x="1" y="387"/>
                  </a:cubicBezTo>
                  <a:lnTo>
                    <a:pt x="1" y="1706"/>
                  </a:lnTo>
                  <a:lnTo>
                    <a:pt x="773" y="1706"/>
                  </a:lnTo>
                  <a:lnTo>
                    <a:pt x="773" y="387"/>
                  </a:lnTo>
                  <a:cubicBezTo>
                    <a:pt x="773" y="174"/>
                    <a:pt x="600" y="1"/>
                    <a:pt x="387" y="1"/>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64"/>
            <p:cNvSpPr/>
            <p:nvPr/>
          </p:nvSpPr>
          <p:spPr>
            <a:xfrm>
              <a:off x="7873871" y="3601813"/>
              <a:ext cx="92027" cy="103082"/>
            </a:xfrm>
            <a:custGeom>
              <a:avLst/>
              <a:gdLst/>
              <a:ahLst/>
              <a:cxnLst/>
              <a:rect l="l" t="t" r="r" b="b"/>
              <a:pathLst>
                <a:path w="774" h="867" extrusionOk="0">
                  <a:moveTo>
                    <a:pt x="1" y="1"/>
                  </a:moveTo>
                  <a:lnTo>
                    <a:pt x="1" y="867"/>
                  </a:lnTo>
                  <a:lnTo>
                    <a:pt x="773" y="867"/>
                  </a:lnTo>
                  <a:lnTo>
                    <a:pt x="773" y="1"/>
                  </a:ln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64"/>
            <p:cNvSpPr/>
            <p:nvPr/>
          </p:nvSpPr>
          <p:spPr>
            <a:xfrm>
              <a:off x="7873871" y="4476994"/>
              <a:ext cx="92027" cy="91906"/>
            </a:xfrm>
            <a:custGeom>
              <a:avLst/>
              <a:gdLst/>
              <a:ahLst/>
              <a:cxnLst/>
              <a:rect l="l" t="t" r="r" b="b"/>
              <a:pathLst>
                <a:path w="774" h="773" extrusionOk="0">
                  <a:moveTo>
                    <a:pt x="1" y="0"/>
                  </a:moveTo>
                  <a:lnTo>
                    <a:pt x="1" y="387"/>
                  </a:lnTo>
                  <a:cubicBezTo>
                    <a:pt x="1" y="600"/>
                    <a:pt x="174" y="773"/>
                    <a:pt x="387" y="773"/>
                  </a:cubicBezTo>
                  <a:cubicBezTo>
                    <a:pt x="600" y="773"/>
                    <a:pt x="773" y="600"/>
                    <a:pt x="773" y="387"/>
                  </a:cubicBezTo>
                  <a:lnTo>
                    <a:pt x="773" y="0"/>
                  </a:ln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64"/>
            <p:cNvSpPr/>
            <p:nvPr/>
          </p:nvSpPr>
          <p:spPr>
            <a:xfrm>
              <a:off x="7873871" y="2837561"/>
              <a:ext cx="92027" cy="1731349"/>
            </a:xfrm>
            <a:custGeom>
              <a:avLst/>
              <a:gdLst/>
              <a:ahLst/>
              <a:cxnLst/>
              <a:rect l="l" t="t" r="r" b="b"/>
              <a:pathLst>
                <a:path w="774" h="14562" extrusionOk="0">
                  <a:moveTo>
                    <a:pt x="387" y="1"/>
                  </a:moveTo>
                  <a:cubicBezTo>
                    <a:pt x="174" y="1"/>
                    <a:pt x="1" y="174"/>
                    <a:pt x="1" y="387"/>
                  </a:cubicBezTo>
                  <a:lnTo>
                    <a:pt x="1" y="1335"/>
                  </a:lnTo>
                  <a:lnTo>
                    <a:pt x="515" y="1335"/>
                  </a:lnTo>
                  <a:lnTo>
                    <a:pt x="515" y="14176"/>
                  </a:lnTo>
                  <a:cubicBezTo>
                    <a:pt x="515" y="14344"/>
                    <a:pt x="408" y="14487"/>
                    <a:pt x="259" y="14541"/>
                  </a:cubicBezTo>
                  <a:cubicBezTo>
                    <a:pt x="299" y="14554"/>
                    <a:pt x="341" y="14562"/>
                    <a:pt x="387" y="14562"/>
                  </a:cubicBezTo>
                  <a:cubicBezTo>
                    <a:pt x="600" y="14562"/>
                    <a:pt x="773" y="14389"/>
                    <a:pt x="773" y="14176"/>
                  </a:cubicBezTo>
                  <a:lnTo>
                    <a:pt x="773" y="390"/>
                  </a:lnTo>
                  <a:cubicBezTo>
                    <a:pt x="773" y="174"/>
                    <a:pt x="600" y="1"/>
                    <a:pt x="387" y="1"/>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64"/>
            <p:cNvSpPr/>
            <p:nvPr/>
          </p:nvSpPr>
          <p:spPr>
            <a:xfrm>
              <a:off x="9016359" y="2837561"/>
              <a:ext cx="92027" cy="1731111"/>
            </a:xfrm>
            <a:custGeom>
              <a:avLst/>
              <a:gdLst/>
              <a:ahLst/>
              <a:cxnLst/>
              <a:rect l="l" t="t" r="r" b="b"/>
              <a:pathLst>
                <a:path w="774" h="14560" extrusionOk="0">
                  <a:moveTo>
                    <a:pt x="387" y="1"/>
                  </a:moveTo>
                  <a:cubicBezTo>
                    <a:pt x="174" y="1"/>
                    <a:pt x="1" y="174"/>
                    <a:pt x="1" y="387"/>
                  </a:cubicBezTo>
                  <a:lnTo>
                    <a:pt x="1" y="14173"/>
                  </a:lnTo>
                  <a:cubicBezTo>
                    <a:pt x="1" y="14386"/>
                    <a:pt x="174" y="14559"/>
                    <a:pt x="387" y="14559"/>
                  </a:cubicBezTo>
                  <a:cubicBezTo>
                    <a:pt x="595" y="14559"/>
                    <a:pt x="768" y="14389"/>
                    <a:pt x="773" y="14173"/>
                  </a:cubicBezTo>
                  <a:lnTo>
                    <a:pt x="773" y="387"/>
                  </a:lnTo>
                  <a:cubicBezTo>
                    <a:pt x="773" y="174"/>
                    <a:pt x="600" y="1"/>
                    <a:pt x="387" y="1"/>
                  </a:cubicBez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64"/>
            <p:cNvSpPr/>
            <p:nvPr/>
          </p:nvSpPr>
          <p:spPr>
            <a:xfrm>
              <a:off x="9015765" y="2837561"/>
              <a:ext cx="91908" cy="202835"/>
            </a:xfrm>
            <a:custGeom>
              <a:avLst/>
              <a:gdLst/>
              <a:ahLst/>
              <a:cxnLst/>
              <a:rect l="l" t="t" r="r" b="b"/>
              <a:pathLst>
                <a:path w="773" h="1706" extrusionOk="0">
                  <a:moveTo>
                    <a:pt x="386" y="1"/>
                  </a:moveTo>
                  <a:cubicBezTo>
                    <a:pt x="173" y="1"/>
                    <a:pt x="0" y="174"/>
                    <a:pt x="0" y="387"/>
                  </a:cubicBezTo>
                  <a:lnTo>
                    <a:pt x="0" y="1706"/>
                  </a:lnTo>
                  <a:lnTo>
                    <a:pt x="773" y="1706"/>
                  </a:lnTo>
                  <a:lnTo>
                    <a:pt x="773" y="387"/>
                  </a:lnTo>
                  <a:cubicBezTo>
                    <a:pt x="773" y="174"/>
                    <a:pt x="600" y="1"/>
                    <a:pt x="386" y="1"/>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64"/>
            <p:cNvSpPr/>
            <p:nvPr/>
          </p:nvSpPr>
          <p:spPr>
            <a:xfrm>
              <a:off x="9016003" y="3601813"/>
              <a:ext cx="92027" cy="103082"/>
            </a:xfrm>
            <a:custGeom>
              <a:avLst/>
              <a:gdLst/>
              <a:ahLst/>
              <a:cxnLst/>
              <a:rect l="l" t="t" r="r" b="b"/>
              <a:pathLst>
                <a:path w="774" h="867" extrusionOk="0">
                  <a:moveTo>
                    <a:pt x="1" y="1"/>
                  </a:moveTo>
                  <a:lnTo>
                    <a:pt x="1" y="867"/>
                  </a:lnTo>
                  <a:lnTo>
                    <a:pt x="773" y="867"/>
                  </a:lnTo>
                  <a:lnTo>
                    <a:pt x="773" y="1"/>
                  </a:ln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64"/>
            <p:cNvSpPr/>
            <p:nvPr/>
          </p:nvSpPr>
          <p:spPr>
            <a:xfrm>
              <a:off x="9016359" y="4476994"/>
              <a:ext cx="92027" cy="91906"/>
            </a:xfrm>
            <a:custGeom>
              <a:avLst/>
              <a:gdLst/>
              <a:ahLst/>
              <a:cxnLst/>
              <a:rect l="l" t="t" r="r" b="b"/>
              <a:pathLst>
                <a:path w="774" h="773" extrusionOk="0">
                  <a:moveTo>
                    <a:pt x="1" y="0"/>
                  </a:moveTo>
                  <a:lnTo>
                    <a:pt x="1" y="387"/>
                  </a:lnTo>
                  <a:cubicBezTo>
                    <a:pt x="1" y="600"/>
                    <a:pt x="174" y="773"/>
                    <a:pt x="387" y="773"/>
                  </a:cubicBezTo>
                  <a:cubicBezTo>
                    <a:pt x="600" y="773"/>
                    <a:pt x="773" y="600"/>
                    <a:pt x="773" y="387"/>
                  </a:cubicBezTo>
                  <a:lnTo>
                    <a:pt x="773" y="0"/>
                  </a:ln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64"/>
            <p:cNvSpPr/>
            <p:nvPr/>
          </p:nvSpPr>
          <p:spPr>
            <a:xfrm>
              <a:off x="9016359" y="2837561"/>
              <a:ext cx="92027" cy="1731349"/>
            </a:xfrm>
            <a:custGeom>
              <a:avLst/>
              <a:gdLst/>
              <a:ahLst/>
              <a:cxnLst/>
              <a:rect l="l" t="t" r="r" b="b"/>
              <a:pathLst>
                <a:path w="774" h="14562" extrusionOk="0">
                  <a:moveTo>
                    <a:pt x="387" y="1"/>
                  </a:moveTo>
                  <a:cubicBezTo>
                    <a:pt x="174" y="1"/>
                    <a:pt x="1" y="174"/>
                    <a:pt x="1" y="387"/>
                  </a:cubicBezTo>
                  <a:lnTo>
                    <a:pt x="1" y="1335"/>
                  </a:lnTo>
                  <a:lnTo>
                    <a:pt x="512" y="1335"/>
                  </a:lnTo>
                  <a:lnTo>
                    <a:pt x="512" y="14176"/>
                  </a:lnTo>
                  <a:cubicBezTo>
                    <a:pt x="512" y="14344"/>
                    <a:pt x="405" y="14487"/>
                    <a:pt x="256" y="14541"/>
                  </a:cubicBezTo>
                  <a:cubicBezTo>
                    <a:pt x="296" y="14554"/>
                    <a:pt x="339" y="14562"/>
                    <a:pt x="387" y="14562"/>
                  </a:cubicBezTo>
                  <a:cubicBezTo>
                    <a:pt x="600" y="14562"/>
                    <a:pt x="773" y="14389"/>
                    <a:pt x="773" y="14176"/>
                  </a:cubicBezTo>
                  <a:lnTo>
                    <a:pt x="773" y="390"/>
                  </a:lnTo>
                  <a:cubicBezTo>
                    <a:pt x="768" y="174"/>
                    <a:pt x="595" y="1"/>
                    <a:pt x="387" y="1"/>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64"/>
            <p:cNvSpPr/>
            <p:nvPr/>
          </p:nvSpPr>
          <p:spPr>
            <a:xfrm>
              <a:off x="10280479" y="2837561"/>
              <a:ext cx="92027" cy="1731111"/>
            </a:xfrm>
            <a:custGeom>
              <a:avLst/>
              <a:gdLst/>
              <a:ahLst/>
              <a:cxnLst/>
              <a:rect l="l" t="t" r="r" b="b"/>
              <a:pathLst>
                <a:path w="774" h="14560" extrusionOk="0">
                  <a:moveTo>
                    <a:pt x="387" y="1"/>
                  </a:moveTo>
                  <a:cubicBezTo>
                    <a:pt x="174" y="1"/>
                    <a:pt x="0" y="174"/>
                    <a:pt x="0" y="387"/>
                  </a:cubicBezTo>
                  <a:lnTo>
                    <a:pt x="0" y="14173"/>
                  </a:lnTo>
                  <a:cubicBezTo>
                    <a:pt x="0" y="14386"/>
                    <a:pt x="174" y="14559"/>
                    <a:pt x="387" y="14559"/>
                  </a:cubicBezTo>
                  <a:cubicBezTo>
                    <a:pt x="600" y="14559"/>
                    <a:pt x="773" y="14389"/>
                    <a:pt x="773" y="14173"/>
                  </a:cubicBezTo>
                  <a:lnTo>
                    <a:pt x="773" y="387"/>
                  </a:lnTo>
                  <a:cubicBezTo>
                    <a:pt x="773" y="174"/>
                    <a:pt x="600" y="1"/>
                    <a:pt x="387" y="1"/>
                  </a:cubicBez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64"/>
            <p:cNvSpPr/>
            <p:nvPr/>
          </p:nvSpPr>
          <p:spPr>
            <a:xfrm>
              <a:off x="10280479" y="2837561"/>
              <a:ext cx="92027" cy="202835"/>
            </a:xfrm>
            <a:custGeom>
              <a:avLst/>
              <a:gdLst/>
              <a:ahLst/>
              <a:cxnLst/>
              <a:rect l="l" t="t" r="r" b="b"/>
              <a:pathLst>
                <a:path w="774" h="1706" extrusionOk="0">
                  <a:moveTo>
                    <a:pt x="387" y="1"/>
                  </a:moveTo>
                  <a:cubicBezTo>
                    <a:pt x="174" y="1"/>
                    <a:pt x="0" y="174"/>
                    <a:pt x="0" y="387"/>
                  </a:cubicBezTo>
                  <a:lnTo>
                    <a:pt x="0" y="1706"/>
                  </a:lnTo>
                  <a:lnTo>
                    <a:pt x="773" y="1706"/>
                  </a:lnTo>
                  <a:lnTo>
                    <a:pt x="773" y="387"/>
                  </a:lnTo>
                  <a:cubicBezTo>
                    <a:pt x="773" y="174"/>
                    <a:pt x="600" y="1"/>
                    <a:pt x="387" y="1"/>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64"/>
            <p:cNvSpPr/>
            <p:nvPr/>
          </p:nvSpPr>
          <p:spPr>
            <a:xfrm>
              <a:off x="10280479" y="3601813"/>
              <a:ext cx="92027" cy="103082"/>
            </a:xfrm>
            <a:custGeom>
              <a:avLst/>
              <a:gdLst/>
              <a:ahLst/>
              <a:cxnLst/>
              <a:rect l="l" t="t" r="r" b="b"/>
              <a:pathLst>
                <a:path w="774" h="867" extrusionOk="0">
                  <a:moveTo>
                    <a:pt x="0" y="1"/>
                  </a:moveTo>
                  <a:lnTo>
                    <a:pt x="0" y="867"/>
                  </a:lnTo>
                  <a:lnTo>
                    <a:pt x="773" y="867"/>
                  </a:lnTo>
                  <a:lnTo>
                    <a:pt x="773" y="1"/>
                  </a:ln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64"/>
            <p:cNvSpPr/>
            <p:nvPr/>
          </p:nvSpPr>
          <p:spPr>
            <a:xfrm>
              <a:off x="10280479" y="4476994"/>
              <a:ext cx="92027" cy="91906"/>
            </a:xfrm>
            <a:custGeom>
              <a:avLst/>
              <a:gdLst/>
              <a:ahLst/>
              <a:cxnLst/>
              <a:rect l="l" t="t" r="r" b="b"/>
              <a:pathLst>
                <a:path w="774" h="773" extrusionOk="0">
                  <a:moveTo>
                    <a:pt x="0" y="0"/>
                  </a:moveTo>
                  <a:lnTo>
                    <a:pt x="0" y="387"/>
                  </a:lnTo>
                  <a:cubicBezTo>
                    <a:pt x="0" y="600"/>
                    <a:pt x="174" y="773"/>
                    <a:pt x="387" y="773"/>
                  </a:cubicBezTo>
                  <a:cubicBezTo>
                    <a:pt x="600" y="773"/>
                    <a:pt x="773" y="600"/>
                    <a:pt x="773" y="387"/>
                  </a:cubicBezTo>
                  <a:lnTo>
                    <a:pt x="773" y="0"/>
                  </a:ln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64"/>
            <p:cNvSpPr/>
            <p:nvPr/>
          </p:nvSpPr>
          <p:spPr>
            <a:xfrm>
              <a:off x="10280479" y="2837561"/>
              <a:ext cx="92027" cy="1731349"/>
            </a:xfrm>
            <a:custGeom>
              <a:avLst/>
              <a:gdLst/>
              <a:ahLst/>
              <a:cxnLst/>
              <a:rect l="l" t="t" r="r" b="b"/>
              <a:pathLst>
                <a:path w="774" h="14562" extrusionOk="0">
                  <a:moveTo>
                    <a:pt x="387" y="1"/>
                  </a:moveTo>
                  <a:cubicBezTo>
                    <a:pt x="174" y="1"/>
                    <a:pt x="0" y="174"/>
                    <a:pt x="0" y="387"/>
                  </a:cubicBezTo>
                  <a:lnTo>
                    <a:pt x="0" y="1335"/>
                  </a:lnTo>
                  <a:lnTo>
                    <a:pt x="512" y="1335"/>
                  </a:lnTo>
                  <a:lnTo>
                    <a:pt x="512" y="14176"/>
                  </a:lnTo>
                  <a:cubicBezTo>
                    <a:pt x="512" y="14344"/>
                    <a:pt x="405" y="14487"/>
                    <a:pt x="256" y="14541"/>
                  </a:cubicBezTo>
                  <a:cubicBezTo>
                    <a:pt x="296" y="14554"/>
                    <a:pt x="339" y="14562"/>
                    <a:pt x="387" y="14562"/>
                  </a:cubicBezTo>
                  <a:cubicBezTo>
                    <a:pt x="600" y="14562"/>
                    <a:pt x="773" y="14389"/>
                    <a:pt x="773" y="14176"/>
                  </a:cubicBezTo>
                  <a:lnTo>
                    <a:pt x="773" y="390"/>
                  </a:lnTo>
                  <a:cubicBezTo>
                    <a:pt x="773" y="174"/>
                    <a:pt x="600" y="1"/>
                    <a:pt x="387" y="1"/>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64"/>
            <p:cNvSpPr/>
            <p:nvPr/>
          </p:nvSpPr>
          <p:spPr>
            <a:xfrm>
              <a:off x="8921360" y="2746013"/>
              <a:ext cx="1649703" cy="191183"/>
            </a:xfrm>
            <a:custGeom>
              <a:avLst/>
              <a:gdLst/>
              <a:ahLst/>
              <a:cxnLst/>
              <a:rect l="l" t="t" r="r" b="b"/>
              <a:pathLst>
                <a:path w="13875" h="1608" extrusionOk="0">
                  <a:moveTo>
                    <a:pt x="0" y="1"/>
                  </a:moveTo>
                  <a:lnTo>
                    <a:pt x="0" y="1607"/>
                  </a:lnTo>
                  <a:lnTo>
                    <a:pt x="13813" y="1607"/>
                  </a:lnTo>
                  <a:cubicBezTo>
                    <a:pt x="13845" y="1607"/>
                    <a:pt x="13874" y="1580"/>
                    <a:pt x="13872" y="1546"/>
                  </a:cubicBezTo>
                  <a:lnTo>
                    <a:pt x="13872" y="62"/>
                  </a:lnTo>
                  <a:cubicBezTo>
                    <a:pt x="13872" y="27"/>
                    <a:pt x="13845" y="1"/>
                    <a:pt x="13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64"/>
            <p:cNvSpPr/>
            <p:nvPr/>
          </p:nvSpPr>
          <p:spPr>
            <a:xfrm>
              <a:off x="7644874" y="2746013"/>
              <a:ext cx="1352578" cy="191183"/>
            </a:xfrm>
            <a:custGeom>
              <a:avLst/>
              <a:gdLst/>
              <a:ahLst/>
              <a:cxnLst/>
              <a:rect l="l" t="t" r="r" b="b"/>
              <a:pathLst>
                <a:path w="11376" h="1608" extrusionOk="0">
                  <a:moveTo>
                    <a:pt x="59" y="1"/>
                  </a:moveTo>
                  <a:cubicBezTo>
                    <a:pt x="27" y="1"/>
                    <a:pt x="0" y="27"/>
                    <a:pt x="0" y="62"/>
                  </a:cubicBezTo>
                  <a:lnTo>
                    <a:pt x="0" y="1546"/>
                  </a:lnTo>
                  <a:cubicBezTo>
                    <a:pt x="0" y="1580"/>
                    <a:pt x="27" y="1607"/>
                    <a:pt x="59" y="1607"/>
                  </a:cubicBezTo>
                  <a:lnTo>
                    <a:pt x="11312" y="1607"/>
                  </a:lnTo>
                  <a:cubicBezTo>
                    <a:pt x="11344" y="1607"/>
                    <a:pt x="11376" y="1580"/>
                    <a:pt x="11370" y="1546"/>
                  </a:cubicBezTo>
                  <a:lnTo>
                    <a:pt x="11370" y="62"/>
                  </a:lnTo>
                  <a:cubicBezTo>
                    <a:pt x="11370" y="27"/>
                    <a:pt x="11344" y="1"/>
                    <a:pt x="11312"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64"/>
            <p:cNvSpPr/>
            <p:nvPr/>
          </p:nvSpPr>
          <p:spPr>
            <a:xfrm>
              <a:off x="7645231" y="2863837"/>
              <a:ext cx="2925830" cy="73358"/>
            </a:xfrm>
            <a:custGeom>
              <a:avLst/>
              <a:gdLst/>
              <a:ahLst/>
              <a:cxnLst/>
              <a:rect l="l" t="t" r="r" b="b"/>
              <a:pathLst>
                <a:path w="24608" h="617" extrusionOk="0">
                  <a:moveTo>
                    <a:pt x="0" y="1"/>
                  </a:moveTo>
                  <a:lnTo>
                    <a:pt x="0" y="288"/>
                  </a:lnTo>
                  <a:cubicBezTo>
                    <a:pt x="0" y="470"/>
                    <a:pt x="147" y="616"/>
                    <a:pt x="325" y="616"/>
                  </a:cubicBezTo>
                  <a:lnTo>
                    <a:pt x="24282" y="616"/>
                  </a:lnTo>
                  <a:cubicBezTo>
                    <a:pt x="24461" y="616"/>
                    <a:pt x="24607" y="470"/>
                    <a:pt x="24607" y="288"/>
                  </a:cubicBezTo>
                  <a:lnTo>
                    <a:pt x="24607" y="1"/>
                  </a:lnTo>
                  <a:cubicBezTo>
                    <a:pt x="24607" y="182"/>
                    <a:pt x="24461" y="326"/>
                    <a:pt x="24282" y="326"/>
                  </a:cubicBezTo>
                  <a:lnTo>
                    <a:pt x="325" y="326"/>
                  </a:lnTo>
                  <a:cubicBezTo>
                    <a:pt x="147" y="326"/>
                    <a:pt x="0" y="179"/>
                    <a:pt x="0" y="1"/>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1" name="Google Shape;7301;p64"/>
          <p:cNvGrpSpPr/>
          <p:nvPr/>
        </p:nvGrpSpPr>
        <p:grpSpPr>
          <a:xfrm>
            <a:off x="3173348" y="2910073"/>
            <a:ext cx="369882" cy="364325"/>
            <a:chOff x="1190200" y="238125"/>
            <a:chExt cx="5306767" cy="5212083"/>
          </a:xfrm>
        </p:grpSpPr>
        <p:grpSp>
          <p:nvGrpSpPr>
            <p:cNvPr id="7302" name="Google Shape;7302;p64"/>
            <p:cNvGrpSpPr/>
            <p:nvPr/>
          </p:nvGrpSpPr>
          <p:grpSpPr>
            <a:xfrm>
              <a:off x="1190200" y="238125"/>
              <a:ext cx="5212075" cy="5212075"/>
              <a:chOff x="1190200" y="238125"/>
              <a:chExt cx="5212075" cy="5212075"/>
            </a:xfrm>
          </p:grpSpPr>
          <p:sp>
            <p:nvSpPr>
              <p:cNvPr id="7303" name="Google Shape;7303;p64"/>
              <p:cNvSpPr/>
              <p:nvPr/>
            </p:nvSpPr>
            <p:spPr>
              <a:xfrm>
                <a:off x="1190200" y="238125"/>
                <a:ext cx="5212075" cy="5212075"/>
              </a:xfrm>
              <a:custGeom>
                <a:avLst/>
                <a:gdLst/>
                <a:ahLst/>
                <a:cxnLst/>
                <a:rect l="l" t="t" r="r" b="b"/>
                <a:pathLst>
                  <a:path w="208483" h="208483" extrusionOk="0">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64"/>
              <p:cNvSpPr/>
              <p:nvPr/>
            </p:nvSpPr>
            <p:spPr>
              <a:xfrm>
                <a:off x="2368338" y="1220419"/>
                <a:ext cx="2856522" cy="3247339"/>
              </a:xfrm>
              <a:custGeom>
                <a:avLst/>
                <a:gdLst/>
                <a:ahLst/>
                <a:cxnLst/>
                <a:rect l="l" t="t" r="r" b="b"/>
                <a:pathLst>
                  <a:path w="130928" h="148841" extrusionOk="0">
                    <a:moveTo>
                      <a:pt x="70184" y="0"/>
                    </a:moveTo>
                    <a:cubicBezTo>
                      <a:pt x="67749" y="0"/>
                      <a:pt x="65781" y="1968"/>
                      <a:pt x="65781" y="4370"/>
                    </a:cubicBezTo>
                    <a:lnTo>
                      <a:pt x="65781" y="100105"/>
                    </a:lnTo>
                    <a:cubicBezTo>
                      <a:pt x="65781" y="106844"/>
                      <a:pt x="61744" y="112915"/>
                      <a:pt x="55507" y="115483"/>
                    </a:cubicBezTo>
                    <a:cubicBezTo>
                      <a:pt x="53445" y="116348"/>
                      <a:pt x="51279" y="116767"/>
                      <a:pt x="49132" y="116767"/>
                    </a:cubicBezTo>
                    <a:cubicBezTo>
                      <a:pt x="44819" y="116767"/>
                      <a:pt x="40578" y="115076"/>
                      <a:pt x="37394" y="111914"/>
                    </a:cubicBezTo>
                    <a:cubicBezTo>
                      <a:pt x="32624" y="107177"/>
                      <a:pt x="31156" y="100039"/>
                      <a:pt x="33691" y="93801"/>
                    </a:cubicBezTo>
                    <a:cubicBezTo>
                      <a:pt x="36260" y="87563"/>
                      <a:pt x="42297" y="83493"/>
                      <a:pt x="49035" y="83460"/>
                    </a:cubicBezTo>
                    <a:cubicBezTo>
                      <a:pt x="51437" y="83460"/>
                      <a:pt x="53405" y="81492"/>
                      <a:pt x="53405" y="79090"/>
                    </a:cubicBezTo>
                    <a:lnTo>
                      <a:pt x="53405" y="55740"/>
                    </a:lnTo>
                    <a:cubicBezTo>
                      <a:pt x="53405" y="53305"/>
                      <a:pt x="51437" y="51370"/>
                      <a:pt x="49035" y="51370"/>
                    </a:cubicBezTo>
                    <a:cubicBezTo>
                      <a:pt x="21983" y="51370"/>
                      <a:pt x="0" y="73253"/>
                      <a:pt x="0" y="100105"/>
                    </a:cubicBezTo>
                    <a:cubicBezTo>
                      <a:pt x="0" y="126991"/>
                      <a:pt x="21949" y="148840"/>
                      <a:pt x="49002" y="148840"/>
                    </a:cubicBezTo>
                    <a:cubicBezTo>
                      <a:pt x="76021" y="148840"/>
                      <a:pt x="98037" y="126991"/>
                      <a:pt x="98037" y="100105"/>
                    </a:cubicBezTo>
                    <a:lnTo>
                      <a:pt x="98037" y="57742"/>
                    </a:lnTo>
                    <a:cubicBezTo>
                      <a:pt x="106751" y="62347"/>
                      <a:pt x="116484" y="64780"/>
                      <a:pt x="126356" y="64780"/>
                    </a:cubicBezTo>
                    <a:cubicBezTo>
                      <a:pt x="126423" y="64780"/>
                      <a:pt x="126490" y="64780"/>
                      <a:pt x="126557" y="64780"/>
                    </a:cubicBezTo>
                    <a:cubicBezTo>
                      <a:pt x="128959" y="64780"/>
                      <a:pt x="130927" y="62812"/>
                      <a:pt x="130927" y="60410"/>
                    </a:cubicBezTo>
                    <a:lnTo>
                      <a:pt x="130927" y="37094"/>
                    </a:lnTo>
                    <a:cubicBezTo>
                      <a:pt x="130927" y="34658"/>
                      <a:pt x="128959" y="32724"/>
                      <a:pt x="126557" y="32724"/>
                    </a:cubicBezTo>
                    <a:cubicBezTo>
                      <a:pt x="110813" y="32724"/>
                      <a:pt x="98037" y="19981"/>
                      <a:pt x="98037" y="4370"/>
                    </a:cubicBezTo>
                    <a:cubicBezTo>
                      <a:pt x="98037" y="1968"/>
                      <a:pt x="96069" y="0"/>
                      <a:pt x="93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05" name="Google Shape;7305;p64"/>
            <p:cNvSpPr/>
            <p:nvPr/>
          </p:nvSpPr>
          <p:spPr>
            <a:xfrm>
              <a:off x="3459822" y="238126"/>
              <a:ext cx="3037144" cy="5212082"/>
            </a:xfrm>
            <a:custGeom>
              <a:avLst/>
              <a:gdLst/>
              <a:ahLst/>
              <a:cxnLst/>
              <a:rect l="l" t="t" r="r" b="b"/>
              <a:pathLst>
                <a:path w="7926" h="13602" extrusionOk="0">
                  <a:moveTo>
                    <a:pt x="881" y="0"/>
                  </a:moveTo>
                  <a:cubicBezTo>
                    <a:pt x="593" y="0"/>
                    <a:pt x="290" y="15"/>
                    <a:pt x="1" y="58"/>
                  </a:cubicBezTo>
                  <a:cubicBezTo>
                    <a:pt x="3379" y="505"/>
                    <a:pt x="5919" y="3378"/>
                    <a:pt x="5919" y="6799"/>
                  </a:cubicBezTo>
                  <a:cubicBezTo>
                    <a:pt x="5919" y="10220"/>
                    <a:pt x="3379" y="13093"/>
                    <a:pt x="1" y="13541"/>
                  </a:cubicBezTo>
                  <a:cubicBezTo>
                    <a:pt x="306" y="13581"/>
                    <a:pt x="610" y="13601"/>
                    <a:pt x="909" y="13601"/>
                  </a:cubicBezTo>
                  <a:cubicBezTo>
                    <a:pt x="4431" y="13601"/>
                    <a:pt x="7440" y="10865"/>
                    <a:pt x="7666" y="7247"/>
                  </a:cubicBezTo>
                  <a:cubicBezTo>
                    <a:pt x="7926" y="3320"/>
                    <a:pt x="4822" y="0"/>
                    <a:pt x="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6" name="Google Shape;7306;p64"/>
          <p:cNvGrpSpPr/>
          <p:nvPr/>
        </p:nvGrpSpPr>
        <p:grpSpPr>
          <a:xfrm>
            <a:off x="2724499" y="2914107"/>
            <a:ext cx="363314" cy="356576"/>
            <a:chOff x="3763184" y="3817357"/>
            <a:chExt cx="363314" cy="356576"/>
          </a:xfrm>
        </p:grpSpPr>
        <p:sp>
          <p:nvSpPr>
            <p:cNvPr id="7307" name="Google Shape;7307;p64"/>
            <p:cNvSpPr/>
            <p:nvPr/>
          </p:nvSpPr>
          <p:spPr>
            <a:xfrm>
              <a:off x="3763184"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64"/>
            <p:cNvSpPr/>
            <p:nvPr/>
          </p:nvSpPr>
          <p:spPr>
            <a:xfrm>
              <a:off x="3918324" y="3817357"/>
              <a:ext cx="208173" cy="356576"/>
            </a:xfrm>
            <a:custGeom>
              <a:avLst/>
              <a:gdLst/>
              <a:ahLst/>
              <a:cxnLst/>
              <a:rect l="l" t="t" r="r" b="b"/>
              <a:pathLst>
                <a:path w="7941" h="13602" extrusionOk="0">
                  <a:moveTo>
                    <a:pt x="896" y="0"/>
                  </a:moveTo>
                  <a:cubicBezTo>
                    <a:pt x="593" y="0"/>
                    <a:pt x="304" y="15"/>
                    <a:pt x="1" y="58"/>
                  </a:cubicBezTo>
                  <a:cubicBezTo>
                    <a:pt x="3393" y="505"/>
                    <a:pt x="5919" y="3378"/>
                    <a:pt x="5919" y="6799"/>
                  </a:cubicBezTo>
                  <a:cubicBezTo>
                    <a:pt x="5919" y="10220"/>
                    <a:pt x="3393" y="13093"/>
                    <a:pt x="1" y="13541"/>
                  </a:cubicBezTo>
                  <a:cubicBezTo>
                    <a:pt x="306" y="13581"/>
                    <a:pt x="610" y="13601"/>
                    <a:pt x="909" y="13601"/>
                  </a:cubicBezTo>
                  <a:cubicBezTo>
                    <a:pt x="4431" y="13601"/>
                    <a:pt x="7441" y="10865"/>
                    <a:pt x="7681" y="7247"/>
                  </a:cubicBezTo>
                  <a:cubicBezTo>
                    <a:pt x="7940" y="3320"/>
                    <a:pt x="4822" y="0"/>
                    <a:pt x="8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64"/>
            <p:cNvSpPr/>
            <p:nvPr/>
          </p:nvSpPr>
          <p:spPr>
            <a:xfrm>
              <a:off x="3848330" y="3964188"/>
              <a:ext cx="39375" cy="116945"/>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64"/>
            <p:cNvSpPr/>
            <p:nvPr/>
          </p:nvSpPr>
          <p:spPr>
            <a:xfrm>
              <a:off x="3832418" y="3894403"/>
              <a:ext cx="55287" cy="47475"/>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64"/>
            <p:cNvSpPr/>
            <p:nvPr/>
          </p:nvSpPr>
          <p:spPr>
            <a:xfrm>
              <a:off x="3925901" y="3964161"/>
              <a:ext cx="124914" cy="117365"/>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2" name="Google Shape;7312;p64"/>
          <p:cNvGrpSpPr/>
          <p:nvPr/>
        </p:nvGrpSpPr>
        <p:grpSpPr>
          <a:xfrm>
            <a:off x="2276065" y="2914107"/>
            <a:ext cx="362920" cy="356865"/>
            <a:chOff x="3314750" y="3817357"/>
            <a:chExt cx="362920" cy="356865"/>
          </a:xfrm>
        </p:grpSpPr>
        <p:grpSp>
          <p:nvGrpSpPr>
            <p:cNvPr id="7313" name="Google Shape;7313;p64"/>
            <p:cNvGrpSpPr/>
            <p:nvPr/>
          </p:nvGrpSpPr>
          <p:grpSpPr>
            <a:xfrm>
              <a:off x="3314750" y="3817357"/>
              <a:ext cx="362920" cy="356865"/>
              <a:chOff x="3314750" y="3817357"/>
              <a:chExt cx="362920" cy="356865"/>
            </a:xfrm>
          </p:grpSpPr>
          <p:sp>
            <p:nvSpPr>
              <p:cNvPr id="7314" name="Google Shape;7314;p64"/>
              <p:cNvSpPr/>
              <p:nvPr/>
            </p:nvSpPr>
            <p:spPr>
              <a:xfrm>
                <a:off x="3314750"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64"/>
              <p:cNvSpPr/>
              <p:nvPr/>
            </p:nvSpPr>
            <p:spPr>
              <a:xfrm>
                <a:off x="3469891" y="3817357"/>
                <a:ext cx="207780" cy="356865"/>
              </a:xfrm>
              <a:custGeom>
                <a:avLst/>
                <a:gdLst/>
                <a:ahLst/>
                <a:cxnLst/>
                <a:rect l="l" t="t" r="r" b="b"/>
                <a:pathLst>
                  <a:path w="7926" h="13613" extrusionOk="0">
                    <a:moveTo>
                      <a:pt x="881" y="0"/>
                    </a:moveTo>
                    <a:cubicBezTo>
                      <a:pt x="884" y="0"/>
                      <a:pt x="886" y="0"/>
                      <a:pt x="888" y="0"/>
                    </a:cubicBezTo>
                    <a:lnTo>
                      <a:pt x="888" y="0"/>
                    </a:lnTo>
                    <a:cubicBezTo>
                      <a:pt x="891" y="0"/>
                      <a:pt x="893" y="0"/>
                      <a:pt x="896" y="0"/>
                    </a:cubicBezTo>
                    <a:close/>
                    <a:moveTo>
                      <a:pt x="888" y="0"/>
                    </a:moveTo>
                    <a:lnTo>
                      <a:pt x="888" y="0"/>
                    </a:lnTo>
                    <a:cubicBezTo>
                      <a:pt x="588" y="0"/>
                      <a:pt x="301" y="15"/>
                      <a:pt x="1" y="58"/>
                    </a:cubicBezTo>
                    <a:cubicBezTo>
                      <a:pt x="3393" y="491"/>
                      <a:pt x="5934" y="3378"/>
                      <a:pt x="5934" y="6799"/>
                    </a:cubicBezTo>
                    <a:cubicBezTo>
                      <a:pt x="5934" y="10220"/>
                      <a:pt x="3393" y="13107"/>
                      <a:pt x="1" y="13555"/>
                    </a:cubicBezTo>
                    <a:cubicBezTo>
                      <a:pt x="299" y="13594"/>
                      <a:pt x="595" y="13612"/>
                      <a:pt x="887" y="13612"/>
                    </a:cubicBezTo>
                    <a:cubicBezTo>
                      <a:pt x="4418" y="13612"/>
                      <a:pt x="7441" y="10873"/>
                      <a:pt x="7680" y="7247"/>
                    </a:cubicBezTo>
                    <a:cubicBezTo>
                      <a:pt x="7926" y="3323"/>
                      <a:pt x="4826" y="4"/>
                      <a:pt x="8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6" name="Google Shape;7316;p64"/>
            <p:cNvGrpSpPr/>
            <p:nvPr/>
          </p:nvGrpSpPr>
          <p:grpSpPr>
            <a:xfrm>
              <a:off x="3394986" y="3894612"/>
              <a:ext cx="202339" cy="202323"/>
              <a:chOff x="935197" y="1793977"/>
              <a:chExt cx="256451" cy="256430"/>
            </a:xfrm>
          </p:grpSpPr>
          <p:sp>
            <p:nvSpPr>
              <p:cNvPr id="7317" name="Google Shape;7317;p64"/>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64"/>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19" name="Google Shape;7319;p64"/>
          <p:cNvGrpSpPr/>
          <p:nvPr/>
        </p:nvGrpSpPr>
        <p:grpSpPr>
          <a:xfrm>
            <a:off x="1827631" y="2914107"/>
            <a:ext cx="362920" cy="356865"/>
            <a:chOff x="2866317" y="3817357"/>
            <a:chExt cx="362920" cy="356865"/>
          </a:xfrm>
        </p:grpSpPr>
        <p:sp>
          <p:nvSpPr>
            <p:cNvPr id="7320" name="Google Shape;7320;p64"/>
            <p:cNvSpPr/>
            <p:nvPr/>
          </p:nvSpPr>
          <p:spPr>
            <a:xfrm>
              <a:off x="2866317" y="3817357"/>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64"/>
            <p:cNvSpPr/>
            <p:nvPr/>
          </p:nvSpPr>
          <p:spPr>
            <a:xfrm>
              <a:off x="3021457" y="3817357"/>
              <a:ext cx="207780" cy="356576"/>
            </a:xfrm>
            <a:custGeom>
              <a:avLst/>
              <a:gdLst/>
              <a:ahLst/>
              <a:cxnLst/>
              <a:rect l="l" t="t" r="r" b="b"/>
              <a:pathLst>
                <a:path w="7926" h="13602" extrusionOk="0">
                  <a:moveTo>
                    <a:pt x="881" y="0"/>
                  </a:moveTo>
                  <a:cubicBezTo>
                    <a:pt x="593" y="0"/>
                    <a:pt x="290" y="15"/>
                    <a:pt x="1" y="58"/>
                  </a:cubicBezTo>
                  <a:cubicBezTo>
                    <a:pt x="3379" y="505"/>
                    <a:pt x="5919" y="3378"/>
                    <a:pt x="5919" y="6799"/>
                  </a:cubicBezTo>
                  <a:cubicBezTo>
                    <a:pt x="5919" y="10220"/>
                    <a:pt x="3379" y="13093"/>
                    <a:pt x="1" y="13541"/>
                  </a:cubicBezTo>
                  <a:cubicBezTo>
                    <a:pt x="306" y="13581"/>
                    <a:pt x="610" y="13601"/>
                    <a:pt x="909" y="13601"/>
                  </a:cubicBezTo>
                  <a:cubicBezTo>
                    <a:pt x="4431" y="13601"/>
                    <a:pt x="7440" y="10865"/>
                    <a:pt x="7666" y="7247"/>
                  </a:cubicBezTo>
                  <a:cubicBezTo>
                    <a:pt x="7926" y="3320"/>
                    <a:pt x="4822" y="0"/>
                    <a:pt x="8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64"/>
            <p:cNvSpPr/>
            <p:nvPr/>
          </p:nvSpPr>
          <p:spPr>
            <a:xfrm>
              <a:off x="2928367" y="3894561"/>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4714;p80"/>
          <p:cNvGrpSpPr/>
          <p:nvPr/>
        </p:nvGrpSpPr>
        <p:grpSpPr>
          <a:xfrm>
            <a:off x="8316416" y="1275606"/>
            <a:ext cx="654228" cy="720080"/>
            <a:chOff x="3542281" y="1505605"/>
            <a:chExt cx="366196" cy="357005"/>
          </a:xfrm>
        </p:grpSpPr>
        <p:sp>
          <p:nvSpPr>
            <p:cNvPr id="163" name="Google Shape;14715;p80"/>
            <p:cNvSpPr/>
            <p:nvPr/>
          </p:nvSpPr>
          <p:spPr>
            <a:xfrm>
              <a:off x="3612133" y="1573592"/>
              <a:ext cx="226466" cy="226703"/>
            </a:xfrm>
            <a:custGeom>
              <a:avLst/>
              <a:gdLst/>
              <a:ahLst/>
              <a:cxnLst/>
              <a:rect l="l" t="t" r="r" b="b"/>
              <a:pathLst>
                <a:path w="8624" h="8633" extrusionOk="0">
                  <a:moveTo>
                    <a:pt x="4317" y="0"/>
                  </a:moveTo>
                  <a:cubicBezTo>
                    <a:pt x="1924" y="0"/>
                    <a:pt x="1" y="1933"/>
                    <a:pt x="1" y="4316"/>
                  </a:cubicBezTo>
                  <a:cubicBezTo>
                    <a:pt x="1" y="6699"/>
                    <a:pt x="1924" y="8632"/>
                    <a:pt x="4317" y="8632"/>
                  </a:cubicBezTo>
                  <a:cubicBezTo>
                    <a:pt x="6700" y="8632"/>
                    <a:pt x="8624" y="6699"/>
                    <a:pt x="8624" y="4316"/>
                  </a:cubicBezTo>
                  <a:cubicBezTo>
                    <a:pt x="8624" y="1933"/>
                    <a:pt x="6700" y="0"/>
                    <a:pt x="4317" y="0"/>
                  </a:cubicBez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4716;p80"/>
            <p:cNvSpPr/>
            <p:nvPr/>
          </p:nvSpPr>
          <p:spPr>
            <a:xfrm>
              <a:off x="3657379" y="1652740"/>
              <a:ext cx="135974" cy="136001"/>
            </a:xfrm>
            <a:custGeom>
              <a:avLst/>
              <a:gdLst/>
              <a:ahLst/>
              <a:cxnLst/>
              <a:rect l="l" t="t" r="r" b="b"/>
              <a:pathLst>
                <a:path w="5178" h="5179" extrusionOk="0">
                  <a:moveTo>
                    <a:pt x="2594" y="1"/>
                  </a:moveTo>
                  <a:cubicBezTo>
                    <a:pt x="1158" y="1"/>
                    <a:pt x="0" y="1159"/>
                    <a:pt x="0" y="2594"/>
                  </a:cubicBezTo>
                  <a:cubicBezTo>
                    <a:pt x="0" y="4020"/>
                    <a:pt x="1158" y="5178"/>
                    <a:pt x="2594" y="5178"/>
                  </a:cubicBezTo>
                  <a:cubicBezTo>
                    <a:pt x="4020" y="5178"/>
                    <a:pt x="5178" y="4020"/>
                    <a:pt x="5178" y="2594"/>
                  </a:cubicBezTo>
                  <a:cubicBezTo>
                    <a:pt x="5178" y="1159"/>
                    <a:pt x="4020" y="1"/>
                    <a:pt x="25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4717;p80"/>
            <p:cNvSpPr/>
            <p:nvPr/>
          </p:nvSpPr>
          <p:spPr>
            <a:xfrm>
              <a:off x="3542281" y="1681153"/>
              <a:ext cx="54805" cy="11318"/>
            </a:xfrm>
            <a:custGeom>
              <a:avLst/>
              <a:gdLst/>
              <a:ahLst/>
              <a:cxnLst/>
              <a:rect l="l" t="t" r="r" b="b"/>
              <a:pathLst>
                <a:path w="2087" h="431" extrusionOk="0">
                  <a:moveTo>
                    <a:pt x="287" y="0"/>
                  </a:moveTo>
                  <a:cubicBezTo>
                    <a:pt x="0" y="0"/>
                    <a:pt x="0" y="431"/>
                    <a:pt x="287" y="431"/>
                  </a:cubicBezTo>
                  <a:lnTo>
                    <a:pt x="1799" y="431"/>
                  </a:lnTo>
                  <a:cubicBezTo>
                    <a:pt x="2087" y="431"/>
                    <a:pt x="2087" y="0"/>
                    <a:pt x="1799" y="0"/>
                  </a:cubicBez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4718;p80"/>
            <p:cNvSpPr/>
            <p:nvPr/>
          </p:nvSpPr>
          <p:spPr>
            <a:xfrm>
              <a:off x="3853909" y="1681153"/>
              <a:ext cx="54568" cy="11318"/>
            </a:xfrm>
            <a:custGeom>
              <a:avLst/>
              <a:gdLst/>
              <a:ahLst/>
              <a:cxnLst/>
              <a:rect l="l" t="t" r="r" b="b"/>
              <a:pathLst>
                <a:path w="2078" h="431" extrusionOk="0">
                  <a:moveTo>
                    <a:pt x="287" y="0"/>
                  </a:moveTo>
                  <a:cubicBezTo>
                    <a:pt x="0" y="0"/>
                    <a:pt x="0" y="431"/>
                    <a:pt x="287" y="431"/>
                  </a:cubicBezTo>
                  <a:lnTo>
                    <a:pt x="1790" y="431"/>
                  </a:lnTo>
                  <a:cubicBezTo>
                    <a:pt x="2077" y="431"/>
                    <a:pt x="2077" y="0"/>
                    <a:pt x="1790" y="0"/>
                  </a:cubicBez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4719;p80"/>
            <p:cNvSpPr/>
            <p:nvPr/>
          </p:nvSpPr>
          <p:spPr>
            <a:xfrm>
              <a:off x="3719694" y="1505605"/>
              <a:ext cx="11344" cy="50918"/>
            </a:xfrm>
            <a:custGeom>
              <a:avLst/>
              <a:gdLst/>
              <a:ahLst/>
              <a:cxnLst/>
              <a:rect l="l" t="t" r="r" b="b"/>
              <a:pathLst>
                <a:path w="432" h="1939" extrusionOk="0">
                  <a:moveTo>
                    <a:pt x="216" y="0"/>
                  </a:moveTo>
                  <a:cubicBezTo>
                    <a:pt x="108" y="0"/>
                    <a:pt x="1" y="72"/>
                    <a:pt x="1" y="216"/>
                  </a:cubicBezTo>
                  <a:lnTo>
                    <a:pt x="1" y="1728"/>
                  </a:lnTo>
                  <a:cubicBezTo>
                    <a:pt x="1" y="1843"/>
                    <a:pt x="97" y="1938"/>
                    <a:pt x="221" y="1938"/>
                  </a:cubicBezTo>
                  <a:cubicBezTo>
                    <a:pt x="336" y="1938"/>
                    <a:pt x="431" y="1843"/>
                    <a:pt x="431" y="1728"/>
                  </a:cubicBezTo>
                  <a:lnTo>
                    <a:pt x="431" y="216"/>
                  </a:lnTo>
                  <a:cubicBezTo>
                    <a:pt x="431" y="72"/>
                    <a:pt x="324" y="0"/>
                    <a:pt x="216" y="0"/>
                  </a:cubicBez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4720;p80"/>
            <p:cNvSpPr/>
            <p:nvPr/>
          </p:nvSpPr>
          <p:spPr>
            <a:xfrm>
              <a:off x="3639023" y="1798850"/>
              <a:ext cx="25814" cy="31092"/>
            </a:xfrm>
            <a:custGeom>
              <a:avLst/>
              <a:gdLst/>
              <a:ahLst/>
              <a:cxnLst/>
              <a:rect l="l" t="t" r="r" b="b"/>
              <a:pathLst>
                <a:path w="983" h="1184" extrusionOk="0">
                  <a:moveTo>
                    <a:pt x="693" y="0"/>
                  </a:moveTo>
                  <a:cubicBezTo>
                    <a:pt x="626" y="0"/>
                    <a:pt x="560" y="33"/>
                    <a:pt x="518" y="112"/>
                  </a:cubicBezTo>
                  <a:lnTo>
                    <a:pt x="77" y="858"/>
                  </a:lnTo>
                  <a:cubicBezTo>
                    <a:pt x="1" y="1002"/>
                    <a:pt x="96" y="1184"/>
                    <a:pt x="269" y="1184"/>
                  </a:cubicBezTo>
                  <a:cubicBezTo>
                    <a:pt x="345" y="1174"/>
                    <a:pt x="412" y="1136"/>
                    <a:pt x="451" y="1069"/>
                  </a:cubicBezTo>
                  <a:lnTo>
                    <a:pt x="891" y="322"/>
                  </a:lnTo>
                  <a:cubicBezTo>
                    <a:pt x="982" y="152"/>
                    <a:pt x="837" y="0"/>
                    <a:pt x="693" y="0"/>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4721;p80"/>
            <p:cNvSpPr/>
            <p:nvPr/>
          </p:nvSpPr>
          <p:spPr>
            <a:xfrm>
              <a:off x="3786053" y="1543761"/>
              <a:ext cx="25971" cy="31092"/>
            </a:xfrm>
            <a:custGeom>
              <a:avLst/>
              <a:gdLst/>
              <a:ahLst/>
              <a:cxnLst/>
              <a:rect l="l" t="t" r="r" b="b"/>
              <a:pathLst>
                <a:path w="989" h="1184" extrusionOk="0">
                  <a:moveTo>
                    <a:pt x="699" y="1"/>
                  </a:moveTo>
                  <a:cubicBezTo>
                    <a:pt x="631" y="1"/>
                    <a:pt x="563" y="33"/>
                    <a:pt x="517" y="112"/>
                  </a:cubicBezTo>
                  <a:lnTo>
                    <a:pt x="87" y="859"/>
                  </a:lnTo>
                  <a:cubicBezTo>
                    <a:pt x="0" y="1002"/>
                    <a:pt x="106" y="1184"/>
                    <a:pt x="278" y="1184"/>
                  </a:cubicBezTo>
                  <a:cubicBezTo>
                    <a:pt x="354" y="1184"/>
                    <a:pt x="421" y="1136"/>
                    <a:pt x="460" y="1069"/>
                  </a:cubicBezTo>
                  <a:lnTo>
                    <a:pt x="890" y="323"/>
                  </a:lnTo>
                  <a:cubicBezTo>
                    <a:pt x="988" y="153"/>
                    <a:pt x="845" y="1"/>
                    <a:pt x="699" y="1"/>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4722;p80"/>
            <p:cNvSpPr/>
            <p:nvPr/>
          </p:nvSpPr>
          <p:spPr>
            <a:xfrm>
              <a:off x="3579728" y="1601874"/>
              <a:ext cx="35950" cy="22741"/>
            </a:xfrm>
            <a:custGeom>
              <a:avLst/>
              <a:gdLst/>
              <a:ahLst/>
              <a:cxnLst/>
              <a:rect l="l" t="t" r="r" b="b"/>
              <a:pathLst>
                <a:path w="1369" h="866" extrusionOk="0">
                  <a:moveTo>
                    <a:pt x="309" y="1"/>
                  </a:moveTo>
                  <a:cubicBezTo>
                    <a:pt x="118" y="1"/>
                    <a:pt x="1" y="284"/>
                    <a:pt x="211" y="397"/>
                  </a:cubicBezTo>
                  <a:lnTo>
                    <a:pt x="957" y="837"/>
                  </a:lnTo>
                  <a:cubicBezTo>
                    <a:pt x="986" y="856"/>
                    <a:pt x="1024" y="866"/>
                    <a:pt x="1062" y="866"/>
                  </a:cubicBezTo>
                  <a:cubicBezTo>
                    <a:pt x="1283" y="866"/>
                    <a:pt x="1369" y="569"/>
                    <a:pt x="1168" y="464"/>
                  </a:cubicBezTo>
                  <a:lnTo>
                    <a:pt x="421" y="33"/>
                  </a:lnTo>
                  <a:cubicBezTo>
                    <a:pt x="382" y="11"/>
                    <a:pt x="344" y="1"/>
                    <a:pt x="309" y="1"/>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4723;p80"/>
            <p:cNvSpPr/>
            <p:nvPr/>
          </p:nvSpPr>
          <p:spPr>
            <a:xfrm>
              <a:off x="3834818" y="1749167"/>
              <a:ext cx="35687" cy="22741"/>
            </a:xfrm>
            <a:custGeom>
              <a:avLst/>
              <a:gdLst/>
              <a:ahLst/>
              <a:cxnLst/>
              <a:rect l="l" t="t" r="r" b="b"/>
              <a:pathLst>
                <a:path w="1359" h="866" extrusionOk="0">
                  <a:moveTo>
                    <a:pt x="318" y="0"/>
                  </a:moveTo>
                  <a:cubicBezTo>
                    <a:pt x="124" y="0"/>
                    <a:pt x="1" y="285"/>
                    <a:pt x="211" y="406"/>
                  </a:cubicBezTo>
                  <a:lnTo>
                    <a:pt x="957" y="836"/>
                  </a:lnTo>
                  <a:cubicBezTo>
                    <a:pt x="986" y="855"/>
                    <a:pt x="1024" y="865"/>
                    <a:pt x="1062" y="865"/>
                  </a:cubicBezTo>
                  <a:cubicBezTo>
                    <a:pt x="1282" y="865"/>
                    <a:pt x="1359" y="568"/>
                    <a:pt x="1168" y="463"/>
                  </a:cubicBezTo>
                  <a:lnTo>
                    <a:pt x="431" y="32"/>
                  </a:lnTo>
                  <a:cubicBezTo>
                    <a:pt x="392" y="10"/>
                    <a:pt x="353" y="0"/>
                    <a:pt x="318" y="0"/>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4724;p80"/>
            <p:cNvSpPr/>
            <p:nvPr/>
          </p:nvSpPr>
          <p:spPr>
            <a:xfrm>
              <a:off x="3786000" y="1798850"/>
              <a:ext cx="25709" cy="31092"/>
            </a:xfrm>
            <a:custGeom>
              <a:avLst/>
              <a:gdLst/>
              <a:ahLst/>
              <a:cxnLst/>
              <a:rect l="l" t="t" r="r" b="b"/>
              <a:pathLst>
                <a:path w="979" h="1184" extrusionOk="0">
                  <a:moveTo>
                    <a:pt x="289" y="0"/>
                  </a:moveTo>
                  <a:cubicBezTo>
                    <a:pt x="143" y="0"/>
                    <a:pt x="0" y="152"/>
                    <a:pt x="98" y="322"/>
                  </a:cubicBezTo>
                  <a:lnTo>
                    <a:pt x="529" y="1069"/>
                  </a:lnTo>
                  <a:cubicBezTo>
                    <a:pt x="567" y="1136"/>
                    <a:pt x="634" y="1174"/>
                    <a:pt x="711" y="1184"/>
                  </a:cubicBezTo>
                  <a:cubicBezTo>
                    <a:pt x="883" y="1184"/>
                    <a:pt x="979" y="1002"/>
                    <a:pt x="902" y="858"/>
                  </a:cubicBezTo>
                  <a:lnTo>
                    <a:pt x="471" y="112"/>
                  </a:lnTo>
                  <a:cubicBezTo>
                    <a:pt x="426" y="33"/>
                    <a:pt x="357" y="0"/>
                    <a:pt x="289" y="0"/>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4725;p80"/>
            <p:cNvSpPr/>
            <p:nvPr/>
          </p:nvSpPr>
          <p:spPr>
            <a:xfrm>
              <a:off x="3638472" y="1543761"/>
              <a:ext cx="25971" cy="31092"/>
            </a:xfrm>
            <a:custGeom>
              <a:avLst/>
              <a:gdLst/>
              <a:ahLst/>
              <a:cxnLst/>
              <a:rect l="l" t="t" r="r" b="b"/>
              <a:pathLst>
                <a:path w="989" h="1184" extrusionOk="0">
                  <a:moveTo>
                    <a:pt x="290" y="1"/>
                  </a:moveTo>
                  <a:cubicBezTo>
                    <a:pt x="143" y="1"/>
                    <a:pt x="0" y="153"/>
                    <a:pt x="98" y="323"/>
                  </a:cubicBezTo>
                  <a:lnTo>
                    <a:pt x="539" y="1069"/>
                  </a:lnTo>
                  <a:cubicBezTo>
                    <a:pt x="577" y="1136"/>
                    <a:pt x="644" y="1184"/>
                    <a:pt x="720" y="1184"/>
                  </a:cubicBezTo>
                  <a:cubicBezTo>
                    <a:pt x="883" y="1184"/>
                    <a:pt x="988" y="1002"/>
                    <a:pt x="912" y="859"/>
                  </a:cubicBezTo>
                  <a:lnTo>
                    <a:pt x="472" y="112"/>
                  </a:lnTo>
                  <a:cubicBezTo>
                    <a:pt x="426" y="33"/>
                    <a:pt x="358" y="1"/>
                    <a:pt x="290" y="1"/>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4726;p80"/>
            <p:cNvSpPr/>
            <p:nvPr/>
          </p:nvSpPr>
          <p:spPr>
            <a:xfrm>
              <a:off x="3835317" y="1601507"/>
              <a:ext cx="36291" cy="23109"/>
            </a:xfrm>
            <a:custGeom>
              <a:avLst/>
              <a:gdLst/>
              <a:ahLst/>
              <a:cxnLst/>
              <a:rect l="l" t="t" r="r" b="b"/>
              <a:pathLst>
                <a:path w="1382" h="880" extrusionOk="0">
                  <a:moveTo>
                    <a:pt x="1059" y="0"/>
                  </a:moveTo>
                  <a:cubicBezTo>
                    <a:pt x="1021" y="0"/>
                    <a:pt x="980" y="11"/>
                    <a:pt x="938" y="38"/>
                  </a:cubicBezTo>
                  <a:lnTo>
                    <a:pt x="192" y="478"/>
                  </a:lnTo>
                  <a:cubicBezTo>
                    <a:pt x="0" y="583"/>
                    <a:pt x="77" y="880"/>
                    <a:pt x="297" y="880"/>
                  </a:cubicBezTo>
                  <a:cubicBezTo>
                    <a:pt x="335" y="880"/>
                    <a:pt x="373" y="870"/>
                    <a:pt x="402" y="851"/>
                  </a:cubicBezTo>
                  <a:lnTo>
                    <a:pt x="1149" y="411"/>
                  </a:lnTo>
                  <a:cubicBezTo>
                    <a:pt x="1381" y="307"/>
                    <a:pt x="1257" y="0"/>
                    <a:pt x="1059" y="0"/>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4727;p80"/>
            <p:cNvSpPr/>
            <p:nvPr/>
          </p:nvSpPr>
          <p:spPr>
            <a:xfrm>
              <a:off x="3579964" y="1749167"/>
              <a:ext cx="35950" cy="22741"/>
            </a:xfrm>
            <a:custGeom>
              <a:avLst/>
              <a:gdLst/>
              <a:ahLst/>
              <a:cxnLst/>
              <a:rect l="l" t="t" r="r" b="b"/>
              <a:pathLst>
                <a:path w="1369" h="866" extrusionOk="0">
                  <a:moveTo>
                    <a:pt x="1057" y="0"/>
                  </a:moveTo>
                  <a:cubicBezTo>
                    <a:pt x="1023" y="0"/>
                    <a:pt x="986" y="10"/>
                    <a:pt x="948" y="32"/>
                  </a:cubicBezTo>
                  <a:lnTo>
                    <a:pt x="202" y="463"/>
                  </a:lnTo>
                  <a:cubicBezTo>
                    <a:pt x="1" y="568"/>
                    <a:pt x="87" y="865"/>
                    <a:pt x="307" y="865"/>
                  </a:cubicBezTo>
                  <a:cubicBezTo>
                    <a:pt x="345" y="865"/>
                    <a:pt x="384" y="855"/>
                    <a:pt x="412" y="836"/>
                  </a:cubicBezTo>
                  <a:lnTo>
                    <a:pt x="1159" y="406"/>
                  </a:lnTo>
                  <a:cubicBezTo>
                    <a:pt x="1369" y="285"/>
                    <a:pt x="1245" y="0"/>
                    <a:pt x="1057" y="0"/>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4728;p80"/>
            <p:cNvSpPr/>
            <p:nvPr/>
          </p:nvSpPr>
          <p:spPr>
            <a:xfrm>
              <a:off x="3737209" y="1591764"/>
              <a:ext cx="80776" cy="68302"/>
            </a:xfrm>
            <a:custGeom>
              <a:avLst/>
              <a:gdLst/>
              <a:ahLst/>
              <a:cxnLst/>
              <a:rect l="l" t="t" r="r" b="b"/>
              <a:pathLst>
                <a:path w="3076" h="2601" extrusionOk="0">
                  <a:moveTo>
                    <a:pt x="388" y="1"/>
                  </a:moveTo>
                  <a:cubicBezTo>
                    <a:pt x="95" y="1"/>
                    <a:pt x="1" y="473"/>
                    <a:pt x="348" y="543"/>
                  </a:cubicBezTo>
                  <a:cubicBezTo>
                    <a:pt x="1324" y="791"/>
                    <a:pt x="2119" y="1490"/>
                    <a:pt x="2502" y="2428"/>
                  </a:cubicBezTo>
                  <a:cubicBezTo>
                    <a:pt x="2540" y="2533"/>
                    <a:pt x="2645" y="2600"/>
                    <a:pt x="2750" y="2600"/>
                  </a:cubicBezTo>
                  <a:cubicBezTo>
                    <a:pt x="2942" y="2600"/>
                    <a:pt x="3076" y="2399"/>
                    <a:pt x="2999" y="2227"/>
                  </a:cubicBezTo>
                  <a:cubicBezTo>
                    <a:pt x="2559" y="1136"/>
                    <a:pt x="1621" y="313"/>
                    <a:pt x="482" y="16"/>
                  </a:cubicBezTo>
                  <a:cubicBezTo>
                    <a:pt x="449" y="6"/>
                    <a:pt x="417" y="1"/>
                    <a:pt x="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4729;p80"/>
            <p:cNvSpPr/>
            <p:nvPr/>
          </p:nvSpPr>
          <p:spPr>
            <a:xfrm>
              <a:off x="3691307" y="1732150"/>
              <a:ext cx="68118" cy="102073"/>
            </a:xfrm>
            <a:custGeom>
              <a:avLst/>
              <a:gdLst/>
              <a:ahLst/>
              <a:cxnLst/>
              <a:rect l="l" t="t" r="r" b="b"/>
              <a:pathLst>
                <a:path w="2594" h="3887" extrusionOk="0">
                  <a:moveTo>
                    <a:pt x="871" y="1"/>
                  </a:moveTo>
                  <a:lnTo>
                    <a:pt x="871" y="412"/>
                  </a:lnTo>
                  <a:cubicBezTo>
                    <a:pt x="862" y="499"/>
                    <a:pt x="823" y="566"/>
                    <a:pt x="747" y="604"/>
                  </a:cubicBezTo>
                  <a:lnTo>
                    <a:pt x="230" y="872"/>
                  </a:lnTo>
                  <a:cubicBezTo>
                    <a:pt x="87" y="948"/>
                    <a:pt x="0" y="1101"/>
                    <a:pt x="0" y="1264"/>
                  </a:cubicBezTo>
                  <a:lnTo>
                    <a:pt x="0" y="2527"/>
                  </a:lnTo>
                  <a:cubicBezTo>
                    <a:pt x="0" y="2987"/>
                    <a:pt x="134" y="3446"/>
                    <a:pt x="402" y="3839"/>
                  </a:cubicBezTo>
                  <a:lnTo>
                    <a:pt x="431" y="3886"/>
                  </a:lnTo>
                  <a:lnTo>
                    <a:pt x="2154" y="3886"/>
                  </a:lnTo>
                  <a:lnTo>
                    <a:pt x="2192" y="3839"/>
                  </a:lnTo>
                  <a:cubicBezTo>
                    <a:pt x="2450" y="3446"/>
                    <a:pt x="2584" y="2987"/>
                    <a:pt x="2594" y="2527"/>
                  </a:cubicBezTo>
                  <a:lnTo>
                    <a:pt x="2594" y="1255"/>
                  </a:lnTo>
                  <a:cubicBezTo>
                    <a:pt x="2594" y="1101"/>
                    <a:pt x="2498" y="948"/>
                    <a:pt x="2364" y="872"/>
                  </a:cubicBezTo>
                  <a:lnTo>
                    <a:pt x="1847" y="613"/>
                  </a:lnTo>
                  <a:cubicBezTo>
                    <a:pt x="1771" y="575"/>
                    <a:pt x="1733" y="499"/>
                    <a:pt x="1733" y="422"/>
                  </a:cubicBezTo>
                  <a:lnTo>
                    <a:pt x="1733" y="1"/>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4730;p80"/>
            <p:cNvSpPr/>
            <p:nvPr/>
          </p:nvSpPr>
          <p:spPr>
            <a:xfrm>
              <a:off x="3691307" y="1751267"/>
              <a:ext cx="68118" cy="82955"/>
            </a:xfrm>
            <a:custGeom>
              <a:avLst/>
              <a:gdLst/>
              <a:ahLst/>
              <a:cxnLst/>
              <a:rect l="l" t="t" r="r" b="b"/>
              <a:pathLst>
                <a:path w="2594" h="3159" extrusionOk="0">
                  <a:moveTo>
                    <a:pt x="508" y="0"/>
                  </a:moveTo>
                  <a:lnTo>
                    <a:pt x="240" y="144"/>
                  </a:lnTo>
                  <a:cubicBezTo>
                    <a:pt x="96" y="220"/>
                    <a:pt x="0" y="364"/>
                    <a:pt x="10" y="527"/>
                  </a:cubicBezTo>
                  <a:lnTo>
                    <a:pt x="10" y="1799"/>
                  </a:lnTo>
                  <a:cubicBezTo>
                    <a:pt x="10" y="2259"/>
                    <a:pt x="144" y="2718"/>
                    <a:pt x="402" y="3111"/>
                  </a:cubicBezTo>
                  <a:lnTo>
                    <a:pt x="441" y="3158"/>
                  </a:lnTo>
                  <a:lnTo>
                    <a:pt x="2163" y="3158"/>
                  </a:lnTo>
                  <a:lnTo>
                    <a:pt x="2202" y="3111"/>
                  </a:lnTo>
                  <a:cubicBezTo>
                    <a:pt x="2460" y="2718"/>
                    <a:pt x="2594" y="2259"/>
                    <a:pt x="2594" y="1799"/>
                  </a:cubicBezTo>
                  <a:lnTo>
                    <a:pt x="2594" y="527"/>
                  </a:lnTo>
                  <a:cubicBezTo>
                    <a:pt x="2594" y="373"/>
                    <a:pt x="2508" y="220"/>
                    <a:pt x="2364" y="144"/>
                  </a:cubicBezTo>
                  <a:lnTo>
                    <a:pt x="2087" y="0"/>
                  </a:lnTo>
                  <a:cubicBezTo>
                    <a:pt x="1876" y="230"/>
                    <a:pt x="1589" y="345"/>
                    <a:pt x="1301" y="345"/>
                  </a:cubicBezTo>
                  <a:cubicBezTo>
                    <a:pt x="1012" y="345"/>
                    <a:pt x="723" y="230"/>
                    <a:pt x="50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4731;p80"/>
            <p:cNvSpPr/>
            <p:nvPr/>
          </p:nvSpPr>
          <p:spPr>
            <a:xfrm>
              <a:off x="3712656" y="1732150"/>
              <a:ext cx="25420" cy="17122"/>
            </a:xfrm>
            <a:custGeom>
              <a:avLst/>
              <a:gdLst/>
              <a:ahLst/>
              <a:cxnLst/>
              <a:rect l="l" t="t" r="r" b="b"/>
              <a:pathLst>
                <a:path w="968" h="652" extrusionOk="0">
                  <a:moveTo>
                    <a:pt x="58" y="1"/>
                  </a:moveTo>
                  <a:lnTo>
                    <a:pt x="58" y="412"/>
                  </a:lnTo>
                  <a:cubicBezTo>
                    <a:pt x="49" y="470"/>
                    <a:pt x="39" y="518"/>
                    <a:pt x="1" y="556"/>
                  </a:cubicBezTo>
                  <a:cubicBezTo>
                    <a:pt x="154" y="613"/>
                    <a:pt x="317" y="652"/>
                    <a:pt x="489" y="652"/>
                  </a:cubicBezTo>
                  <a:cubicBezTo>
                    <a:pt x="652" y="652"/>
                    <a:pt x="814" y="613"/>
                    <a:pt x="967" y="556"/>
                  </a:cubicBezTo>
                  <a:cubicBezTo>
                    <a:pt x="929" y="518"/>
                    <a:pt x="910" y="470"/>
                    <a:pt x="910" y="412"/>
                  </a:cubicBezTo>
                  <a:lnTo>
                    <a:pt x="910" y="1"/>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4732;p80"/>
            <p:cNvSpPr/>
            <p:nvPr/>
          </p:nvSpPr>
          <p:spPr>
            <a:xfrm>
              <a:off x="3702625" y="1686930"/>
              <a:ext cx="45509" cy="51049"/>
            </a:xfrm>
            <a:custGeom>
              <a:avLst/>
              <a:gdLst/>
              <a:ahLst/>
              <a:cxnLst/>
              <a:rect l="l" t="t" r="r" b="b"/>
              <a:pathLst>
                <a:path w="1733" h="1944" extrusionOk="0">
                  <a:moveTo>
                    <a:pt x="651" y="0"/>
                  </a:moveTo>
                  <a:cubicBezTo>
                    <a:pt x="297" y="0"/>
                    <a:pt x="0" y="287"/>
                    <a:pt x="0" y="641"/>
                  </a:cubicBezTo>
                  <a:lnTo>
                    <a:pt x="0" y="1072"/>
                  </a:lnTo>
                  <a:cubicBezTo>
                    <a:pt x="0" y="1551"/>
                    <a:pt x="392" y="1943"/>
                    <a:pt x="871" y="1943"/>
                  </a:cubicBezTo>
                  <a:cubicBezTo>
                    <a:pt x="1340" y="1943"/>
                    <a:pt x="1732" y="1551"/>
                    <a:pt x="1732" y="1072"/>
                  </a:cubicBezTo>
                  <a:lnTo>
                    <a:pt x="1732" y="641"/>
                  </a:lnTo>
                  <a:cubicBezTo>
                    <a:pt x="1732" y="287"/>
                    <a:pt x="1436" y="0"/>
                    <a:pt x="1081" y="0"/>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4733;p80"/>
            <p:cNvSpPr/>
            <p:nvPr/>
          </p:nvSpPr>
          <p:spPr>
            <a:xfrm>
              <a:off x="3702625" y="1686930"/>
              <a:ext cx="31171" cy="50944"/>
            </a:xfrm>
            <a:custGeom>
              <a:avLst/>
              <a:gdLst/>
              <a:ahLst/>
              <a:cxnLst/>
              <a:rect l="l" t="t" r="r" b="b"/>
              <a:pathLst>
                <a:path w="1187" h="1940" extrusionOk="0">
                  <a:moveTo>
                    <a:pt x="651" y="0"/>
                  </a:moveTo>
                  <a:cubicBezTo>
                    <a:pt x="297" y="0"/>
                    <a:pt x="0" y="287"/>
                    <a:pt x="0" y="641"/>
                  </a:cubicBezTo>
                  <a:lnTo>
                    <a:pt x="0" y="1072"/>
                  </a:lnTo>
                  <a:cubicBezTo>
                    <a:pt x="0" y="1569"/>
                    <a:pt x="409" y="1940"/>
                    <a:pt x="865" y="1940"/>
                  </a:cubicBezTo>
                  <a:cubicBezTo>
                    <a:pt x="971" y="1940"/>
                    <a:pt x="1080" y="1919"/>
                    <a:pt x="1187" y="1876"/>
                  </a:cubicBezTo>
                  <a:cubicBezTo>
                    <a:pt x="861" y="1742"/>
                    <a:pt x="651" y="1426"/>
                    <a:pt x="651" y="1072"/>
                  </a:cubicBezTo>
                  <a:lnTo>
                    <a:pt x="651" y="641"/>
                  </a:lnTo>
                  <a:cubicBezTo>
                    <a:pt x="651" y="326"/>
                    <a:pt x="881" y="58"/>
                    <a:pt x="1187" y="10"/>
                  </a:cubicBezTo>
                  <a:cubicBezTo>
                    <a:pt x="1158" y="0"/>
                    <a:pt x="1120" y="0"/>
                    <a:pt x="1081"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4734;p80"/>
            <p:cNvSpPr/>
            <p:nvPr/>
          </p:nvSpPr>
          <p:spPr>
            <a:xfrm>
              <a:off x="3702625" y="1834196"/>
              <a:ext cx="45509" cy="28177"/>
            </a:xfrm>
            <a:custGeom>
              <a:avLst/>
              <a:gdLst/>
              <a:ahLst/>
              <a:cxnLst/>
              <a:rect l="l" t="t" r="r" b="b"/>
              <a:pathLst>
                <a:path w="1733" h="1073" extrusionOk="0">
                  <a:moveTo>
                    <a:pt x="0" y="0"/>
                  </a:moveTo>
                  <a:lnTo>
                    <a:pt x="0" y="862"/>
                  </a:lnTo>
                  <a:cubicBezTo>
                    <a:pt x="0" y="977"/>
                    <a:pt x="96" y="1072"/>
                    <a:pt x="220" y="1072"/>
                  </a:cubicBezTo>
                  <a:lnTo>
                    <a:pt x="1512" y="1072"/>
                  </a:lnTo>
                  <a:cubicBezTo>
                    <a:pt x="1637" y="1072"/>
                    <a:pt x="1732" y="977"/>
                    <a:pt x="1732" y="862"/>
                  </a:cubicBezTo>
                  <a:lnTo>
                    <a:pt x="1732" y="0"/>
                  </a:ln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4735;p80"/>
            <p:cNvSpPr/>
            <p:nvPr/>
          </p:nvSpPr>
          <p:spPr>
            <a:xfrm>
              <a:off x="3691307" y="1759303"/>
              <a:ext cx="11344" cy="74920"/>
            </a:xfrm>
            <a:custGeom>
              <a:avLst/>
              <a:gdLst/>
              <a:ahLst/>
              <a:cxnLst/>
              <a:rect l="l" t="t" r="r" b="b"/>
              <a:pathLst>
                <a:path w="432" h="2853" extrusionOk="0">
                  <a:moveTo>
                    <a:pt x="67" y="1"/>
                  </a:moveTo>
                  <a:cubicBezTo>
                    <a:pt x="29" y="67"/>
                    <a:pt x="0" y="154"/>
                    <a:pt x="0" y="230"/>
                  </a:cubicBezTo>
                  <a:lnTo>
                    <a:pt x="0" y="1493"/>
                  </a:lnTo>
                  <a:cubicBezTo>
                    <a:pt x="0" y="1953"/>
                    <a:pt x="144" y="2412"/>
                    <a:pt x="402" y="2805"/>
                  </a:cubicBezTo>
                  <a:lnTo>
                    <a:pt x="431" y="2852"/>
                  </a:lnTo>
                  <a:lnTo>
                    <a:pt x="431" y="489"/>
                  </a:lnTo>
                  <a:cubicBezTo>
                    <a:pt x="431" y="355"/>
                    <a:pt x="374" y="230"/>
                    <a:pt x="259" y="144"/>
                  </a:cubicBezTo>
                  <a:lnTo>
                    <a:pt x="67"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4736;p80"/>
            <p:cNvSpPr/>
            <p:nvPr/>
          </p:nvSpPr>
          <p:spPr>
            <a:xfrm>
              <a:off x="3748107" y="1759303"/>
              <a:ext cx="11318" cy="74920"/>
            </a:xfrm>
            <a:custGeom>
              <a:avLst/>
              <a:gdLst/>
              <a:ahLst/>
              <a:cxnLst/>
              <a:rect l="l" t="t" r="r" b="b"/>
              <a:pathLst>
                <a:path w="431" h="2853" extrusionOk="0">
                  <a:moveTo>
                    <a:pt x="364" y="1"/>
                  </a:moveTo>
                  <a:lnTo>
                    <a:pt x="173" y="144"/>
                  </a:lnTo>
                  <a:cubicBezTo>
                    <a:pt x="58" y="230"/>
                    <a:pt x="0" y="355"/>
                    <a:pt x="0" y="489"/>
                  </a:cubicBezTo>
                  <a:lnTo>
                    <a:pt x="0" y="2852"/>
                  </a:lnTo>
                  <a:lnTo>
                    <a:pt x="29" y="2805"/>
                  </a:lnTo>
                  <a:cubicBezTo>
                    <a:pt x="287" y="2412"/>
                    <a:pt x="431" y="1953"/>
                    <a:pt x="431" y="1493"/>
                  </a:cubicBezTo>
                  <a:lnTo>
                    <a:pt x="431" y="230"/>
                  </a:lnTo>
                  <a:cubicBezTo>
                    <a:pt x="431" y="154"/>
                    <a:pt x="402" y="67"/>
                    <a:pt x="364" y="1"/>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4737;p80"/>
            <p:cNvSpPr/>
            <p:nvPr/>
          </p:nvSpPr>
          <p:spPr>
            <a:xfrm>
              <a:off x="3722477" y="1845514"/>
              <a:ext cx="5803" cy="17095"/>
            </a:xfrm>
            <a:custGeom>
              <a:avLst/>
              <a:gdLst/>
              <a:ahLst/>
              <a:cxnLst/>
              <a:rect l="l" t="t" r="r" b="b"/>
              <a:pathLst>
                <a:path w="221" h="651" extrusionOk="0">
                  <a:moveTo>
                    <a:pt x="115" y="0"/>
                  </a:moveTo>
                  <a:cubicBezTo>
                    <a:pt x="48" y="0"/>
                    <a:pt x="0" y="48"/>
                    <a:pt x="0" y="105"/>
                  </a:cubicBezTo>
                  <a:lnTo>
                    <a:pt x="0" y="651"/>
                  </a:lnTo>
                  <a:lnTo>
                    <a:pt x="220" y="651"/>
                  </a:lnTo>
                  <a:lnTo>
                    <a:pt x="220" y="105"/>
                  </a:lnTo>
                  <a:cubicBezTo>
                    <a:pt x="220" y="48"/>
                    <a:pt x="172" y="0"/>
                    <a:pt x="115" y="0"/>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4738;p80"/>
            <p:cNvSpPr/>
            <p:nvPr/>
          </p:nvSpPr>
          <p:spPr>
            <a:xfrm>
              <a:off x="3702625" y="1686930"/>
              <a:ext cx="45509" cy="22662"/>
            </a:xfrm>
            <a:custGeom>
              <a:avLst/>
              <a:gdLst/>
              <a:ahLst/>
              <a:cxnLst/>
              <a:rect l="l" t="t" r="r" b="b"/>
              <a:pathLst>
                <a:path w="1733" h="863" extrusionOk="0">
                  <a:moveTo>
                    <a:pt x="651" y="0"/>
                  </a:moveTo>
                  <a:cubicBezTo>
                    <a:pt x="297" y="0"/>
                    <a:pt x="0" y="287"/>
                    <a:pt x="0" y="641"/>
                  </a:cubicBezTo>
                  <a:cubicBezTo>
                    <a:pt x="530" y="794"/>
                    <a:pt x="1076" y="862"/>
                    <a:pt x="1624" y="862"/>
                  </a:cubicBezTo>
                  <a:cubicBezTo>
                    <a:pt x="1660" y="862"/>
                    <a:pt x="1696" y="862"/>
                    <a:pt x="1732" y="862"/>
                  </a:cubicBezTo>
                  <a:lnTo>
                    <a:pt x="1732" y="641"/>
                  </a:lnTo>
                  <a:cubicBezTo>
                    <a:pt x="1732" y="287"/>
                    <a:pt x="1436" y="0"/>
                    <a:pt x="1081"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4739;p80"/>
            <p:cNvSpPr/>
            <p:nvPr/>
          </p:nvSpPr>
          <p:spPr>
            <a:xfrm>
              <a:off x="3702625" y="1686930"/>
              <a:ext cx="31171" cy="20640"/>
            </a:xfrm>
            <a:custGeom>
              <a:avLst/>
              <a:gdLst/>
              <a:ahLst/>
              <a:cxnLst/>
              <a:rect l="l" t="t" r="r" b="b"/>
              <a:pathLst>
                <a:path w="1187" h="786" extrusionOk="0">
                  <a:moveTo>
                    <a:pt x="651" y="0"/>
                  </a:moveTo>
                  <a:cubicBezTo>
                    <a:pt x="297" y="0"/>
                    <a:pt x="0" y="287"/>
                    <a:pt x="0" y="641"/>
                  </a:cubicBezTo>
                  <a:cubicBezTo>
                    <a:pt x="220" y="708"/>
                    <a:pt x="431" y="756"/>
                    <a:pt x="651" y="785"/>
                  </a:cubicBezTo>
                  <a:lnTo>
                    <a:pt x="651" y="641"/>
                  </a:lnTo>
                  <a:cubicBezTo>
                    <a:pt x="651" y="326"/>
                    <a:pt x="881" y="58"/>
                    <a:pt x="1187" y="10"/>
                  </a:cubicBezTo>
                  <a:cubicBezTo>
                    <a:pt x="1158" y="0"/>
                    <a:pt x="1120" y="0"/>
                    <a:pt x="1081"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pic>
        <p:nvPicPr>
          <p:cNvPr id="1272" name="Google Shape;1272;p57"/>
          <p:cNvPicPr preferRelativeResize="0"/>
          <p:nvPr/>
        </p:nvPicPr>
        <p:blipFill>
          <a:blip r:embed="rId3">
            <a:alphaModFix/>
          </a:blip>
          <a:stretch>
            <a:fillRect/>
          </a:stretch>
        </p:blipFill>
        <p:spPr>
          <a:xfrm>
            <a:off x="899592" y="4227934"/>
            <a:ext cx="1872208" cy="915566"/>
          </a:xfrm>
          <a:prstGeom prst="rect">
            <a:avLst/>
          </a:prstGeom>
          <a:noFill/>
          <a:ln>
            <a:noFill/>
          </a:ln>
        </p:spPr>
      </p:pic>
      <p:pic>
        <p:nvPicPr>
          <p:cNvPr id="1273" name="Google Shape;1273;p57"/>
          <p:cNvPicPr preferRelativeResize="0"/>
          <p:nvPr/>
        </p:nvPicPr>
        <p:blipFill>
          <a:blip r:embed="rId4">
            <a:alphaModFix/>
          </a:blip>
          <a:stretch>
            <a:fillRect/>
          </a:stretch>
        </p:blipFill>
        <p:spPr>
          <a:xfrm>
            <a:off x="5652120" y="4083918"/>
            <a:ext cx="2808312" cy="1179084"/>
          </a:xfrm>
          <a:prstGeom prst="rect">
            <a:avLst/>
          </a:prstGeom>
          <a:noFill/>
          <a:ln>
            <a:noFill/>
          </a:ln>
        </p:spPr>
      </p:pic>
      <p:sp>
        <p:nvSpPr>
          <p:cNvPr id="1275" name="Google Shape;1275;p57"/>
          <p:cNvSpPr/>
          <p:nvPr/>
        </p:nvSpPr>
        <p:spPr>
          <a:xfrm>
            <a:off x="5724128" y="2211710"/>
            <a:ext cx="827700" cy="827700"/>
          </a:xfrm>
          <a:prstGeom prst="ellipse">
            <a:avLst/>
          </a:prstGeom>
          <a:solidFill>
            <a:srgbClr val="4F3E38">
              <a:alpha val="9380"/>
            </a:srgbClr>
          </a:solidFill>
          <a:ln>
            <a:noFill/>
          </a:ln>
        </p:spPr>
        <p:txBody>
          <a:bodyPr spcFirstLastPara="1" wrap="square" lIns="91423" tIns="91423" rIns="91423" bIns="91423" anchor="ctr" anchorCtr="0">
            <a:noAutofit/>
          </a:bodyPr>
          <a:lstStyle/>
          <a:p>
            <a:endParaRPr dirty="0"/>
          </a:p>
        </p:txBody>
      </p:sp>
      <p:sp>
        <p:nvSpPr>
          <p:cNvPr id="1276" name="Google Shape;1276;p57"/>
          <p:cNvSpPr/>
          <p:nvPr/>
        </p:nvSpPr>
        <p:spPr>
          <a:xfrm>
            <a:off x="5679415" y="1231577"/>
            <a:ext cx="836801" cy="836117"/>
          </a:xfrm>
          <a:prstGeom prst="ellipse">
            <a:avLst/>
          </a:prstGeom>
          <a:solidFill>
            <a:srgbClr val="4F3E38">
              <a:alpha val="9020"/>
            </a:srgbClr>
          </a:solidFill>
          <a:ln>
            <a:noFill/>
          </a:ln>
        </p:spPr>
        <p:txBody>
          <a:bodyPr spcFirstLastPara="1" wrap="square" lIns="91423" tIns="91423" rIns="91423" bIns="91423" anchor="ctr" anchorCtr="0">
            <a:noAutofit/>
          </a:bodyPr>
          <a:lstStyle/>
          <a:p>
            <a:endParaRPr dirty="0"/>
          </a:p>
        </p:txBody>
      </p:sp>
      <p:sp>
        <p:nvSpPr>
          <p:cNvPr id="1277" name="Google Shape;1277;p57"/>
          <p:cNvSpPr txBox="1">
            <a:spLocks noGrp="1"/>
          </p:cNvSpPr>
          <p:nvPr>
            <p:ph type="title"/>
          </p:nvPr>
        </p:nvSpPr>
        <p:spPr>
          <a:xfrm>
            <a:off x="755576" y="195486"/>
            <a:ext cx="7715700" cy="572700"/>
          </a:xfrm>
          <a:prstGeom prst="rect">
            <a:avLst/>
          </a:prstGeom>
        </p:spPr>
        <p:txBody>
          <a:bodyPr spcFirstLastPara="1" wrap="square" lIns="91423" tIns="91423" rIns="91423" bIns="91423" anchor="ctr" anchorCtr="0">
            <a:noAutofit/>
          </a:bodyPr>
          <a:lstStyle/>
          <a:p>
            <a:r>
              <a:rPr lang="en" dirty="0"/>
              <a:t>Archaeological expeditions</a:t>
            </a:r>
            <a:endParaRPr dirty="0"/>
          </a:p>
        </p:txBody>
      </p:sp>
      <p:sp>
        <p:nvSpPr>
          <p:cNvPr id="1327" name="Google Shape;1327;p57"/>
          <p:cNvSpPr txBox="1"/>
          <p:nvPr/>
        </p:nvSpPr>
        <p:spPr>
          <a:xfrm>
            <a:off x="6372200" y="2283718"/>
            <a:ext cx="2771800" cy="481200"/>
          </a:xfrm>
          <a:prstGeom prst="rect">
            <a:avLst/>
          </a:prstGeom>
          <a:noFill/>
          <a:ln>
            <a:noFill/>
          </a:ln>
        </p:spPr>
        <p:txBody>
          <a:bodyPr spcFirstLastPara="1" wrap="square" lIns="91423" tIns="0" rIns="91423" bIns="0" anchor="t" anchorCtr="0">
            <a:noAutofit/>
          </a:bodyPr>
          <a:lstStyle/>
          <a:p>
            <a:r>
              <a:rPr lang="en-US" dirty="0" smtClean="0">
                <a:solidFill>
                  <a:srgbClr val="4F3E38"/>
                </a:solidFill>
                <a:latin typeface="Nunito"/>
                <a:ea typeface="Nunito"/>
                <a:cs typeface="Nunito"/>
                <a:sym typeface="Nunito"/>
              </a:rPr>
              <a:t>bordered on the north and west by the Danube river and on the east by the Black Sea.</a:t>
            </a:r>
            <a:endParaRPr dirty="0">
              <a:solidFill>
                <a:srgbClr val="4F3E38"/>
              </a:solidFill>
              <a:latin typeface="Nunito"/>
              <a:ea typeface="Nunito"/>
              <a:cs typeface="Nunito"/>
              <a:sym typeface="Nunito"/>
            </a:endParaRPr>
          </a:p>
        </p:txBody>
      </p:sp>
      <p:sp>
        <p:nvSpPr>
          <p:cNvPr id="1329" name="Google Shape;1329;p57"/>
          <p:cNvSpPr txBox="1"/>
          <p:nvPr/>
        </p:nvSpPr>
        <p:spPr>
          <a:xfrm>
            <a:off x="6372200" y="1635646"/>
            <a:ext cx="2658124" cy="481200"/>
          </a:xfrm>
          <a:prstGeom prst="rect">
            <a:avLst/>
          </a:prstGeom>
          <a:noFill/>
          <a:ln>
            <a:noFill/>
          </a:ln>
        </p:spPr>
        <p:txBody>
          <a:bodyPr spcFirstLastPara="1" wrap="square" lIns="91423" tIns="0" rIns="91423" bIns="0" anchor="t" anchorCtr="0">
            <a:noAutofit/>
          </a:bodyPr>
          <a:lstStyle/>
          <a:p>
            <a:r>
              <a:rPr lang="en-US" dirty="0" smtClean="0">
                <a:solidFill>
                  <a:srgbClr val="4F3E38"/>
                </a:solidFill>
                <a:latin typeface="Nunito"/>
                <a:ea typeface="Nunito"/>
                <a:cs typeface="Nunito"/>
                <a:sym typeface="Nunito"/>
              </a:rPr>
              <a:t>cultural and historical province of modern Romania</a:t>
            </a:r>
            <a:endParaRPr dirty="0">
              <a:solidFill>
                <a:srgbClr val="4F3E38"/>
              </a:solidFill>
              <a:latin typeface="Nunito"/>
              <a:ea typeface="Nunito"/>
              <a:cs typeface="Nunito"/>
              <a:sym typeface="Nunito"/>
            </a:endParaRPr>
          </a:p>
        </p:txBody>
      </p:sp>
      <p:sp>
        <p:nvSpPr>
          <p:cNvPr id="1330" name="Google Shape;1330;p57"/>
          <p:cNvSpPr txBox="1"/>
          <p:nvPr/>
        </p:nvSpPr>
        <p:spPr>
          <a:xfrm>
            <a:off x="6485877" y="1294150"/>
            <a:ext cx="1725300" cy="318300"/>
          </a:xfrm>
          <a:prstGeom prst="rect">
            <a:avLst/>
          </a:prstGeom>
          <a:noFill/>
          <a:ln>
            <a:noFill/>
          </a:ln>
          <a:effectLst>
            <a:outerShdw dist="28575" dir="2400000" algn="bl" rotWithShape="0">
              <a:srgbClr val="4F3E38">
                <a:alpha val="90000"/>
              </a:srgbClr>
            </a:outerShdw>
          </a:effectLst>
        </p:spPr>
        <p:txBody>
          <a:bodyPr spcFirstLastPara="1" wrap="square" lIns="91423" tIns="0" rIns="91423" bIns="0" anchor="t" anchorCtr="0">
            <a:noAutofit/>
          </a:bodyPr>
          <a:lstStyle/>
          <a:p>
            <a:r>
              <a:rPr lang="en-US" sz="2000" dirty="0" err="1" smtClean="0">
                <a:solidFill>
                  <a:schemeClr val="accent2"/>
                </a:solidFill>
                <a:latin typeface="Bowlby One"/>
                <a:ea typeface="Bowlby One"/>
                <a:cs typeface="Bowlby One"/>
                <a:sym typeface="Bowlby One"/>
              </a:rPr>
              <a:t>Dobrudja</a:t>
            </a:r>
            <a:endParaRPr sz="2000" dirty="0">
              <a:solidFill>
                <a:schemeClr val="accent2"/>
              </a:solidFill>
              <a:latin typeface="Bowlby One"/>
              <a:ea typeface="Bowlby One"/>
              <a:cs typeface="Bowlby One"/>
              <a:sym typeface="Bowlby One"/>
            </a:endParaRPr>
          </a:p>
        </p:txBody>
      </p:sp>
      <p:grpSp>
        <p:nvGrpSpPr>
          <p:cNvPr id="226" name="Google Shape;6949;p59"/>
          <p:cNvGrpSpPr/>
          <p:nvPr/>
        </p:nvGrpSpPr>
        <p:grpSpPr>
          <a:xfrm>
            <a:off x="395536" y="1131590"/>
            <a:ext cx="5400600" cy="3024336"/>
            <a:chOff x="233350" y="949250"/>
            <a:chExt cx="7137300" cy="3802300"/>
          </a:xfrm>
        </p:grpSpPr>
        <p:sp>
          <p:nvSpPr>
            <p:cNvPr id="227" name="Google Shape;6950;p59"/>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951;p59"/>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952;p59"/>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953;p59"/>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954;p59"/>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955;p59"/>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956;p59"/>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957;p59"/>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958;p59"/>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959;p59"/>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960;p59"/>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961;p59"/>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962;p59"/>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963;p59"/>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964;p59"/>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965;p59"/>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966;p59"/>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967;p59"/>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968;p59"/>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969;p59"/>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970;p59"/>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971;p59"/>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972;p59"/>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973;p59"/>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974;p59"/>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975;p59"/>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976;p59"/>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977;p59"/>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978;p59"/>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979;p59"/>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980;p59"/>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981;p59"/>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982;p59"/>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983;p59"/>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984;p59"/>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985;p59"/>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986;p59"/>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987;p59"/>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988;p59"/>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989;p59"/>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990;p59"/>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991;p59"/>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992;p59"/>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993;p59"/>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994;p59"/>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995;p59"/>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996;p59"/>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997;p59"/>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998;p59"/>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999;p59"/>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7000;p59"/>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7023;p59"/>
          <p:cNvGrpSpPr/>
          <p:nvPr/>
        </p:nvGrpSpPr>
        <p:grpSpPr>
          <a:xfrm>
            <a:off x="3131840" y="1563638"/>
            <a:ext cx="360040" cy="339383"/>
            <a:chOff x="8615101" y="3738687"/>
            <a:chExt cx="207573" cy="320956"/>
          </a:xfrm>
        </p:grpSpPr>
        <p:sp>
          <p:nvSpPr>
            <p:cNvPr id="279" name="Google Shape;7024;p59"/>
            <p:cNvSpPr/>
            <p:nvPr/>
          </p:nvSpPr>
          <p:spPr>
            <a:xfrm>
              <a:off x="8646134" y="3738687"/>
              <a:ext cx="12248" cy="309245"/>
            </a:xfrm>
            <a:custGeom>
              <a:avLst/>
              <a:gdLst/>
              <a:ahLst/>
              <a:cxnLst/>
              <a:rect l="l" t="t" r="r" b="b"/>
              <a:pathLst>
                <a:path w="1347" h="34011" extrusionOk="0">
                  <a:moveTo>
                    <a:pt x="0" y="0"/>
                  </a:moveTo>
                  <a:lnTo>
                    <a:pt x="0" y="34010"/>
                  </a:lnTo>
                  <a:lnTo>
                    <a:pt x="1347" y="34010"/>
                  </a:lnTo>
                  <a:lnTo>
                    <a:pt x="13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7025;p59"/>
            <p:cNvSpPr/>
            <p:nvPr/>
          </p:nvSpPr>
          <p:spPr>
            <a:xfrm>
              <a:off x="8615101" y="4044004"/>
              <a:ext cx="76332" cy="15639"/>
            </a:xfrm>
            <a:custGeom>
              <a:avLst/>
              <a:gdLst/>
              <a:ahLst/>
              <a:cxnLst/>
              <a:rect l="l" t="t" r="r" b="b"/>
              <a:pathLst>
                <a:path w="8395" h="1720" extrusionOk="0">
                  <a:moveTo>
                    <a:pt x="4195" y="0"/>
                  </a:moveTo>
                  <a:cubicBezTo>
                    <a:pt x="1875" y="0"/>
                    <a:pt x="0" y="382"/>
                    <a:pt x="0" y="862"/>
                  </a:cubicBezTo>
                  <a:cubicBezTo>
                    <a:pt x="0" y="1338"/>
                    <a:pt x="1875" y="1720"/>
                    <a:pt x="4195" y="1720"/>
                  </a:cubicBezTo>
                  <a:cubicBezTo>
                    <a:pt x="6515" y="1720"/>
                    <a:pt x="8395" y="1338"/>
                    <a:pt x="8395" y="862"/>
                  </a:cubicBezTo>
                  <a:cubicBezTo>
                    <a:pt x="8395" y="382"/>
                    <a:pt x="6515" y="0"/>
                    <a:pt x="41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7026;p59"/>
            <p:cNvSpPr/>
            <p:nvPr/>
          </p:nvSpPr>
          <p:spPr>
            <a:xfrm>
              <a:off x="8651953" y="3738687"/>
              <a:ext cx="170721" cy="99808"/>
            </a:xfrm>
            <a:custGeom>
              <a:avLst/>
              <a:gdLst/>
              <a:ahLst/>
              <a:cxnLst/>
              <a:rect l="l" t="t" r="r" b="b"/>
              <a:pathLst>
                <a:path w="18776" h="10977" extrusionOk="0">
                  <a:moveTo>
                    <a:pt x="707" y="0"/>
                  </a:moveTo>
                  <a:lnTo>
                    <a:pt x="0" y="10977"/>
                  </a:lnTo>
                  <a:lnTo>
                    <a:pt x="18776" y="4360"/>
                  </a:lnTo>
                  <a:lnTo>
                    <a:pt x="7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p:cNvPicPr>
            <a:picLocks noChangeAspect="1" noChangeArrowheads="1"/>
          </p:cNvPicPr>
          <p:nvPr/>
        </p:nvPicPr>
        <p:blipFill>
          <a:blip r:embed="rId5"/>
          <a:srcRect/>
          <a:stretch>
            <a:fillRect/>
          </a:stretch>
        </p:blipFill>
        <p:spPr bwMode="auto">
          <a:xfrm>
            <a:off x="1979712" y="843558"/>
            <a:ext cx="3803677" cy="3206441"/>
          </a:xfrm>
          <a:prstGeom prst="rect">
            <a:avLst/>
          </a:prstGeom>
          <a:noFill/>
          <a:ln w="9525">
            <a:noFill/>
            <a:miter lim="800000"/>
            <a:headEnd/>
            <a:tailEnd/>
          </a:ln>
        </p:spPr>
      </p:pic>
      <p:grpSp>
        <p:nvGrpSpPr>
          <p:cNvPr id="291" name="Google Shape;7011;p59"/>
          <p:cNvGrpSpPr/>
          <p:nvPr/>
        </p:nvGrpSpPr>
        <p:grpSpPr>
          <a:xfrm>
            <a:off x="6012160" y="1419622"/>
            <a:ext cx="281676" cy="435538"/>
            <a:chOff x="8615101" y="3738687"/>
            <a:chExt cx="207573" cy="320956"/>
          </a:xfrm>
        </p:grpSpPr>
        <p:sp>
          <p:nvSpPr>
            <p:cNvPr id="292" name="Google Shape;7012;p59"/>
            <p:cNvSpPr/>
            <p:nvPr/>
          </p:nvSpPr>
          <p:spPr>
            <a:xfrm>
              <a:off x="8646134" y="3738687"/>
              <a:ext cx="12248" cy="309245"/>
            </a:xfrm>
            <a:custGeom>
              <a:avLst/>
              <a:gdLst/>
              <a:ahLst/>
              <a:cxnLst/>
              <a:rect l="l" t="t" r="r" b="b"/>
              <a:pathLst>
                <a:path w="1347" h="34011" extrusionOk="0">
                  <a:moveTo>
                    <a:pt x="0" y="0"/>
                  </a:moveTo>
                  <a:lnTo>
                    <a:pt x="0" y="34010"/>
                  </a:lnTo>
                  <a:lnTo>
                    <a:pt x="1347" y="34010"/>
                  </a:lnTo>
                  <a:lnTo>
                    <a:pt x="13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7013;p59"/>
            <p:cNvSpPr/>
            <p:nvPr/>
          </p:nvSpPr>
          <p:spPr>
            <a:xfrm>
              <a:off x="8615101" y="4044004"/>
              <a:ext cx="76332" cy="15639"/>
            </a:xfrm>
            <a:custGeom>
              <a:avLst/>
              <a:gdLst/>
              <a:ahLst/>
              <a:cxnLst/>
              <a:rect l="l" t="t" r="r" b="b"/>
              <a:pathLst>
                <a:path w="8395" h="1720" extrusionOk="0">
                  <a:moveTo>
                    <a:pt x="4195" y="0"/>
                  </a:moveTo>
                  <a:cubicBezTo>
                    <a:pt x="1875" y="0"/>
                    <a:pt x="0" y="382"/>
                    <a:pt x="0" y="862"/>
                  </a:cubicBezTo>
                  <a:cubicBezTo>
                    <a:pt x="0" y="1338"/>
                    <a:pt x="1875" y="1720"/>
                    <a:pt x="4195" y="1720"/>
                  </a:cubicBezTo>
                  <a:cubicBezTo>
                    <a:pt x="6515" y="1720"/>
                    <a:pt x="8395" y="1338"/>
                    <a:pt x="8395" y="862"/>
                  </a:cubicBezTo>
                  <a:cubicBezTo>
                    <a:pt x="8395" y="382"/>
                    <a:pt x="6515" y="0"/>
                    <a:pt x="41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7014;p59"/>
            <p:cNvSpPr/>
            <p:nvPr/>
          </p:nvSpPr>
          <p:spPr>
            <a:xfrm>
              <a:off x="8651953" y="3738687"/>
              <a:ext cx="170721" cy="99808"/>
            </a:xfrm>
            <a:custGeom>
              <a:avLst/>
              <a:gdLst/>
              <a:ahLst/>
              <a:cxnLst/>
              <a:rect l="l" t="t" r="r" b="b"/>
              <a:pathLst>
                <a:path w="18776" h="10977" extrusionOk="0">
                  <a:moveTo>
                    <a:pt x="707" y="0"/>
                  </a:moveTo>
                  <a:lnTo>
                    <a:pt x="0" y="10977"/>
                  </a:lnTo>
                  <a:lnTo>
                    <a:pt x="18776" y="4360"/>
                  </a:lnTo>
                  <a:lnTo>
                    <a:pt x="7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7011;p59"/>
          <p:cNvGrpSpPr/>
          <p:nvPr/>
        </p:nvGrpSpPr>
        <p:grpSpPr>
          <a:xfrm>
            <a:off x="6084168" y="2355726"/>
            <a:ext cx="281676" cy="435538"/>
            <a:chOff x="8615101" y="3738687"/>
            <a:chExt cx="207573" cy="320956"/>
          </a:xfrm>
        </p:grpSpPr>
        <p:sp>
          <p:nvSpPr>
            <p:cNvPr id="106" name="Google Shape;7012;p59"/>
            <p:cNvSpPr/>
            <p:nvPr/>
          </p:nvSpPr>
          <p:spPr>
            <a:xfrm>
              <a:off x="8646134" y="3738687"/>
              <a:ext cx="12248" cy="309245"/>
            </a:xfrm>
            <a:custGeom>
              <a:avLst/>
              <a:gdLst/>
              <a:ahLst/>
              <a:cxnLst/>
              <a:rect l="l" t="t" r="r" b="b"/>
              <a:pathLst>
                <a:path w="1347" h="34011" extrusionOk="0">
                  <a:moveTo>
                    <a:pt x="0" y="0"/>
                  </a:moveTo>
                  <a:lnTo>
                    <a:pt x="0" y="34010"/>
                  </a:lnTo>
                  <a:lnTo>
                    <a:pt x="1347" y="34010"/>
                  </a:lnTo>
                  <a:lnTo>
                    <a:pt x="13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013;p59"/>
            <p:cNvSpPr/>
            <p:nvPr/>
          </p:nvSpPr>
          <p:spPr>
            <a:xfrm>
              <a:off x="8615101" y="4044004"/>
              <a:ext cx="76332" cy="15639"/>
            </a:xfrm>
            <a:custGeom>
              <a:avLst/>
              <a:gdLst/>
              <a:ahLst/>
              <a:cxnLst/>
              <a:rect l="l" t="t" r="r" b="b"/>
              <a:pathLst>
                <a:path w="8395" h="1720" extrusionOk="0">
                  <a:moveTo>
                    <a:pt x="4195" y="0"/>
                  </a:moveTo>
                  <a:cubicBezTo>
                    <a:pt x="1875" y="0"/>
                    <a:pt x="0" y="382"/>
                    <a:pt x="0" y="862"/>
                  </a:cubicBezTo>
                  <a:cubicBezTo>
                    <a:pt x="0" y="1338"/>
                    <a:pt x="1875" y="1720"/>
                    <a:pt x="4195" y="1720"/>
                  </a:cubicBezTo>
                  <a:cubicBezTo>
                    <a:pt x="6515" y="1720"/>
                    <a:pt x="8395" y="1338"/>
                    <a:pt x="8395" y="862"/>
                  </a:cubicBezTo>
                  <a:cubicBezTo>
                    <a:pt x="8395" y="382"/>
                    <a:pt x="6515" y="0"/>
                    <a:pt x="41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014;p59"/>
            <p:cNvSpPr/>
            <p:nvPr/>
          </p:nvSpPr>
          <p:spPr>
            <a:xfrm>
              <a:off x="8651953" y="3738687"/>
              <a:ext cx="170721" cy="99808"/>
            </a:xfrm>
            <a:custGeom>
              <a:avLst/>
              <a:gdLst/>
              <a:ahLst/>
              <a:cxnLst/>
              <a:rect l="l" t="t" r="r" b="b"/>
              <a:pathLst>
                <a:path w="18776" h="10977" extrusionOk="0">
                  <a:moveTo>
                    <a:pt x="707" y="0"/>
                  </a:moveTo>
                  <a:lnTo>
                    <a:pt x="0" y="10977"/>
                  </a:lnTo>
                  <a:lnTo>
                    <a:pt x="18776" y="4360"/>
                  </a:lnTo>
                  <a:lnTo>
                    <a:pt x="7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03"/>
        <p:cNvGrpSpPr/>
        <p:nvPr/>
      </p:nvGrpSpPr>
      <p:grpSpPr>
        <a:xfrm>
          <a:off x="0" y="0"/>
          <a:ext cx="0" cy="0"/>
          <a:chOff x="0" y="0"/>
          <a:chExt cx="0" cy="0"/>
        </a:xfrm>
      </p:grpSpPr>
      <p:pic>
        <p:nvPicPr>
          <p:cNvPr id="425" name="Picture 7" descr="F:\Новая папка (2)\Статьи\Румынская керамика\Figure\Figure_1.tif"/>
          <p:cNvPicPr>
            <a:picLocks noChangeAspect="1" noChangeArrowheads="1"/>
          </p:cNvPicPr>
          <p:nvPr/>
        </p:nvPicPr>
        <p:blipFill>
          <a:blip r:embed="rId3" cstate="print"/>
          <a:srcRect/>
          <a:stretch>
            <a:fillRect/>
          </a:stretch>
        </p:blipFill>
        <p:spPr bwMode="auto">
          <a:xfrm>
            <a:off x="2411759" y="411510"/>
            <a:ext cx="4401185" cy="3926889"/>
          </a:xfrm>
          <a:prstGeom prst="rect">
            <a:avLst/>
          </a:prstGeom>
          <a:noFill/>
        </p:spPr>
      </p:pic>
      <p:grpSp>
        <p:nvGrpSpPr>
          <p:cNvPr id="5406" name="Google Shape;5406;p36"/>
          <p:cNvGrpSpPr/>
          <p:nvPr/>
        </p:nvGrpSpPr>
        <p:grpSpPr>
          <a:xfrm>
            <a:off x="1115616" y="4587974"/>
            <a:ext cx="2279821" cy="433646"/>
            <a:chOff x="401386" y="1781780"/>
            <a:chExt cx="1469146" cy="279465"/>
          </a:xfrm>
        </p:grpSpPr>
        <p:sp>
          <p:nvSpPr>
            <p:cNvPr id="5407" name="Google Shape;5407;p36"/>
            <p:cNvSpPr/>
            <p:nvPr/>
          </p:nvSpPr>
          <p:spPr>
            <a:xfrm>
              <a:off x="404987" y="1781780"/>
              <a:ext cx="1465546" cy="279465"/>
            </a:xfrm>
            <a:custGeom>
              <a:avLst/>
              <a:gdLst/>
              <a:ahLst/>
              <a:cxnLst/>
              <a:rect l="l" t="t" r="r" b="b"/>
              <a:pathLst>
                <a:path w="61870" h="11798" extrusionOk="0">
                  <a:moveTo>
                    <a:pt x="39747" y="1"/>
                  </a:moveTo>
                  <a:cubicBezTo>
                    <a:pt x="39172" y="1"/>
                    <a:pt x="38596" y="9"/>
                    <a:pt x="38024" y="20"/>
                  </a:cubicBezTo>
                  <a:cubicBezTo>
                    <a:pt x="33601" y="91"/>
                    <a:pt x="29145" y="345"/>
                    <a:pt x="24832" y="590"/>
                  </a:cubicBezTo>
                  <a:cubicBezTo>
                    <a:pt x="20236" y="851"/>
                    <a:pt x="15025" y="1146"/>
                    <a:pt x="10348" y="3099"/>
                  </a:cubicBezTo>
                  <a:cubicBezTo>
                    <a:pt x="10206" y="3155"/>
                    <a:pt x="10070" y="3216"/>
                    <a:pt x="9932" y="3275"/>
                  </a:cubicBezTo>
                  <a:cubicBezTo>
                    <a:pt x="9412" y="3496"/>
                    <a:pt x="8922" y="3704"/>
                    <a:pt x="8448" y="3816"/>
                  </a:cubicBezTo>
                  <a:cubicBezTo>
                    <a:pt x="7955" y="3928"/>
                    <a:pt x="7420" y="3941"/>
                    <a:pt x="7007" y="3941"/>
                  </a:cubicBezTo>
                  <a:cubicBezTo>
                    <a:pt x="6770" y="3941"/>
                    <a:pt x="6535" y="3938"/>
                    <a:pt x="6296" y="3930"/>
                  </a:cubicBezTo>
                  <a:cubicBezTo>
                    <a:pt x="6037" y="3928"/>
                    <a:pt x="5779" y="3920"/>
                    <a:pt x="5523" y="3920"/>
                  </a:cubicBezTo>
                  <a:cubicBezTo>
                    <a:pt x="5195" y="3920"/>
                    <a:pt x="4910" y="3928"/>
                    <a:pt x="4647" y="3949"/>
                  </a:cubicBezTo>
                  <a:cubicBezTo>
                    <a:pt x="3640" y="4018"/>
                    <a:pt x="355" y="5063"/>
                    <a:pt x="83" y="6981"/>
                  </a:cubicBezTo>
                  <a:cubicBezTo>
                    <a:pt x="35" y="7348"/>
                    <a:pt x="1" y="8592"/>
                    <a:pt x="1735" y="9226"/>
                  </a:cubicBezTo>
                  <a:cubicBezTo>
                    <a:pt x="2635" y="9551"/>
                    <a:pt x="3741" y="9706"/>
                    <a:pt x="5211" y="9706"/>
                  </a:cubicBezTo>
                  <a:cubicBezTo>
                    <a:pt x="6208" y="9706"/>
                    <a:pt x="7223" y="9639"/>
                    <a:pt x="8203" y="9573"/>
                  </a:cubicBezTo>
                  <a:cubicBezTo>
                    <a:pt x="9045" y="9514"/>
                    <a:pt x="9844" y="9463"/>
                    <a:pt x="10510" y="9463"/>
                  </a:cubicBezTo>
                  <a:lnTo>
                    <a:pt x="10712" y="9466"/>
                  </a:lnTo>
                  <a:cubicBezTo>
                    <a:pt x="11402" y="9479"/>
                    <a:pt x="12116" y="9493"/>
                    <a:pt x="12631" y="9732"/>
                  </a:cubicBezTo>
                  <a:cubicBezTo>
                    <a:pt x="12849" y="9831"/>
                    <a:pt x="13083" y="9994"/>
                    <a:pt x="13336" y="10172"/>
                  </a:cubicBezTo>
                  <a:cubicBezTo>
                    <a:pt x="13611" y="10361"/>
                    <a:pt x="13917" y="10577"/>
                    <a:pt x="14266" y="10758"/>
                  </a:cubicBezTo>
                  <a:cubicBezTo>
                    <a:pt x="15076" y="11176"/>
                    <a:pt x="16014" y="11384"/>
                    <a:pt x="17141" y="11384"/>
                  </a:cubicBezTo>
                  <a:cubicBezTo>
                    <a:pt x="17825" y="11384"/>
                    <a:pt x="18491" y="11312"/>
                    <a:pt x="19136" y="11243"/>
                  </a:cubicBezTo>
                  <a:lnTo>
                    <a:pt x="19605" y="11195"/>
                  </a:lnTo>
                  <a:cubicBezTo>
                    <a:pt x="20527" y="11102"/>
                    <a:pt x="21494" y="11056"/>
                    <a:pt x="22559" y="11056"/>
                  </a:cubicBezTo>
                  <a:cubicBezTo>
                    <a:pt x="24693" y="11056"/>
                    <a:pt x="26904" y="11243"/>
                    <a:pt x="29041" y="11424"/>
                  </a:cubicBezTo>
                  <a:cubicBezTo>
                    <a:pt x="31220" y="11608"/>
                    <a:pt x="33468" y="11797"/>
                    <a:pt x="35679" y="11797"/>
                  </a:cubicBezTo>
                  <a:cubicBezTo>
                    <a:pt x="38826" y="11797"/>
                    <a:pt x="41396" y="11413"/>
                    <a:pt x="43757" y="10598"/>
                  </a:cubicBezTo>
                  <a:cubicBezTo>
                    <a:pt x="43954" y="10532"/>
                    <a:pt x="44146" y="10462"/>
                    <a:pt x="44340" y="10390"/>
                  </a:cubicBezTo>
                  <a:cubicBezTo>
                    <a:pt x="44891" y="10191"/>
                    <a:pt x="45416" y="10002"/>
                    <a:pt x="45917" y="9911"/>
                  </a:cubicBezTo>
                  <a:cubicBezTo>
                    <a:pt x="46210" y="9863"/>
                    <a:pt x="46535" y="9836"/>
                    <a:pt x="46911" y="9836"/>
                  </a:cubicBezTo>
                  <a:cubicBezTo>
                    <a:pt x="47361" y="9836"/>
                    <a:pt x="47819" y="9868"/>
                    <a:pt x="48309" y="9906"/>
                  </a:cubicBezTo>
                  <a:cubicBezTo>
                    <a:pt x="48538" y="9922"/>
                    <a:pt x="48768" y="9938"/>
                    <a:pt x="48994" y="9951"/>
                  </a:cubicBezTo>
                  <a:cubicBezTo>
                    <a:pt x="49458" y="9983"/>
                    <a:pt x="49926" y="9996"/>
                    <a:pt x="50393" y="9996"/>
                  </a:cubicBezTo>
                  <a:cubicBezTo>
                    <a:pt x="53784" y="9996"/>
                    <a:pt x="57207" y="9242"/>
                    <a:pt x="60295" y="7820"/>
                  </a:cubicBezTo>
                  <a:cubicBezTo>
                    <a:pt x="60537" y="7708"/>
                    <a:pt x="60990" y="7497"/>
                    <a:pt x="61339" y="7058"/>
                  </a:cubicBezTo>
                  <a:cubicBezTo>
                    <a:pt x="61720" y="6578"/>
                    <a:pt x="61869" y="5968"/>
                    <a:pt x="61762" y="5342"/>
                  </a:cubicBezTo>
                  <a:cubicBezTo>
                    <a:pt x="61627" y="4554"/>
                    <a:pt x="61075" y="3770"/>
                    <a:pt x="60327" y="3299"/>
                  </a:cubicBezTo>
                  <a:cubicBezTo>
                    <a:pt x="59565" y="2819"/>
                    <a:pt x="58688" y="2553"/>
                    <a:pt x="57796" y="2521"/>
                  </a:cubicBezTo>
                  <a:cubicBezTo>
                    <a:pt x="57740" y="2518"/>
                    <a:pt x="57687" y="2518"/>
                    <a:pt x="57631" y="2518"/>
                  </a:cubicBezTo>
                  <a:cubicBezTo>
                    <a:pt x="57087" y="2518"/>
                    <a:pt x="56570" y="2606"/>
                    <a:pt x="56117" y="2678"/>
                  </a:cubicBezTo>
                  <a:cubicBezTo>
                    <a:pt x="55784" y="2732"/>
                    <a:pt x="55473" y="2785"/>
                    <a:pt x="55182" y="2798"/>
                  </a:cubicBezTo>
                  <a:cubicBezTo>
                    <a:pt x="55126" y="2803"/>
                    <a:pt x="55065" y="2803"/>
                    <a:pt x="55007" y="2803"/>
                  </a:cubicBezTo>
                  <a:cubicBezTo>
                    <a:pt x="53976" y="2803"/>
                    <a:pt x="52905" y="2383"/>
                    <a:pt x="51770" y="1938"/>
                  </a:cubicBezTo>
                  <a:cubicBezTo>
                    <a:pt x="51437" y="1804"/>
                    <a:pt x="51107" y="1674"/>
                    <a:pt x="50774" y="1554"/>
                  </a:cubicBezTo>
                  <a:cubicBezTo>
                    <a:pt x="47017" y="185"/>
                    <a:pt x="43091" y="1"/>
                    <a:pt x="39747" y="1"/>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6"/>
            <p:cNvSpPr/>
            <p:nvPr/>
          </p:nvSpPr>
          <p:spPr>
            <a:xfrm>
              <a:off x="401457" y="1813616"/>
              <a:ext cx="1442498" cy="215769"/>
            </a:xfrm>
            <a:custGeom>
              <a:avLst/>
              <a:gdLst/>
              <a:ahLst/>
              <a:cxnLst/>
              <a:rect l="l" t="t" r="r" b="b"/>
              <a:pathLst>
                <a:path w="60897" h="9109" extrusionOk="0">
                  <a:moveTo>
                    <a:pt x="39880" y="1"/>
                  </a:moveTo>
                  <a:cubicBezTo>
                    <a:pt x="39321" y="1"/>
                    <a:pt x="38762" y="7"/>
                    <a:pt x="38205" y="16"/>
                  </a:cubicBezTo>
                  <a:cubicBezTo>
                    <a:pt x="33822" y="90"/>
                    <a:pt x="29443" y="338"/>
                    <a:pt x="25069" y="586"/>
                  </a:cubicBezTo>
                  <a:cubicBezTo>
                    <a:pt x="20311" y="855"/>
                    <a:pt x="15449" y="1148"/>
                    <a:pt x="11021" y="2994"/>
                  </a:cubicBezTo>
                  <a:cubicBezTo>
                    <a:pt x="10326" y="3282"/>
                    <a:pt x="9644" y="3612"/>
                    <a:pt x="8911" y="3780"/>
                  </a:cubicBezTo>
                  <a:cubicBezTo>
                    <a:pt x="8343" y="3911"/>
                    <a:pt x="7764" y="3941"/>
                    <a:pt x="7181" y="3941"/>
                  </a:cubicBezTo>
                  <a:cubicBezTo>
                    <a:pt x="6680" y="3941"/>
                    <a:pt x="6175" y="3918"/>
                    <a:pt x="5673" y="3918"/>
                  </a:cubicBezTo>
                  <a:cubicBezTo>
                    <a:pt x="5415" y="3918"/>
                    <a:pt x="5156" y="3924"/>
                    <a:pt x="4899" y="3942"/>
                  </a:cubicBezTo>
                  <a:cubicBezTo>
                    <a:pt x="3541" y="4038"/>
                    <a:pt x="0" y="5767"/>
                    <a:pt x="2350" y="6622"/>
                  </a:cubicBezTo>
                  <a:cubicBezTo>
                    <a:pt x="3187" y="6928"/>
                    <a:pt x="4247" y="7023"/>
                    <a:pt x="5374" y="7023"/>
                  </a:cubicBezTo>
                  <a:cubicBezTo>
                    <a:pt x="7190" y="7023"/>
                    <a:pt x="9177" y="6778"/>
                    <a:pt x="10674" y="6778"/>
                  </a:cubicBezTo>
                  <a:cubicBezTo>
                    <a:pt x="10749" y="6778"/>
                    <a:pt x="10822" y="6778"/>
                    <a:pt x="10893" y="6779"/>
                  </a:cubicBezTo>
                  <a:cubicBezTo>
                    <a:pt x="11727" y="6795"/>
                    <a:pt x="12590" y="6817"/>
                    <a:pt x="13352" y="7168"/>
                  </a:cubicBezTo>
                  <a:cubicBezTo>
                    <a:pt x="13952" y="7448"/>
                    <a:pt x="14453" y="7914"/>
                    <a:pt x="15039" y="8221"/>
                  </a:cubicBezTo>
                  <a:cubicBezTo>
                    <a:pt x="15739" y="8585"/>
                    <a:pt x="16507" y="8696"/>
                    <a:pt x="17295" y="8696"/>
                  </a:cubicBezTo>
                  <a:cubicBezTo>
                    <a:pt x="18067" y="8696"/>
                    <a:pt x="18858" y="8590"/>
                    <a:pt x="19623" y="8514"/>
                  </a:cubicBezTo>
                  <a:cubicBezTo>
                    <a:pt x="20646" y="8412"/>
                    <a:pt x="21675" y="8371"/>
                    <a:pt x="22707" y="8371"/>
                  </a:cubicBezTo>
                  <a:cubicBezTo>
                    <a:pt x="27078" y="8371"/>
                    <a:pt x="31509" y="9109"/>
                    <a:pt x="35833" y="9109"/>
                  </a:cubicBezTo>
                  <a:cubicBezTo>
                    <a:pt x="38434" y="9109"/>
                    <a:pt x="40995" y="8842"/>
                    <a:pt x="43482" y="7986"/>
                  </a:cubicBezTo>
                  <a:cubicBezTo>
                    <a:pt x="44265" y="7714"/>
                    <a:pt x="45032" y="7389"/>
                    <a:pt x="45845" y="7246"/>
                  </a:cubicBezTo>
                  <a:cubicBezTo>
                    <a:pt x="46250" y="7173"/>
                    <a:pt x="46658" y="7148"/>
                    <a:pt x="47067" y="7148"/>
                  </a:cubicBezTo>
                  <a:cubicBezTo>
                    <a:pt x="47788" y="7148"/>
                    <a:pt x="48514" y="7227"/>
                    <a:pt x="49236" y="7270"/>
                  </a:cubicBezTo>
                  <a:cubicBezTo>
                    <a:pt x="49673" y="7296"/>
                    <a:pt x="50111" y="7309"/>
                    <a:pt x="50548" y="7309"/>
                  </a:cubicBezTo>
                  <a:cubicBezTo>
                    <a:pt x="53754" y="7309"/>
                    <a:pt x="56962" y="6608"/>
                    <a:pt x="59892" y="5258"/>
                  </a:cubicBezTo>
                  <a:cubicBezTo>
                    <a:pt x="60097" y="5165"/>
                    <a:pt x="60305" y="5061"/>
                    <a:pt x="60449" y="4880"/>
                  </a:cubicBezTo>
                  <a:cubicBezTo>
                    <a:pt x="60896" y="4315"/>
                    <a:pt x="60377" y="3468"/>
                    <a:pt x="59778" y="3090"/>
                  </a:cubicBezTo>
                  <a:cubicBezTo>
                    <a:pt x="59218" y="2741"/>
                    <a:pt x="58571" y="2541"/>
                    <a:pt x="57918" y="2520"/>
                  </a:cubicBezTo>
                  <a:cubicBezTo>
                    <a:pt x="57877" y="2518"/>
                    <a:pt x="57837" y="2518"/>
                    <a:pt x="57796" y="2518"/>
                  </a:cubicBezTo>
                  <a:cubicBezTo>
                    <a:pt x="56996" y="2518"/>
                    <a:pt x="56210" y="2756"/>
                    <a:pt x="55411" y="2794"/>
                  </a:cubicBezTo>
                  <a:cubicBezTo>
                    <a:pt x="55331" y="2798"/>
                    <a:pt x="55250" y="2800"/>
                    <a:pt x="55170" y="2800"/>
                  </a:cubicBezTo>
                  <a:cubicBezTo>
                    <a:pt x="53547" y="2800"/>
                    <a:pt x="52016" y="2029"/>
                    <a:pt x="50475" y="1470"/>
                  </a:cubicBezTo>
                  <a:cubicBezTo>
                    <a:pt x="47098" y="244"/>
                    <a:pt x="43477" y="1"/>
                    <a:pt x="39880" y="1"/>
                  </a:cubicBezTo>
                  <a:close/>
                </a:path>
              </a:pathLst>
            </a:custGeom>
            <a:solidFill>
              <a:srgbClr val="A98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6"/>
            <p:cNvSpPr/>
            <p:nvPr/>
          </p:nvSpPr>
          <p:spPr>
            <a:xfrm>
              <a:off x="1709576" y="1873237"/>
              <a:ext cx="134261" cy="100293"/>
            </a:xfrm>
            <a:custGeom>
              <a:avLst/>
              <a:gdLst/>
              <a:ahLst/>
              <a:cxnLst/>
              <a:rect l="l" t="t" r="r" b="b"/>
              <a:pathLst>
                <a:path w="5668" h="4234" extrusionOk="0">
                  <a:moveTo>
                    <a:pt x="2569" y="1"/>
                  </a:moveTo>
                  <a:cubicBezTo>
                    <a:pt x="1770" y="1"/>
                    <a:pt x="983" y="239"/>
                    <a:pt x="185" y="277"/>
                  </a:cubicBezTo>
                  <a:cubicBezTo>
                    <a:pt x="172" y="278"/>
                    <a:pt x="160" y="278"/>
                    <a:pt x="148" y="278"/>
                  </a:cubicBezTo>
                  <a:cubicBezTo>
                    <a:pt x="100" y="278"/>
                    <a:pt x="52" y="274"/>
                    <a:pt x="1" y="274"/>
                  </a:cubicBezTo>
                  <a:cubicBezTo>
                    <a:pt x="20" y="1028"/>
                    <a:pt x="57" y="1907"/>
                    <a:pt x="118" y="2739"/>
                  </a:cubicBezTo>
                  <a:cubicBezTo>
                    <a:pt x="150" y="3207"/>
                    <a:pt x="185" y="3719"/>
                    <a:pt x="217" y="4233"/>
                  </a:cubicBezTo>
                  <a:cubicBezTo>
                    <a:pt x="1746" y="3889"/>
                    <a:pt x="3240" y="3394"/>
                    <a:pt x="4668" y="2739"/>
                  </a:cubicBezTo>
                  <a:cubicBezTo>
                    <a:pt x="4868" y="2648"/>
                    <a:pt x="5078" y="2544"/>
                    <a:pt x="5222" y="2366"/>
                  </a:cubicBezTo>
                  <a:cubicBezTo>
                    <a:pt x="5667" y="1798"/>
                    <a:pt x="5148" y="954"/>
                    <a:pt x="4548" y="573"/>
                  </a:cubicBezTo>
                  <a:cubicBezTo>
                    <a:pt x="3989" y="224"/>
                    <a:pt x="3344" y="24"/>
                    <a:pt x="2691" y="3"/>
                  </a:cubicBezTo>
                  <a:cubicBezTo>
                    <a:pt x="2651" y="1"/>
                    <a:pt x="2610" y="1"/>
                    <a:pt x="2569"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6"/>
            <p:cNvSpPr/>
            <p:nvPr/>
          </p:nvSpPr>
          <p:spPr>
            <a:xfrm>
              <a:off x="1497502" y="1823446"/>
              <a:ext cx="143641" cy="163183"/>
            </a:xfrm>
            <a:custGeom>
              <a:avLst/>
              <a:gdLst/>
              <a:ahLst/>
              <a:cxnLst/>
              <a:rect l="l" t="t" r="r" b="b"/>
              <a:pathLst>
                <a:path w="6064" h="6889" extrusionOk="0">
                  <a:moveTo>
                    <a:pt x="0" y="0"/>
                  </a:moveTo>
                  <a:lnTo>
                    <a:pt x="0" y="0"/>
                  </a:lnTo>
                  <a:cubicBezTo>
                    <a:pt x="61" y="954"/>
                    <a:pt x="120" y="2105"/>
                    <a:pt x="120" y="3197"/>
                  </a:cubicBezTo>
                  <a:lnTo>
                    <a:pt x="120" y="6756"/>
                  </a:lnTo>
                  <a:cubicBezTo>
                    <a:pt x="346" y="6737"/>
                    <a:pt x="572" y="6729"/>
                    <a:pt x="799" y="6729"/>
                  </a:cubicBezTo>
                  <a:cubicBezTo>
                    <a:pt x="1518" y="6729"/>
                    <a:pt x="2241" y="6807"/>
                    <a:pt x="2960" y="6852"/>
                  </a:cubicBezTo>
                  <a:cubicBezTo>
                    <a:pt x="3378" y="6876"/>
                    <a:pt x="3798" y="6888"/>
                    <a:pt x="4217" y="6888"/>
                  </a:cubicBezTo>
                  <a:cubicBezTo>
                    <a:pt x="4762" y="6888"/>
                    <a:pt x="5307" y="6868"/>
                    <a:pt x="5850" y="6831"/>
                  </a:cubicBezTo>
                  <a:cubicBezTo>
                    <a:pt x="5853" y="6085"/>
                    <a:pt x="5840" y="5309"/>
                    <a:pt x="5786" y="4691"/>
                  </a:cubicBezTo>
                  <a:cubicBezTo>
                    <a:pt x="5706" y="3738"/>
                    <a:pt x="5882" y="2611"/>
                    <a:pt x="6063" y="1769"/>
                  </a:cubicBezTo>
                  <a:cubicBezTo>
                    <a:pt x="5437" y="1540"/>
                    <a:pt x="4817" y="1279"/>
                    <a:pt x="4199" y="1052"/>
                  </a:cubicBezTo>
                  <a:cubicBezTo>
                    <a:pt x="2832" y="557"/>
                    <a:pt x="1428" y="224"/>
                    <a:pt x="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6"/>
            <p:cNvSpPr/>
            <p:nvPr/>
          </p:nvSpPr>
          <p:spPr>
            <a:xfrm>
              <a:off x="1192336" y="1813663"/>
              <a:ext cx="153732" cy="215675"/>
            </a:xfrm>
            <a:custGeom>
              <a:avLst/>
              <a:gdLst/>
              <a:ahLst/>
              <a:cxnLst/>
              <a:rect l="l" t="t" r="r" b="b"/>
              <a:pathLst>
                <a:path w="6490" h="9105" extrusionOk="0">
                  <a:moveTo>
                    <a:pt x="6490" y="0"/>
                  </a:moveTo>
                  <a:cubicBezTo>
                    <a:pt x="5930" y="0"/>
                    <a:pt x="5371" y="8"/>
                    <a:pt x="4811" y="19"/>
                  </a:cubicBezTo>
                  <a:cubicBezTo>
                    <a:pt x="3208" y="46"/>
                    <a:pt x="1604" y="101"/>
                    <a:pt x="0" y="165"/>
                  </a:cubicBezTo>
                  <a:cubicBezTo>
                    <a:pt x="120" y="1580"/>
                    <a:pt x="272" y="3818"/>
                    <a:pt x="179" y="5256"/>
                  </a:cubicBezTo>
                  <a:cubicBezTo>
                    <a:pt x="112" y="6269"/>
                    <a:pt x="133" y="7739"/>
                    <a:pt x="181" y="9044"/>
                  </a:cubicBezTo>
                  <a:cubicBezTo>
                    <a:pt x="939" y="9082"/>
                    <a:pt x="1695" y="9105"/>
                    <a:pt x="2448" y="9105"/>
                  </a:cubicBezTo>
                  <a:cubicBezTo>
                    <a:pt x="3775" y="9105"/>
                    <a:pt x="5091" y="9035"/>
                    <a:pt x="6391" y="8853"/>
                  </a:cubicBezTo>
                  <a:cubicBezTo>
                    <a:pt x="6319" y="7483"/>
                    <a:pt x="6218" y="5960"/>
                    <a:pt x="6292" y="5107"/>
                  </a:cubicBezTo>
                  <a:cubicBezTo>
                    <a:pt x="6391" y="3930"/>
                    <a:pt x="6455" y="1519"/>
                    <a:pt x="649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6"/>
            <p:cNvSpPr/>
            <p:nvPr/>
          </p:nvSpPr>
          <p:spPr>
            <a:xfrm>
              <a:off x="719865" y="1820414"/>
              <a:ext cx="418606" cy="203641"/>
            </a:xfrm>
            <a:custGeom>
              <a:avLst/>
              <a:gdLst/>
              <a:ahLst/>
              <a:cxnLst/>
              <a:rect l="l" t="t" r="r" b="b"/>
              <a:pathLst>
                <a:path w="17672" h="8597" extrusionOk="0">
                  <a:moveTo>
                    <a:pt x="17258" y="0"/>
                  </a:moveTo>
                  <a:cubicBezTo>
                    <a:pt x="15380" y="94"/>
                    <a:pt x="13497" y="195"/>
                    <a:pt x="11619" y="301"/>
                  </a:cubicBezTo>
                  <a:cubicBezTo>
                    <a:pt x="7716" y="525"/>
                    <a:pt x="3744" y="762"/>
                    <a:pt x="1" y="1857"/>
                  </a:cubicBezTo>
                  <a:cubicBezTo>
                    <a:pt x="70" y="2640"/>
                    <a:pt x="142" y="3591"/>
                    <a:pt x="142" y="4375"/>
                  </a:cubicBezTo>
                  <a:cubicBezTo>
                    <a:pt x="142" y="4985"/>
                    <a:pt x="201" y="6024"/>
                    <a:pt x="281" y="7089"/>
                  </a:cubicBezTo>
                  <a:cubicBezTo>
                    <a:pt x="723" y="7358"/>
                    <a:pt x="1133" y="7694"/>
                    <a:pt x="1597" y="7934"/>
                  </a:cubicBezTo>
                  <a:cubicBezTo>
                    <a:pt x="2297" y="8298"/>
                    <a:pt x="3065" y="8409"/>
                    <a:pt x="3853" y="8409"/>
                  </a:cubicBezTo>
                  <a:cubicBezTo>
                    <a:pt x="4625" y="8409"/>
                    <a:pt x="5416" y="8303"/>
                    <a:pt x="6181" y="8227"/>
                  </a:cubicBezTo>
                  <a:cubicBezTo>
                    <a:pt x="7195" y="8127"/>
                    <a:pt x="8214" y="8086"/>
                    <a:pt x="9237" y="8086"/>
                  </a:cubicBezTo>
                  <a:cubicBezTo>
                    <a:pt x="9608" y="8086"/>
                    <a:pt x="9980" y="8092"/>
                    <a:pt x="10353" y="8101"/>
                  </a:cubicBezTo>
                  <a:cubicBezTo>
                    <a:pt x="10313" y="7435"/>
                    <a:pt x="10287" y="6828"/>
                    <a:pt x="10287" y="6463"/>
                  </a:cubicBezTo>
                  <a:cubicBezTo>
                    <a:pt x="10287" y="5270"/>
                    <a:pt x="10287" y="2286"/>
                    <a:pt x="10883" y="2137"/>
                  </a:cubicBezTo>
                  <a:cubicBezTo>
                    <a:pt x="10895" y="2134"/>
                    <a:pt x="10907" y="2132"/>
                    <a:pt x="10919" y="2132"/>
                  </a:cubicBezTo>
                  <a:cubicBezTo>
                    <a:pt x="11468" y="2132"/>
                    <a:pt x="11190" y="5604"/>
                    <a:pt x="11480" y="7356"/>
                  </a:cubicBezTo>
                  <a:cubicBezTo>
                    <a:pt x="11520" y="7603"/>
                    <a:pt x="11565" y="7870"/>
                    <a:pt x="11613" y="8144"/>
                  </a:cubicBezTo>
                  <a:cubicBezTo>
                    <a:pt x="13630" y="8243"/>
                    <a:pt x="15654" y="8440"/>
                    <a:pt x="17671" y="8597"/>
                  </a:cubicBezTo>
                  <a:cubicBezTo>
                    <a:pt x="17551" y="7169"/>
                    <a:pt x="17439" y="5493"/>
                    <a:pt x="17439" y="4524"/>
                  </a:cubicBezTo>
                  <a:cubicBezTo>
                    <a:pt x="17439" y="3410"/>
                    <a:pt x="17341" y="1457"/>
                    <a:pt x="17258"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6"/>
            <p:cNvSpPr/>
            <p:nvPr/>
          </p:nvSpPr>
          <p:spPr>
            <a:xfrm>
              <a:off x="401386" y="1906518"/>
              <a:ext cx="179551" cy="73502"/>
            </a:xfrm>
            <a:custGeom>
              <a:avLst/>
              <a:gdLst/>
              <a:ahLst/>
              <a:cxnLst/>
              <a:rect l="l" t="t" r="r" b="b"/>
              <a:pathLst>
                <a:path w="7580" h="3103" extrusionOk="0">
                  <a:moveTo>
                    <a:pt x="5673" y="0"/>
                  </a:moveTo>
                  <a:cubicBezTo>
                    <a:pt x="5414" y="0"/>
                    <a:pt x="5155" y="6"/>
                    <a:pt x="4897" y="23"/>
                  </a:cubicBezTo>
                  <a:cubicBezTo>
                    <a:pt x="3539" y="122"/>
                    <a:pt x="1" y="1848"/>
                    <a:pt x="2350" y="2706"/>
                  </a:cubicBezTo>
                  <a:cubicBezTo>
                    <a:pt x="3185" y="3008"/>
                    <a:pt x="4238" y="3102"/>
                    <a:pt x="5357" y="3102"/>
                  </a:cubicBezTo>
                  <a:cubicBezTo>
                    <a:pt x="6071" y="3102"/>
                    <a:pt x="6812" y="3064"/>
                    <a:pt x="7540" y="3017"/>
                  </a:cubicBezTo>
                  <a:cubicBezTo>
                    <a:pt x="7503" y="1741"/>
                    <a:pt x="7542" y="652"/>
                    <a:pt x="7580" y="15"/>
                  </a:cubicBezTo>
                  <a:lnTo>
                    <a:pt x="7580" y="15"/>
                  </a:lnTo>
                  <a:cubicBezTo>
                    <a:pt x="7441" y="19"/>
                    <a:pt x="7301" y="21"/>
                    <a:pt x="7161" y="21"/>
                  </a:cubicBezTo>
                  <a:cubicBezTo>
                    <a:pt x="6667" y="21"/>
                    <a:pt x="6169" y="0"/>
                    <a:pt x="5673"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6"/>
            <p:cNvSpPr/>
            <p:nvPr/>
          </p:nvSpPr>
          <p:spPr>
            <a:xfrm>
              <a:off x="1288696" y="1852487"/>
              <a:ext cx="51686" cy="43561"/>
            </a:xfrm>
            <a:custGeom>
              <a:avLst/>
              <a:gdLst/>
              <a:ahLst/>
              <a:cxnLst/>
              <a:rect l="l" t="t" r="r" b="b"/>
              <a:pathLst>
                <a:path w="2182" h="1839" extrusionOk="0">
                  <a:moveTo>
                    <a:pt x="1152" y="1"/>
                  </a:moveTo>
                  <a:cubicBezTo>
                    <a:pt x="1021" y="1"/>
                    <a:pt x="891" y="24"/>
                    <a:pt x="770" y="69"/>
                  </a:cubicBezTo>
                  <a:cubicBezTo>
                    <a:pt x="5" y="359"/>
                    <a:pt x="0" y="1521"/>
                    <a:pt x="789" y="1792"/>
                  </a:cubicBezTo>
                  <a:cubicBezTo>
                    <a:pt x="880" y="1824"/>
                    <a:pt x="975" y="1839"/>
                    <a:pt x="1071" y="1839"/>
                  </a:cubicBezTo>
                  <a:cubicBezTo>
                    <a:pt x="1355" y="1839"/>
                    <a:pt x="1642" y="1709"/>
                    <a:pt x="1844" y="1499"/>
                  </a:cubicBezTo>
                  <a:cubicBezTo>
                    <a:pt x="1937" y="1398"/>
                    <a:pt x="2017" y="1286"/>
                    <a:pt x="2065" y="1156"/>
                  </a:cubicBezTo>
                  <a:cubicBezTo>
                    <a:pt x="2182" y="823"/>
                    <a:pt x="2049" y="426"/>
                    <a:pt x="1772" y="207"/>
                  </a:cubicBezTo>
                  <a:cubicBezTo>
                    <a:pt x="1597" y="68"/>
                    <a:pt x="1374" y="1"/>
                    <a:pt x="11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6"/>
            <p:cNvSpPr/>
            <p:nvPr/>
          </p:nvSpPr>
          <p:spPr>
            <a:xfrm>
              <a:off x="1375085" y="1921039"/>
              <a:ext cx="33589" cy="28330"/>
            </a:xfrm>
            <a:custGeom>
              <a:avLst/>
              <a:gdLst/>
              <a:ahLst/>
              <a:cxnLst/>
              <a:rect l="l" t="t" r="r" b="b"/>
              <a:pathLst>
                <a:path w="1418" h="1196" extrusionOk="0">
                  <a:moveTo>
                    <a:pt x="750" y="0"/>
                  </a:moveTo>
                  <a:cubicBezTo>
                    <a:pt x="665" y="0"/>
                    <a:pt x="579" y="16"/>
                    <a:pt x="498" y="47"/>
                  </a:cubicBezTo>
                  <a:cubicBezTo>
                    <a:pt x="5" y="233"/>
                    <a:pt x="0" y="990"/>
                    <a:pt x="512" y="1166"/>
                  </a:cubicBezTo>
                  <a:cubicBezTo>
                    <a:pt x="571" y="1186"/>
                    <a:pt x="632" y="1196"/>
                    <a:pt x="694" y="1196"/>
                  </a:cubicBezTo>
                  <a:cubicBezTo>
                    <a:pt x="879" y="1196"/>
                    <a:pt x="1065" y="1109"/>
                    <a:pt x="1199" y="971"/>
                  </a:cubicBezTo>
                  <a:cubicBezTo>
                    <a:pt x="1257" y="910"/>
                    <a:pt x="1311" y="833"/>
                    <a:pt x="1340" y="750"/>
                  </a:cubicBezTo>
                  <a:cubicBezTo>
                    <a:pt x="1417" y="534"/>
                    <a:pt x="1332" y="276"/>
                    <a:pt x="1151" y="135"/>
                  </a:cubicBezTo>
                  <a:cubicBezTo>
                    <a:pt x="1037" y="44"/>
                    <a:pt x="894" y="0"/>
                    <a:pt x="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6"/>
            <p:cNvSpPr/>
            <p:nvPr/>
          </p:nvSpPr>
          <p:spPr>
            <a:xfrm>
              <a:off x="801966" y="1881386"/>
              <a:ext cx="85725" cy="75397"/>
            </a:xfrm>
            <a:custGeom>
              <a:avLst/>
              <a:gdLst/>
              <a:ahLst/>
              <a:cxnLst/>
              <a:rect l="l" t="t" r="r" b="b"/>
              <a:pathLst>
                <a:path w="3619" h="3183" extrusionOk="0">
                  <a:moveTo>
                    <a:pt x="1917" y="1"/>
                  </a:moveTo>
                  <a:cubicBezTo>
                    <a:pt x="1699" y="1"/>
                    <a:pt x="1480" y="42"/>
                    <a:pt x="1277" y="122"/>
                  </a:cubicBezTo>
                  <a:cubicBezTo>
                    <a:pt x="19" y="626"/>
                    <a:pt x="1" y="2637"/>
                    <a:pt x="1306" y="3103"/>
                  </a:cubicBezTo>
                  <a:cubicBezTo>
                    <a:pt x="1457" y="3157"/>
                    <a:pt x="1615" y="3182"/>
                    <a:pt x="1772" y="3182"/>
                  </a:cubicBezTo>
                  <a:cubicBezTo>
                    <a:pt x="2249" y="3182"/>
                    <a:pt x="2730" y="2953"/>
                    <a:pt x="3062" y="2589"/>
                  </a:cubicBezTo>
                  <a:cubicBezTo>
                    <a:pt x="3219" y="2421"/>
                    <a:pt x="3349" y="2221"/>
                    <a:pt x="3424" y="1998"/>
                  </a:cubicBezTo>
                  <a:cubicBezTo>
                    <a:pt x="3618" y="1420"/>
                    <a:pt x="3397" y="735"/>
                    <a:pt x="2939" y="354"/>
                  </a:cubicBezTo>
                  <a:cubicBezTo>
                    <a:pt x="2650" y="117"/>
                    <a:pt x="2284" y="1"/>
                    <a:pt x="1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7" name="Google Shape;5417;p36"/>
          <p:cNvGrpSpPr/>
          <p:nvPr/>
        </p:nvGrpSpPr>
        <p:grpSpPr>
          <a:xfrm>
            <a:off x="539552" y="2787774"/>
            <a:ext cx="1728191" cy="2166992"/>
            <a:chOff x="3654106" y="292500"/>
            <a:chExt cx="571106" cy="662350"/>
          </a:xfrm>
        </p:grpSpPr>
        <p:sp>
          <p:nvSpPr>
            <p:cNvPr id="5418" name="Google Shape;5418;p36"/>
            <p:cNvSpPr/>
            <p:nvPr/>
          </p:nvSpPr>
          <p:spPr>
            <a:xfrm>
              <a:off x="3654106" y="944332"/>
              <a:ext cx="12460" cy="10517"/>
            </a:xfrm>
            <a:custGeom>
              <a:avLst/>
              <a:gdLst/>
              <a:ahLst/>
              <a:cxnLst/>
              <a:rect l="l" t="t" r="r" b="b"/>
              <a:pathLst>
                <a:path w="526" h="444" extrusionOk="0">
                  <a:moveTo>
                    <a:pt x="278" y="1"/>
                  </a:moveTo>
                  <a:cubicBezTo>
                    <a:pt x="247" y="1"/>
                    <a:pt x="216" y="6"/>
                    <a:pt x="187" y="17"/>
                  </a:cubicBezTo>
                  <a:cubicBezTo>
                    <a:pt x="3" y="86"/>
                    <a:pt x="1" y="369"/>
                    <a:pt x="190" y="430"/>
                  </a:cubicBezTo>
                  <a:cubicBezTo>
                    <a:pt x="214" y="439"/>
                    <a:pt x="239" y="443"/>
                    <a:pt x="264" y="443"/>
                  </a:cubicBezTo>
                  <a:cubicBezTo>
                    <a:pt x="333" y="443"/>
                    <a:pt x="401" y="411"/>
                    <a:pt x="446" y="361"/>
                  </a:cubicBezTo>
                  <a:cubicBezTo>
                    <a:pt x="470" y="337"/>
                    <a:pt x="491" y="310"/>
                    <a:pt x="499" y="278"/>
                  </a:cubicBezTo>
                  <a:cubicBezTo>
                    <a:pt x="525" y="198"/>
                    <a:pt x="496" y="102"/>
                    <a:pt x="430" y="52"/>
                  </a:cubicBezTo>
                  <a:cubicBezTo>
                    <a:pt x="387" y="18"/>
                    <a:pt x="333" y="1"/>
                    <a:pt x="278" y="1"/>
                  </a:cubicBezTo>
                  <a:close/>
                </a:path>
              </a:pathLst>
            </a:custGeom>
            <a:solidFill>
              <a:srgbClr val="E4B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6"/>
            <p:cNvSpPr/>
            <p:nvPr/>
          </p:nvSpPr>
          <p:spPr>
            <a:xfrm>
              <a:off x="3765935" y="772693"/>
              <a:ext cx="268214" cy="118106"/>
            </a:xfrm>
            <a:custGeom>
              <a:avLst/>
              <a:gdLst/>
              <a:ahLst/>
              <a:cxnLst/>
              <a:rect l="l" t="t" r="r" b="b"/>
              <a:pathLst>
                <a:path w="11323" h="4986" extrusionOk="0">
                  <a:moveTo>
                    <a:pt x="10195" y="1"/>
                  </a:moveTo>
                  <a:cubicBezTo>
                    <a:pt x="10195" y="1"/>
                    <a:pt x="11322" y="2407"/>
                    <a:pt x="11280" y="3384"/>
                  </a:cubicBezTo>
                  <a:cubicBezTo>
                    <a:pt x="11242" y="4253"/>
                    <a:pt x="10424" y="4985"/>
                    <a:pt x="8738" y="4905"/>
                  </a:cubicBezTo>
                  <a:cubicBezTo>
                    <a:pt x="6988" y="4825"/>
                    <a:pt x="1620" y="3451"/>
                    <a:pt x="0" y="3288"/>
                  </a:cubicBezTo>
                  <a:lnTo>
                    <a:pt x="67" y="1575"/>
                  </a:lnTo>
                  <a:cubicBezTo>
                    <a:pt x="67" y="1575"/>
                    <a:pt x="2949" y="680"/>
                    <a:pt x="5475" y="1304"/>
                  </a:cubicBezTo>
                  <a:close/>
                </a:path>
              </a:pathLst>
            </a:custGeom>
            <a:solidFill>
              <a:srgbClr val="FFA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6"/>
            <p:cNvSpPr/>
            <p:nvPr/>
          </p:nvSpPr>
          <p:spPr>
            <a:xfrm>
              <a:off x="3766054" y="798299"/>
              <a:ext cx="100482" cy="63909"/>
            </a:xfrm>
            <a:custGeom>
              <a:avLst/>
              <a:gdLst/>
              <a:ahLst/>
              <a:cxnLst/>
              <a:rect l="l" t="t" r="r" b="b"/>
              <a:pathLst>
                <a:path w="4242" h="2698" extrusionOk="0">
                  <a:moveTo>
                    <a:pt x="3504" y="1"/>
                  </a:moveTo>
                  <a:cubicBezTo>
                    <a:pt x="1653" y="1"/>
                    <a:pt x="67" y="494"/>
                    <a:pt x="67" y="494"/>
                  </a:cubicBezTo>
                  <a:lnTo>
                    <a:pt x="1" y="2205"/>
                  </a:lnTo>
                  <a:cubicBezTo>
                    <a:pt x="552" y="2261"/>
                    <a:pt x="1543" y="2458"/>
                    <a:pt x="2681" y="2697"/>
                  </a:cubicBezTo>
                  <a:cubicBezTo>
                    <a:pt x="3000" y="1299"/>
                    <a:pt x="3914" y="335"/>
                    <a:pt x="4242" y="28"/>
                  </a:cubicBezTo>
                  <a:cubicBezTo>
                    <a:pt x="3993" y="9"/>
                    <a:pt x="3747" y="1"/>
                    <a:pt x="3504" y="1"/>
                  </a:cubicBezTo>
                  <a:close/>
                </a:path>
              </a:pathLst>
            </a:custGeom>
            <a:solidFill>
              <a:srgbClr val="F68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6"/>
            <p:cNvSpPr/>
            <p:nvPr/>
          </p:nvSpPr>
          <p:spPr>
            <a:xfrm>
              <a:off x="3764419" y="849061"/>
              <a:ext cx="270345" cy="41548"/>
            </a:xfrm>
            <a:custGeom>
              <a:avLst/>
              <a:gdLst/>
              <a:ahLst/>
              <a:cxnLst/>
              <a:rect l="l" t="t" r="r" b="b"/>
              <a:pathLst>
                <a:path w="11413" h="1754" extrusionOk="0">
                  <a:moveTo>
                    <a:pt x="73" y="0"/>
                  </a:moveTo>
                  <a:cubicBezTo>
                    <a:pt x="42" y="0"/>
                    <a:pt x="8" y="26"/>
                    <a:pt x="6" y="59"/>
                  </a:cubicBezTo>
                  <a:cubicBezTo>
                    <a:pt x="0" y="96"/>
                    <a:pt x="27" y="131"/>
                    <a:pt x="64" y="134"/>
                  </a:cubicBezTo>
                  <a:cubicBezTo>
                    <a:pt x="776" y="203"/>
                    <a:pt x="2219" y="512"/>
                    <a:pt x="3751" y="840"/>
                  </a:cubicBezTo>
                  <a:cubicBezTo>
                    <a:pt x="5752" y="1266"/>
                    <a:pt x="7819" y="1705"/>
                    <a:pt x="8805" y="1751"/>
                  </a:cubicBezTo>
                  <a:lnTo>
                    <a:pt x="9050" y="1753"/>
                  </a:lnTo>
                  <a:cubicBezTo>
                    <a:pt x="9868" y="1753"/>
                    <a:pt x="10518" y="1553"/>
                    <a:pt x="10936" y="1170"/>
                  </a:cubicBezTo>
                  <a:cubicBezTo>
                    <a:pt x="11232" y="901"/>
                    <a:pt x="11397" y="549"/>
                    <a:pt x="11413" y="163"/>
                  </a:cubicBezTo>
                  <a:cubicBezTo>
                    <a:pt x="11413" y="128"/>
                    <a:pt x="11386" y="96"/>
                    <a:pt x="11352" y="94"/>
                  </a:cubicBezTo>
                  <a:cubicBezTo>
                    <a:pt x="11306" y="96"/>
                    <a:pt x="11285" y="120"/>
                    <a:pt x="11280" y="158"/>
                  </a:cubicBezTo>
                  <a:cubicBezTo>
                    <a:pt x="11266" y="509"/>
                    <a:pt x="11117" y="826"/>
                    <a:pt x="10848" y="1074"/>
                  </a:cubicBezTo>
                  <a:cubicBezTo>
                    <a:pt x="10456" y="1430"/>
                    <a:pt x="9841" y="1621"/>
                    <a:pt x="9064" y="1621"/>
                  </a:cubicBezTo>
                  <a:cubicBezTo>
                    <a:pt x="8981" y="1621"/>
                    <a:pt x="8896" y="1619"/>
                    <a:pt x="8810" y="1615"/>
                  </a:cubicBezTo>
                  <a:cubicBezTo>
                    <a:pt x="7835" y="1569"/>
                    <a:pt x="5680" y="1111"/>
                    <a:pt x="3778" y="706"/>
                  </a:cubicBezTo>
                  <a:cubicBezTo>
                    <a:pt x="2243" y="381"/>
                    <a:pt x="794" y="70"/>
                    <a:pt x="78" y="0"/>
                  </a:cubicBezTo>
                  <a:cubicBezTo>
                    <a:pt x="76" y="0"/>
                    <a:pt x="75" y="0"/>
                    <a:pt x="73" y="0"/>
                  </a:cubicBezTo>
                  <a:close/>
                </a:path>
              </a:pathLst>
            </a:custGeom>
            <a:solidFill>
              <a:srgbClr val="F68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6"/>
            <p:cNvSpPr/>
            <p:nvPr/>
          </p:nvSpPr>
          <p:spPr>
            <a:xfrm>
              <a:off x="3712851" y="801354"/>
              <a:ext cx="69381" cy="91647"/>
            </a:xfrm>
            <a:custGeom>
              <a:avLst/>
              <a:gdLst/>
              <a:ahLst/>
              <a:cxnLst/>
              <a:rect l="l" t="t" r="r" b="b"/>
              <a:pathLst>
                <a:path w="2929" h="3869" extrusionOk="0">
                  <a:moveTo>
                    <a:pt x="2929" y="0"/>
                  </a:moveTo>
                  <a:cubicBezTo>
                    <a:pt x="2928" y="0"/>
                    <a:pt x="984" y="453"/>
                    <a:pt x="667" y="624"/>
                  </a:cubicBezTo>
                  <a:cubicBezTo>
                    <a:pt x="190" y="882"/>
                    <a:pt x="1" y="3027"/>
                    <a:pt x="230" y="3869"/>
                  </a:cubicBezTo>
                  <a:cubicBezTo>
                    <a:pt x="230" y="3869"/>
                    <a:pt x="1090" y="2395"/>
                    <a:pt x="1237" y="2307"/>
                  </a:cubicBezTo>
                  <a:cubicBezTo>
                    <a:pt x="1288" y="2278"/>
                    <a:pt x="1488" y="2269"/>
                    <a:pt x="1729" y="2269"/>
                  </a:cubicBezTo>
                  <a:cubicBezTo>
                    <a:pt x="2197" y="2269"/>
                    <a:pt x="2822" y="2305"/>
                    <a:pt x="2822" y="2305"/>
                  </a:cubicBezTo>
                  <a:lnTo>
                    <a:pt x="2929" y="0"/>
                  </a:ln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6"/>
            <p:cNvSpPr/>
            <p:nvPr/>
          </p:nvSpPr>
          <p:spPr>
            <a:xfrm>
              <a:off x="3844625" y="668136"/>
              <a:ext cx="177017" cy="147763"/>
            </a:xfrm>
            <a:custGeom>
              <a:avLst/>
              <a:gdLst/>
              <a:ahLst/>
              <a:cxnLst/>
              <a:rect l="l" t="t" r="r" b="b"/>
              <a:pathLst>
                <a:path w="7473" h="6238" extrusionOk="0">
                  <a:moveTo>
                    <a:pt x="3613" y="1"/>
                  </a:moveTo>
                  <a:lnTo>
                    <a:pt x="0" y="4077"/>
                  </a:lnTo>
                  <a:cubicBezTo>
                    <a:pt x="1180" y="5150"/>
                    <a:pt x="2704" y="6237"/>
                    <a:pt x="2704" y="6237"/>
                  </a:cubicBezTo>
                  <a:cubicBezTo>
                    <a:pt x="4905" y="6075"/>
                    <a:pt x="7473" y="4743"/>
                    <a:pt x="7473" y="4743"/>
                  </a:cubicBezTo>
                  <a:cubicBezTo>
                    <a:pt x="6042" y="2665"/>
                    <a:pt x="3613" y="1"/>
                    <a:pt x="3613" y="1"/>
                  </a:cubicBezTo>
                  <a:close/>
                </a:path>
              </a:pathLst>
            </a:custGeom>
            <a:solidFill>
              <a:srgbClr val="D0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6"/>
            <p:cNvSpPr/>
            <p:nvPr/>
          </p:nvSpPr>
          <p:spPr>
            <a:xfrm>
              <a:off x="3842848" y="763004"/>
              <a:ext cx="180499" cy="54410"/>
            </a:xfrm>
            <a:custGeom>
              <a:avLst/>
              <a:gdLst/>
              <a:ahLst/>
              <a:cxnLst/>
              <a:rect l="l" t="t" r="r" b="b"/>
              <a:pathLst>
                <a:path w="7620" h="2297" extrusionOk="0">
                  <a:moveTo>
                    <a:pt x="72" y="1"/>
                  </a:moveTo>
                  <a:cubicBezTo>
                    <a:pt x="54" y="1"/>
                    <a:pt x="37" y="7"/>
                    <a:pt x="25" y="21"/>
                  </a:cubicBezTo>
                  <a:cubicBezTo>
                    <a:pt x="1" y="48"/>
                    <a:pt x="1" y="90"/>
                    <a:pt x="27" y="114"/>
                  </a:cubicBezTo>
                  <a:cubicBezTo>
                    <a:pt x="1199" y="1177"/>
                    <a:pt x="2721" y="2269"/>
                    <a:pt x="2739" y="2277"/>
                  </a:cubicBezTo>
                  <a:cubicBezTo>
                    <a:pt x="2747" y="2291"/>
                    <a:pt x="2761" y="2296"/>
                    <a:pt x="2774" y="2296"/>
                  </a:cubicBezTo>
                  <a:lnTo>
                    <a:pt x="2779" y="2296"/>
                  </a:lnTo>
                  <a:cubicBezTo>
                    <a:pt x="4966" y="2131"/>
                    <a:pt x="7548" y="807"/>
                    <a:pt x="7574" y="794"/>
                  </a:cubicBezTo>
                  <a:cubicBezTo>
                    <a:pt x="7606" y="778"/>
                    <a:pt x="7620" y="735"/>
                    <a:pt x="7604" y="703"/>
                  </a:cubicBezTo>
                  <a:cubicBezTo>
                    <a:pt x="7593" y="679"/>
                    <a:pt x="7570" y="668"/>
                    <a:pt x="7545" y="668"/>
                  </a:cubicBezTo>
                  <a:cubicBezTo>
                    <a:pt x="7534" y="668"/>
                    <a:pt x="7524" y="670"/>
                    <a:pt x="7513" y="674"/>
                  </a:cubicBezTo>
                  <a:cubicBezTo>
                    <a:pt x="7486" y="687"/>
                    <a:pt x="4950" y="1992"/>
                    <a:pt x="2795" y="2158"/>
                  </a:cubicBezTo>
                  <a:cubicBezTo>
                    <a:pt x="2614" y="2030"/>
                    <a:pt x="1210" y="1009"/>
                    <a:pt x="118" y="18"/>
                  </a:cubicBezTo>
                  <a:cubicBezTo>
                    <a:pt x="105" y="7"/>
                    <a:pt x="88" y="1"/>
                    <a:pt x="72" y="1"/>
                  </a:cubicBezTo>
                  <a:close/>
                </a:path>
              </a:pathLst>
            </a:custGeom>
            <a:solidFill>
              <a:srgbClr val="C3B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6"/>
            <p:cNvSpPr/>
            <p:nvPr/>
          </p:nvSpPr>
          <p:spPr>
            <a:xfrm>
              <a:off x="4200269" y="811137"/>
              <a:ext cx="22550" cy="35365"/>
            </a:xfrm>
            <a:custGeom>
              <a:avLst/>
              <a:gdLst/>
              <a:ahLst/>
              <a:cxnLst/>
              <a:rect l="l" t="t" r="r" b="b"/>
              <a:pathLst>
                <a:path w="952" h="1493" extrusionOk="0">
                  <a:moveTo>
                    <a:pt x="912" y="0"/>
                  </a:moveTo>
                  <a:lnTo>
                    <a:pt x="147" y="99"/>
                  </a:lnTo>
                  <a:lnTo>
                    <a:pt x="0" y="1266"/>
                  </a:lnTo>
                  <a:cubicBezTo>
                    <a:pt x="0" y="1266"/>
                    <a:pt x="561" y="1493"/>
                    <a:pt x="809" y="1493"/>
                  </a:cubicBezTo>
                  <a:cubicBezTo>
                    <a:pt x="867" y="1493"/>
                    <a:pt x="907" y="1480"/>
                    <a:pt x="920" y="1450"/>
                  </a:cubicBezTo>
                  <a:cubicBezTo>
                    <a:pt x="949" y="1364"/>
                    <a:pt x="941" y="1063"/>
                    <a:pt x="946" y="749"/>
                  </a:cubicBezTo>
                  <a:cubicBezTo>
                    <a:pt x="949" y="440"/>
                    <a:pt x="952" y="107"/>
                    <a:pt x="912"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6"/>
            <p:cNvSpPr/>
            <p:nvPr/>
          </p:nvSpPr>
          <p:spPr>
            <a:xfrm>
              <a:off x="3916374" y="742467"/>
              <a:ext cx="308838" cy="143380"/>
            </a:xfrm>
            <a:custGeom>
              <a:avLst/>
              <a:gdLst/>
              <a:ahLst/>
              <a:cxnLst/>
              <a:rect l="l" t="t" r="r" b="b"/>
              <a:pathLst>
                <a:path w="13038" h="6053" extrusionOk="0">
                  <a:moveTo>
                    <a:pt x="9767" y="0"/>
                  </a:moveTo>
                  <a:cubicBezTo>
                    <a:pt x="8649" y="0"/>
                    <a:pt x="472" y="1383"/>
                    <a:pt x="243" y="1666"/>
                  </a:cubicBezTo>
                  <a:cubicBezTo>
                    <a:pt x="0" y="1964"/>
                    <a:pt x="2520" y="5662"/>
                    <a:pt x="3274" y="6008"/>
                  </a:cubicBezTo>
                  <a:cubicBezTo>
                    <a:pt x="3341" y="6038"/>
                    <a:pt x="3467" y="6052"/>
                    <a:pt x="3643" y="6052"/>
                  </a:cubicBezTo>
                  <a:cubicBezTo>
                    <a:pt x="4491" y="6052"/>
                    <a:pt x="6489" y="5731"/>
                    <a:pt x="8440" y="5385"/>
                  </a:cubicBezTo>
                  <a:cubicBezTo>
                    <a:pt x="10669" y="4993"/>
                    <a:pt x="12841" y="4578"/>
                    <a:pt x="12905" y="4351"/>
                  </a:cubicBezTo>
                  <a:cubicBezTo>
                    <a:pt x="13038" y="3877"/>
                    <a:pt x="10358" y="142"/>
                    <a:pt x="9873" y="9"/>
                  </a:cubicBezTo>
                  <a:cubicBezTo>
                    <a:pt x="9852" y="3"/>
                    <a:pt x="9817" y="0"/>
                    <a:pt x="9767"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6"/>
            <p:cNvSpPr/>
            <p:nvPr/>
          </p:nvSpPr>
          <p:spPr>
            <a:xfrm>
              <a:off x="4082400" y="566043"/>
              <a:ext cx="108181" cy="136511"/>
            </a:xfrm>
            <a:custGeom>
              <a:avLst/>
              <a:gdLst/>
              <a:ahLst/>
              <a:cxnLst/>
              <a:rect l="l" t="t" r="r" b="b"/>
              <a:pathLst>
                <a:path w="4567" h="5763" extrusionOk="0">
                  <a:moveTo>
                    <a:pt x="2392" y="0"/>
                  </a:moveTo>
                  <a:cubicBezTo>
                    <a:pt x="2392" y="0"/>
                    <a:pt x="3860" y="2475"/>
                    <a:pt x="4566" y="5571"/>
                  </a:cubicBezTo>
                  <a:lnTo>
                    <a:pt x="3261" y="5763"/>
                  </a:lnTo>
                  <a:cubicBezTo>
                    <a:pt x="3261" y="5763"/>
                    <a:pt x="1902" y="3370"/>
                    <a:pt x="0" y="1468"/>
                  </a:cubicBezTo>
                  <a:close/>
                </a:path>
              </a:pathLst>
            </a:custGeom>
            <a:solidFill>
              <a:srgbClr val="FFA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6"/>
            <p:cNvSpPr/>
            <p:nvPr/>
          </p:nvSpPr>
          <p:spPr>
            <a:xfrm>
              <a:off x="4137237" y="564479"/>
              <a:ext cx="54979" cy="135114"/>
            </a:xfrm>
            <a:custGeom>
              <a:avLst/>
              <a:gdLst/>
              <a:ahLst/>
              <a:cxnLst/>
              <a:rect l="l" t="t" r="r" b="b"/>
              <a:pathLst>
                <a:path w="2321" h="5704" extrusionOk="0">
                  <a:moveTo>
                    <a:pt x="75" y="0"/>
                  </a:moveTo>
                  <a:cubicBezTo>
                    <a:pt x="64" y="0"/>
                    <a:pt x="53" y="3"/>
                    <a:pt x="43" y="10"/>
                  </a:cubicBezTo>
                  <a:cubicBezTo>
                    <a:pt x="13" y="29"/>
                    <a:pt x="0" y="69"/>
                    <a:pt x="21" y="101"/>
                  </a:cubicBezTo>
                  <a:cubicBezTo>
                    <a:pt x="32" y="122"/>
                    <a:pt x="1492" y="2600"/>
                    <a:pt x="2187" y="5650"/>
                  </a:cubicBezTo>
                  <a:cubicBezTo>
                    <a:pt x="2190" y="5685"/>
                    <a:pt x="2219" y="5703"/>
                    <a:pt x="2251" y="5703"/>
                  </a:cubicBezTo>
                  <a:lnTo>
                    <a:pt x="2265" y="5703"/>
                  </a:lnTo>
                  <a:cubicBezTo>
                    <a:pt x="2302" y="5698"/>
                    <a:pt x="2320" y="5661"/>
                    <a:pt x="2315" y="5623"/>
                  </a:cubicBezTo>
                  <a:cubicBezTo>
                    <a:pt x="1615" y="2552"/>
                    <a:pt x="147" y="61"/>
                    <a:pt x="133" y="34"/>
                  </a:cubicBezTo>
                  <a:cubicBezTo>
                    <a:pt x="119" y="13"/>
                    <a:pt x="97" y="0"/>
                    <a:pt x="75" y="0"/>
                  </a:cubicBezTo>
                  <a:close/>
                </a:path>
              </a:pathLst>
            </a:custGeom>
            <a:solidFill>
              <a:srgbClr val="F68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6"/>
            <p:cNvSpPr/>
            <p:nvPr/>
          </p:nvSpPr>
          <p:spPr>
            <a:xfrm>
              <a:off x="4082400" y="566043"/>
              <a:ext cx="66207" cy="51710"/>
            </a:xfrm>
            <a:custGeom>
              <a:avLst/>
              <a:gdLst/>
              <a:ahLst/>
              <a:cxnLst/>
              <a:rect l="l" t="t" r="r" b="b"/>
              <a:pathLst>
                <a:path w="2795" h="2183" extrusionOk="0">
                  <a:moveTo>
                    <a:pt x="2392" y="0"/>
                  </a:moveTo>
                  <a:lnTo>
                    <a:pt x="0" y="1466"/>
                  </a:lnTo>
                  <a:cubicBezTo>
                    <a:pt x="235" y="1700"/>
                    <a:pt x="458" y="1940"/>
                    <a:pt x="674" y="2182"/>
                  </a:cubicBezTo>
                  <a:cubicBezTo>
                    <a:pt x="1676" y="1942"/>
                    <a:pt x="2403" y="1234"/>
                    <a:pt x="2795" y="746"/>
                  </a:cubicBezTo>
                  <a:cubicBezTo>
                    <a:pt x="2552" y="275"/>
                    <a:pt x="2392" y="0"/>
                    <a:pt x="2392" y="0"/>
                  </a:cubicBezTo>
                  <a:close/>
                </a:path>
              </a:pathLst>
            </a:custGeom>
            <a:solidFill>
              <a:srgbClr val="F68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6"/>
            <p:cNvSpPr/>
            <p:nvPr/>
          </p:nvSpPr>
          <p:spPr>
            <a:xfrm>
              <a:off x="4035949" y="478517"/>
              <a:ext cx="110147" cy="130708"/>
            </a:xfrm>
            <a:custGeom>
              <a:avLst/>
              <a:gdLst/>
              <a:ahLst/>
              <a:cxnLst/>
              <a:rect l="l" t="t" r="r" b="b"/>
              <a:pathLst>
                <a:path w="4650" h="5518" extrusionOk="0">
                  <a:moveTo>
                    <a:pt x="1689" y="0"/>
                  </a:moveTo>
                  <a:lnTo>
                    <a:pt x="0" y="3847"/>
                  </a:lnTo>
                  <a:lnTo>
                    <a:pt x="1596" y="5518"/>
                  </a:lnTo>
                  <a:cubicBezTo>
                    <a:pt x="3517" y="5462"/>
                    <a:pt x="4649" y="3559"/>
                    <a:pt x="4649" y="3559"/>
                  </a:cubicBezTo>
                  <a:cubicBezTo>
                    <a:pt x="3890" y="2254"/>
                    <a:pt x="2595" y="589"/>
                    <a:pt x="1689"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6"/>
            <p:cNvSpPr/>
            <p:nvPr/>
          </p:nvSpPr>
          <p:spPr>
            <a:xfrm>
              <a:off x="3963062" y="414348"/>
              <a:ext cx="60924" cy="103941"/>
            </a:xfrm>
            <a:custGeom>
              <a:avLst/>
              <a:gdLst/>
              <a:ahLst/>
              <a:cxnLst/>
              <a:rect l="l" t="t" r="r" b="b"/>
              <a:pathLst>
                <a:path w="2572" h="4388" extrusionOk="0">
                  <a:moveTo>
                    <a:pt x="616" y="0"/>
                  </a:moveTo>
                  <a:cubicBezTo>
                    <a:pt x="616" y="0"/>
                    <a:pt x="437" y="362"/>
                    <a:pt x="1" y="653"/>
                  </a:cubicBezTo>
                  <a:lnTo>
                    <a:pt x="635" y="4388"/>
                  </a:lnTo>
                  <a:lnTo>
                    <a:pt x="1865" y="3898"/>
                  </a:lnTo>
                  <a:lnTo>
                    <a:pt x="2571" y="2486"/>
                  </a:lnTo>
                  <a:lnTo>
                    <a:pt x="960" y="21"/>
                  </a:lnTo>
                  <a:lnTo>
                    <a:pt x="616" y="0"/>
                  </a:lnTo>
                  <a:close/>
                </a:path>
              </a:pathLst>
            </a:custGeom>
            <a:solidFill>
              <a:srgbClr val="F68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6"/>
            <p:cNvSpPr/>
            <p:nvPr/>
          </p:nvSpPr>
          <p:spPr>
            <a:xfrm>
              <a:off x="3725098" y="434790"/>
              <a:ext cx="350764" cy="236283"/>
            </a:xfrm>
            <a:custGeom>
              <a:avLst/>
              <a:gdLst/>
              <a:ahLst/>
              <a:cxnLst/>
              <a:rect l="l" t="t" r="r" b="b"/>
              <a:pathLst>
                <a:path w="14808" h="9975" extrusionOk="0">
                  <a:moveTo>
                    <a:pt x="9215" y="0"/>
                  </a:moveTo>
                  <a:cubicBezTo>
                    <a:pt x="9215" y="0"/>
                    <a:pt x="7745" y="216"/>
                    <a:pt x="6498" y="815"/>
                  </a:cubicBezTo>
                  <a:cubicBezTo>
                    <a:pt x="5249" y="1415"/>
                    <a:pt x="3754" y="3128"/>
                    <a:pt x="2310" y="4540"/>
                  </a:cubicBezTo>
                  <a:cubicBezTo>
                    <a:pt x="869" y="5952"/>
                    <a:pt x="547" y="5952"/>
                    <a:pt x="272" y="6335"/>
                  </a:cubicBezTo>
                  <a:cubicBezTo>
                    <a:pt x="1" y="6713"/>
                    <a:pt x="137" y="6916"/>
                    <a:pt x="137" y="6916"/>
                  </a:cubicBezTo>
                  <a:cubicBezTo>
                    <a:pt x="137" y="6916"/>
                    <a:pt x="379" y="7774"/>
                    <a:pt x="2174" y="8506"/>
                  </a:cubicBezTo>
                  <a:cubicBezTo>
                    <a:pt x="3970" y="9239"/>
                    <a:pt x="8152" y="9974"/>
                    <a:pt x="8152" y="9974"/>
                  </a:cubicBezTo>
                  <a:cubicBezTo>
                    <a:pt x="8152" y="9974"/>
                    <a:pt x="9594" y="8626"/>
                    <a:pt x="10164" y="8179"/>
                  </a:cubicBezTo>
                  <a:cubicBezTo>
                    <a:pt x="10595" y="7843"/>
                    <a:pt x="11658" y="6873"/>
                    <a:pt x="12255" y="6442"/>
                  </a:cubicBezTo>
                  <a:cubicBezTo>
                    <a:pt x="12854" y="6005"/>
                    <a:pt x="14019" y="5030"/>
                    <a:pt x="14807" y="1849"/>
                  </a:cubicBezTo>
                  <a:cubicBezTo>
                    <a:pt x="14807" y="1849"/>
                    <a:pt x="14128" y="1348"/>
                    <a:pt x="13502" y="1023"/>
                  </a:cubicBezTo>
                  <a:lnTo>
                    <a:pt x="12471" y="1956"/>
                  </a:lnTo>
                  <a:lnTo>
                    <a:pt x="11805" y="2054"/>
                  </a:lnTo>
                  <a:lnTo>
                    <a:pt x="11088" y="2907"/>
                  </a:lnTo>
                  <a:lnTo>
                    <a:pt x="11152" y="1966"/>
                  </a:lnTo>
                  <a:lnTo>
                    <a:pt x="9215"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6"/>
            <p:cNvSpPr/>
            <p:nvPr/>
          </p:nvSpPr>
          <p:spPr>
            <a:xfrm>
              <a:off x="3880393" y="483729"/>
              <a:ext cx="124715" cy="159251"/>
            </a:xfrm>
            <a:custGeom>
              <a:avLst/>
              <a:gdLst/>
              <a:ahLst/>
              <a:cxnLst/>
              <a:rect l="l" t="t" r="r" b="b"/>
              <a:pathLst>
                <a:path w="5265" h="6723" extrusionOk="0">
                  <a:moveTo>
                    <a:pt x="5194" y="1"/>
                  </a:moveTo>
                  <a:cubicBezTo>
                    <a:pt x="5175" y="1"/>
                    <a:pt x="5156" y="8"/>
                    <a:pt x="5142" y="23"/>
                  </a:cubicBezTo>
                  <a:lnTo>
                    <a:pt x="4479" y="801"/>
                  </a:lnTo>
                  <a:cubicBezTo>
                    <a:pt x="4348" y="985"/>
                    <a:pt x="4199" y="1318"/>
                    <a:pt x="4023" y="1701"/>
                  </a:cubicBezTo>
                  <a:cubicBezTo>
                    <a:pt x="3746" y="2303"/>
                    <a:pt x="3408" y="3052"/>
                    <a:pt x="3011" y="3550"/>
                  </a:cubicBezTo>
                  <a:cubicBezTo>
                    <a:pt x="2723" y="3904"/>
                    <a:pt x="2105" y="4512"/>
                    <a:pt x="1509" y="5095"/>
                  </a:cubicBezTo>
                  <a:cubicBezTo>
                    <a:pt x="933" y="5660"/>
                    <a:pt x="334" y="6243"/>
                    <a:pt x="25" y="6616"/>
                  </a:cubicBezTo>
                  <a:cubicBezTo>
                    <a:pt x="1" y="6643"/>
                    <a:pt x="3" y="6685"/>
                    <a:pt x="33" y="6709"/>
                  </a:cubicBezTo>
                  <a:cubicBezTo>
                    <a:pt x="46" y="6720"/>
                    <a:pt x="62" y="6723"/>
                    <a:pt x="78" y="6723"/>
                  </a:cubicBezTo>
                  <a:cubicBezTo>
                    <a:pt x="97" y="6723"/>
                    <a:pt x="115" y="6715"/>
                    <a:pt x="129" y="6699"/>
                  </a:cubicBezTo>
                  <a:cubicBezTo>
                    <a:pt x="438" y="6328"/>
                    <a:pt x="1029" y="5748"/>
                    <a:pt x="1607" y="5188"/>
                  </a:cubicBezTo>
                  <a:cubicBezTo>
                    <a:pt x="2207" y="4602"/>
                    <a:pt x="2827" y="3992"/>
                    <a:pt x="3118" y="3630"/>
                  </a:cubicBezTo>
                  <a:cubicBezTo>
                    <a:pt x="3523" y="3124"/>
                    <a:pt x="3872" y="2364"/>
                    <a:pt x="4146" y="1754"/>
                  </a:cubicBezTo>
                  <a:cubicBezTo>
                    <a:pt x="4319" y="1379"/>
                    <a:pt x="4466" y="1051"/>
                    <a:pt x="4585" y="881"/>
                  </a:cubicBezTo>
                  <a:lnTo>
                    <a:pt x="5241" y="108"/>
                  </a:lnTo>
                  <a:cubicBezTo>
                    <a:pt x="5265" y="81"/>
                    <a:pt x="5262" y="39"/>
                    <a:pt x="5235" y="15"/>
                  </a:cubicBezTo>
                  <a:cubicBezTo>
                    <a:pt x="5224" y="5"/>
                    <a:pt x="5209" y="1"/>
                    <a:pt x="5194" y="1"/>
                  </a:cubicBez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36"/>
            <p:cNvSpPr/>
            <p:nvPr/>
          </p:nvSpPr>
          <p:spPr>
            <a:xfrm>
              <a:off x="3916564" y="537902"/>
              <a:ext cx="139282" cy="134687"/>
            </a:xfrm>
            <a:custGeom>
              <a:avLst/>
              <a:gdLst/>
              <a:ahLst/>
              <a:cxnLst/>
              <a:rect l="l" t="t" r="r" b="b"/>
              <a:pathLst>
                <a:path w="5880" h="5686" extrusionOk="0">
                  <a:moveTo>
                    <a:pt x="5807" y="0"/>
                  </a:moveTo>
                  <a:cubicBezTo>
                    <a:pt x="5781" y="0"/>
                    <a:pt x="5756" y="14"/>
                    <a:pt x="5746" y="40"/>
                  </a:cubicBezTo>
                  <a:cubicBezTo>
                    <a:pt x="5203" y="1258"/>
                    <a:pt x="4404" y="1841"/>
                    <a:pt x="4137" y="2033"/>
                  </a:cubicBezTo>
                  <a:cubicBezTo>
                    <a:pt x="3802" y="2278"/>
                    <a:pt x="3365" y="2656"/>
                    <a:pt x="2939" y="3024"/>
                  </a:cubicBezTo>
                  <a:cubicBezTo>
                    <a:pt x="2603" y="3314"/>
                    <a:pt x="2286" y="3589"/>
                    <a:pt x="2043" y="3775"/>
                  </a:cubicBezTo>
                  <a:cubicBezTo>
                    <a:pt x="1612" y="4108"/>
                    <a:pt x="91" y="5515"/>
                    <a:pt x="29" y="5573"/>
                  </a:cubicBezTo>
                  <a:cubicBezTo>
                    <a:pt x="3" y="5597"/>
                    <a:pt x="0" y="5640"/>
                    <a:pt x="24" y="5667"/>
                  </a:cubicBezTo>
                  <a:cubicBezTo>
                    <a:pt x="35" y="5677"/>
                    <a:pt x="51" y="5685"/>
                    <a:pt x="72" y="5685"/>
                  </a:cubicBezTo>
                  <a:cubicBezTo>
                    <a:pt x="88" y="5685"/>
                    <a:pt x="107" y="5677"/>
                    <a:pt x="117" y="5667"/>
                  </a:cubicBezTo>
                  <a:cubicBezTo>
                    <a:pt x="136" y="5653"/>
                    <a:pt x="1697" y="4209"/>
                    <a:pt x="2126" y="3879"/>
                  </a:cubicBezTo>
                  <a:cubicBezTo>
                    <a:pt x="2374" y="3690"/>
                    <a:pt x="2693" y="3413"/>
                    <a:pt x="3029" y="3122"/>
                  </a:cubicBezTo>
                  <a:cubicBezTo>
                    <a:pt x="3453" y="2760"/>
                    <a:pt x="3890" y="2382"/>
                    <a:pt x="4217" y="2139"/>
                  </a:cubicBezTo>
                  <a:cubicBezTo>
                    <a:pt x="4489" y="1945"/>
                    <a:pt x="5310" y="1346"/>
                    <a:pt x="5866" y="93"/>
                  </a:cubicBezTo>
                  <a:cubicBezTo>
                    <a:pt x="5880" y="59"/>
                    <a:pt x="5866" y="19"/>
                    <a:pt x="5834" y="6"/>
                  </a:cubicBezTo>
                  <a:cubicBezTo>
                    <a:pt x="5825" y="2"/>
                    <a:pt x="5816" y="0"/>
                    <a:pt x="5807" y="0"/>
                  </a:cubicBez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36"/>
            <p:cNvSpPr/>
            <p:nvPr/>
          </p:nvSpPr>
          <p:spPr>
            <a:xfrm>
              <a:off x="4034314" y="557752"/>
              <a:ext cx="24564" cy="13478"/>
            </a:xfrm>
            <a:custGeom>
              <a:avLst/>
              <a:gdLst/>
              <a:ahLst/>
              <a:cxnLst/>
              <a:rect l="l" t="t" r="r" b="b"/>
              <a:pathLst>
                <a:path w="1037" h="569" extrusionOk="0">
                  <a:moveTo>
                    <a:pt x="958" y="1"/>
                  </a:moveTo>
                  <a:cubicBezTo>
                    <a:pt x="945" y="1"/>
                    <a:pt x="931" y="5"/>
                    <a:pt x="919" y="15"/>
                  </a:cubicBezTo>
                  <a:cubicBezTo>
                    <a:pt x="914" y="17"/>
                    <a:pt x="472" y="345"/>
                    <a:pt x="56" y="438"/>
                  </a:cubicBezTo>
                  <a:cubicBezTo>
                    <a:pt x="19" y="444"/>
                    <a:pt x="0" y="481"/>
                    <a:pt x="6" y="518"/>
                  </a:cubicBezTo>
                  <a:cubicBezTo>
                    <a:pt x="16" y="550"/>
                    <a:pt x="43" y="569"/>
                    <a:pt x="72" y="569"/>
                  </a:cubicBezTo>
                  <a:cubicBezTo>
                    <a:pt x="77" y="569"/>
                    <a:pt x="83" y="569"/>
                    <a:pt x="85" y="566"/>
                  </a:cubicBezTo>
                  <a:cubicBezTo>
                    <a:pt x="530" y="468"/>
                    <a:pt x="978" y="135"/>
                    <a:pt x="999" y="121"/>
                  </a:cubicBezTo>
                  <a:cubicBezTo>
                    <a:pt x="1028" y="97"/>
                    <a:pt x="1036" y="57"/>
                    <a:pt x="1013" y="28"/>
                  </a:cubicBezTo>
                  <a:cubicBezTo>
                    <a:pt x="998" y="10"/>
                    <a:pt x="978" y="1"/>
                    <a:pt x="958" y="1"/>
                  </a:cubicBez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6"/>
            <p:cNvSpPr/>
            <p:nvPr/>
          </p:nvSpPr>
          <p:spPr>
            <a:xfrm>
              <a:off x="3919217" y="711010"/>
              <a:ext cx="304479" cy="143380"/>
            </a:xfrm>
            <a:custGeom>
              <a:avLst/>
              <a:gdLst/>
              <a:ahLst/>
              <a:cxnLst/>
              <a:rect l="l" t="t" r="r" b="b"/>
              <a:pathLst>
                <a:path w="12854" h="6053" extrusionOk="0">
                  <a:moveTo>
                    <a:pt x="9672" y="0"/>
                  </a:moveTo>
                  <a:cubicBezTo>
                    <a:pt x="9211" y="0"/>
                    <a:pt x="7326" y="315"/>
                    <a:pt x="5373" y="636"/>
                  </a:cubicBezTo>
                  <a:cubicBezTo>
                    <a:pt x="2877" y="1049"/>
                    <a:pt x="256" y="1502"/>
                    <a:pt x="125" y="1665"/>
                  </a:cubicBezTo>
                  <a:cubicBezTo>
                    <a:pt x="0" y="1819"/>
                    <a:pt x="663" y="2834"/>
                    <a:pt x="1391" y="3876"/>
                  </a:cubicBezTo>
                  <a:cubicBezTo>
                    <a:pt x="2065" y="4843"/>
                    <a:pt x="2792" y="5842"/>
                    <a:pt x="3154" y="6010"/>
                  </a:cubicBezTo>
                  <a:cubicBezTo>
                    <a:pt x="3218" y="6039"/>
                    <a:pt x="3340" y="6053"/>
                    <a:pt x="3508" y="6053"/>
                  </a:cubicBezTo>
                  <a:cubicBezTo>
                    <a:pt x="4323" y="6053"/>
                    <a:pt x="6242" y="5736"/>
                    <a:pt x="8155" y="5405"/>
                  </a:cubicBezTo>
                  <a:cubicBezTo>
                    <a:pt x="10440" y="5011"/>
                    <a:pt x="12718" y="4587"/>
                    <a:pt x="12787" y="4350"/>
                  </a:cubicBezTo>
                  <a:cubicBezTo>
                    <a:pt x="12854" y="4121"/>
                    <a:pt x="12161" y="3116"/>
                    <a:pt x="11469" y="2128"/>
                  </a:cubicBezTo>
                  <a:cubicBezTo>
                    <a:pt x="10741" y="1092"/>
                    <a:pt x="10003" y="74"/>
                    <a:pt x="9758" y="8"/>
                  </a:cubicBezTo>
                  <a:cubicBezTo>
                    <a:pt x="9741" y="3"/>
                    <a:pt x="9711" y="0"/>
                    <a:pt x="9672" y="0"/>
                  </a:cubicBezTo>
                  <a:close/>
                </a:path>
              </a:pathLst>
            </a:custGeom>
            <a:solidFill>
              <a:srgbClr val="B2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6"/>
            <p:cNvSpPr/>
            <p:nvPr/>
          </p:nvSpPr>
          <p:spPr>
            <a:xfrm>
              <a:off x="3928739" y="716695"/>
              <a:ext cx="285813" cy="131939"/>
            </a:xfrm>
            <a:custGeom>
              <a:avLst/>
              <a:gdLst/>
              <a:ahLst/>
              <a:cxnLst/>
              <a:rect l="l" t="t" r="r" b="b"/>
              <a:pathLst>
                <a:path w="12066" h="5570" extrusionOk="0">
                  <a:moveTo>
                    <a:pt x="9079" y="1"/>
                  </a:moveTo>
                  <a:cubicBezTo>
                    <a:pt x="8647" y="1"/>
                    <a:pt x="6876" y="289"/>
                    <a:pt x="5046" y="588"/>
                  </a:cubicBezTo>
                  <a:cubicBezTo>
                    <a:pt x="2702" y="966"/>
                    <a:pt x="240" y="1387"/>
                    <a:pt x="118" y="1534"/>
                  </a:cubicBezTo>
                  <a:cubicBezTo>
                    <a:pt x="0" y="1675"/>
                    <a:pt x="621" y="2607"/>
                    <a:pt x="1303" y="3566"/>
                  </a:cubicBezTo>
                  <a:cubicBezTo>
                    <a:pt x="1940" y="4456"/>
                    <a:pt x="2624" y="5375"/>
                    <a:pt x="2965" y="5530"/>
                  </a:cubicBezTo>
                  <a:cubicBezTo>
                    <a:pt x="3026" y="5557"/>
                    <a:pt x="3140" y="5570"/>
                    <a:pt x="3299" y="5570"/>
                  </a:cubicBezTo>
                  <a:cubicBezTo>
                    <a:pt x="4065" y="5570"/>
                    <a:pt x="5866" y="5280"/>
                    <a:pt x="7659" y="4973"/>
                  </a:cubicBezTo>
                  <a:cubicBezTo>
                    <a:pt x="9804" y="4605"/>
                    <a:pt x="11943" y="4216"/>
                    <a:pt x="12007" y="4001"/>
                  </a:cubicBezTo>
                  <a:cubicBezTo>
                    <a:pt x="12066" y="3788"/>
                    <a:pt x="11421" y="2868"/>
                    <a:pt x="10768" y="1960"/>
                  </a:cubicBezTo>
                  <a:cubicBezTo>
                    <a:pt x="10084" y="1006"/>
                    <a:pt x="9391" y="69"/>
                    <a:pt x="9159" y="7"/>
                  </a:cubicBezTo>
                  <a:cubicBezTo>
                    <a:pt x="9143" y="3"/>
                    <a:pt x="9116" y="1"/>
                    <a:pt x="9079"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6"/>
            <p:cNvSpPr/>
            <p:nvPr/>
          </p:nvSpPr>
          <p:spPr>
            <a:xfrm>
              <a:off x="3935680" y="722357"/>
              <a:ext cx="270796" cy="120735"/>
            </a:xfrm>
            <a:custGeom>
              <a:avLst/>
              <a:gdLst/>
              <a:ahLst/>
              <a:cxnLst/>
              <a:rect l="l" t="t" r="r" b="b"/>
              <a:pathLst>
                <a:path w="11432" h="5097" extrusionOk="0">
                  <a:moveTo>
                    <a:pt x="8683" y="0"/>
                  </a:moveTo>
                  <a:cubicBezTo>
                    <a:pt x="8288" y="0"/>
                    <a:pt x="6516" y="293"/>
                    <a:pt x="4849" y="562"/>
                  </a:cubicBezTo>
                  <a:cubicBezTo>
                    <a:pt x="2734" y="903"/>
                    <a:pt x="216" y="1263"/>
                    <a:pt x="107" y="1401"/>
                  </a:cubicBezTo>
                  <a:cubicBezTo>
                    <a:pt x="0" y="1527"/>
                    <a:pt x="560" y="2368"/>
                    <a:pt x="1181" y="3234"/>
                  </a:cubicBezTo>
                  <a:cubicBezTo>
                    <a:pt x="1753" y="4041"/>
                    <a:pt x="2425" y="4923"/>
                    <a:pt x="2736" y="5059"/>
                  </a:cubicBezTo>
                  <a:cubicBezTo>
                    <a:pt x="2793" y="5085"/>
                    <a:pt x="2912" y="5096"/>
                    <a:pt x="3079" y="5096"/>
                  </a:cubicBezTo>
                  <a:cubicBezTo>
                    <a:pt x="3850" y="5096"/>
                    <a:pt x="5661" y="4848"/>
                    <a:pt x="7268" y="4574"/>
                  </a:cubicBezTo>
                  <a:cubicBezTo>
                    <a:pt x="9202" y="4244"/>
                    <a:pt x="11320" y="3858"/>
                    <a:pt x="11376" y="3666"/>
                  </a:cubicBezTo>
                  <a:cubicBezTo>
                    <a:pt x="11432" y="3474"/>
                    <a:pt x="10787" y="2589"/>
                    <a:pt x="10201" y="1766"/>
                  </a:cubicBezTo>
                  <a:cubicBezTo>
                    <a:pt x="9585" y="908"/>
                    <a:pt x="8959" y="61"/>
                    <a:pt x="8749" y="5"/>
                  </a:cubicBezTo>
                  <a:cubicBezTo>
                    <a:pt x="8736" y="2"/>
                    <a:pt x="8713" y="0"/>
                    <a:pt x="8683" y="0"/>
                  </a:cubicBezTo>
                  <a:close/>
                </a:path>
              </a:pathLst>
            </a:custGeom>
            <a:solidFill>
              <a:srgbClr val="B2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36"/>
            <p:cNvSpPr/>
            <p:nvPr/>
          </p:nvSpPr>
          <p:spPr>
            <a:xfrm>
              <a:off x="3943378" y="421715"/>
              <a:ext cx="45906" cy="73360"/>
            </a:xfrm>
            <a:custGeom>
              <a:avLst/>
              <a:gdLst/>
              <a:ahLst/>
              <a:cxnLst/>
              <a:rect l="l" t="t" r="r" b="b"/>
              <a:pathLst>
                <a:path w="1938" h="3097" extrusionOk="0">
                  <a:moveTo>
                    <a:pt x="1013" y="1"/>
                  </a:moveTo>
                  <a:lnTo>
                    <a:pt x="16" y="326"/>
                  </a:lnTo>
                  <a:cubicBezTo>
                    <a:pt x="0" y="2228"/>
                    <a:pt x="507" y="3096"/>
                    <a:pt x="507" y="3096"/>
                  </a:cubicBezTo>
                  <a:lnTo>
                    <a:pt x="1937" y="2518"/>
                  </a:lnTo>
                  <a:lnTo>
                    <a:pt x="1013" y="1"/>
                  </a:ln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36"/>
            <p:cNvSpPr/>
            <p:nvPr/>
          </p:nvSpPr>
          <p:spPr>
            <a:xfrm>
              <a:off x="4004705" y="459781"/>
              <a:ext cx="41666" cy="45575"/>
            </a:xfrm>
            <a:custGeom>
              <a:avLst/>
              <a:gdLst/>
              <a:ahLst/>
              <a:cxnLst/>
              <a:rect l="l" t="t" r="r" b="b"/>
              <a:pathLst>
                <a:path w="1759" h="1924" extrusionOk="0">
                  <a:moveTo>
                    <a:pt x="1759" y="0"/>
                  </a:moveTo>
                  <a:lnTo>
                    <a:pt x="1" y="999"/>
                  </a:lnTo>
                  <a:lnTo>
                    <a:pt x="454" y="1924"/>
                  </a:lnTo>
                  <a:cubicBezTo>
                    <a:pt x="454" y="1924"/>
                    <a:pt x="1469" y="1343"/>
                    <a:pt x="1759"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6"/>
            <p:cNvSpPr/>
            <p:nvPr/>
          </p:nvSpPr>
          <p:spPr>
            <a:xfrm>
              <a:off x="3964839" y="307517"/>
              <a:ext cx="94868" cy="93471"/>
            </a:xfrm>
            <a:custGeom>
              <a:avLst/>
              <a:gdLst/>
              <a:ahLst/>
              <a:cxnLst/>
              <a:rect l="l" t="t" r="r" b="b"/>
              <a:pathLst>
                <a:path w="4005" h="3946" extrusionOk="0">
                  <a:moveTo>
                    <a:pt x="1493" y="0"/>
                  </a:moveTo>
                  <a:cubicBezTo>
                    <a:pt x="1117" y="0"/>
                    <a:pt x="657" y="315"/>
                    <a:pt x="418" y="791"/>
                  </a:cubicBezTo>
                  <a:cubicBezTo>
                    <a:pt x="189" y="1252"/>
                    <a:pt x="21" y="1724"/>
                    <a:pt x="13" y="2430"/>
                  </a:cubicBezTo>
                  <a:cubicBezTo>
                    <a:pt x="0" y="3706"/>
                    <a:pt x="576" y="3831"/>
                    <a:pt x="576" y="3831"/>
                  </a:cubicBezTo>
                  <a:cubicBezTo>
                    <a:pt x="656" y="3914"/>
                    <a:pt x="765" y="3946"/>
                    <a:pt x="883" y="3946"/>
                  </a:cubicBezTo>
                  <a:cubicBezTo>
                    <a:pt x="1094" y="3946"/>
                    <a:pt x="1336" y="3845"/>
                    <a:pt x="1505" y="3756"/>
                  </a:cubicBezTo>
                  <a:cubicBezTo>
                    <a:pt x="1756" y="3623"/>
                    <a:pt x="1884" y="3330"/>
                    <a:pt x="1982" y="3053"/>
                  </a:cubicBezTo>
                  <a:cubicBezTo>
                    <a:pt x="2034" y="2912"/>
                    <a:pt x="2198" y="2884"/>
                    <a:pt x="2387" y="2884"/>
                  </a:cubicBezTo>
                  <a:cubicBezTo>
                    <a:pt x="2510" y="2884"/>
                    <a:pt x="2644" y="2896"/>
                    <a:pt x="2765" y="2896"/>
                  </a:cubicBezTo>
                  <a:cubicBezTo>
                    <a:pt x="2955" y="2896"/>
                    <a:pt x="3114" y="2867"/>
                    <a:pt x="3152" y="2720"/>
                  </a:cubicBezTo>
                  <a:cubicBezTo>
                    <a:pt x="3232" y="2419"/>
                    <a:pt x="3999" y="2326"/>
                    <a:pt x="4001" y="2011"/>
                  </a:cubicBezTo>
                  <a:cubicBezTo>
                    <a:pt x="4004" y="1694"/>
                    <a:pt x="2334" y="751"/>
                    <a:pt x="2163" y="482"/>
                  </a:cubicBezTo>
                  <a:cubicBezTo>
                    <a:pt x="2011" y="240"/>
                    <a:pt x="1854" y="40"/>
                    <a:pt x="1575" y="5"/>
                  </a:cubicBezTo>
                  <a:cubicBezTo>
                    <a:pt x="1548" y="2"/>
                    <a:pt x="1521" y="0"/>
                    <a:pt x="1493" y="0"/>
                  </a:cubicBezTo>
                  <a:close/>
                </a:path>
              </a:pathLst>
            </a:custGeom>
            <a:solidFill>
              <a:srgbClr val="D28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6"/>
            <p:cNvSpPr/>
            <p:nvPr/>
          </p:nvSpPr>
          <p:spPr>
            <a:xfrm>
              <a:off x="3966545" y="342978"/>
              <a:ext cx="133218" cy="142954"/>
            </a:xfrm>
            <a:custGeom>
              <a:avLst/>
              <a:gdLst/>
              <a:ahLst/>
              <a:cxnLst/>
              <a:rect l="l" t="t" r="r" b="b"/>
              <a:pathLst>
                <a:path w="5624" h="6035" extrusionOk="0">
                  <a:moveTo>
                    <a:pt x="850" y="1940"/>
                  </a:moveTo>
                  <a:cubicBezTo>
                    <a:pt x="1305" y="2073"/>
                    <a:pt x="1636" y="1532"/>
                    <a:pt x="1681" y="1087"/>
                  </a:cubicBezTo>
                  <a:cubicBezTo>
                    <a:pt x="1681" y="1087"/>
                    <a:pt x="2736" y="706"/>
                    <a:pt x="2853" y="0"/>
                  </a:cubicBezTo>
                  <a:cubicBezTo>
                    <a:pt x="3439" y="386"/>
                    <a:pt x="3786" y="530"/>
                    <a:pt x="3786" y="530"/>
                  </a:cubicBezTo>
                  <a:lnTo>
                    <a:pt x="4238" y="306"/>
                  </a:lnTo>
                  <a:cubicBezTo>
                    <a:pt x="5624" y="528"/>
                    <a:pt x="5035" y="2107"/>
                    <a:pt x="4558" y="3407"/>
                  </a:cubicBezTo>
                  <a:cubicBezTo>
                    <a:pt x="4262" y="4215"/>
                    <a:pt x="3847" y="5072"/>
                    <a:pt x="3317" y="5541"/>
                  </a:cubicBezTo>
                  <a:cubicBezTo>
                    <a:pt x="2760" y="6034"/>
                    <a:pt x="1758" y="5877"/>
                    <a:pt x="1196" y="5163"/>
                  </a:cubicBezTo>
                  <a:cubicBezTo>
                    <a:pt x="853" y="4726"/>
                    <a:pt x="607" y="4039"/>
                    <a:pt x="709" y="3133"/>
                  </a:cubicBezTo>
                  <a:cubicBezTo>
                    <a:pt x="229" y="3080"/>
                    <a:pt x="13" y="2664"/>
                    <a:pt x="0" y="2214"/>
                  </a:cubicBezTo>
                  <a:cubicBezTo>
                    <a:pt x="69" y="1276"/>
                    <a:pt x="754" y="1564"/>
                    <a:pt x="850" y="1940"/>
                  </a:cubicBezTo>
                  <a:close/>
                </a:path>
              </a:pathLst>
            </a:custGeom>
            <a:solidFill>
              <a:srgbClr val="FFA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36"/>
            <p:cNvSpPr/>
            <p:nvPr/>
          </p:nvSpPr>
          <p:spPr>
            <a:xfrm>
              <a:off x="3972727" y="389737"/>
              <a:ext cx="11678" cy="16984"/>
            </a:xfrm>
            <a:custGeom>
              <a:avLst/>
              <a:gdLst/>
              <a:ahLst/>
              <a:cxnLst/>
              <a:rect l="l" t="t" r="r" b="b"/>
              <a:pathLst>
                <a:path w="493" h="717" extrusionOk="0">
                  <a:moveTo>
                    <a:pt x="214" y="0"/>
                  </a:moveTo>
                  <a:cubicBezTo>
                    <a:pt x="212" y="0"/>
                    <a:pt x="210" y="0"/>
                    <a:pt x="208" y="0"/>
                  </a:cubicBezTo>
                  <a:cubicBezTo>
                    <a:pt x="85" y="3"/>
                    <a:pt x="0" y="168"/>
                    <a:pt x="19" y="365"/>
                  </a:cubicBezTo>
                  <a:cubicBezTo>
                    <a:pt x="40" y="558"/>
                    <a:pt x="153" y="717"/>
                    <a:pt x="279" y="717"/>
                  </a:cubicBezTo>
                  <a:cubicBezTo>
                    <a:pt x="280" y="717"/>
                    <a:pt x="281" y="717"/>
                    <a:pt x="283" y="717"/>
                  </a:cubicBezTo>
                  <a:cubicBezTo>
                    <a:pt x="405" y="714"/>
                    <a:pt x="493" y="552"/>
                    <a:pt x="472" y="354"/>
                  </a:cubicBezTo>
                  <a:cubicBezTo>
                    <a:pt x="453" y="158"/>
                    <a:pt x="340" y="0"/>
                    <a:pt x="214" y="0"/>
                  </a:cubicBezTo>
                  <a:close/>
                </a:path>
              </a:pathLst>
            </a:custGeom>
            <a:solidFill>
              <a:srgbClr val="F68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6"/>
            <p:cNvSpPr/>
            <p:nvPr/>
          </p:nvSpPr>
          <p:spPr>
            <a:xfrm>
              <a:off x="4063592" y="389002"/>
              <a:ext cx="22858" cy="16202"/>
            </a:xfrm>
            <a:custGeom>
              <a:avLst/>
              <a:gdLst/>
              <a:ahLst/>
              <a:cxnLst/>
              <a:rect l="l" t="t" r="r" b="b"/>
              <a:pathLst>
                <a:path w="965" h="684" extrusionOk="0">
                  <a:moveTo>
                    <a:pt x="376" y="1"/>
                  </a:moveTo>
                  <a:cubicBezTo>
                    <a:pt x="240" y="1"/>
                    <a:pt x="125" y="64"/>
                    <a:pt x="80" y="151"/>
                  </a:cubicBezTo>
                  <a:cubicBezTo>
                    <a:pt x="0" y="308"/>
                    <a:pt x="216" y="356"/>
                    <a:pt x="456" y="537"/>
                  </a:cubicBezTo>
                  <a:cubicBezTo>
                    <a:pt x="555" y="613"/>
                    <a:pt x="650" y="684"/>
                    <a:pt x="726" y="684"/>
                  </a:cubicBezTo>
                  <a:cubicBezTo>
                    <a:pt x="754" y="684"/>
                    <a:pt x="780" y="674"/>
                    <a:pt x="802" y="652"/>
                  </a:cubicBezTo>
                  <a:cubicBezTo>
                    <a:pt x="842" y="612"/>
                    <a:pt x="965" y="415"/>
                    <a:pt x="752" y="178"/>
                  </a:cubicBezTo>
                  <a:cubicBezTo>
                    <a:pt x="633" y="51"/>
                    <a:pt x="497" y="1"/>
                    <a:pt x="376" y="1"/>
                  </a:cubicBezTo>
                  <a:close/>
                </a:path>
              </a:pathLst>
            </a:custGeom>
            <a:solidFill>
              <a:srgbClr val="D28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6"/>
            <p:cNvSpPr/>
            <p:nvPr/>
          </p:nvSpPr>
          <p:spPr>
            <a:xfrm>
              <a:off x="4014370" y="374908"/>
              <a:ext cx="32783" cy="11939"/>
            </a:xfrm>
            <a:custGeom>
              <a:avLst/>
              <a:gdLst/>
              <a:ahLst/>
              <a:cxnLst/>
              <a:rect l="l" t="t" r="r" b="b"/>
              <a:pathLst>
                <a:path w="1384" h="504" extrusionOk="0">
                  <a:moveTo>
                    <a:pt x="760" y="1"/>
                  </a:moveTo>
                  <a:cubicBezTo>
                    <a:pt x="721" y="1"/>
                    <a:pt x="682" y="2"/>
                    <a:pt x="642" y="5"/>
                  </a:cubicBezTo>
                  <a:cubicBezTo>
                    <a:pt x="94" y="45"/>
                    <a:pt x="0" y="293"/>
                    <a:pt x="40" y="400"/>
                  </a:cubicBezTo>
                  <a:cubicBezTo>
                    <a:pt x="57" y="448"/>
                    <a:pt x="102" y="461"/>
                    <a:pt x="172" y="461"/>
                  </a:cubicBezTo>
                  <a:cubicBezTo>
                    <a:pt x="261" y="461"/>
                    <a:pt x="392" y="439"/>
                    <a:pt x="559" y="439"/>
                  </a:cubicBezTo>
                  <a:cubicBezTo>
                    <a:pt x="574" y="439"/>
                    <a:pt x="590" y="439"/>
                    <a:pt x="605" y="440"/>
                  </a:cubicBezTo>
                  <a:cubicBezTo>
                    <a:pt x="854" y="446"/>
                    <a:pt x="1031" y="504"/>
                    <a:pt x="1149" y="504"/>
                  </a:cubicBezTo>
                  <a:cubicBezTo>
                    <a:pt x="1231" y="504"/>
                    <a:pt x="1284" y="475"/>
                    <a:pt x="1311" y="381"/>
                  </a:cubicBezTo>
                  <a:cubicBezTo>
                    <a:pt x="1383" y="131"/>
                    <a:pt x="1109" y="1"/>
                    <a:pt x="760" y="1"/>
                  </a:cubicBezTo>
                  <a:close/>
                </a:path>
              </a:pathLst>
            </a:custGeom>
            <a:solidFill>
              <a:srgbClr val="D28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6"/>
            <p:cNvSpPr/>
            <p:nvPr/>
          </p:nvSpPr>
          <p:spPr>
            <a:xfrm>
              <a:off x="4021500" y="396180"/>
              <a:ext cx="12507" cy="10517"/>
            </a:xfrm>
            <a:custGeom>
              <a:avLst/>
              <a:gdLst/>
              <a:ahLst/>
              <a:cxnLst/>
              <a:rect l="l" t="t" r="r" b="b"/>
              <a:pathLst>
                <a:path w="528" h="444" extrusionOk="0">
                  <a:moveTo>
                    <a:pt x="307" y="0"/>
                  </a:moveTo>
                  <a:cubicBezTo>
                    <a:pt x="215" y="0"/>
                    <a:pt x="118" y="55"/>
                    <a:pt x="67" y="141"/>
                  </a:cubicBezTo>
                  <a:cubicBezTo>
                    <a:pt x="0" y="258"/>
                    <a:pt x="30" y="386"/>
                    <a:pt x="142" y="429"/>
                  </a:cubicBezTo>
                  <a:cubicBezTo>
                    <a:pt x="166" y="438"/>
                    <a:pt x="193" y="443"/>
                    <a:pt x="220" y="443"/>
                  </a:cubicBezTo>
                  <a:cubicBezTo>
                    <a:pt x="312" y="443"/>
                    <a:pt x="410" y="389"/>
                    <a:pt x="461" y="301"/>
                  </a:cubicBezTo>
                  <a:cubicBezTo>
                    <a:pt x="528" y="189"/>
                    <a:pt x="499" y="61"/>
                    <a:pt x="387" y="16"/>
                  </a:cubicBezTo>
                  <a:cubicBezTo>
                    <a:pt x="361" y="5"/>
                    <a:pt x="334" y="0"/>
                    <a:pt x="307" y="0"/>
                  </a:cubicBezTo>
                  <a:close/>
                </a:path>
              </a:pathLst>
            </a:custGeom>
            <a:solidFill>
              <a:srgbClr val="906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6"/>
            <p:cNvSpPr/>
            <p:nvPr/>
          </p:nvSpPr>
          <p:spPr>
            <a:xfrm>
              <a:off x="4015436" y="393669"/>
              <a:ext cx="20656" cy="9333"/>
            </a:xfrm>
            <a:custGeom>
              <a:avLst/>
              <a:gdLst/>
              <a:ahLst/>
              <a:cxnLst/>
              <a:rect l="l" t="t" r="r" b="b"/>
              <a:pathLst>
                <a:path w="872" h="394" extrusionOk="0">
                  <a:moveTo>
                    <a:pt x="447" y="0"/>
                  </a:moveTo>
                  <a:cubicBezTo>
                    <a:pt x="249" y="0"/>
                    <a:pt x="91" y="96"/>
                    <a:pt x="1" y="234"/>
                  </a:cubicBezTo>
                  <a:cubicBezTo>
                    <a:pt x="1" y="234"/>
                    <a:pt x="256" y="178"/>
                    <a:pt x="445" y="178"/>
                  </a:cubicBezTo>
                  <a:cubicBezTo>
                    <a:pt x="489" y="178"/>
                    <a:pt x="530" y="181"/>
                    <a:pt x="563" y="188"/>
                  </a:cubicBezTo>
                  <a:cubicBezTo>
                    <a:pt x="736" y="228"/>
                    <a:pt x="805" y="394"/>
                    <a:pt x="805" y="394"/>
                  </a:cubicBezTo>
                  <a:cubicBezTo>
                    <a:pt x="872" y="303"/>
                    <a:pt x="797" y="69"/>
                    <a:pt x="629" y="26"/>
                  </a:cubicBezTo>
                  <a:cubicBezTo>
                    <a:pt x="566" y="9"/>
                    <a:pt x="505" y="0"/>
                    <a:pt x="447" y="0"/>
                  </a:cubicBezTo>
                  <a:close/>
                </a:path>
              </a:pathLst>
            </a:custGeom>
            <a:solidFill>
              <a:srgbClr val="906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6"/>
            <p:cNvSpPr/>
            <p:nvPr/>
          </p:nvSpPr>
          <p:spPr>
            <a:xfrm>
              <a:off x="4061389" y="411174"/>
              <a:ext cx="11749" cy="9996"/>
            </a:xfrm>
            <a:custGeom>
              <a:avLst/>
              <a:gdLst/>
              <a:ahLst/>
              <a:cxnLst/>
              <a:rect l="l" t="t" r="r" b="b"/>
              <a:pathLst>
                <a:path w="496" h="422" extrusionOk="0">
                  <a:moveTo>
                    <a:pt x="295" y="1"/>
                  </a:moveTo>
                  <a:cubicBezTo>
                    <a:pt x="210" y="1"/>
                    <a:pt x="118" y="52"/>
                    <a:pt x="67" y="137"/>
                  </a:cubicBezTo>
                  <a:cubicBezTo>
                    <a:pt x="0" y="246"/>
                    <a:pt x="29" y="369"/>
                    <a:pt x="128" y="408"/>
                  </a:cubicBezTo>
                  <a:cubicBezTo>
                    <a:pt x="151" y="417"/>
                    <a:pt x="175" y="422"/>
                    <a:pt x="200" y="422"/>
                  </a:cubicBezTo>
                  <a:cubicBezTo>
                    <a:pt x="286" y="422"/>
                    <a:pt x="377" y="371"/>
                    <a:pt x="429" y="286"/>
                  </a:cubicBezTo>
                  <a:cubicBezTo>
                    <a:pt x="496" y="174"/>
                    <a:pt x="464" y="54"/>
                    <a:pt x="365" y="14"/>
                  </a:cubicBezTo>
                  <a:cubicBezTo>
                    <a:pt x="343" y="5"/>
                    <a:pt x="319" y="1"/>
                    <a:pt x="295" y="1"/>
                  </a:cubicBezTo>
                  <a:close/>
                </a:path>
              </a:pathLst>
            </a:custGeom>
            <a:solidFill>
              <a:srgbClr val="906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6"/>
            <p:cNvSpPr/>
            <p:nvPr/>
          </p:nvSpPr>
          <p:spPr>
            <a:xfrm>
              <a:off x="4056581" y="408331"/>
              <a:ext cx="18453" cy="10375"/>
            </a:xfrm>
            <a:custGeom>
              <a:avLst/>
              <a:gdLst/>
              <a:ahLst/>
              <a:cxnLst/>
              <a:rect l="l" t="t" r="r" b="b"/>
              <a:pathLst>
                <a:path w="779" h="438" extrusionOk="0">
                  <a:moveTo>
                    <a:pt x="398" y="0"/>
                  </a:moveTo>
                  <a:cubicBezTo>
                    <a:pt x="225" y="0"/>
                    <a:pt x="57" y="109"/>
                    <a:pt x="1" y="254"/>
                  </a:cubicBezTo>
                  <a:cubicBezTo>
                    <a:pt x="1" y="254"/>
                    <a:pt x="178" y="166"/>
                    <a:pt x="355" y="166"/>
                  </a:cubicBezTo>
                  <a:cubicBezTo>
                    <a:pt x="398" y="166"/>
                    <a:pt x="442" y="172"/>
                    <a:pt x="483" y="185"/>
                  </a:cubicBezTo>
                  <a:cubicBezTo>
                    <a:pt x="664" y="246"/>
                    <a:pt x="715" y="438"/>
                    <a:pt x="715" y="438"/>
                  </a:cubicBezTo>
                  <a:cubicBezTo>
                    <a:pt x="778" y="347"/>
                    <a:pt x="725" y="89"/>
                    <a:pt x="544" y="28"/>
                  </a:cubicBezTo>
                  <a:cubicBezTo>
                    <a:pt x="497" y="9"/>
                    <a:pt x="447" y="0"/>
                    <a:pt x="398" y="0"/>
                  </a:cubicBezTo>
                  <a:close/>
                </a:path>
              </a:pathLst>
            </a:custGeom>
            <a:solidFill>
              <a:srgbClr val="906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6"/>
            <p:cNvSpPr/>
            <p:nvPr/>
          </p:nvSpPr>
          <p:spPr>
            <a:xfrm>
              <a:off x="4009135" y="431308"/>
              <a:ext cx="33660" cy="26530"/>
            </a:xfrm>
            <a:custGeom>
              <a:avLst/>
              <a:gdLst/>
              <a:ahLst/>
              <a:cxnLst/>
              <a:rect l="l" t="t" r="r" b="b"/>
              <a:pathLst>
                <a:path w="1421" h="1120" extrusionOk="0">
                  <a:moveTo>
                    <a:pt x="160" y="1"/>
                  </a:moveTo>
                  <a:lnTo>
                    <a:pt x="160" y="1"/>
                  </a:lnTo>
                  <a:cubicBezTo>
                    <a:pt x="160" y="1"/>
                    <a:pt x="0" y="643"/>
                    <a:pt x="448" y="970"/>
                  </a:cubicBezTo>
                  <a:cubicBezTo>
                    <a:pt x="599" y="1081"/>
                    <a:pt x="750" y="1119"/>
                    <a:pt x="886" y="1119"/>
                  </a:cubicBezTo>
                  <a:cubicBezTo>
                    <a:pt x="1189" y="1119"/>
                    <a:pt x="1420" y="930"/>
                    <a:pt x="1420" y="930"/>
                  </a:cubicBezTo>
                  <a:cubicBezTo>
                    <a:pt x="1420" y="930"/>
                    <a:pt x="810" y="757"/>
                    <a:pt x="160" y="1"/>
                  </a:cubicBezTo>
                  <a:close/>
                </a:path>
              </a:pathLst>
            </a:custGeom>
            <a:solidFill>
              <a:srgbClr val="906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6"/>
            <p:cNvSpPr/>
            <p:nvPr/>
          </p:nvSpPr>
          <p:spPr>
            <a:xfrm>
              <a:off x="4013493" y="436046"/>
              <a:ext cx="21461" cy="18310"/>
            </a:xfrm>
            <a:custGeom>
              <a:avLst/>
              <a:gdLst/>
              <a:ahLst/>
              <a:cxnLst/>
              <a:rect l="l" t="t" r="r" b="b"/>
              <a:pathLst>
                <a:path w="906" h="773" extrusionOk="0">
                  <a:moveTo>
                    <a:pt x="45" y="1"/>
                  </a:moveTo>
                  <a:cubicBezTo>
                    <a:pt x="45" y="1"/>
                    <a:pt x="0" y="403"/>
                    <a:pt x="338" y="667"/>
                  </a:cubicBezTo>
                  <a:cubicBezTo>
                    <a:pt x="440" y="747"/>
                    <a:pt x="541" y="773"/>
                    <a:pt x="630" y="773"/>
                  </a:cubicBezTo>
                  <a:cubicBezTo>
                    <a:pt x="789" y="773"/>
                    <a:pt x="906" y="690"/>
                    <a:pt x="906" y="690"/>
                  </a:cubicBezTo>
                  <a:cubicBezTo>
                    <a:pt x="695" y="568"/>
                    <a:pt x="360" y="318"/>
                    <a:pt x="45" y="1"/>
                  </a:cubicBezTo>
                  <a:close/>
                </a:path>
              </a:pathLst>
            </a:custGeom>
            <a:solidFill>
              <a:srgbClr val="FFF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6"/>
            <p:cNvSpPr/>
            <p:nvPr/>
          </p:nvSpPr>
          <p:spPr>
            <a:xfrm>
              <a:off x="4000915" y="293684"/>
              <a:ext cx="7154" cy="21390"/>
            </a:xfrm>
            <a:custGeom>
              <a:avLst/>
              <a:gdLst/>
              <a:ahLst/>
              <a:cxnLst/>
              <a:rect l="l" t="t" r="r" b="b"/>
              <a:pathLst>
                <a:path w="302" h="903" extrusionOk="0">
                  <a:moveTo>
                    <a:pt x="208" y="1"/>
                  </a:moveTo>
                  <a:cubicBezTo>
                    <a:pt x="202" y="1"/>
                    <a:pt x="196" y="2"/>
                    <a:pt x="190" y="6"/>
                  </a:cubicBezTo>
                  <a:cubicBezTo>
                    <a:pt x="70" y="91"/>
                    <a:pt x="38" y="296"/>
                    <a:pt x="20" y="429"/>
                  </a:cubicBezTo>
                  <a:cubicBezTo>
                    <a:pt x="1" y="587"/>
                    <a:pt x="28" y="765"/>
                    <a:pt x="142" y="880"/>
                  </a:cubicBezTo>
                  <a:cubicBezTo>
                    <a:pt x="156" y="893"/>
                    <a:pt x="180" y="903"/>
                    <a:pt x="204" y="903"/>
                  </a:cubicBezTo>
                  <a:cubicBezTo>
                    <a:pt x="213" y="903"/>
                    <a:pt x="222" y="901"/>
                    <a:pt x="230" y="898"/>
                  </a:cubicBezTo>
                  <a:cubicBezTo>
                    <a:pt x="281" y="877"/>
                    <a:pt x="302" y="840"/>
                    <a:pt x="291" y="786"/>
                  </a:cubicBezTo>
                  <a:cubicBezTo>
                    <a:pt x="281" y="749"/>
                    <a:pt x="243" y="722"/>
                    <a:pt x="227" y="688"/>
                  </a:cubicBezTo>
                  <a:cubicBezTo>
                    <a:pt x="209" y="645"/>
                    <a:pt x="198" y="600"/>
                    <a:pt x="190" y="552"/>
                  </a:cubicBezTo>
                  <a:cubicBezTo>
                    <a:pt x="177" y="453"/>
                    <a:pt x="185" y="355"/>
                    <a:pt x="201" y="256"/>
                  </a:cubicBezTo>
                  <a:cubicBezTo>
                    <a:pt x="211" y="179"/>
                    <a:pt x="241" y="107"/>
                    <a:pt x="241" y="30"/>
                  </a:cubicBezTo>
                  <a:cubicBezTo>
                    <a:pt x="239" y="12"/>
                    <a:pt x="224" y="1"/>
                    <a:pt x="208" y="1"/>
                  </a:cubicBezTo>
                  <a:close/>
                </a:path>
              </a:pathLst>
            </a:custGeom>
            <a:solidFill>
              <a:srgbClr val="D28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36"/>
            <p:cNvSpPr/>
            <p:nvPr/>
          </p:nvSpPr>
          <p:spPr>
            <a:xfrm>
              <a:off x="4033864" y="396961"/>
              <a:ext cx="23237" cy="44532"/>
            </a:xfrm>
            <a:custGeom>
              <a:avLst/>
              <a:gdLst/>
              <a:ahLst/>
              <a:cxnLst/>
              <a:rect l="l" t="t" r="r" b="b"/>
              <a:pathLst>
                <a:path w="981" h="1880" extrusionOk="0">
                  <a:moveTo>
                    <a:pt x="900" y="1"/>
                  </a:moveTo>
                  <a:cubicBezTo>
                    <a:pt x="885" y="1"/>
                    <a:pt x="872" y="6"/>
                    <a:pt x="861" y="15"/>
                  </a:cubicBezTo>
                  <a:cubicBezTo>
                    <a:pt x="861" y="15"/>
                    <a:pt x="749" y="119"/>
                    <a:pt x="608" y="308"/>
                  </a:cubicBezTo>
                  <a:cubicBezTo>
                    <a:pt x="573" y="356"/>
                    <a:pt x="539" y="412"/>
                    <a:pt x="507" y="476"/>
                  </a:cubicBezTo>
                  <a:cubicBezTo>
                    <a:pt x="491" y="508"/>
                    <a:pt x="477" y="540"/>
                    <a:pt x="464" y="580"/>
                  </a:cubicBezTo>
                  <a:cubicBezTo>
                    <a:pt x="453" y="612"/>
                    <a:pt x="440" y="638"/>
                    <a:pt x="435" y="681"/>
                  </a:cubicBezTo>
                  <a:cubicBezTo>
                    <a:pt x="397" y="838"/>
                    <a:pt x="400" y="998"/>
                    <a:pt x="424" y="1155"/>
                  </a:cubicBezTo>
                  <a:cubicBezTo>
                    <a:pt x="448" y="1312"/>
                    <a:pt x="493" y="1461"/>
                    <a:pt x="531" y="1592"/>
                  </a:cubicBezTo>
                  <a:cubicBezTo>
                    <a:pt x="536" y="1612"/>
                    <a:pt x="542" y="1636"/>
                    <a:pt x="545" y="1653"/>
                  </a:cubicBezTo>
                  <a:lnTo>
                    <a:pt x="545" y="1653"/>
                  </a:lnTo>
                  <a:cubicBezTo>
                    <a:pt x="515" y="1666"/>
                    <a:pt x="467" y="1674"/>
                    <a:pt x="427" y="1674"/>
                  </a:cubicBezTo>
                  <a:cubicBezTo>
                    <a:pt x="412" y="1675"/>
                    <a:pt x="397" y="1676"/>
                    <a:pt x="382" y="1676"/>
                  </a:cubicBezTo>
                  <a:cubicBezTo>
                    <a:pt x="304" y="1676"/>
                    <a:pt x="236" y="1665"/>
                    <a:pt x="187" y="1658"/>
                  </a:cubicBezTo>
                  <a:cubicBezTo>
                    <a:pt x="131" y="1645"/>
                    <a:pt x="99" y="1637"/>
                    <a:pt x="99" y="1637"/>
                  </a:cubicBezTo>
                  <a:cubicBezTo>
                    <a:pt x="93" y="1636"/>
                    <a:pt x="87" y="1635"/>
                    <a:pt x="81" y="1635"/>
                  </a:cubicBezTo>
                  <a:cubicBezTo>
                    <a:pt x="48" y="1635"/>
                    <a:pt x="18" y="1659"/>
                    <a:pt x="9" y="1693"/>
                  </a:cubicBezTo>
                  <a:cubicBezTo>
                    <a:pt x="1" y="1725"/>
                    <a:pt x="14" y="1757"/>
                    <a:pt x="41" y="1773"/>
                  </a:cubicBezTo>
                  <a:cubicBezTo>
                    <a:pt x="41" y="1773"/>
                    <a:pt x="75" y="1797"/>
                    <a:pt x="144" y="1824"/>
                  </a:cubicBezTo>
                  <a:cubicBezTo>
                    <a:pt x="211" y="1850"/>
                    <a:pt x="312" y="1877"/>
                    <a:pt x="437" y="1880"/>
                  </a:cubicBezTo>
                  <a:cubicBezTo>
                    <a:pt x="504" y="1877"/>
                    <a:pt x="571" y="1877"/>
                    <a:pt x="661" y="1834"/>
                  </a:cubicBezTo>
                  <a:cubicBezTo>
                    <a:pt x="675" y="1834"/>
                    <a:pt x="733" y="1781"/>
                    <a:pt x="730" y="1778"/>
                  </a:cubicBezTo>
                  <a:cubicBezTo>
                    <a:pt x="749" y="1757"/>
                    <a:pt x="754" y="1730"/>
                    <a:pt x="760" y="1704"/>
                  </a:cubicBezTo>
                  <a:cubicBezTo>
                    <a:pt x="765" y="1680"/>
                    <a:pt x="760" y="1674"/>
                    <a:pt x="760" y="1658"/>
                  </a:cubicBezTo>
                  <a:cubicBezTo>
                    <a:pt x="754" y="1608"/>
                    <a:pt x="744" y="1573"/>
                    <a:pt x="733" y="1539"/>
                  </a:cubicBezTo>
                  <a:cubicBezTo>
                    <a:pt x="691" y="1400"/>
                    <a:pt x="648" y="1264"/>
                    <a:pt x="624" y="1126"/>
                  </a:cubicBezTo>
                  <a:cubicBezTo>
                    <a:pt x="600" y="987"/>
                    <a:pt x="595" y="846"/>
                    <a:pt x="613" y="726"/>
                  </a:cubicBezTo>
                  <a:cubicBezTo>
                    <a:pt x="619" y="699"/>
                    <a:pt x="632" y="659"/>
                    <a:pt x="637" y="628"/>
                  </a:cubicBezTo>
                  <a:cubicBezTo>
                    <a:pt x="645" y="606"/>
                    <a:pt x="653" y="574"/>
                    <a:pt x="667" y="548"/>
                  </a:cubicBezTo>
                  <a:cubicBezTo>
                    <a:pt x="691" y="494"/>
                    <a:pt x="717" y="446"/>
                    <a:pt x="744" y="398"/>
                  </a:cubicBezTo>
                  <a:cubicBezTo>
                    <a:pt x="797" y="305"/>
                    <a:pt x="853" y="236"/>
                    <a:pt x="893" y="185"/>
                  </a:cubicBezTo>
                  <a:cubicBezTo>
                    <a:pt x="933" y="135"/>
                    <a:pt x="957" y="108"/>
                    <a:pt x="957" y="108"/>
                  </a:cubicBezTo>
                  <a:cubicBezTo>
                    <a:pt x="981" y="81"/>
                    <a:pt x="978" y="41"/>
                    <a:pt x="952" y="23"/>
                  </a:cubicBezTo>
                  <a:cubicBezTo>
                    <a:pt x="933" y="7"/>
                    <a:pt x="916" y="1"/>
                    <a:pt x="900" y="1"/>
                  </a:cubicBezTo>
                  <a:close/>
                </a:path>
              </a:pathLst>
            </a:custGeom>
            <a:solidFill>
              <a:srgbClr val="F68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6"/>
            <p:cNvSpPr/>
            <p:nvPr/>
          </p:nvSpPr>
          <p:spPr>
            <a:xfrm>
              <a:off x="4133873" y="734011"/>
              <a:ext cx="17197" cy="19353"/>
            </a:xfrm>
            <a:custGeom>
              <a:avLst/>
              <a:gdLst/>
              <a:ahLst/>
              <a:cxnLst/>
              <a:rect l="l" t="t" r="r" b="b"/>
              <a:pathLst>
                <a:path w="726" h="817" extrusionOk="0">
                  <a:moveTo>
                    <a:pt x="100" y="1"/>
                  </a:moveTo>
                  <a:cubicBezTo>
                    <a:pt x="80" y="1"/>
                    <a:pt x="61" y="7"/>
                    <a:pt x="46" y="20"/>
                  </a:cubicBezTo>
                  <a:cubicBezTo>
                    <a:pt x="9" y="49"/>
                    <a:pt x="1" y="105"/>
                    <a:pt x="33" y="142"/>
                  </a:cubicBezTo>
                  <a:lnTo>
                    <a:pt x="558" y="781"/>
                  </a:lnTo>
                  <a:cubicBezTo>
                    <a:pt x="571" y="805"/>
                    <a:pt x="598" y="816"/>
                    <a:pt x="624" y="816"/>
                  </a:cubicBezTo>
                  <a:cubicBezTo>
                    <a:pt x="646" y="816"/>
                    <a:pt x="664" y="808"/>
                    <a:pt x="683" y="795"/>
                  </a:cubicBezTo>
                  <a:cubicBezTo>
                    <a:pt x="718" y="765"/>
                    <a:pt x="726" y="710"/>
                    <a:pt x="696" y="672"/>
                  </a:cubicBezTo>
                  <a:lnTo>
                    <a:pt x="169" y="33"/>
                  </a:lnTo>
                  <a:cubicBezTo>
                    <a:pt x="152" y="12"/>
                    <a:pt x="126" y="1"/>
                    <a:pt x="100"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36"/>
            <p:cNvSpPr/>
            <p:nvPr/>
          </p:nvSpPr>
          <p:spPr>
            <a:xfrm>
              <a:off x="4117031" y="738630"/>
              <a:ext cx="16937" cy="5330"/>
            </a:xfrm>
            <a:custGeom>
              <a:avLst/>
              <a:gdLst/>
              <a:ahLst/>
              <a:cxnLst/>
              <a:rect l="l" t="t" r="r" b="b"/>
              <a:pathLst>
                <a:path w="715" h="225" extrusionOk="0">
                  <a:moveTo>
                    <a:pt x="97" y="0"/>
                  </a:moveTo>
                  <a:cubicBezTo>
                    <a:pt x="46" y="0"/>
                    <a:pt x="8" y="37"/>
                    <a:pt x="3" y="80"/>
                  </a:cubicBezTo>
                  <a:cubicBezTo>
                    <a:pt x="1" y="131"/>
                    <a:pt x="38" y="174"/>
                    <a:pt x="83" y="176"/>
                  </a:cubicBezTo>
                  <a:lnTo>
                    <a:pt x="613" y="224"/>
                  </a:lnTo>
                  <a:lnTo>
                    <a:pt x="624" y="224"/>
                  </a:lnTo>
                  <a:cubicBezTo>
                    <a:pt x="669" y="224"/>
                    <a:pt x="707" y="190"/>
                    <a:pt x="709" y="144"/>
                  </a:cubicBezTo>
                  <a:cubicBezTo>
                    <a:pt x="715" y="94"/>
                    <a:pt x="677" y="51"/>
                    <a:pt x="629" y="48"/>
                  </a:cubicBezTo>
                  <a:lnTo>
                    <a:pt x="102" y="0"/>
                  </a:lnTo>
                  <a:cubicBezTo>
                    <a:pt x="100" y="0"/>
                    <a:pt x="98" y="0"/>
                    <a:pt x="97"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36"/>
            <p:cNvSpPr/>
            <p:nvPr/>
          </p:nvSpPr>
          <p:spPr>
            <a:xfrm>
              <a:off x="4127312" y="745381"/>
              <a:ext cx="11512" cy="7035"/>
            </a:xfrm>
            <a:custGeom>
              <a:avLst/>
              <a:gdLst/>
              <a:ahLst/>
              <a:cxnLst/>
              <a:rect l="l" t="t" r="r" b="b"/>
              <a:pathLst>
                <a:path w="486" h="297" extrusionOk="0">
                  <a:moveTo>
                    <a:pt x="386" y="0"/>
                  </a:moveTo>
                  <a:cubicBezTo>
                    <a:pt x="375" y="0"/>
                    <a:pt x="364" y="2"/>
                    <a:pt x="353" y="6"/>
                  </a:cubicBezTo>
                  <a:lnTo>
                    <a:pt x="68" y="123"/>
                  </a:lnTo>
                  <a:cubicBezTo>
                    <a:pt x="20" y="142"/>
                    <a:pt x="1" y="192"/>
                    <a:pt x="17" y="238"/>
                  </a:cubicBezTo>
                  <a:cubicBezTo>
                    <a:pt x="33" y="272"/>
                    <a:pt x="68" y="296"/>
                    <a:pt x="99" y="296"/>
                  </a:cubicBezTo>
                  <a:cubicBezTo>
                    <a:pt x="110" y="296"/>
                    <a:pt x="123" y="291"/>
                    <a:pt x="134" y="288"/>
                  </a:cubicBezTo>
                  <a:lnTo>
                    <a:pt x="419" y="171"/>
                  </a:lnTo>
                  <a:cubicBezTo>
                    <a:pt x="467" y="152"/>
                    <a:pt x="486" y="102"/>
                    <a:pt x="470" y="56"/>
                  </a:cubicBezTo>
                  <a:cubicBezTo>
                    <a:pt x="453" y="20"/>
                    <a:pt x="422" y="0"/>
                    <a:pt x="386"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36"/>
            <p:cNvSpPr/>
            <p:nvPr/>
          </p:nvSpPr>
          <p:spPr>
            <a:xfrm>
              <a:off x="4100687" y="739317"/>
              <a:ext cx="8172" cy="20845"/>
            </a:xfrm>
            <a:custGeom>
              <a:avLst/>
              <a:gdLst/>
              <a:ahLst/>
              <a:cxnLst/>
              <a:rect l="l" t="t" r="r" b="b"/>
              <a:pathLst>
                <a:path w="345" h="880" extrusionOk="0">
                  <a:moveTo>
                    <a:pt x="100" y="0"/>
                  </a:moveTo>
                  <a:cubicBezTo>
                    <a:pt x="93" y="0"/>
                    <a:pt x="85" y="1"/>
                    <a:pt x="78" y="3"/>
                  </a:cubicBezTo>
                  <a:cubicBezTo>
                    <a:pt x="33" y="14"/>
                    <a:pt x="1" y="62"/>
                    <a:pt x="11" y="113"/>
                  </a:cubicBezTo>
                  <a:lnTo>
                    <a:pt x="161" y="811"/>
                  </a:lnTo>
                  <a:cubicBezTo>
                    <a:pt x="171" y="850"/>
                    <a:pt x="208" y="880"/>
                    <a:pt x="248" y="880"/>
                  </a:cubicBezTo>
                  <a:cubicBezTo>
                    <a:pt x="254" y="880"/>
                    <a:pt x="262" y="880"/>
                    <a:pt x="267" y="877"/>
                  </a:cubicBezTo>
                  <a:cubicBezTo>
                    <a:pt x="315" y="866"/>
                    <a:pt x="344" y="821"/>
                    <a:pt x="334" y="771"/>
                  </a:cubicBezTo>
                  <a:lnTo>
                    <a:pt x="185" y="70"/>
                  </a:lnTo>
                  <a:cubicBezTo>
                    <a:pt x="175" y="31"/>
                    <a:pt x="141" y="0"/>
                    <a:pt x="100"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6"/>
            <p:cNvSpPr/>
            <p:nvPr/>
          </p:nvSpPr>
          <p:spPr>
            <a:xfrm>
              <a:off x="4084224" y="742017"/>
              <a:ext cx="15539" cy="11157"/>
            </a:xfrm>
            <a:custGeom>
              <a:avLst/>
              <a:gdLst/>
              <a:ahLst/>
              <a:cxnLst/>
              <a:rect l="l" t="t" r="r" b="b"/>
              <a:pathLst>
                <a:path w="656" h="471" extrusionOk="0">
                  <a:moveTo>
                    <a:pt x="103" y="1"/>
                  </a:moveTo>
                  <a:cubicBezTo>
                    <a:pt x="74" y="1"/>
                    <a:pt x="44" y="15"/>
                    <a:pt x="27" y="41"/>
                  </a:cubicBezTo>
                  <a:cubicBezTo>
                    <a:pt x="0" y="81"/>
                    <a:pt x="14" y="137"/>
                    <a:pt x="54" y="164"/>
                  </a:cubicBezTo>
                  <a:lnTo>
                    <a:pt x="507" y="457"/>
                  </a:lnTo>
                  <a:cubicBezTo>
                    <a:pt x="523" y="465"/>
                    <a:pt x="541" y="470"/>
                    <a:pt x="557" y="470"/>
                  </a:cubicBezTo>
                  <a:cubicBezTo>
                    <a:pt x="586" y="470"/>
                    <a:pt x="613" y="457"/>
                    <a:pt x="629" y="430"/>
                  </a:cubicBezTo>
                  <a:cubicBezTo>
                    <a:pt x="656" y="390"/>
                    <a:pt x="642" y="334"/>
                    <a:pt x="602" y="308"/>
                  </a:cubicBezTo>
                  <a:lnTo>
                    <a:pt x="150" y="15"/>
                  </a:lnTo>
                  <a:cubicBezTo>
                    <a:pt x="135" y="5"/>
                    <a:pt x="119" y="1"/>
                    <a:pt x="103"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6"/>
            <p:cNvSpPr/>
            <p:nvPr/>
          </p:nvSpPr>
          <p:spPr>
            <a:xfrm>
              <a:off x="4052743" y="744836"/>
              <a:ext cx="19755" cy="6490"/>
            </a:xfrm>
            <a:custGeom>
              <a:avLst/>
              <a:gdLst/>
              <a:ahLst/>
              <a:cxnLst/>
              <a:rect l="l" t="t" r="r" b="b"/>
              <a:pathLst>
                <a:path w="834" h="274" extrusionOk="0">
                  <a:moveTo>
                    <a:pt x="741" y="1"/>
                  </a:moveTo>
                  <a:cubicBezTo>
                    <a:pt x="737" y="1"/>
                    <a:pt x="732" y="1"/>
                    <a:pt x="727" y="2"/>
                  </a:cubicBezTo>
                  <a:lnTo>
                    <a:pt x="80" y="101"/>
                  </a:lnTo>
                  <a:cubicBezTo>
                    <a:pt x="35" y="109"/>
                    <a:pt x="0" y="154"/>
                    <a:pt x="8" y="202"/>
                  </a:cubicBezTo>
                  <a:cubicBezTo>
                    <a:pt x="13" y="242"/>
                    <a:pt x="51" y="274"/>
                    <a:pt x="93" y="274"/>
                  </a:cubicBezTo>
                  <a:lnTo>
                    <a:pt x="107" y="274"/>
                  </a:lnTo>
                  <a:lnTo>
                    <a:pt x="754" y="175"/>
                  </a:lnTo>
                  <a:cubicBezTo>
                    <a:pt x="802" y="167"/>
                    <a:pt x="834" y="122"/>
                    <a:pt x="826" y="74"/>
                  </a:cubicBezTo>
                  <a:cubicBezTo>
                    <a:pt x="821" y="31"/>
                    <a:pt x="782" y="1"/>
                    <a:pt x="741"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6"/>
            <p:cNvSpPr/>
            <p:nvPr/>
          </p:nvSpPr>
          <p:spPr>
            <a:xfrm>
              <a:off x="4063711" y="753435"/>
              <a:ext cx="10494" cy="4714"/>
            </a:xfrm>
            <a:custGeom>
              <a:avLst/>
              <a:gdLst/>
              <a:ahLst/>
              <a:cxnLst/>
              <a:rect l="l" t="t" r="r" b="b"/>
              <a:pathLst>
                <a:path w="443" h="199" extrusionOk="0">
                  <a:moveTo>
                    <a:pt x="351" y="1"/>
                  </a:moveTo>
                  <a:cubicBezTo>
                    <a:pt x="348" y="1"/>
                    <a:pt x="345" y="1"/>
                    <a:pt x="342" y="1"/>
                  </a:cubicBezTo>
                  <a:lnTo>
                    <a:pt x="89" y="23"/>
                  </a:lnTo>
                  <a:cubicBezTo>
                    <a:pt x="38" y="25"/>
                    <a:pt x="1" y="68"/>
                    <a:pt x="9" y="119"/>
                  </a:cubicBezTo>
                  <a:cubicBezTo>
                    <a:pt x="11" y="161"/>
                    <a:pt x="51" y="199"/>
                    <a:pt x="97" y="199"/>
                  </a:cubicBezTo>
                  <a:lnTo>
                    <a:pt x="105" y="199"/>
                  </a:lnTo>
                  <a:lnTo>
                    <a:pt x="358" y="177"/>
                  </a:lnTo>
                  <a:cubicBezTo>
                    <a:pt x="408" y="175"/>
                    <a:pt x="443" y="132"/>
                    <a:pt x="438" y="81"/>
                  </a:cubicBezTo>
                  <a:cubicBezTo>
                    <a:pt x="433" y="34"/>
                    <a:pt x="395" y="1"/>
                    <a:pt x="351"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6"/>
            <p:cNvSpPr/>
            <p:nvPr/>
          </p:nvSpPr>
          <p:spPr>
            <a:xfrm>
              <a:off x="4065298" y="759925"/>
              <a:ext cx="19518" cy="6419"/>
            </a:xfrm>
            <a:custGeom>
              <a:avLst/>
              <a:gdLst/>
              <a:ahLst/>
              <a:cxnLst/>
              <a:rect l="l" t="t" r="r" b="b"/>
              <a:pathLst>
                <a:path w="824" h="271" extrusionOk="0">
                  <a:moveTo>
                    <a:pt x="732" y="0"/>
                  </a:moveTo>
                  <a:cubicBezTo>
                    <a:pt x="727" y="0"/>
                    <a:pt x="722" y="1"/>
                    <a:pt x="717" y="2"/>
                  </a:cubicBezTo>
                  <a:lnTo>
                    <a:pt x="80" y="98"/>
                  </a:lnTo>
                  <a:cubicBezTo>
                    <a:pt x="30" y="103"/>
                    <a:pt x="0" y="151"/>
                    <a:pt x="6" y="196"/>
                  </a:cubicBezTo>
                  <a:cubicBezTo>
                    <a:pt x="11" y="242"/>
                    <a:pt x="51" y="271"/>
                    <a:pt x="93" y="271"/>
                  </a:cubicBezTo>
                  <a:lnTo>
                    <a:pt x="107" y="271"/>
                  </a:lnTo>
                  <a:lnTo>
                    <a:pt x="743" y="175"/>
                  </a:lnTo>
                  <a:cubicBezTo>
                    <a:pt x="789" y="167"/>
                    <a:pt x="823" y="122"/>
                    <a:pt x="815" y="74"/>
                  </a:cubicBezTo>
                  <a:cubicBezTo>
                    <a:pt x="811" y="29"/>
                    <a:pt x="772" y="0"/>
                    <a:pt x="732"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6"/>
            <p:cNvSpPr/>
            <p:nvPr/>
          </p:nvSpPr>
          <p:spPr>
            <a:xfrm>
              <a:off x="4003071" y="755235"/>
              <a:ext cx="4809" cy="15042"/>
            </a:xfrm>
            <a:custGeom>
              <a:avLst/>
              <a:gdLst/>
              <a:ahLst/>
              <a:cxnLst/>
              <a:rect l="l" t="t" r="r" b="b"/>
              <a:pathLst>
                <a:path w="203" h="635" extrusionOk="0">
                  <a:moveTo>
                    <a:pt x="86" y="0"/>
                  </a:moveTo>
                  <a:cubicBezTo>
                    <a:pt x="35" y="3"/>
                    <a:pt x="1" y="43"/>
                    <a:pt x="3" y="93"/>
                  </a:cubicBezTo>
                  <a:lnTo>
                    <a:pt x="24" y="551"/>
                  </a:lnTo>
                  <a:cubicBezTo>
                    <a:pt x="27" y="599"/>
                    <a:pt x="62" y="634"/>
                    <a:pt x="112" y="634"/>
                  </a:cubicBezTo>
                  <a:lnTo>
                    <a:pt x="118" y="634"/>
                  </a:lnTo>
                  <a:cubicBezTo>
                    <a:pt x="166" y="631"/>
                    <a:pt x="203" y="591"/>
                    <a:pt x="200" y="541"/>
                  </a:cubicBezTo>
                  <a:lnTo>
                    <a:pt x="179" y="83"/>
                  </a:lnTo>
                  <a:cubicBezTo>
                    <a:pt x="176" y="32"/>
                    <a:pt x="139" y="0"/>
                    <a:pt x="86"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6"/>
            <p:cNvSpPr/>
            <p:nvPr/>
          </p:nvSpPr>
          <p:spPr>
            <a:xfrm>
              <a:off x="3988692" y="757533"/>
              <a:ext cx="23924" cy="18216"/>
            </a:xfrm>
            <a:custGeom>
              <a:avLst/>
              <a:gdLst/>
              <a:ahLst/>
              <a:cxnLst/>
              <a:rect l="l" t="t" r="r" b="b"/>
              <a:pathLst>
                <a:path w="1010" h="769" extrusionOk="0">
                  <a:moveTo>
                    <a:pt x="99" y="0"/>
                  </a:moveTo>
                  <a:cubicBezTo>
                    <a:pt x="69" y="0"/>
                    <a:pt x="40" y="15"/>
                    <a:pt x="24" y="42"/>
                  </a:cubicBezTo>
                  <a:cubicBezTo>
                    <a:pt x="0" y="84"/>
                    <a:pt x="13" y="137"/>
                    <a:pt x="53" y="161"/>
                  </a:cubicBezTo>
                  <a:lnTo>
                    <a:pt x="661" y="518"/>
                  </a:lnTo>
                  <a:lnTo>
                    <a:pt x="839" y="734"/>
                  </a:lnTo>
                  <a:cubicBezTo>
                    <a:pt x="861" y="758"/>
                    <a:pt x="885" y="769"/>
                    <a:pt x="911" y="769"/>
                  </a:cubicBezTo>
                  <a:cubicBezTo>
                    <a:pt x="930" y="769"/>
                    <a:pt x="951" y="761"/>
                    <a:pt x="967" y="747"/>
                  </a:cubicBezTo>
                  <a:cubicBezTo>
                    <a:pt x="1004" y="718"/>
                    <a:pt x="1010" y="662"/>
                    <a:pt x="978" y="625"/>
                  </a:cubicBezTo>
                  <a:lnTo>
                    <a:pt x="786" y="396"/>
                  </a:lnTo>
                  <a:cubicBezTo>
                    <a:pt x="781" y="388"/>
                    <a:pt x="773" y="383"/>
                    <a:pt x="765" y="375"/>
                  </a:cubicBezTo>
                  <a:lnTo>
                    <a:pt x="144" y="12"/>
                  </a:lnTo>
                  <a:cubicBezTo>
                    <a:pt x="130" y="4"/>
                    <a:pt x="114" y="0"/>
                    <a:pt x="99"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6"/>
            <p:cNvSpPr/>
            <p:nvPr/>
          </p:nvSpPr>
          <p:spPr>
            <a:xfrm>
              <a:off x="4036896" y="749668"/>
              <a:ext cx="8220" cy="20845"/>
            </a:xfrm>
            <a:custGeom>
              <a:avLst/>
              <a:gdLst/>
              <a:ahLst/>
              <a:cxnLst/>
              <a:rect l="l" t="t" r="r" b="b"/>
              <a:pathLst>
                <a:path w="347" h="880" extrusionOk="0">
                  <a:moveTo>
                    <a:pt x="100" y="0"/>
                  </a:moveTo>
                  <a:cubicBezTo>
                    <a:pt x="92" y="0"/>
                    <a:pt x="85" y="1"/>
                    <a:pt x="78" y="3"/>
                  </a:cubicBezTo>
                  <a:cubicBezTo>
                    <a:pt x="30" y="14"/>
                    <a:pt x="0" y="62"/>
                    <a:pt x="11" y="110"/>
                  </a:cubicBezTo>
                  <a:lnTo>
                    <a:pt x="163" y="810"/>
                  </a:lnTo>
                  <a:cubicBezTo>
                    <a:pt x="171" y="850"/>
                    <a:pt x="208" y="880"/>
                    <a:pt x="251" y="880"/>
                  </a:cubicBezTo>
                  <a:cubicBezTo>
                    <a:pt x="256" y="880"/>
                    <a:pt x="264" y="880"/>
                    <a:pt x="269" y="877"/>
                  </a:cubicBezTo>
                  <a:cubicBezTo>
                    <a:pt x="317" y="866"/>
                    <a:pt x="347" y="818"/>
                    <a:pt x="336" y="770"/>
                  </a:cubicBezTo>
                  <a:lnTo>
                    <a:pt x="184" y="70"/>
                  </a:lnTo>
                  <a:cubicBezTo>
                    <a:pt x="175" y="31"/>
                    <a:pt x="141" y="0"/>
                    <a:pt x="100"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36"/>
            <p:cNvSpPr/>
            <p:nvPr/>
          </p:nvSpPr>
          <p:spPr>
            <a:xfrm>
              <a:off x="4019415" y="751137"/>
              <a:ext cx="13454" cy="5685"/>
            </a:xfrm>
            <a:custGeom>
              <a:avLst/>
              <a:gdLst/>
              <a:ahLst/>
              <a:cxnLst/>
              <a:rect l="l" t="t" r="r" b="b"/>
              <a:pathLst>
                <a:path w="568" h="240" extrusionOk="0">
                  <a:moveTo>
                    <a:pt x="479" y="1"/>
                  </a:moveTo>
                  <a:cubicBezTo>
                    <a:pt x="473" y="1"/>
                    <a:pt x="467" y="1"/>
                    <a:pt x="461" y="3"/>
                  </a:cubicBezTo>
                  <a:lnTo>
                    <a:pt x="78" y="66"/>
                  </a:lnTo>
                  <a:cubicBezTo>
                    <a:pt x="32" y="72"/>
                    <a:pt x="0" y="120"/>
                    <a:pt x="6" y="165"/>
                  </a:cubicBezTo>
                  <a:cubicBezTo>
                    <a:pt x="14" y="205"/>
                    <a:pt x="48" y="240"/>
                    <a:pt x="94" y="240"/>
                  </a:cubicBezTo>
                  <a:lnTo>
                    <a:pt x="104" y="240"/>
                  </a:lnTo>
                  <a:lnTo>
                    <a:pt x="488" y="176"/>
                  </a:lnTo>
                  <a:cubicBezTo>
                    <a:pt x="536" y="168"/>
                    <a:pt x="568" y="122"/>
                    <a:pt x="563" y="74"/>
                  </a:cubicBezTo>
                  <a:cubicBezTo>
                    <a:pt x="556" y="32"/>
                    <a:pt x="520" y="1"/>
                    <a:pt x="479"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36"/>
            <p:cNvSpPr/>
            <p:nvPr/>
          </p:nvSpPr>
          <p:spPr>
            <a:xfrm>
              <a:off x="4023892" y="757390"/>
              <a:ext cx="8741" cy="4856"/>
            </a:xfrm>
            <a:custGeom>
              <a:avLst/>
              <a:gdLst/>
              <a:ahLst/>
              <a:cxnLst/>
              <a:rect l="l" t="t" r="r" b="b"/>
              <a:pathLst>
                <a:path w="369" h="205" extrusionOk="0">
                  <a:moveTo>
                    <a:pt x="278" y="0"/>
                  </a:moveTo>
                  <a:cubicBezTo>
                    <a:pt x="273" y="0"/>
                    <a:pt x="267" y="1"/>
                    <a:pt x="262" y="2"/>
                  </a:cubicBezTo>
                  <a:lnTo>
                    <a:pt x="81" y="32"/>
                  </a:lnTo>
                  <a:cubicBezTo>
                    <a:pt x="33" y="37"/>
                    <a:pt x="1" y="85"/>
                    <a:pt x="6" y="130"/>
                  </a:cubicBezTo>
                  <a:cubicBezTo>
                    <a:pt x="14" y="175"/>
                    <a:pt x="49" y="205"/>
                    <a:pt x="94" y="205"/>
                  </a:cubicBezTo>
                  <a:lnTo>
                    <a:pt x="107" y="205"/>
                  </a:lnTo>
                  <a:lnTo>
                    <a:pt x="288" y="175"/>
                  </a:lnTo>
                  <a:cubicBezTo>
                    <a:pt x="336" y="167"/>
                    <a:pt x="368" y="122"/>
                    <a:pt x="363" y="74"/>
                  </a:cubicBezTo>
                  <a:cubicBezTo>
                    <a:pt x="356" y="34"/>
                    <a:pt x="320" y="0"/>
                    <a:pt x="278"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36"/>
            <p:cNvSpPr/>
            <p:nvPr/>
          </p:nvSpPr>
          <p:spPr>
            <a:xfrm>
              <a:off x="3956122" y="760351"/>
              <a:ext cx="19637" cy="6632"/>
            </a:xfrm>
            <a:custGeom>
              <a:avLst/>
              <a:gdLst/>
              <a:ahLst/>
              <a:cxnLst/>
              <a:rect l="l" t="t" r="r" b="b"/>
              <a:pathLst>
                <a:path w="829" h="280" extrusionOk="0">
                  <a:moveTo>
                    <a:pt x="740" y="1"/>
                  </a:moveTo>
                  <a:cubicBezTo>
                    <a:pt x="734" y="1"/>
                    <a:pt x="728" y="1"/>
                    <a:pt x="722" y="2"/>
                  </a:cubicBezTo>
                  <a:lnTo>
                    <a:pt x="80" y="106"/>
                  </a:lnTo>
                  <a:cubicBezTo>
                    <a:pt x="35" y="112"/>
                    <a:pt x="1" y="160"/>
                    <a:pt x="9" y="205"/>
                  </a:cubicBezTo>
                  <a:cubicBezTo>
                    <a:pt x="11" y="250"/>
                    <a:pt x="51" y="280"/>
                    <a:pt x="94" y="280"/>
                  </a:cubicBezTo>
                  <a:lnTo>
                    <a:pt x="107" y="280"/>
                  </a:lnTo>
                  <a:lnTo>
                    <a:pt x="749" y="176"/>
                  </a:lnTo>
                  <a:cubicBezTo>
                    <a:pt x="797" y="168"/>
                    <a:pt x="829" y="122"/>
                    <a:pt x="824" y="77"/>
                  </a:cubicBezTo>
                  <a:cubicBezTo>
                    <a:pt x="817" y="33"/>
                    <a:pt x="781" y="1"/>
                    <a:pt x="740"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36"/>
            <p:cNvSpPr/>
            <p:nvPr/>
          </p:nvSpPr>
          <p:spPr>
            <a:xfrm>
              <a:off x="3976375" y="766747"/>
              <a:ext cx="11252" cy="12152"/>
            </a:xfrm>
            <a:custGeom>
              <a:avLst/>
              <a:gdLst/>
              <a:ahLst/>
              <a:cxnLst/>
              <a:rect l="l" t="t" r="r" b="b"/>
              <a:pathLst>
                <a:path w="475" h="513" extrusionOk="0">
                  <a:moveTo>
                    <a:pt x="98" y="0"/>
                  </a:moveTo>
                  <a:cubicBezTo>
                    <a:pt x="79" y="0"/>
                    <a:pt x="59" y="6"/>
                    <a:pt x="43" y="20"/>
                  </a:cubicBezTo>
                  <a:cubicBezTo>
                    <a:pt x="9" y="49"/>
                    <a:pt x="1" y="105"/>
                    <a:pt x="30" y="143"/>
                  </a:cubicBezTo>
                  <a:lnTo>
                    <a:pt x="307" y="478"/>
                  </a:lnTo>
                  <a:cubicBezTo>
                    <a:pt x="320" y="502"/>
                    <a:pt x="347" y="513"/>
                    <a:pt x="374" y="513"/>
                  </a:cubicBezTo>
                  <a:cubicBezTo>
                    <a:pt x="395" y="513"/>
                    <a:pt x="414" y="505"/>
                    <a:pt x="430" y="492"/>
                  </a:cubicBezTo>
                  <a:cubicBezTo>
                    <a:pt x="467" y="462"/>
                    <a:pt x="475" y="406"/>
                    <a:pt x="443" y="369"/>
                  </a:cubicBezTo>
                  <a:lnTo>
                    <a:pt x="168" y="31"/>
                  </a:lnTo>
                  <a:cubicBezTo>
                    <a:pt x="150" y="11"/>
                    <a:pt x="124" y="0"/>
                    <a:pt x="98"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6"/>
            <p:cNvSpPr/>
            <p:nvPr/>
          </p:nvSpPr>
          <p:spPr>
            <a:xfrm>
              <a:off x="3968984" y="768002"/>
              <a:ext cx="9001" cy="9404"/>
            </a:xfrm>
            <a:custGeom>
              <a:avLst/>
              <a:gdLst/>
              <a:ahLst/>
              <a:cxnLst/>
              <a:rect l="l" t="t" r="r" b="b"/>
              <a:pathLst>
                <a:path w="380" h="397" extrusionOk="0">
                  <a:moveTo>
                    <a:pt x="98" y="1"/>
                  </a:moveTo>
                  <a:cubicBezTo>
                    <a:pt x="79" y="1"/>
                    <a:pt x="59" y="7"/>
                    <a:pt x="44" y="20"/>
                  </a:cubicBezTo>
                  <a:cubicBezTo>
                    <a:pt x="6" y="50"/>
                    <a:pt x="1" y="106"/>
                    <a:pt x="30" y="143"/>
                  </a:cubicBezTo>
                  <a:lnTo>
                    <a:pt x="214" y="361"/>
                  </a:lnTo>
                  <a:cubicBezTo>
                    <a:pt x="230" y="385"/>
                    <a:pt x="257" y="396"/>
                    <a:pt x="281" y="396"/>
                  </a:cubicBezTo>
                  <a:cubicBezTo>
                    <a:pt x="299" y="396"/>
                    <a:pt x="321" y="388"/>
                    <a:pt x="337" y="375"/>
                  </a:cubicBezTo>
                  <a:cubicBezTo>
                    <a:pt x="374" y="345"/>
                    <a:pt x="379" y="290"/>
                    <a:pt x="350" y="252"/>
                  </a:cubicBezTo>
                  <a:lnTo>
                    <a:pt x="166" y="34"/>
                  </a:lnTo>
                  <a:cubicBezTo>
                    <a:pt x="149" y="12"/>
                    <a:pt x="124" y="1"/>
                    <a:pt x="98"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6"/>
            <p:cNvSpPr/>
            <p:nvPr/>
          </p:nvSpPr>
          <p:spPr>
            <a:xfrm>
              <a:off x="3961286" y="769092"/>
              <a:ext cx="11204" cy="12152"/>
            </a:xfrm>
            <a:custGeom>
              <a:avLst/>
              <a:gdLst/>
              <a:ahLst/>
              <a:cxnLst/>
              <a:rect l="l" t="t" r="r" b="b"/>
              <a:pathLst>
                <a:path w="473" h="513" extrusionOk="0">
                  <a:moveTo>
                    <a:pt x="100" y="1"/>
                  </a:moveTo>
                  <a:cubicBezTo>
                    <a:pt x="80" y="1"/>
                    <a:pt x="61" y="7"/>
                    <a:pt x="46" y="20"/>
                  </a:cubicBezTo>
                  <a:cubicBezTo>
                    <a:pt x="9" y="49"/>
                    <a:pt x="1" y="108"/>
                    <a:pt x="33" y="142"/>
                  </a:cubicBezTo>
                  <a:lnTo>
                    <a:pt x="305" y="481"/>
                  </a:lnTo>
                  <a:cubicBezTo>
                    <a:pt x="318" y="502"/>
                    <a:pt x="345" y="513"/>
                    <a:pt x="371" y="513"/>
                  </a:cubicBezTo>
                  <a:cubicBezTo>
                    <a:pt x="393" y="513"/>
                    <a:pt x="411" y="507"/>
                    <a:pt x="427" y="494"/>
                  </a:cubicBezTo>
                  <a:cubicBezTo>
                    <a:pt x="464" y="462"/>
                    <a:pt x="472" y="406"/>
                    <a:pt x="441" y="369"/>
                  </a:cubicBezTo>
                  <a:lnTo>
                    <a:pt x="169" y="33"/>
                  </a:lnTo>
                  <a:cubicBezTo>
                    <a:pt x="152" y="12"/>
                    <a:pt x="126" y="1"/>
                    <a:pt x="100"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6"/>
            <p:cNvSpPr/>
            <p:nvPr/>
          </p:nvSpPr>
          <p:spPr>
            <a:xfrm>
              <a:off x="4177671" y="786905"/>
              <a:ext cx="8172" cy="20845"/>
            </a:xfrm>
            <a:custGeom>
              <a:avLst/>
              <a:gdLst/>
              <a:ahLst/>
              <a:cxnLst/>
              <a:rect l="l" t="t" r="r" b="b"/>
              <a:pathLst>
                <a:path w="345" h="880" extrusionOk="0">
                  <a:moveTo>
                    <a:pt x="100" y="0"/>
                  </a:moveTo>
                  <a:cubicBezTo>
                    <a:pt x="93" y="0"/>
                    <a:pt x="85" y="1"/>
                    <a:pt x="78" y="3"/>
                  </a:cubicBezTo>
                  <a:cubicBezTo>
                    <a:pt x="33" y="14"/>
                    <a:pt x="1" y="62"/>
                    <a:pt x="11" y="110"/>
                  </a:cubicBezTo>
                  <a:lnTo>
                    <a:pt x="161" y="810"/>
                  </a:lnTo>
                  <a:cubicBezTo>
                    <a:pt x="169" y="853"/>
                    <a:pt x="206" y="879"/>
                    <a:pt x="249" y="879"/>
                  </a:cubicBezTo>
                  <a:cubicBezTo>
                    <a:pt x="254" y="879"/>
                    <a:pt x="262" y="879"/>
                    <a:pt x="267" y="877"/>
                  </a:cubicBezTo>
                  <a:cubicBezTo>
                    <a:pt x="315" y="866"/>
                    <a:pt x="344" y="821"/>
                    <a:pt x="334" y="770"/>
                  </a:cubicBezTo>
                  <a:lnTo>
                    <a:pt x="185" y="70"/>
                  </a:lnTo>
                  <a:cubicBezTo>
                    <a:pt x="176" y="31"/>
                    <a:pt x="141" y="0"/>
                    <a:pt x="100"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6"/>
            <p:cNvSpPr/>
            <p:nvPr/>
          </p:nvSpPr>
          <p:spPr>
            <a:xfrm>
              <a:off x="4161208" y="789605"/>
              <a:ext cx="15539" cy="11133"/>
            </a:xfrm>
            <a:custGeom>
              <a:avLst/>
              <a:gdLst/>
              <a:ahLst/>
              <a:cxnLst/>
              <a:rect l="l" t="t" r="r" b="b"/>
              <a:pathLst>
                <a:path w="656" h="470" extrusionOk="0">
                  <a:moveTo>
                    <a:pt x="103" y="0"/>
                  </a:moveTo>
                  <a:cubicBezTo>
                    <a:pt x="74" y="0"/>
                    <a:pt x="44" y="15"/>
                    <a:pt x="27" y="41"/>
                  </a:cubicBezTo>
                  <a:cubicBezTo>
                    <a:pt x="0" y="81"/>
                    <a:pt x="14" y="137"/>
                    <a:pt x="54" y="163"/>
                  </a:cubicBezTo>
                  <a:lnTo>
                    <a:pt x="507" y="456"/>
                  </a:lnTo>
                  <a:cubicBezTo>
                    <a:pt x="523" y="467"/>
                    <a:pt x="541" y="470"/>
                    <a:pt x="557" y="470"/>
                  </a:cubicBezTo>
                  <a:cubicBezTo>
                    <a:pt x="587" y="470"/>
                    <a:pt x="613" y="456"/>
                    <a:pt x="629" y="430"/>
                  </a:cubicBezTo>
                  <a:cubicBezTo>
                    <a:pt x="656" y="390"/>
                    <a:pt x="642" y="334"/>
                    <a:pt x="603" y="307"/>
                  </a:cubicBezTo>
                  <a:lnTo>
                    <a:pt x="150" y="14"/>
                  </a:lnTo>
                  <a:cubicBezTo>
                    <a:pt x="136" y="5"/>
                    <a:pt x="119" y="0"/>
                    <a:pt x="103"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6"/>
            <p:cNvSpPr/>
            <p:nvPr/>
          </p:nvSpPr>
          <p:spPr>
            <a:xfrm>
              <a:off x="4129159" y="792566"/>
              <a:ext cx="19755" cy="6538"/>
            </a:xfrm>
            <a:custGeom>
              <a:avLst/>
              <a:gdLst/>
              <a:ahLst/>
              <a:cxnLst/>
              <a:rect l="l" t="t" r="r" b="b"/>
              <a:pathLst>
                <a:path w="834" h="276" extrusionOk="0">
                  <a:moveTo>
                    <a:pt x="738" y="0"/>
                  </a:moveTo>
                  <a:cubicBezTo>
                    <a:pt x="735" y="0"/>
                    <a:pt x="731" y="1"/>
                    <a:pt x="727" y="1"/>
                  </a:cubicBezTo>
                  <a:lnTo>
                    <a:pt x="80" y="102"/>
                  </a:lnTo>
                  <a:cubicBezTo>
                    <a:pt x="32" y="108"/>
                    <a:pt x="0" y="156"/>
                    <a:pt x="8" y="201"/>
                  </a:cubicBezTo>
                  <a:cubicBezTo>
                    <a:pt x="16" y="241"/>
                    <a:pt x="56" y="275"/>
                    <a:pt x="96" y="275"/>
                  </a:cubicBezTo>
                  <a:lnTo>
                    <a:pt x="107" y="275"/>
                  </a:lnTo>
                  <a:lnTo>
                    <a:pt x="754" y="174"/>
                  </a:lnTo>
                  <a:cubicBezTo>
                    <a:pt x="799" y="169"/>
                    <a:pt x="834" y="121"/>
                    <a:pt x="826" y="76"/>
                  </a:cubicBezTo>
                  <a:cubicBezTo>
                    <a:pt x="821" y="29"/>
                    <a:pt x="780" y="0"/>
                    <a:pt x="738"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6"/>
            <p:cNvSpPr/>
            <p:nvPr/>
          </p:nvSpPr>
          <p:spPr>
            <a:xfrm>
              <a:off x="4140127" y="801141"/>
              <a:ext cx="10565" cy="4714"/>
            </a:xfrm>
            <a:custGeom>
              <a:avLst/>
              <a:gdLst/>
              <a:ahLst/>
              <a:cxnLst/>
              <a:rect l="l" t="t" r="r" b="b"/>
              <a:pathLst>
                <a:path w="446" h="199" extrusionOk="0">
                  <a:moveTo>
                    <a:pt x="351" y="1"/>
                  </a:moveTo>
                  <a:cubicBezTo>
                    <a:pt x="348" y="1"/>
                    <a:pt x="345" y="1"/>
                    <a:pt x="342" y="1"/>
                  </a:cubicBezTo>
                  <a:lnTo>
                    <a:pt x="89" y="23"/>
                  </a:lnTo>
                  <a:cubicBezTo>
                    <a:pt x="38" y="25"/>
                    <a:pt x="1" y="68"/>
                    <a:pt x="9" y="119"/>
                  </a:cubicBezTo>
                  <a:cubicBezTo>
                    <a:pt x="14" y="161"/>
                    <a:pt x="51" y="199"/>
                    <a:pt x="99" y="199"/>
                  </a:cubicBezTo>
                  <a:lnTo>
                    <a:pt x="105" y="199"/>
                  </a:lnTo>
                  <a:lnTo>
                    <a:pt x="358" y="180"/>
                  </a:lnTo>
                  <a:cubicBezTo>
                    <a:pt x="408" y="175"/>
                    <a:pt x="446" y="132"/>
                    <a:pt x="438" y="81"/>
                  </a:cubicBezTo>
                  <a:cubicBezTo>
                    <a:pt x="435" y="36"/>
                    <a:pt x="398" y="1"/>
                    <a:pt x="351"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6"/>
            <p:cNvSpPr/>
            <p:nvPr/>
          </p:nvSpPr>
          <p:spPr>
            <a:xfrm>
              <a:off x="4141643" y="807632"/>
              <a:ext cx="19661" cy="6419"/>
            </a:xfrm>
            <a:custGeom>
              <a:avLst/>
              <a:gdLst/>
              <a:ahLst/>
              <a:cxnLst/>
              <a:rect l="l" t="t" r="r" b="b"/>
              <a:pathLst>
                <a:path w="830" h="271" extrusionOk="0">
                  <a:moveTo>
                    <a:pt x="734" y="1"/>
                  </a:moveTo>
                  <a:cubicBezTo>
                    <a:pt x="729" y="1"/>
                    <a:pt x="725" y="1"/>
                    <a:pt x="720" y="2"/>
                  </a:cubicBezTo>
                  <a:lnTo>
                    <a:pt x="83" y="98"/>
                  </a:lnTo>
                  <a:cubicBezTo>
                    <a:pt x="35" y="106"/>
                    <a:pt x="1" y="151"/>
                    <a:pt x="11" y="199"/>
                  </a:cubicBezTo>
                  <a:cubicBezTo>
                    <a:pt x="14" y="239"/>
                    <a:pt x="54" y="271"/>
                    <a:pt x="97" y="271"/>
                  </a:cubicBezTo>
                  <a:lnTo>
                    <a:pt x="110" y="271"/>
                  </a:lnTo>
                  <a:lnTo>
                    <a:pt x="747" y="175"/>
                  </a:lnTo>
                  <a:cubicBezTo>
                    <a:pt x="797" y="167"/>
                    <a:pt x="829" y="122"/>
                    <a:pt x="821" y="74"/>
                  </a:cubicBezTo>
                  <a:cubicBezTo>
                    <a:pt x="814" y="33"/>
                    <a:pt x="776" y="1"/>
                    <a:pt x="734"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6"/>
            <p:cNvSpPr/>
            <p:nvPr/>
          </p:nvSpPr>
          <p:spPr>
            <a:xfrm>
              <a:off x="3998215" y="813696"/>
              <a:ext cx="19779" cy="6538"/>
            </a:xfrm>
            <a:custGeom>
              <a:avLst/>
              <a:gdLst/>
              <a:ahLst/>
              <a:cxnLst/>
              <a:rect l="l" t="t" r="r" b="b"/>
              <a:pathLst>
                <a:path w="835" h="276" extrusionOk="0">
                  <a:moveTo>
                    <a:pt x="738" y="1"/>
                  </a:moveTo>
                  <a:cubicBezTo>
                    <a:pt x="735" y="1"/>
                    <a:pt x="731" y="1"/>
                    <a:pt x="728" y="2"/>
                  </a:cubicBezTo>
                  <a:lnTo>
                    <a:pt x="80" y="103"/>
                  </a:lnTo>
                  <a:cubicBezTo>
                    <a:pt x="32" y="108"/>
                    <a:pt x="0" y="156"/>
                    <a:pt x="8" y="201"/>
                  </a:cubicBezTo>
                  <a:cubicBezTo>
                    <a:pt x="16" y="244"/>
                    <a:pt x="51" y="276"/>
                    <a:pt x="96" y="276"/>
                  </a:cubicBezTo>
                  <a:lnTo>
                    <a:pt x="107" y="276"/>
                  </a:lnTo>
                  <a:lnTo>
                    <a:pt x="754" y="175"/>
                  </a:lnTo>
                  <a:cubicBezTo>
                    <a:pt x="800" y="169"/>
                    <a:pt x="834" y="121"/>
                    <a:pt x="826" y="76"/>
                  </a:cubicBezTo>
                  <a:cubicBezTo>
                    <a:pt x="821" y="29"/>
                    <a:pt x="780" y="1"/>
                    <a:pt x="738"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6"/>
            <p:cNvSpPr/>
            <p:nvPr/>
          </p:nvSpPr>
          <p:spPr>
            <a:xfrm>
              <a:off x="4009135" y="822294"/>
              <a:ext cx="10494" cy="4690"/>
            </a:xfrm>
            <a:custGeom>
              <a:avLst/>
              <a:gdLst/>
              <a:ahLst/>
              <a:cxnLst/>
              <a:rect l="l" t="t" r="r" b="b"/>
              <a:pathLst>
                <a:path w="443" h="198" extrusionOk="0">
                  <a:moveTo>
                    <a:pt x="350" y="0"/>
                  </a:moveTo>
                  <a:cubicBezTo>
                    <a:pt x="347" y="0"/>
                    <a:pt x="344" y="0"/>
                    <a:pt x="341" y="1"/>
                  </a:cubicBezTo>
                  <a:lnTo>
                    <a:pt x="88" y="22"/>
                  </a:lnTo>
                  <a:cubicBezTo>
                    <a:pt x="38" y="25"/>
                    <a:pt x="0" y="67"/>
                    <a:pt x="8" y="118"/>
                  </a:cubicBezTo>
                  <a:cubicBezTo>
                    <a:pt x="14" y="166"/>
                    <a:pt x="54" y="198"/>
                    <a:pt x="96" y="198"/>
                  </a:cubicBezTo>
                  <a:lnTo>
                    <a:pt x="104" y="198"/>
                  </a:lnTo>
                  <a:lnTo>
                    <a:pt x="357" y="179"/>
                  </a:lnTo>
                  <a:cubicBezTo>
                    <a:pt x="408" y="174"/>
                    <a:pt x="442" y="131"/>
                    <a:pt x="437" y="81"/>
                  </a:cubicBezTo>
                  <a:cubicBezTo>
                    <a:pt x="435" y="36"/>
                    <a:pt x="395" y="0"/>
                    <a:pt x="350"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6"/>
            <p:cNvSpPr/>
            <p:nvPr/>
          </p:nvSpPr>
          <p:spPr>
            <a:xfrm>
              <a:off x="4010698" y="828761"/>
              <a:ext cx="19542" cy="6443"/>
            </a:xfrm>
            <a:custGeom>
              <a:avLst/>
              <a:gdLst/>
              <a:ahLst/>
              <a:cxnLst/>
              <a:rect l="l" t="t" r="r" b="b"/>
              <a:pathLst>
                <a:path w="825" h="272" extrusionOk="0">
                  <a:moveTo>
                    <a:pt x="732" y="1"/>
                  </a:moveTo>
                  <a:cubicBezTo>
                    <a:pt x="727" y="1"/>
                    <a:pt x="722" y="1"/>
                    <a:pt x="717" y="2"/>
                  </a:cubicBezTo>
                  <a:lnTo>
                    <a:pt x="81" y="98"/>
                  </a:lnTo>
                  <a:cubicBezTo>
                    <a:pt x="30" y="106"/>
                    <a:pt x="1" y="151"/>
                    <a:pt x="6" y="199"/>
                  </a:cubicBezTo>
                  <a:cubicBezTo>
                    <a:pt x="14" y="242"/>
                    <a:pt x="51" y="271"/>
                    <a:pt x="94" y="271"/>
                  </a:cubicBezTo>
                  <a:lnTo>
                    <a:pt x="107" y="271"/>
                  </a:lnTo>
                  <a:lnTo>
                    <a:pt x="744" y="175"/>
                  </a:lnTo>
                  <a:cubicBezTo>
                    <a:pt x="789" y="167"/>
                    <a:pt x="824" y="122"/>
                    <a:pt x="816" y="74"/>
                  </a:cubicBezTo>
                  <a:cubicBezTo>
                    <a:pt x="811" y="31"/>
                    <a:pt x="772" y="1"/>
                    <a:pt x="732"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6"/>
            <p:cNvSpPr/>
            <p:nvPr/>
          </p:nvSpPr>
          <p:spPr>
            <a:xfrm>
              <a:off x="4078468" y="803060"/>
              <a:ext cx="4832" cy="15113"/>
            </a:xfrm>
            <a:custGeom>
              <a:avLst/>
              <a:gdLst/>
              <a:ahLst/>
              <a:cxnLst/>
              <a:rect l="l" t="t" r="r" b="b"/>
              <a:pathLst>
                <a:path w="204" h="638" extrusionOk="0">
                  <a:moveTo>
                    <a:pt x="86" y="0"/>
                  </a:moveTo>
                  <a:cubicBezTo>
                    <a:pt x="38" y="6"/>
                    <a:pt x="1" y="46"/>
                    <a:pt x="4" y="94"/>
                  </a:cubicBezTo>
                  <a:lnTo>
                    <a:pt x="25" y="554"/>
                  </a:lnTo>
                  <a:cubicBezTo>
                    <a:pt x="28" y="600"/>
                    <a:pt x="65" y="637"/>
                    <a:pt x="113" y="637"/>
                  </a:cubicBezTo>
                  <a:lnTo>
                    <a:pt x="118" y="637"/>
                  </a:lnTo>
                  <a:cubicBezTo>
                    <a:pt x="166" y="634"/>
                    <a:pt x="203" y="594"/>
                    <a:pt x="201" y="544"/>
                  </a:cubicBezTo>
                  <a:lnTo>
                    <a:pt x="179" y="86"/>
                  </a:lnTo>
                  <a:cubicBezTo>
                    <a:pt x="177" y="35"/>
                    <a:pt x="137" y="0"/>
                    <a:pt x="86"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6"/>
            <p:cNvSpPr/>
            <p:nvPr/>
          </p:nvSpPr>
          <p:spPr>
            <a:xfrm>
              <a:off x="4064090" y="805334"/>
              <a:ext cx="23948" cy="18263"/>
            </a:xfrm>
            <a:custGeom>
              <a:avLst/>
              <a:gdLst/>
              <a:ahLst/>
              <a:cxnLst/>
              <a:rect l="l" t="t" r="r" b="b"/>
              <a:pathLst>
                <a:path w="1011" h="771" extrusionOk="0">
                  <a:moveTo>
                    <a:pt x="102" y="1"/>
                  </a:moveTo>
                  <a:cubicBezTo>
                    <a:pt x="71" y="1"/>
                    <a:pt x="41" y="16"/>
                    <a:pt x="25" y="43"/>
                  </a:cubicBezTo>
                  <a:cubicBezTo>
                    <a:pt x="1" y="85"/>
                    <a:pt x="14" y="139"/>
                    <a:pt x="54" y="163"/>
                  </a:cubicBezTo>
                  <a:lnTo>
                    <a:pt x="661" y="517"/>
                  </a:lnTo>
                  <a:lnTo>
                    <a:pt x="840" y="735"/>
                  </a:lnTo>
                  <a:cubicBezTo>
                    <a:pt x="861" y="762"/>
                    <a:pt x="882" y="770"/>
                    <a:pt x="912" y="770"/>
                  </a:cubicBezTo>
                  <a:cubicBezTo>
                    <a:pt x="930" y="770"/>
                    <a:pt x="949" y="765"/>
                    <a:pt x="968" y="751"/>
                  </a:cubicBezTo>
                  <a:cubicBezTo>
                    <a:pt x="1005" y="722"/>
                    <a:pt x="1010" y="664"/>
                    <a:pt x="978" y="629"/>
                  </a:cubicBezTo>
                  <a:lnTo>
                    <a:pt x="786" y="397"/>
                  </a:lnTo>
                  <a:cubicBezTo>
                    <a:pt x="781" y="392"/>
                    <a:pt x="773" y="384"/>
                    <a:pt x="765" y="379"/>
                  </a:cubicBezTo>
                  <a:lnTo>
                    <a:pt x="144" y="11"/>
                  </a:lnTo>
                  <a:cubicBezTo>
                    <a:pt x="131" y="4"/>
                    <a:pt x="116" y="1"/>
                    <a:pt x="102"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6"/>
            <p:cNvSpPr/>
            <p:nvPr/>
          </p:nvSpPr>
          <p:spPr>
            <a:xfrm>
              <a:off x="4038531" y="809479"/>
              <a:ext cx="8220" cy="20869"/>
            </a:xfrm>
            <a:custGeom>
              <a:avLst/>
              <a:gdLst/>
              <a:ahLst/>
              <a:cxnLst/>
              <a:rect l="l" t="t" r="r" b="b"/>
              <a:pathLst>
                <a:path w="347" h="881" extrusionOk="0">
                  <a:moveTo>
                    <a:pt x="101" y="1"/>
                  </a:moveTo>
                  <a:cubicBezTo>
                    <a:pt x="93" y="1"/>
                    <a:pt x="86" y="2"/>
                    <a:pt x="78" y="4"/>
                  </a:cubicBezTo>
                  <a:cubicBezTo>
                    <a:pt x="33" y="14"/>
                    <a:pt x="1" y="60"/>
                    <a:pt x="11" y="110"/>
                  </a:cubicBezTo>
                  <a:lnTo>
                    <a:pt x="166" y="808"/>
                  </a:lnTo>
                  <a:cubicBezTo>
                    <a:pt x="171" y="848"/>
                    <a:pt x="208" y="880"/>
                    <a:pt x="251" y="880"/>
                  </a:cubicBezTo>
                  <a:cubicBezTo>
                    <a:pt x="259" y="880"/>
                    <a:pt x="264" y="880"/>
                    <a:pt x="272" y="875"/>
                  </a:cubicBezTo>
                  <a:cubicBezTo>
                    <a:pt x="318" y="867"/>
                    <a:pt x="347" y="819"/>
                    <a:pt x="339" y="768"/>
                  </a:cubicBezTo>
                  <a:lnTo>
                    <a:pt x="184" y="70"/>
                  </a:lnTo>
                  <a:cubicBezTo>
                    <a:pt x="175" y="30"/>
                    <a:pt x="142" y="1"/>
                    <a:pt x="101"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6"/>
            <p:cNvSpPr/>
            <p:nvPr/>
          </p:nvSpPr>
          <p:spPr>
            <a:xfrm>
              <a:off x="4050706" y="823218"/>
              <a:ext cx="13478" cy="5661"/>
            </a:xfrm>
            <a:custGeom>
              <a:avLst/>
              <a:gdLst/>
              <a:ahLst/>
              <a:cxnLst/>
              <a:rect l="l" t="t" r="r" b="b"/>
              <a:pathLst>
                <a:path w="569" h="239" extrusionOk="0">
                  <a:moveTo>
                    <a:pt x="476" y="1"/>
                  </a:moveTo>
                  <a:cubicBezTo>
                    <a:pt x="472" y="1"/>
                    <a:pt x="467" y="1"/>
                    <a:pt x="462" y="2"/>
                  </a:cubicBezTo>
                  <a:lnTo>
                    <a:pt x="81" y="66"/>
                  </a:lnTo>
                  <a:cubicBezTo>
                    <a:pt x="33" y="74"/>
                    <a:pt x="1" y="119"/>
                    <a:pt x="6" y="167"/>
                  </a:cubicBezTo>
                  <a:cubicBezTo>
                    <a:pt x="14" y="210"/>
                    <a:pt x="54" y="239"/>
                    <a:pt x="94" y="239"/>
                  </a:cubicBezTo>
                  <a:lnTo>
                    <a:pt x="107" y="239"/>
                  </a:lnTo>
                  <a:lnTo>
                    <a:pt x="488" y="175"/>
                  </a:lnTo>
                  <a:cubicBezTo>
                    <a:pt x="536" y="170"/>
                    <a:pt x="568" y="122"/>
                    <a:pt x="563" y="76"/>
                  </a:cubicBezTo>
                  <a:cubicBezTo>
                    <a:pt x="556" y="31"/>
                    <a:pt x="519" y="1"/>
                    <a:pt x="476"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6"/>
            <p:cNvSpPr/>
            <p:nvPr/>
          </p:nvSpPr>
          <p:spPr>
            <a:xfrm>
              <a:off x="4050967" y="817770"/>
              <a:ext cx="8788" cy="4880"/>
            </a:xfrm>
            <a:custGeom>
              <a:avLst/>
              <a:gdLst/>
              <a:ahLst/>
              <a:cxnLst/>
              <a:rect l="l" t="t" r="r" b="b"/>
              <a:pathLst>
                <a:path w="371" h="206" extrusionOk="0">
                  <a:moveTo>
                    <a:pt x="284" y="1"/>
                  </a:moveTo>
                  <a:cubicBezTo>
                    <a:pt x="278" y="1"/>
                    <a:pt x="272" y="1"/>
                    <a:pt x="267" y="3"/>
                  </a:cubicBezTo>
                  <a:lnTo>
                    <a:pt x="78" y="32"/>
                  </a:lnTo>
                  <a:cubicBezTo>
                    <a:pt x="32" y="40"/>
                    <a:pt x="0" y="85"/>
                    <a:pt x="6" y="133"/>
                  </a:cubicBezTo>
                  <a:cubicBezTo>
                    <a:pt x="14" y="176"/>
                    <a:pt x="48" y="205"/>
                    <a:pt x="94" y="205"/>
                  </a:cubicBezTo>
                  <a:lnTo>
                    <a:pt x="104" y="205"/>
                  </a:lnTo>
                  <a:lnTo>
                    <a:pt x="294" y="176"/>
                  </a:lnTo>
                  <a:cubicBezTo>
                    <a:pt x="339" y="171"/>
                    <a:pt x="371" y="123"/>
                    <a:pt x="365" y="77"/>
                  </a:cubicBezTo>
                  <a:cubicBezTo>
                    <a:pt x="361" y="33"/>
                    <a:pt x="323" y="1"/>
                    <a:pt x="284"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6"/>
            <p:cNvSpPr/>
            <p:nvPr/>
          </p:nvSpPr>
          <p:spPr>
            <a:xfrm>
              <a:off x="4108267" y="812085"/>
              <a:ext cx="19637" cy="6632"/>
            </a:xfrm>
            <a:custGeom>
              <a:avLst/>
              <a:gdLst/>
              <a:ahLst/>
              <a:cxnLst/>
              <a:rect l="l" t="t" r="r" b="b"/>
              <a:pathLst>
                <a:path w="829" h="280" extrusionOk="0">
                  <a:moveTo>
                    <a:pt x="740" y="1"/>
                  </a:moveTo>
                  <a:cubicBezTo>
                    <a:pt x="734" y="1"/>
                    <a:pt x="728" y="2"/>
                    <a:pt x="722" y="3"/>
                  </a:cubicBezTo>
                  <a:lnTo>
                    <a:pt x="80" y="107"/>
                  </a:lnTo>
                  <a:cubicBezTo>
                    <a:pt x="35" y="112"/>
                    <a:pt x="0" y="160"/>
                    <a:pt x="8" y="205"/>
                  </a:cubicBezTo>
                  <a:cubicBezTo>
                    <a:pt x="14" y="245"/>
                    <a:pt x="51" y="280"/>
                    <a:pt x="94" y="280"/>
                  </a:cubicBezTo>
                  <a:lnTo>
                    <a:pt x="107" y="280"/>
                  </a:lnTo>
                  <a:lnTo>
                    <a:pt x="749" y="176"/>
                  </a:lnTo>
                  <a:cubicBezTo>
                    <a:pt x="797" y="171"/>
                    <a:pt x="829" y="123"/>
                    <a:pt x="824" y="78"/>
                  </a:cubicBezTo>
                  <a:cubicBezTo>
                    <a:pt x="817" y="33"/>
                    <a:pt x="781" y="1"/>
                    <a:pt x="740"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36"/>
            <p:cNvSpPr/>
            <p:nvPr/>
          </p:nvSpPr>
          <p:spPr>
            <a:xfrm>
              <a:off x="4096470" y="800075"/>
              <a:ext cx="11181" cy="12152"/>
            </a:xfrm>
            <a:custGeom>
              <a:avLst/>
              <a:gdLst/>
              <a:ahLst/>
              <a:cxnLst/>
              <a:rect l="l" t="t" r="r" b="b"/>
              <a:pathLst>
                <a:path w="472" h="513" extrusionOk="0">
                  <a:moveTo>
                    <a:pt x="98" y="1"/>
                  </a:moveTo>
                  <a:cubicBezTo>
                    <a:pt x="78" y="1"/>
                    <a:pt x="59" y="7"/>
                    <a:pt x="43" y="20"/>
                  </a:cubicBezTo>
                  <a:cubicBezTo>
                    <a:pt x="6" y="49"/>
                    <a:pt x="0" y="108"/>
                    <a:pt x="30" y="145"/>
                  </a:cubicBezTo>
                  <a:lnTo>
                    <a:pt x="307" y="481"/>
                  </a:lnTo>
                  <a:cubicBezTo>
                    <a:pt x="323" y="505"/>
                    <a:pt x="347" y="513"/>
                    <a:pt x="373" y="513"/>
                  </a:cubicBezTo>
                  <a:cubicBezTo>
                    <a:pt x="392" y="513"/>
                    <a:pt x="413" y="507"/>
                    <a:pt x="429" y="494"/>
                  </a:cubicBezTo>
                  <a:cubicBezTo>
                    <a:pt x="466" y="465"/>
                    <a:pt x="472" y="406"/>
                    <a:pt x="442" y="369"/>
                  </a:cubicBezTo>
                  <a:lnTo>
                    <a:pt x="165" y="33"/>
                  </a:lnTo>
                  <a:cubicBezTo>
                    <a:pt x="149" y="12"/>
                    <a:pt x="123" y="1"/>
                    <a:pt x="98"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36"/>
            <p:cNvSpPr/>
            <p:nvPr/>
          </p:nvSpPr>
          <p:spPr>
            <a:xfrm>
              <a:off x="4105993" y="801662"/>
              <a:ext cx="8978" cy="9428"/>
            </a:xfrm>
            <a:custGeom>
              <a:avLst/>
              <a:gdLst/>
              <a:ahLst/>
              <a:cxnLst/>
              <a:rect l="l" t="t" r="r" b="b"/>
              <a:pathLst>
                <a:path w="379" h="398" extrusionOk="0">
                  <a:moveTo>
                    <a:pt x="98" y="1"/>
                  </a:moveTo>
                  <a:cubicBezTo>
                    <a:pt x="79" y="1"/>
                    <a:pt x="59" y="7"/>
                    <a:pt x="43" y="19"/>
                  </a:cubicBezTo>
                  <a:cubicBezTo>
                    <a:pt x="6" y="49"/>
                    <a:pt x="0" y="107"/>
                    <a:pt x="30" y="145"/>
                  </a:cubicBezTo>
                  <a:lnTo>
                    <a:pt x="214" y="363"/>
                  </a:lnTo>
                  <a:cubicBezTo>
                    <a:pt x="230" y="387"/>
                    <a:pt x="256" y="398"/>
                    <a:pt x="280" y="398"/>
                  </a:cubicBezTo>
                  <a:cubicBezTo>
                    <a:pt x="302" y="398"/>
                    <a:pt x="320" y="390"/>
                    <a:pt x="336" y="376"/>
                  </a:cubicBezTo>
                  <a:cubicBezTo>
                    <a:pt x="373" y="347"/>
                    <a:pt x="379" y="288"/>
                    <a:pt x="349" y="254"/>
                  </a:cubicBezTo>
                  <a:lnTo>
                    <a:pt x="166" y="33"/>
                  </a:lnTo>
                  <a:cubicBezTo>
                    <a:pt x="149" y="11"/>
                    <a:pt x="124" y="1"/>
                    <a:pt x="98"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6"/>
            <p:cNvSpPr/>
            <p:nvPr/>
          </p:nvSpPr>
          <p:spPr>
            <a:xfrm>
              <a:off x="4111607" y="797730"/>
              <a:ext cx="11133" cy="12175"/>
            </a:xfrm>
            <a:custGeom>
              <a:avLst/>
              <a:gdLst/>
              <a:ahLst/>
              <a:cxnLst/>
              <a:rect l="l" t="t" r="r" b="b"/>
              <a:pathLst>
                <a:path w="470" h="514" extrusionOk="0">
                  <a:moveTo>
                    <a:pt x="97" y="0"/>
                  </a:moveTo>
                  <a:cubicBezTo>
                    <a:pt x="78" y="0"/>
                    <a:pt x="59" y="7"/>
                    <a:pt x="43" y="20"/>
                  </a:cubicBezTo>
                  <a:cubicBezTo>
                    <a:pt x="6" y="49"/>
                    <a:pt x="1" y="105"/>
                    <a:pt x="30" y="143"/>
                  </a:cubicBezTo>
                  <a:lnTo>
                    <a:pt x="304" y="478"/>
                  </a:lnTo>
                  <a:cubicBezTo>
                    <a:pt x="320" y="502"/>
                    <a:pt x="342" y="513"/>
                    <a:pt x="371" y="513"/>
                  </a:cubicBezTo>
                  <a:cubicBezTo>
                    <a:pt x="390" y="513"/>
                    <a:pt x="408" y="505"/>
                    <a:pt x="427" y="492"/>
                  </a:cubicBezTo>
                  <a:cubicBezTo>
                    <a:pt x="464" y="462"/>
                    <a:pt x="469" y="406"/>
                    <a:pt x="440" y="369"/>
                  </a:cubicBezTo>
                  <a:lnTo>
                    <a:pt x="166" y="34"/>
                  </a:lnTo>
                  <a:cubicBezTo>
                    <a:pt x="149" y="12"/>
                    <a:pt x="123" y="0"/>
                    <a:pt x="97"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6"/>
            <p:cNvSpPr/>
            <p:nvPr/>
          </p:nvSpPr>
          <p:spPr>
            <a:xfrm>
              <a:off x="4117410" y="780865"/>
              <a:ext cx="26269" cy="7698"/>
            </a:xfrm>
            <a:custGeom>
              <a:avLst/>
              <a:gdLst/>
              <a:ahLst/>
              <a:cxnLst/>
              <a:rect l="l" t="t" r="r" b="b"/>
              <a:pathLst>
                <a:path w="1109" h="325" extrusionOk="0">
                  <a:moveTo>
                    <a:pt x="1020" y="0"/>
                  </a:moveTo>
                  <a:cubicBezTo>
                    <a:pt x="1014" y="0"/>
                    <a:pt x="1008" y="1"/>
                    <a:pt x="1002" y="2"/>
                  </a:cubicBezTo>
                  <a:lnTo>
                    <a:pt x="81" y="151"/>
                  </a:lnTo>
                  <a:cubicBezTo>
                    <a:pt x="30" y="159"/>
                    <a:pt x="1" y="205"/>
                    <a:pt x="9" y="253"/>
                  </a:cubicBezTo>
                  <a:cubicBezTo>
                    <a:pt x="14" y="293"/>
                    <a:pt x="51" y="325"/>
                    <a:pt x="94" y="325"/>
                  </a:cubicBezTo>
                  <a:lnTo>
                    <a:pt x="107" y="325"/>
                  </a:lnTo>
                  <a:lnTo>
                    <a:pt x="1029" y="175"/>
                  </a:lnTo>
                  <a:cubicBezTo>
                    <a:pt x="1077" y="167"/>
                    <a:pt x="1109" y="122"/>
                    <a:pt x="1104" y="77"/>
                  </a:cubicBezTo>
                  <a:cubicBezTo>
                    <a:pt x="1097" y="32"/>
                    <a:pt x="1061" y="0"/>
                    <a:pt x="1020"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36"/>
            <p:cNvSpPr/>
            <p:nvPr/>
          </p:nvSpPr>
          <p:spPr>
            <a:xfrm>
              <a:off x="4112294" y="769826"/>
              <a:ext cx="11583" cy="12104"/>
            </a:xfrm>
            <a:custGeom>
              <a:avLst/>
              <a:gdLst/>
              <a:ahLst/>
              <a:cxnLst/>
              <a:rect l="l" t="t" r="r" b="b"/>
              <a:pathLst>
                <a:path w="489" h="511" extrusionOk="0">
                  <a:moveTo>
                    <a:pt x="101" y="0"/>
                  </a:moveTo>
                  <a:cubicBezTo>
                    <a:pt x="81" y="0"/>
                    <a:pt x="60" y="8"/>
                    <a:pt x="44" y="23"/>
                  </a:cubicBezTo>
                  <a:cubicBezTo>
                    <a:pt x="9" y="55"/>
                    <a:pt x="1" y="109"/>
                    <a:pt x="36" y="146"/>
                  </a:cubicBezTo>
                  <a:lnTo>
                    <a:pt x="321" y="482"/>
                  </a:lnTo>
                  <a:cubicBezTo>
                    <a:pt x="337" y="503"/>
                    <a:pt x="361" y="511"/>
                    <a:pt x="387" y="511"/>
                  </a:cubicBezTo>
                  <a:cubicBezTo>
                    <a:pt x="408" y="511"/>
                    <a:pt x="427" y="506"/>
                    <a:pt x="443" y="492"/>
                  </a:cubicBezTo>
                  <a:cubicBezTo>
                    <a:pt x="480" y="458"/>
                    <a:pt x="488" y="404"/>
                    <a:pt x="454" y="367"/>
                  </a:cubicBezTo>
                  <a:lnTo>
                    <a:pt x="169" y="31"/>
                  </a:lnTo>
                  <a:cubicBezTo>
                    <a:pt x="150" y="11"/>
                    <a:pt x="125" y="0"/>
                    <a:pt x="101"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6"/>
            <p:cNvSpPr/>
            <p:nvPr/>
          </p:nvSpPr>
          <p:spPr>
            <a:xfrm>
              <a:off x="4122716" y="771177"/>
              <a:ext cx="9238" cy="9428"/>
            </a:xfrm>
            <a:custGeom>
              <a:avLst/>
              <a:gdLst/>
              <a:ahLst/>
              <a:cxnLst/>
              <a:rect l="l" t="t" r="r" b="b"/>
              <a:pathLst>
                <a:path w="390" h="398" extrusionOk="0">
                  <a:moveTo>
                    <a:pt x="99" y="0"/>
                  </a:moveTo>
                  <a:cubicBezTo>
                    <a:pt x="79" y="0"/>
                    <a:pt x="59" y="7"/>
                    <a:pt x="43" y="22"/>
                  </a:cubicBezTo>
                  <a:cubicBezTo>
                    <a:pt x="6" y="52"/>
                    <a:pt x="0" y="108"/>
                    <a:pt x="35" y="145"/>
                  </a:cubicBezTo>
                  <a:lnTo>
                    <a:pt x="224" y="369"/>
                  </a:lnTo>
                  <a:cubicBezTo>
                    <a:pt x="240" y="387"/>
                    <a:pt x="264" y="398"/>
                    <a:pt x="291" y="398"/>
                  </a:cubicBezTo>
                  <a:cubicBezTo>
                    <a:pt x="309" y="398"/>
                    <a:pt x="331" y="393"/>
                    <a:pt x="347" y="379"/>
                  </a:cubicBezTo>
                  <a:cubicBezTo>
                    <a:pt x="384" y="347"/>
                    <a:pt x="389" y="291"/>
                    <a:pt x="357" y="254"/>
                  </a:cubicBezTo>
                  <a:lnTo>
                    <a:pt x="168" y="33"/>
                  </a:lnTo>
                  <a:cubicBezTo>
                    <a:pt x="150" y="12"/>
                    <a:pt x="125" y="0"/>
                    <a:pt x="99"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6"/>
            <p:cNvSpPr/>
            <p:nvPr/>
          </p:nvSpPr>
          <p:spPr>
            <a:xfrm>
              <a:off x="4018586" y="782168"/>
              <a:ext cx="8172" cy="20845"/>
            </a:xfrm>
            <a:custGeom>
              <a:avLst/>
              <a:gdLst/>
              <a:ahLst/>
              <a:cxnLst/>
              <a:rect l="l" t="t" r="r" b="b"/>
              <a:pathLst>
                <a:path w="345" h="880" extrusionOk="0">
                  <a:moveTo>
                    <a:pt x="100" y="0"/>
                  </a:moveTo>
                  <a:cubicBezTo>
                    <a:pt x="93" y="0"/>
                    <a:pt x="86" y="1"/>
                    <a:pt x="78" y="3"/>
                  </a:cubicBezTo>
                  <a:cubicBezTo>
                    <a:pt x="30" y="14"/>
                    <a:pt x="1" y="62"/>
                    <a:pt x="12" y="110"/>
                  </a:cubicBezTo>
                  <a:lnTo>
                    <a:pt x="161" y="810"/>
                  </a:lnTo>
                  <a:cubicBezTo>
                    <a:pt x="169" y="850"/>
                    <a:pt x="203" y="880"/>
                    <a:pt x="249" y="880"/>
                  </a:cubicBezTo>
                  <a:cubicBezTo>
                    <a:pt x="254" y="880"/>
                    <a:pt x="262" y="880"/>
                    <a:pt x="267" y="877"/>
                  </a:cubicBezTo>
                  <a:cubicBezTo>
                    <a:pt x="315" y="866"/>
                    <a:pt x="345" y="821"/>
                    <a:pt x="334" y="770"/>
                  </a:cubicBezTo>
                  <a:lnTo>
                    <a:pt x="185" y="70"/>
                  </a:lnTo>
                  <a:cubicBezTo>
                    <a:pt x="176" y="31"/>
                    <a:pt x="141" y="0"/>
                    <a:pt x="100"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6"/>
            <p:cNvSpPr/>
            <p:nvPr/>
          </p:nvSpPr>
          <p:spPr>
            <a:xfrm>
              <a:off x="4027492" y="789274"/>
              <a:ext cx="15610" cy="11157"/>
            </a:xfrm>
            <a:custGeom>
              <a:avLst/>
              <a:gdLst/>
              <a:ahLst/>
              <a:cxnLst/>
              <a:rect l="l" t="t" r="r" b="b"/>
              <a:pathLst>
                <a:path w="659" h="471" extrusionOk="0">
                  <a:moveTo>
                    <a:pt x="105" y="0"/>
                  </a:moveTo>
                  <a:cubicBezTo>
                    <a:pt x="75" y="0"/>
                    <a:pt x="45" y="14"/>
                    <a:pt x="27" y="39"/>
                  </a:cubicBezTo>
                  <a:cubicBezTo>
                    <a:pt x="0" y="79"/>
                    <a:pt x="14" y="137"/>
                    <a:pt x="54" y="164"/>
                  </a:cubicBezTo>
                  <a:lnTo>
                    <a:pt x="507" y="457"/>
                  </a:lnTo>
                  <a:cubicBezTo>
                    <a:pt x="525" y="462"/>
                    <a:pt x="541" y="470"/>
                    <a:pt x="557" y="470"/>
                  </a:cubicBezTo>
                  <a:cubicBezTo>
                    <a:pt x="587" y="470"/>
                    <a:pt x="613" y="457"/>
                    <a:pt x="629" y="430"/>
                  </a:cubicBezTo>
                  <a:cubicBezTo>
                    <a:pt x="658" y="391"/>
                    <a:pt x="643" y="335"/>
                    <a:pt x="603" y="305"/>
                  </a:cubicBezTo>
                  <a:lnTo>
                    <a:pt x="150" y="12"/>
                  </a:lnTo>
                  <a:cubicBezTo>
                    <a:pt x="136" y="4"/>
                    <a:pt x="120" y="0"/>
                    <a:pt x="105"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6"/>
            <p:cNvSpPr/>
            <p:nvPr/>
          </p:nvSpPr>
          <p:spPr>
            <a:xfrm>
              <a:off x="4140695" y="761086"/>
              <a:ext cx="19708" cy="6538"/>
            </a:xfrm>
            <a:custGeom>
              <a:avLst/>
              <a:gdLst/>
              <a:ahLst/>
              <a:cxnLst/>
              <a:rect l="l" t="t" r="r" b="b"/>
              <a:pathLst>
                <a:path w="832" h="276" extrusionOk="0">
                  <a:moveTo>
                    <a:pt x="736" y="0"/>
                  </a:moveTo>
                  <a:cubicBezTo>
                    <a:pt x="733" y="0"/>
                    <a:pt x="729" y="0"/>
                    <a:pt x="725" y="1"/>
                  </a:cubicBezTo>
                  <a:lnTo>
                    <a:pt x="81" y="102"/>
                  </a:lnTo>
                  <a:cubicBezTo>
                    <a:pt x="30" y="107"/>
                    <a:pt x="1" y="155"/>
                    <a:pt x="9" y="201"/>
                  </a:cubicBezTo>
                  <a:cubicBezTo>
                    <a:pt x="14" y="246"/>
                    <a:pt x="51" y="275"/>
                    <a:pt x="94" y="275"/>
                  </a:cubicBezTo>
                  <a:lnTo>
                    <a:pt x="107" y="275"/>
                  </a:lnTo>
                  <a:lnTo>
                    <a:pt x="752" y="174"/>
                  </a:lnTo>
                  <a:cubicBezTo>
                    <a:pt x="800" y="169"/>
                    <a:pt x="832" y="121"/>
                    <a:pt x="827" y="75"/>
                  </a:cubicBezTo>
                  <a:cubicBezTo>
                    <a:pt x="819" y="29"/>
                    <a:pt x="780" y="0"/>
                    <a:pt x="736"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6"/>
            <p:cNvSpPr/>
            <p:nvPr/>
          </p:nvSpPr>
          <p:spPr>
            <a:xfrm>
              <a:off x="4151544" y="769708"/>
              <a:ext cx="10565" cy="4666"/>
            </a:xfrm>
            <a:custGeom>
              <a:avLst/>
              <a:gdLst/>
              <a:ahLst/>
              <a:cxnLst/>
              <a:rect l="l" t="t" r="r" b="b"/>
              <a:pathLst>
                <a:path w="446" h="197" extrusionOk="0">
                  <a:moveTo>
                    <a:pt x="354" y="1"/>
                  </a:moveTo>
                  <a:cubicBezTo>
                    <a:pt x="350" y="1"/>
                    <a:pt x="346" y="1"/>
                    <a:pt x="342" y="2"/>
                  </a:cubicBezTo>
                  <a:lnTo>
                    <a:pt x="89" y="20"/>
                  </a:lnTo>
                  <a:cubicBezTo>
                    <a:pt x="38" y="23"/>
                    <a:pt x="1" y="68"/>
                    <a:pt x="9" y="116"/>
                  </a:cubicBezTo>
                  <a:cubicBezTo>
                    <a:pt x="17" y="162"/>
                    <a:pt x="54" y="196"/>
                    <a:pt x="99" y="196"/>
                  </a:cubicBezTo>
                  <a:lnTo>
                    <a:pt x="105" y="196"/>
                  </a:lnTo>
                  <a:lnTo>
                    <a:pt x="358" y="178"/>
                  </a:lnTo>
                  <a:cubicBezTo>
                    <a:pt x="408" y="172"/>
                    <a:pt x="446" y="130"/>
                    <a:pt x="438" y="82"/>
                  </a:cubicBezTo>
                  <a:cubicBezTo>
                    <a:pt x="435" y="36"/>
                    <a:pt x="396" y="1"/>
                    <a:pt x="354"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6"/>
            <p:cNvSpPr/>
            <p:nvPr/>
          </p:nvSpPr>
          <p:spPr>
            <a:xfrm>
              <a:off x="4153060" y="776151"/>
              <a:ext cx="19708" cy="6419"/>
            </a:xfrm>
            <a:custGeom>
              <a:avLst/>
              <a:gdLst/>
              <a:ahLst/>
              <a:cxnLst/>
              <a:rect l="l" t="t" r="r" b="b"/>
              <a:pathLst>
                <a:path w="832" h="271" extrusionOk="0">
                  <a:moveTo>
                    <a:pt x="731" y="1"/>
                  </a:moveTo>
                  <a:cubicBezTo>
                    <a:pt x="728" y="1"/>
                    <a:pt x="724" y="1"/>
                    <a:pt x="720" y="1"/>
                  </a:cubicBezTo>
                  <a:lnTo>
                    <a:pt x="86" y="97"/>
                  </a:lnTo>
                  <a:cubicBezTo>
                    <a:pt x="35" y="105"/>
                    <a:pt x="1" y="151"/>
                    <a:pt x="11" y="199"/>
                  </a:cubicBezTo>
                  <a:cubicBezTo>
                    <a:pt x="19" y="241"/>
                    <a:pt x="54" y="271"/>
                    <a:pt x="99" y="271"/>
                  </a:cubicBezTo>
                  <a:lnTo>
                    <a:pt x="113" y="271"/>
                  </a:lnTo>
                  <a:lnTo>
                    <a:pt x="747" y="175"/>
                  </a:lnTo>
                  <a:cubicBezTo>
                    <a:pt x="797" y="169"/>
                    <a:pt x="832" y="121"/>
                    <a:pt x="821" y="76"/>
                  </a:cubicBezTo>
                  <a:cubicBezTo>
                    <a:pt x="814" y="29"/>
                    <a:pt x="775" y="1"/>
                    <a:pt x="731"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6"/>
            <p:cNvSpPr/>
            <p:nvPr/>
          </p:nvSpPr>
          <p:spPr>
            <a:xfrm>
              <a:off x="4088322" y="778070"/>
              <a:ext cx="4832" cy="15113"/>
            </a:xfrm>
            <a:custGeom>
              <a:avLst/>
              <a:gdLst/>
              <a:ahLst/>
              <a:cxnLst/>
              <a:rect l="l" t="t" r="r" b="b"/>
              <a:pathLst>
                <a:path w="204" h="638" extrusionOk="0">
                  <a:moveTo>
                    <a:pt x="88" y="0"/>
                  </a:moveTo>
                  <a:cubicBezTo>
                    <a:pt x="38" y="3"/>
                    <a:pt x="1" y="43"/>
                    <a:pt x="3" y="94"/>
                  </a:cubicBezTo>
                  <a:lnTo>
                    <a:pt x="25" y="554"/>
                  </a:lnTo>
                  <a:cubicBezTo>
                    <a:pt x="27" y="600"/>
                    <a:pt x="67" y="637"/>
                    <a:pt x="115" y="637"/>
                  </a:cubicBezTo>
                  <a:lnTo>
                    <a:pt x="118" y="637"/>
                  </a:lnTo>
                  <a:cubicBezTo>
                    <a:pt x="168" y="634"/>
                    <a:pt x="203" y="594"/>
                    <a:pt x="200" y="544"/>
                  </a:cubicBezTo>
                  <a:lnTo>
                    <a:pt x="182" y="83"/>
                  </a:lnTo>
                  <a:cubicBezTo>
                    <a:pt x="176" y="35"/>
                    <a:pt x="142" y="0"/>
                    <a:pt x="88"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36"/>
            <p:cNvSpPr/>
            <p:nvPr/>
          </p:nvSpPr>
          <p:spPr>
            <a:xfrm>
              <a:off x="4083774" y="772669"/>
              <a:ext cx="23830" cy="18239"/>
            </a:xfrm>
            <a:custGeom>
              <a:avLst/>
              <a:gdLst/>
              <a:ahLst/>
              <a:cxnLst/>
              <a:rect l="l" t="t" r="r" b="b"/>
              <a:pathLst>
                <a:path w="1006" h="770" extrusionOk="0">
                  <a:moveTo>
                    <a:pt x="100" y="1"/>
                  </a:moveTo>
                  <a:cubicBezTo>
                    <a:pt x="80" y="1"/>
                    <a:pt x="60" y="8"/>
                    <a:pt x="43" y="23"/>
                  </a:cubicBezTo>
                  <a:cubicBezTo>
                    <a:pt x="6" y="53"/>
                    <a:pt x="1" y="108"/>
                    <a:pt x="33" y="146"/>
                  </a:cubicBezTo>
                  <a:lnTo>
                    <a:pt x="222" y="375"/>
                  </a:lnTo>
                  <a:cubicBezTo>
                    <a:pt x="230" y="383"/>
                    <a:pt x="235" y="388"/>
                    <a:pt x="246" y="396"/>
                  </a:cubicBezTo>
                  <a:lnTo>
                    <a:pt x="867" y="759"/>
                  </a:lnTo>
                  <a:cubicBezTo>
                    <a:pt x="875" y="764"/>
                    <a:pt x="888" y="769"/>
                    <a:pt x="907" y="769"/>
                  </a:cubicBezTo>
                  <a:cubicBezTo>
                    <a:pt x="936" y="769"/>
                    <a:pt x="965" y="751"/>
                    <a:pt x="981" y="724"/>
                  </a:cubicBezTo>
                  <a:cubicBezTo>
                    <a:pt x="1005" y="681"/>
                    <a:pt x="992" y="628"/>
                    <a:pt x="952" y="604"/>
                  </a:cubicBezTo>
                  <a:lnTo>
                    <a:pt x="347" y="250"/>
                  </a:lnTo>
                  <a:lnTo>
                    <a:pt x="166" y="31"/>
                  </a:lnTo>
                  <a:cubicBezTo>
                    <a:pt x="150" y="12"/>
                    <a:pt x="125" y="1"/>
                    <a:pt x="100"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36"/>
            <p:cNvSpPr/>
            <p:nvPr/>
          </p:nvSpPr>
          <p:spPr>
            <a:xfrm>
              <a:off x="3994875" y="786905"/>
              <a:ext cx="8220" cy="20845"/>
            </a:xfrm>
            <a:custGeom>
              <a:avLst/>
              <a:gdLst/>
              <a:ahLst/>
              <a:cxnLst/>
              <a:rect l="l" t="t" r="r" b="b"/>
              <a:pathLst>
                <a:path w="347" h="880" extrusionOk="0">
                  <a:moveTo>
                    <a:pt x="99" y="0"/>
                  </a:moveTo>
                  <a:cubicBezTo>
                    <a:pt x="92" y="0"/>
                    <a:pt x="85" y="1"/>
                    <a:pt x="77" y="3"/>
                  </a:cubicBezTo>
                  <a:cubicBezTo>
                    <a:pt x="30" y="14"/>
                    <a:pt x="0" y="62"/>
                    <a:pt x="11" y="110"/>
                  </a:cubicBezTo>
                  <a:lnTo>
                    <a:pt x="163" y="810"/>
                  </a:lnTo>
                  <a:cubicBezTo>
                    <a:pt x="173" y="853"/>
                    <a:pt x="208" y="879"/>
                    <a:pt x="251" y="879"/>
                  </a:cubicBezTo>
                  <a:cubicBezTo>
                    <a:pt x="256" y="879"/>
                    <a:pt x="264" y="879"/>
                    <a:pt x="269" y="877"/>
                  </a:cubicBezTo>
                  <a:cubicBezTo>
                    <a:pt x="317" y="866"/>
                    <a:pt x="347" y="821"/>
                    <a:pt x="336" y="770"/>
                  </a:cubicBezTo>
                  <a:lnTo>
                    <a:pt x="184" y="70"/>
                  </a:lnTo>
                  <a:cubicBezTo>
                    <a:pt x="175" y="31"/>
                    <a:pt x="139" y="0"/>
                    <a:pt x="99"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6"/>
            <p:cNvSpPr/>
            <p:nvPr/>
          </p:nvSpPr>
          <p:spPr>
            <a:xfrm>
              <a:off x="3977322" y="788374"/>
              <a:ext cx="13526" cy="5685"/>
            </a:xfrm>
            <a:custGeom>
              <a:avLst/>
              <a:gdLst/>
              <a:ahLst/>
              <a:cxnLst/>
              <a:rect l="l" t="t" r="r" b="b"/>
              <a:pathLst>
                <a:path w="571" h="240" extrusionOk="0">
                  <a:moveTo>
                    <a:pt x="481" y="0"/>
                  </a:moveTo>
                  <a:cubicBezTo>
                    <a:pt x="475" y="0"/>
                    <a:pt x="470" y="1"/>
                    <a:pt x="464" y="2"/>
                  </a:cubicBezTo>
                  <a:lnTo>
                    <a:pt x="81" y="66"/>
                  </a:lnTo>
                  <a:cubicBezTo>
                    <a:pt x="35" y="72"/>
                    <a:pt x="1" y="119"/>
                    <a:pt x="9" y="165"/>
                  </a:cubicBezTo>
                  <a:cubicBezTo>
                    <a:pt x="14" y="207"/>
                    <a:pt x="51" y="239"/>
                    <a:pt x="94" y="239"/>
                  </a:cubicBezTo>
                  <a:lnTo>
                    <a:pt x="107" y="239"/>
                  </a:lnTo>
                  <a:lnTo>
                    <a:pt x="491" y="175"/>
                  </a:lnTo>
                  <a:cubicBezTo>
                    <a:pt x="536" y="167"/>
                    <a:pt x="571" y="122"/>
                    <a:pt x="563" y="74"/>
                  </a:cubicBezTo>
                  <a:cubicBezTo>
                    <a:pt x="558" y="32"/>
                    <a:pt x="521" y="0"/>
                    <a:pt x="481"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6"/>
            <p:cNvSpPr/>
            <p:nvPr/>
          </p:nvSpPr>
          <p:spPr>
            <a:xfrm>
              <a:off x="3981752" y="794675"/>
              <a:ext cx="8859" cy="4880"/>
            </a:xfrm>
            <a:custGeom>
              <a:avLst/>
              <a:gdLst/>
              <a:ahLst/>
              <a:cxnLst/>
              <a:rect l="l" t="t" r="r" b="b"/>
              <a:pathLst>
                <a:path w="374" h="206" extrusionOk="0">
                  <a:moveTo>
                    <a:pt x="283" y="1"/>
                  </a:moveTo>
                  <a:cubicBezTo>
                    <a:pt x="278" y="1"/>
                    <a:pt x="272" y="1"/>
                    <a:pt x="266" y="3"/>
                  </a:cubicBezTo>
                  <a:lnTo>
                    <a:pt x="80" y="32"/>
                  </a:lnTo>
                  <a:cubicBezTo>
                    <a:pt x="35" y="40"/>
                    <a:pt x="0" y="85"/>
                    <a:pt x="8" y="133"/>
                  </a:cubicBezTo>
                  <a:cubicBezTo>
                    <a:pt x="19" y="173"/>
                    <a:pt x="53" y="205"/>
                    <a:pt x="96" y="205"/>
                  </a:cubicBezTo>
                  <a:lnTo>
                    <a:pt x="109" y="205"/>
                  </a:lnTo>
                  <a:lnTo>
                    <a:pt x="293" y="176"/>
                  </a:lnTo>
                  <a:cubicBezTo>
                    <a:pt x="341" y="168"/>
                    <a:pt x="373" y="123"/>
                    <a:pt x="368" y="75"/>
                  </a:cubicBezTo>
                  <a:cubicBezTo>
                    <a:pt x="361" y="35"/>
                    <a:pt x="325" y="1"/>
                    <a:pt x="283"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6"/>
            <p:cNvSpPr/>
            <p:nvPr/>
          </p:nvSpPr>
          <p:spPr>
            <a:xfrm>
              <a:off x="4043339" y="776696"/>
              <a:ext cx="19708" cy="6632"/>
            </a:xfrm>
            <a:custGeom>
              <a:avLst/>
              <a:gdLst/>
              <a:ahLst/>
              <a:cxnLst/>
              <a:rect l="l" t="t" r="r" b="b"/>
              <a:pathLst>
                <a:path w="832" h="280" extrusionOk="0">
                  <a:moveTo>
                    <a:pt x="741" y="0"/>
                  </a:moveTo>
                  <a:cubicBezTo>
                    <a:pt x="736" y="0"/>
                    <a:pt x="730" y="1"/>
                    <a:pt x="725" y="2"/>
                  </a:cubicBezTo>
                  <a:lnTo>
                    <a:pt x="80" y="106"/>
                  </a:lnTo>
                  <a:cubicBezTo>
                    <a:pt x="35" y="112"/>
                    <a:pt x="0" y="160"/>
                    <a:pt x="8" y="205"/>
                  </a:cubicBezTo>
                  <a:cubicBezTo>
                    <a:pt x="16" y="248"/>
                    <a:pt x="56" y="279"/>
                    <a:pt x="93" y="279"/>
                  </a:cubicBezTo>
                  <a:lnTo>
                    <a:pt x="107" y="279"/>
                  </a:lnTo>
                  <a:lnTo>
                    <a:pt x="751" y="176"/>
                  </a:lnTo>
                  <a:cubicBezTo>
                    <a:pt x="797" y="168"/>
                    <a:pt x="831" y="122"/>
                    <a:pt x="823" y="74"/>
                  </a:cubicBezTo>
                  <a:cubicBezTo>
                    <a:pt x="819" y="32"/>
                    <a:pt x="781" y="0"/>
                    <a:pt x="741"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6"/>
            <p:cNvSpPr/>
            <p:nvPr/>
          </p:nvSpPr>
          <p:spPr>
            <a:xfrm>
              <a:off x="4063640" y="783068"/>
              <a:ext cx="11204" cy="12128"/>
            </a:xfrm>
            <a:custGeom>
              <a:avLst/>
              <a:gdLst/>
              <a:ahLst/>
              <a:cxnLst/>
              <a:rect l="l" t="t" r="r" b="b"/>
              <a:pathLst>
                <a:path w="473" h="512" extrusionOk="0">
                  <a:moveTo>
                    <a:pt x="97" y="0"/>
                  </a:moveTo>
                  <a:cubicBezTo>
                    <a:pt x="78" y="0"/>
                    <a:pt x="59" y="6"/>
                    <a:pt x="44" y="18"/>
                  </a:cubicBezTo>
                  <a:cubicBezTo>
                    <a:pt x="6" y="50"/>
                    <a:pt x="1" y="106"/>
                    <a:pt x="30" y="144"/>
                  </a:cubicBezTo>
                  <a:lnTo>
                    <a:pt x="307" y="479"/>
                  </a:lnTo>
                  <a:cubicBezTo>
                    <a:pt x="323" y="503"/>
                    <a:pt x="350" y="511"/>
                    <a:pt x="374" y="511"/>
                  </a:cubicBezTo>
                  <a:cubicBezTo>
                    <a:pt x="393" y="511"/>
                    <a:pt x="414" y="506"/>
                    <a:pt x="430" y="493"/>
                  </a:cubicBezTo>
                  <a:cubicBezTo>
                    <a:pt x="467" y="463"/>
                    <a:pt x="472" y="405"/>
                    <a:pt x="443" y="370"/>
                  </a:cubicBezTo>
                  <a:lnTo>
                    <a:pt x="166" y="32"/>
                  </a:lnTo>
                  <a:cubicBezTo>
                    <a:pt x="149" y="12"/>
                    <a:pt x="123" y="0"/>
                    <a:pt x="97" y="0"/>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6"/>
            <p:cNvSpPr/>
            <p:nvPr/>
          </p:nvSpPr>
          <p:spPr>
            <a:xfrm>
              <a:off x="4056273" y="784299"/>
              <a:ext cx="9049" cy="9451"/>
            </a:xfrm>
            <a:custGeom>
              <a:avLst/>
              <a:gdLst/>
              <a:ahLst/>
              <a:cxnLst/>
              <a:rect l="l" t="t" r="r" b="b"/>
              <a:pathLst>
                <a:path w="382" h="399" extrusionOk="0">
                  <a:moveTo>
                    <a:pt x="99" y="1"/>
                  </a:moveTo>
                  <a:cubicBezTo>
                    <a:pt x="80" y="1"/>
                    <a:pt x="60" y="7"/>
                    <a:pt x="46" y="20"/>
                  </a:cubicBezTo>
                  <a:cubicBezTo>
                    <a:pt x="8" y="49"/>
                    <a:pt x="0" y="108"/>
                    <a:pt x="32" y="145"/>
                  </a:cubicBezTo>
                  <a:lnTo>
                    <a:pt x="213" y="363"/>
                  </a:lnTo>
                  <a:cubicBezTo>
                    <a:pt x="232" y="387"/>
                    <a:pt x="256" y="398"/>
                    <a:pt x="280" y="398"/>
                  </a:cubicBezTo>
                  <a:cubicBezTo>
                    <a:pt x="301" y="398"/>
                    <a:pt x="320" y="390"/>
                    <a:pt x="339" y="377"/>
                  </a:cubicBezTo>
                  <a:cubicBezTo>
                    <a:pt x="376" y="347"/>
                    <a:pt x="381" y="289"/>
                    <a:pt x="352" y="254"/>
                  </a:cubicBezTo>
                  <a:lnTo>
                    <a:pt x="168" y="33"/>
                  </a:lnTo>
                  <a:cubicBezTo>
                    <a:pt x="151" y="12"/>
                    <a:pt x="125" y="1"/>
                    <a:pt x="99"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6"/>
            <p:cNvSpPr/>
            <p:nvPr/>
          </p:nvSpPr>
          <p:spPr>
            <a:xfrm>
              <a:off x="4048574" y="785507"/>
              <a:ext cx="11133" cy="12152"/>
            </a:xfrm>
            <a:custGeom>
              <a:avLst/>
              <a:gdLst/>
              <a:ahLst/>
              <a:cxnLst/>
              <a:rect l="l" t="t" r="r" b="b"/>
              <a:pathLst>
                <a:path w="470" h="513" extrusionOk="0">
                  <a:moveTo>
                    <a:pt x="98" y="1"/>
                  </a:moveTo>
                  <a:cubicBezTo>
                    <a:pt x="78" y="1"/>
                    <a:pt x="59" y="7"/>
                    <a:pt x="43" y="19"/>
                  </a:cubicBezTo>
                  <a:cubicBezTo>
                    <a:pt x="6" y="49"/>
                    <a:pt x="0" y="105"/>
                    <a:pt x="30" y="142"/>
                  </a:cubicBezTo>
                  <a:lnTo>
                    <a:pt x="304" y="480"/>
                  </a:lnTo>
                  <a:cubicBezTo>
                    <a:pt x="320" y="499"/>
                    <a:pt x="347" y="512"/>
                    <a:pt x="371" y="512"/>
                  </a:cubicBezTo>
                  <a:cubicBezTo>
                    <a:pt x="389" y="512"/>
                    <a:pt x="411" y="504"/>
                    <a:pt x="426" y="494"/>
                  </a:cubicBezTo>
                  <a:cubicBezTo>
                    <a:pt x="464" y="462"/>
                    <a:pt x="469" y="406"/>
                    <a:pt x="440" y="368"/>
                  </a:cubicBezTo>
                  <a:lnTo>
                    <a:pt x="168" y="33"/>
                  </a:lnTo>
                  <a:cubicBezTo>
                    <a:pt x="150" y="11"/>
                    <a:pt x="124" y="1"/>
                    <a:pt x="98" y="1"/>
                  </a:cubicBezTo>
                  <a:close/>
                </a:path>
              </a:pathLst>
            </a:custGeom>
            <a:solidFill>
              <a:srgbClr val="A0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6"/>
            <p:cNvSpPr/>
            <p:nvPr/>
          </p:nvSpPr>
          <p:spPr>
            <a:xfrm>
              <a:off x="4004089" y="292500"/>
              <a:ext cx="125473" cy="92973"/>
            </a:xfrm>
            <a:custGeom>
              <a:avLst/>
              <a:gdLst/>
              <a:ahLst/>
              <a:cxnLst/>
              <a:rect l="l" t="t" r="r" b="b"/>
              <a:pathLst>
                <a:path w="5297" h="3925" extrusionOk="0">
                  <a:moveTo>
                    <a:pt x="1030" y="1"/>
                  </a:moveTo>
                  <a:cubicBezTo>
                    <a:pt x="914" y="1"/>
                    <a:pt x="789" y="22"/>
                    <a:pt x="661" y="77"/>
                  </a:cubicBezTo>
                  <a:cubicBezTo>
                    <a:pt x="104" y="314"/>
                    <a:pt x="0" y="690"/>
                    <a:pt x="0" y="690"/>
                  </a:cubicBezTo>
                  <a:lnTo>
                    <a:pt x="629" y="1961"/>
                  </a:lnTo>
                  <a:cubicBezTo>
                    <a:pt x="1124" y="2014"/>
                    <a:pt x="1489" y="2366"/>
                    <a:pt x="2046" y="2741"/>
                  </a:cubicBezTo>
                  <a:cubicBezTo>
                    <a:pt x="2731" y="3202"/>
                    <a:pt x="2949" y="3644"/>
                    <a:pt x="3810" y="3897"/>
                  </a:cubicBezTo>
                  <a:cubicBezTo>
                    <a:pt x="3876" y="3916"/>
                    <a:pt x="3934" y="3924"/>
                    <a:pt x="3983" y="3924"/>
                  </a:cubicBezTo>
                  <a:cubicBezTo>
                    <a:pt x="4303" y="3924"/>
                    <a:pt x="4297" y="3583"/>
                    <a:pt x="4297" y="3583"/>
                  </a:cubicBezTo>
                  <a:lnTo>
                    <a:pt x="4297" y="3583"/>
                  </a:lnTo>
                  <a:cubicBezTo>
                    <a:pt x="4297" y="3583"/>
                    <a:pt x="4350" y="3600"/>
                    <a:pt x="4430" y="3600"/>
                  </a:cubicBezTo>
                  <a:cubicBezTo>
                    <a:pt x="4578" y="3600"/>
                    <a:pt x="4821" y="3544"/>
                    <a:pt x="5008" y="3229"/>
                  </a:cubicBezTo>
                  <a:cubicBezTo>
                    <a:pt x="5296" y="2744"/>
                    <a:pt x="5008" y="2387"/>
                    <a:pt x="4830" y="2328"/>
                  </a:cubicBezTo>
                  <a:cubicBezTo>
                    <a:pt x="4830" y="2328"/>
                    <a:pt x="5171" y="1995"/>
                    <a:pt x="4950" y="1638"/>
                  </a:cubicBezTo>
                  <a:cubicBezTo>
                    <a:pt x="4723" y="1281"/>
                    <a:pt x="4302" y="1452"/>
                    <a:pt x="3903" y="1281"/>
                  </a:cubicBezTo>
                  <a:cubicBezTo>
                    <a:pt x="3498" y="1108"/>
                    <a:pt x="3359" y="669"/>
                    <a:pt x="2797" y="328"/>
                  </a:cubicBezTo>
                  <a:cubicBezTo>
                    <a:pt x="2563" y="183"/>
                    <a:pt x="2335" y="141"/>
                    <a:pt x="2148" y="141"/>
                  </a:cubicBezTo>
                  <a:cubicBezTo>
                    <a:pt x="1879" y="141"/>
                    <a:pt x="1694" y="229"/>
                    <a:pt x="1694" y="229"/>
                  </a:cubicBezTo>
                  <a:cubicBezTo>
                    <a:pt x="1694" y="229"/>
                    <a:pt x="1410" y="1"/>
                    <a:pt x="1030" y="1"/>
                  </a:cubicBezTo>
                  <a:close/>
                </a:path>
              </a:pathLst>
            </a:custGeom>
            <a:solidFill>
              <a:srgbClr val="D28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6"/>
            <p:cNvSpPr/>
            <p:nvPr/>
          </p:nvSpPr>
          <p:spPr>
            <a:xfrm>
              <a:off x="4134394" y="732258"/>
              <a:ext cx="17126" cy="19329"/>
            </a:xfrm>
            <a:custGeom>
              <a:avLst/>
              <a:gdLst/>
              <a:ahLst/>
              <a:cxnLst/>
              <a:rect l="l" t="t" r="r" b="b"/>
              <a:pathLst>
                <a:path w="723" h="816" extrusionOk="0">
                  <a:moveTo>
                    <a:pt x="98" y="0"/>
                  </a:moveTo>
                  <a:cubicBezTo>
                    <a:pt x="78" y="0"/>
                    <a:pt x="59" y="6"/>
                    <a:pt x="43" y="19"/>
                  </a:cubicBezTo>
                  <a:cubicBezTo>
                    <a:pt x="6" y="48"/>
                    <a:pt x="0" y="107"/>
                    <a:pt x="30" y="144"/>
                  </a:cubicBezTo>
                  <a:lnTo>
                    <a:pt x="557" y="784"/>
                  </a:lnTo>
                  <a:cubicBezTo>
                    <a:pt x="573" y="802"/>
                    <a:pt x="597" y="815"/>
                    <a:pt x="624" y="815"/>
                  </a:cubicBezTo>
                  <a:cubicBezTo>
                    <a:pt x="642" y="815"/>
                    <a:pt x="664" y="810"/>
                    <a:pt x="680" y="797"/>
                  </a:cubicBezTo>
                  <a:cubicBezTo>
                    <a:pt x="717" y="765"/>
                    <a:pt x="722" y="709"/>
                    <a:pt x="693" y="672"/>
                  </a:cubicBezTo>
                  <a:lnTo>
                    <a:pt x="165" y="32"/>
                  </a:lnTo>
                  <a:cubicBezTo>
                    <a:pt x="149" y="11"/>
                    <a:pt x="123" y="0"/>
                    <a:pt x="98"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6"/>
            <p:cNvSpPr/>
            <p:nvPr/>
          </p:nvSpPr>
          <p:spPr>
            <a:xfrm>
              <a:off x="4117600" y="736782"/>
              <a:ext cx="16865" cy="5330"/>
            </a:xfrm>
            <a:custGeom>
              <a:avLst/>
              <a:gdLst/>
              <a:ahLst/>
              <a:cxnLst/>
              <a:rect l="l" t="t" r="r" b="b"/>
              <a:pathLst>
                <a:path w="712" h="225" extrusionOk="0">
                  <a:moveTo>
                    <a:pt x="94" y="1"/>
                  </a:moveTo>
                  <a:cubicBezTo>
                    <a:pt x="48" y="1"/>
                    <a:pt x="6" y="37"/>
                    <a:pt x="3" y="81"/>
                  </a:cubicBezTo>
                  <a:cubicBezTo>
                    <a:pt x="1" y="132"/>
                    <a:pt x="38" y="174"/>
                    <a:pt x="83" y="180"/>
                  </a:cubicBezTo>
                  <a:lnTo>
                    <a:pt x="613" y="225"/>
                  </a:lnTo>
                  <a:lnTo>
                    <a:pt x="621" y="225"/>
                  </a:lnTo>
                  <a:cubicBezTo>
                    <a:pt x="669" y="225"/>
                    <a:pt x="707" y="193"/>
                    <a:pt x="709" y="145"/>
                  </a:cubicBezTo>
                  <a:cubicBezTo>
                    <a:pt x="712" y="94"/>
                    <a:pt x="677" y="52"/>
                    <a:pt x="629" y="49"/>
                  </a:cubicBezTo>
                  <a:lnTo>
                    <a:pt x="99" y="1"/>
                  </a:lnTo>
                  <a:cubicBezTo>
                    <a:pt x="98" y="1"/>
                    <a:pt x="96" y="1"/>
                    <a:pt x="94"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6"/>
            <p:cNvSpPr/>
            <p:nvPr/>
          </p:nvSpPr>
          <p:spPr>
            <a:xfrm>
              <a:off x="4127833" y="743533"/>
              <a:ext cx="11560" cy="7035"/>
            </a:xfrm>
            <a:custGeom>
              <a:avLst/>
              <a:gdLst/>
              <a:ahLst/>
              <a:cxnLst/>
              <a:rect l="l" t="t" r="r" b="b"/>
              <a:pathLst>
                <a:path w="488" h="297" extrusionOk="0">
                  <a:moveTo>
                    <a:pt x="387" y="1"/>
                  </a:moveTo>
                  <a:cubicBezTo>
                    <a:pt x="376" y="1"/>
                    <a:pt x="365" y="3"/>
                    <a:pt x="355" y="6"/>
                  </a:cubicBezTo>
                  <a:lnTo>
                    <a:pt x="67" y="124"/>
                  </a:lnTo>
                  <a:cubicBezTo>
                    <a:pt x="22" y="142"/>
                    <a:pt x="0" y="193"/>
                    <a:pt x="19" y="241"/>
                  </a:cubicBezTo>
                  <a:cubicBezTo>
                    <a:pt x="32" y="276"/>
                    <a:pt x="64" y="297"/>
                    <a:pt x="101" y="297"/>
                  </a:cubicBezTo>
                  <a:cubicBezTo>
                    <a:pt x="112" y="297"/>
                    <a:pt x="123" y="294"/>
                    <a:pt x="133" y="289"/>
                  </a:cubicBezTo>
                  <a:lnTo>
                    <a:pt x="421" y="174"/>
                  </a:lnTo>
                  <a:cubicBezTo>
                    <a:pt x="466" y="153"/>
                    <a:pt x="488" y="102"/>
                    <a:pt x="472" y="57"/>
                  </a:cubicBezTo>
                  <a:cubicBezTo>
                    <a:pt x="455" y="20"/>
                    <a:pt x="422" y="1"/>
                    <a:pt x="387"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6"/>
            <p:cNvSpPr/>
            <p:nvPr/>
          </p:nvSpPr>
          <p:spPr>
            <a:xfrm>
              <a:off x="4101208" y="737540"/>
              <a:ext cx="8149" cy="20869"/>
            </a:xfrm>
            <a:custGeom>
              <a:avLst/>
              <a:gdLst/>
              <a:ahLst/>
              <a:cxnLst/>
              <a:rect l="l" t="t" r="r" b="b"/>
              <a:pathLst>
                <a:path w="344" h="881" extrusionOk="0">
                  <a:moveTo>
                    <a:pt x="99" y="1"/>
                  </a:moveTo>
                  <a:cubicBezTo>
                    <a:pt x="92" y="1"/>
                    <a:pt x="85" y="2"/>
                    <a:pt x="77" y="4"/>
                  </a:cubicBezTo>
                  <a:cubicBezTo>
                    <a:pt x="29" y="12"/>
                    <a:pt x="0" y="60"/>
                    <a:pt x="11" y="110"/>
                  </a:cubicBezTo>
                  <a:lnTo>
                    <a:pt x="160" y="808"/>
                  </a:lnTo>
                  <a:cubicBezTo>
                    <a:pt x="171" y="848"/>
                    <a:pt x="205" y="880"/>
                    <a:pt x="245" y="880"/>
                  </a:cubicBezTo>
                  <a:cubicBezTo>
                    <a:pt x="253" y="880"/>
                    <a:pt x="258" y="880"/>
                    <a:pt x="266" y="875"/>
                  </a:cubicBezTo>
                  <a:cubicBezTo>
                    <a:pt x="312" y="867"/>
                    <a:pt x="344" y="819"/>
                    <a:pt x="333" y="768"/>
                  </a:cubicBezTo>
                  <a:lnTo>
                    <a:pt x="184" y="70"/>
                  </a:lnTo>
                  <a:cubicBezTo>
                    <a:pt x="175" y="30"/>
                    <a:pt x="139" y="1"/>
                    <a:pt x="99"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6"/>
            <p:cNvSpPr/>
            <p:nvPr/>
          </p:nvSpPr>
          <p:spPr>
            <a:xfrm>
              <a:off x="4084674" y="740193"/>
              <a:ext cx="15610" cy="11133"/>
            </a:xfrm>
            <a:custGeom>
              <a:avLst/>
              <a:gdLst/>
              <a:ahLst/>
              <a:cxnLst/>
              <a:rect l="l" t="t" r="r" b="b"/>
              <a:pathLst>
                <a:path w="659" h="470" extrusionOk="0">
                  <a:moveTo>
                    <a:pt x="105" y="0"/>
                  </a:moveTo>
                  <a:cubicBezTo>
                    <a:pt x="74" y="0"/>
                    <a:pt x="44" y="15"/>
                    <a:pt x="27" y="41"/>
                  </a:cubicBezTo>
                  <a:cubicBezTo>
                    <a:pt x="0" y="81"/>
                    <a:pt x="13" y="137"/>
                    <a:pt x="53" y="163"/>
                  </a:cubicBezTo>
                  <a:lnTo>
                    <a:pt x="509" y="457"/>
                  </a:lnTo>
                  <a:cubicBezTo>
                    <a:pt x="528" y="465"/>
                    <a:pt x="544" y="470"/>
                    <a:pt x="557" y="470"/>
                  </a:cubicBezTo>
                  <a:cubicBezTo>
                    <a:pt x="586" y="470"/>
                    <a:pt x="613" y="457"/>
                    <a:pt x="631" y="430"/>
                  </a:cubicBezTo>
                  <a:cubicBezTo>
                    <a:pt x="658" y="390"/>
                    <a:pt x="645" y="334"/>
                    <a:pt x="605" y="307"/>
                  </a:cubicBezTo>
                  <a:lnTo>
                    <a:pt x="152" y="14"/>
                  </a:lnTo>
                  <a:cubicBezTo>
                    <a:pt x="138" y="5"/>
                    <a:pt x="121" y="0"/>
                    <a:pt x="105"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6"/>
            <p:cNvSpPr/>
            <p:nvPr/>
          </p:nvSpPr>
          <p:spPr>
            <a:xfrm>
              <a:off x="4053312" y="743036"/>
              <a:ext cx="19708" cy="6538"/>
            </a:xfrm>
            <a:custGeom>
              <a:avLst/>
              <a:gdLst/>
              <a:ahLst/>
              <a:cxnLst/>
              <a:rect l="l" t="t" r="r" b="b"/>
              <a:pathLst>
                <a:path w="832" h="276" extrusionOk="0">
                  <a:moveTo>
                    <a:pt x="736" y="0"/>
                  </a:moveTo>
                  <a:cubicBezTo>
                    <a:pt x="732" y="0"/>
                    <a:pt x="728" y="0"/>
                    <a:pt x="725" y="1"/>
                  </a:cubicBezTo>
                  <a:lnTo>
                    <a:pt x="80" y="99"/>
                  </a:lnTo>
                  <a:cubicBezTo>
                    <a:pt x="35" y="107"/>
                    <a:pt x="0" y="155"/>
                    <a:pt x="5" y="201"/>
                  </a:cubicBezTo>
                  <a:cubicBezTo>
                    <a:pt x="13" y="243"/>
                    <a:pt x="51" y="275"/>
                    <a:pt x="93" y="275"/>
                  </a:cubicBezTo>
                  <a:lnTo>
                    <a:pt x="107" y="275"/>
                  </a:lnTo>
                  <a:lnTo>
                    <a:pt x="751" y="174"/>
                  </a:lnTo>
                  <a:cubicBezTo>
                    <a:pt x="802" y="166"/>
                    <a:pt x="831" y="121"/>
                    <a:pt x="826" y="75"/>
                  </a:cubicBezTo>
                  <a:cubicBezTo>
                    <a:pt x="819" y="29"/>
                    <a:pt x="779" y="0"/>
                    <a:pt x="736"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6"/>
            <p:cNvSpPr/>
            <p:nvPr/>
          </p:nvSpPr>
          <p:spPr>
            <a:xfrm>
              <a:off x="4064161" y="751611"/>
              <a:ext cx="10565" cy="4714"/>
            </a:xfrm>
            <a:custGeom>
              <a:avLst/>
              <a:gdLst/>
              <a:ahLst/>
              <a:cxnLst/>
              <a:rect l="l" t="t" r="r" b="b"/>
              <a:pathLst>
                <a:path w="446" h="199" extrusionOk="0">
                  <a:moveTo>
                    <a:pt x="351" y="1"/>
                  </a:moveTo>
                  <a:cubicBezTo>
                    <a:pt x="348" y="1"/>
                    <a:pt x="344" y="1"/>
                    <a:pt x="341" y="1"/>
                  </a:cubicBezTo>
                  <a:lnTo>
                    <a:pt x="88" y="22"/>
                  </a:lnTo>
                  <a:cubicBezTo>
                    <a:pt x="38" y="25"/>
                    <a:pt x="0" y="68"/>
                    <a:pt x="8" y="118"/>
                  </a:cubicBezTo>
                  <a:cubicBezTo>
                    <a:pt x="14" y="161"/>
                    <a:pt x="56" y="198"/>
                    <a:pt x="99" y="198"/>
                  </a:cubicBezTo>
                  <a:lnTo>
                    <a:pt x="104" y="198"/>
                  </a:lnTo>
                  <a:lnTo>
                    <a:pt x="357" y="180"/>
                  </a:lnTo>
                  <a:cubicBezTo>
                    <a:pt x="408" y="174"/>
                    <a:pt x="445" y="132"/>
                    <a:pt x="437" y="81"/>
                  </a:cubicBezTo>
                  <a:cubicBezTo>
                    <a:pt x="435" y="36"/>
                    <a:pt x="397" y="1"/>
                    <a:pt x="351"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6"/>
            <p:cNvSpPr/>
            <p:nvPr/>
          </p:nvSpPr>
          <p:spPr>
            <a:xfrm>
              <a:off x="4065795" y="758101"/>
              <a:ext cx="19471" cy="6419"/>
            </a:xfrm>
            <a:custGeom>
              <a:avLst/>
              <a:gdLst/>
              <a:ahLst/>
              <a:cxnLst/>
              <a:rect l="l" t="t" r="r" b="b"/>
              <a:pathLst>
                <a:path w="822" h="271" extrusionOk="0">
                  <a:moveTo>
                    <a:pt x="729" y="0"/>
                  </a:moveTo>
                  <a:cubicBezTo>
                    <a:pt x="724" y="0"/>
                    <a:pt x="719" y="1"/>
                    <a:pt x="714" y="2"/>
                  </a:cubicBezTo>
                  <a:lnTo>
                    <a:pt x="78" y="97"/>
                  </a:lnTo>
                  <a:cubicBezTo>
                    <a:pt x="32" y="105"/>
                    <a:pt x="1" y="151"/>
                    <a:pt x="6" y="196"/>
                  </a:cubicBezTo>
                  <a:cubicBezTo>
                    <a:pt x="11" y="241"/>
                    <a:pt x="48" y="271"/>
                    <a:pt x="94" y="271"/>
                  </a:cubicBezTo>
                  <a:lnTo>
                    <a:pt x="107" y="271"/>
                  </a:lnTo>
                  <a:lnTo>
                    <a:pt x="741" y="175"/>
                  </a:lnTo>
                  <a:cubicBezTo>
                    <a:pt x="792" y="167"/>
                    <a:pt x="821" y="121"/>
                    <a:pt x="816" y="73"/>
                  </a:cubicBezTo>
                  <a:cubicBezTo>
                    <a:pt x="809" y="30"/>
                    <a:pt x="771" y="0"/>
                    <a:pt x="729"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6"/>
            <p:cNvSpPr/>
            <p:nvPr/>
          </p:nvSpPr>
          <p:spPr>
            <a:xfrm>
              <a:off x="4003521" y="753387"/>
              <a:ext cx="4880" cy="15113"/>
            </a:xfrm>
            <a:custGeom>
              <a:avLst/>
              <a:gdLst/>
              <a:ahLst/>
              <a:cxnLst/>
              <a:rect l="l" t="t" r="r" b="b"/>
              <a:pathLst>
                <a:path w="206" h="638" extrusionOk="0">
                  <a:moveTo>
                    <a:pt x="88" y="1"/>
                  </a:moveTo>
                  <a:cubicBezTo>
                    <a:pt x="37" y="3"/>
                    <a:pt x="0" y="43"/>
                    <a:pt x="5" y="94"/>
                  </a:cubicBezTo>
                  <a:lnTo>
                    <a:pt x="24" y="552"/>
                  </a:lnTo>
                  <a:cubicBezTo>
                    <a:pt x="27" y="600"/>
                    <a:pt x="67" y="637"/>
                    <a:pt x="115" y="637"/>
                  </a:cubicBezTo>
                  <a:lnTo>
                    <a:pt x="117" y="637"/>
                  </a:lnTo>
                  <a:cubicBezTo>
                    <a:pt x="168" y="632"/>
                    <a:pt x="205" y="592"/>
                    <a:pt x="200" y="544"/>
                  </a:cubicBezTo>
                  <a:lnTo>
                    <a:pt x="181" y="83"/>
                  </a:lnTo>
                  <a:cubicBezTo>
                    <a:pt x="176" y="33"/>
                    <a:pt x="139" y="1"/>
                    <a:pt x="88"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6"/>
            <p:cNvSpPr/>
            <p:nvPr/>
          </p:nvSpPr>
          <p:spPr>
            <a:xfrm>
              <a:off x="3989261" y="755709"/>
              <a:ext cx="23924" cy="18216"/>
            </a:xfrm>
            <a:custGeom>
              <a:avLst/>
              <a:gdLst/>
              <a:ahLst/>
              <a:cxnLst/>
              <a:rect l="l" t="t" r="r" b="b"/>
              <a:pathLst>
                <a:path w="1010" h="769" extrusionOk="0">
                  <a:moveTo>
                    <a:pt x="99" y="0"/>
                  </a:moveTo>
                  <a:cubicBezTo>
                    <a:pt x="69" y="0"/>
                    <a:pt x="40" y="15"/>
                    <a:pt x="24" y="41"/>
                  </a:cubicBezTo>
                  <a:cubicBezTo>
                    <a:pt x="0" y="81"/>
                    <a:pt x="13" y="140"/>
                    <a:pt x="53" y="161"/>
                  </a:cubicBezTo>
                  <a:lnTo>
                    <a:pt x="658" y="518"/>
                  </a:lnTo>
                  <a:lnTo>
                    <a:pt x="839" y="734"/>
                  </a:lnTo>
                  <a:cubicBezTo>
                    <a:pt x="855" y="758"/>
                    <a:pt x="882" y="769"/>
                    <a:pt x="909" y="769"/>
                  </a:cubicBezTo>
                  <a:cubicBezTo>
                    <a:pt x="930" y="769"/>
                    <a:pt x="948" y="761"/>
                    <a:pt x="967" y="747"/>
                  </a:cubicBezTo>
                  <a:cubicBezTo>
                    <a:pt x="1002" y="718"/>
                    <a:pt x="1010" y="662"/>
                    <a:pt x="975" y="625"/>
                  </a:cubicBezTo>
                  <a:lnTo>
                    <a:pt x="786" y="396"/>
                  </a:lnTo>
                  <a:cubicBezTo>
                    <a:pt x="781" y="388"/>
                    <a:pt x="773" y="382"/>
                    <a:pt x="762" y="374"/>
                  </a:cubicBezTo>
                  <a:lnTo>
                    <a:pt x="144" y="12"/>
                  </a:lnTo>
                  <a:cubicBezTo>
                    <a:pt x="130" y="4"/>
                    <a:pt x="114" y="0"/>
                    <a:pt x="99"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6"/>
            <p:cNvSpPr/>
            <p:nvPr/>
          </p:nvSpPr>
          <p:spPr>
            <a:xfrm>
              <a:off x="4037394" y="747892"/>
              <a:ext cx="8243" cy="20798"/>
            </a:xfrm>
            <a:custGeom>
              <a:avLst/>
              <a:gdLst/>
              <a:ahLst/>
              <a:cxnLst/>
              <a:rect l="l" t="t" r="r" b="b"/>
              <a:pathLst>
                <a:path w="348" h="878" extrusionOk="0">
                  <a:moveTo>
                    <a:pt x="98" y="1"/>
                  </a:moveTo>
                  <a:cubicBezTo>
                    <a:pt x="91" y="1"/>
                    <a:pt x="83" y="2"/>
                    <a:pt x="75" y="4"/>
                  </a:cubicBezTo>
                  <a:cubicBezTo>
                    <a:pt x="30" y="12"/>
                    <a:pt x="1" y="60"/>
                    <a:pt x="9" y="110"/>
                  </a:cubicBezTo>
                  <a:lnTo>
                    <a:pt x="163" y="808"/>
                  </a:lnTo>
                  <a:cubicBezTo>
                    <a:pt x="174" y="848"/>
                    <a:pt x="209" y="877"/>
                    <a:pt x="248" y="877"/>
                  </a:cubicBezTo>
                  <a:cubicBezTo>
                    <a:pt x="256" y="877"/>
                    <a:pt x="262" y="877"/>
                    <a:pt x="270" y="875"/>
                  </a:cubicBezTo>
                  <a:cubicBezTo>
                    <a:pt x="315" y="864"/>
                    <a:pt x="347" y="819"/>
                    <a:pt x="336" y="768"/>
                  </a:cubicBezTo>
                  <a:lnTo>
                    <a:pt x="182" y="70"/>
                  </a:lnTo>
                  <a:cubicBezTo>
                    <a:pt x="175" y="30"/>
                    <a:pt x="140" y="1"/>
                    <a:pt x="98"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6"/>
            <p:cNvSpPr/>
            <p:nvPr/>
          </p:nvSpPr>
          <p:spPr>
            <a:xfrm>
              <a:off x="4019865" y="749313"/>
              <a:ext cx="13526" cy="5685"/>
            </a:xfrm>
            <a:custGeom>
              <a:avLst/>
              <a:gdLst/>
              <a:ahLst/>
              <a:cxnLst/>
              <a:rect l="l" t="t" r="r" b="b"/>
              <a:pathLst>
                <a:path w="571" h="240" extrusionOk="0">
                  <a:moveTo>
                    <a:pt x="480" y="0"/>
                  </a:moveTo>
                  <a:cubicBezTo>
                    <a:pt x="475" y="0"/>
                    <a:pt x="469" y="1"/>
                    <a:pt x="464" y="2"/>
                  </a:cubicBezTo>
                  <a:lnTo>
                    <a:pt x="80" y="66"/>
                  </a:lnTo>
                  <a:cubicBezTo>
                    <a:pt x="35" y="72"/>
                    <a:pt x="0" y="119"/>
                    <a:pt x="8" y="165"/>
                  </a:cubicBezTo>
                  <a:cubicBezTo>
                    <a:pt x="13" y="210"/>
                    <a:pt x="53" y="239"/>
                    <a:pt x="93" y="239"/>
                  </a:cubicBezTo>
                  <a:lnTo>
                    <a:pt x="107" y="239"/>
                  </a:lnTo>
                  <a:lnTo>
                    <a:pt x="490" y="175"/>
                  </a:lnTo>
                  <a:cubicBezTo>
                    <a:pt x="536" y="170"/>
                    <a:pt x="570" y="122"/>
                    <a:pt x="562" y="77"/>
                  </a:cubicBezTo>
                  <a:cubicBezTo>
                    <a:pt x="558" y="32"/>
                    <a:pt x="520" y="0"/>
                    <a:pt x="480"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6"/>
            <p:cNvSpPr/>
            <p:nvPr/>
          </p:nvSpPr>
          <p:spPr>
            <a:xfrm>
              <a:off x="4024460" y="755566"/>
              <a:ext cx="8741" cy="4856"/>
            </a:xfrm>
            <a:custGeom>
              <a:avLst/>
              <a:gdLst/>
              <a:ahLst/>
              <a:cxnLst/>
              <a:rect l="l" t="t" r="r" b="b"/>
              <a:pathLst>
                <a:path w="369" h="205" extrusionOk="0">
                  <a:moveTo>
                    <a:pt x="278" y="0"/>
                  </a:moveTo>
                  <a:cubicBezTo>
                    <a:pt x="273" y="0"/>
                    <a:pt x="267" y="1"/>
                    <a:pt x="262" y="2"/>
                  </a:cubicBezTo>
                  <a:lnTo>
                    <a:pt x="81" y="31"/>
                  </a:lnTo>
                  <a:cubicBezTo>
                    <a:pt x="30" y="39"/>
                    <a:pt x="1" y="85"/>
                    <a:pt x="6" y="133"/>
                  </a:cubicBezTo>
                  <a:cubicBezTo>
                    <a:pt x="9" y="175"/>
                    <a:pt x="49" y="204"/>
                    <a:pt x="89" y="204"/>
                  </a:cubicBezTo>
                  <a:lnTo>
                    <a:pt x="102" y="204"/>
                  </a:lnTo>
                  <a:lnTo>
                    <a:pt x="288" y="175"/>
                  </a:lnTo>
                  <a:cubicBezTo>
                    <a:pt x="336" y="167"/>
                    <a:pt x="368" y="122"/>
                    <a:pt x="363" y="74"/>
                  </a:cubicBezTo>
                  <a:cubicBezTo>
                    <a:pt x="356" y="34"/>
                    <a:pt x="320" y="0"/>
                    <a:pt x="278"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6"/>
            <p:cNvSpPr/>
            <p:nvPr/>
          </p:nvSpPr>
          <p:spPr>
            <a:xfrm>
              <a:off x="3956572" y="758527"/>
              <a:ext cx="19708" cy="6632"/>
            </a:xfrm>
            <a:custGeom>
              <a:avLst/>
              <a:gdLst/>
              <a:ahLst/>
              <a:cxnLst/>
              <a:rect l="l" t="t" r="r" b="b"/>
              <a:pathLst>
                <a:path w="832" h="280" extrusionOk="0">
                  <a:moveTo>
                    <a:pt x="739" y="1"/>
                  </a:moveTo>
                  <a:cubicBezTo>
                    <a:pt x="735" y="1"/>
                    <a:pt x="730" y="1"/>
                    <a:pt x="725" y="2"/>
                  </a:cubicBezTo>
                  <a:lnTo>
                    <a:pt x="80" y="106"/>
                  </a:lnTo>
                  <a:cubicBezTo>
                    <a:pt x="35" y="114"/>
                    <a:pt x="0" y="159"/>
                    <a:pt x="8" y="207"/>
                  </a:cubicBezTo>
                  <a:cubicBezTo>
                    <a:pt x="16" y="250"/>
                    <a:pt x="51" y="279"/>
                    <a:pt x="93" y="279"/>
                  </a:cubicBezTo>
                  <a:lnTo>
                    <a:pt x="107" y="279"/>
                  </a:lnTo>
                  <a:lnTo>
                    <a:pt x="751" y="175"/>
                  </a:lnTo>
                  <a:cubicBezTo>
                    <a:pt x="797" y="170"/>
                    <a:pt x="831" y="122"/>
                    <a:pt x="823" y="77"/>
                  </a:cubicBezTo>
                  <a:cubicBezTo>
                    <a:pt x="819" y="31"/>
                    <a:pt x="782" y="1"/>
                    <a:pt x="739"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6"/>
            <p:cNvSpPr/>
            <p:nvPr/>
          </p:nvSpPr>
          <p:spPr>
            <a:xfrm>
              <a:off x="3976872" y="764947"/>
              <a:ext cx="11204" cy="12128"/>
            </a:xfrm>
            <a:custGeom>
              <a:avLst/>
              <a:gdLst/>
              <a:ahLst/>
              <a:cxnLst/>
              <a:rect l="l" t="t" r="r" b="b"/>
              <a:pathLst>
                <a:path w="473" h="512" extrusionOk="0">
                  <a:moveTo>
                    <a:pt x="98" y="0"/>
                  </a:moveTo>
                  <a:cubicBezTo>
                    <a:pt x="79" y="0"/>
                    <a:pt x="60" y="6"/>
                    <a:pt x="44" y="19"/>
                  </a:cubicBezTo>
                  <a:cubicBezTo>
                    <a:pt x="6" y="48"/>
                    <a:pt x="1" y="104"/>
                    <a:pt x="30" y="141"/>
                  </a:cubicBezTo>
                  <a:lnTo>
                    <a:pt x="307" y="477"/>
                  </a:lnTo>
                  <a:cubicBezTo>
                    <a:pt x="323" y="501"/>
                    <a:pt x="347" y="512"/>
                    <a:pt x="374" y="512"/>
                  </a:cubicBezTo>
                  <a:cubicBezTo>
                    <a:pt x="393" y="512"/>
                    <a:pt x="414" y="504"/>
                    <a:pt x="430" y="490"/>
                  </a:cubicBezTo>
                  <a:cubicBezTo>
                    <a:pt x="467" y="461"/>
                    <a:pt x="472" y="405"/>
                    <a:pt x="443" y="368"/>
                  </a:cubicBezTo>
                  <a:lnTo>
                    <a:pt x="166" y="32"/>
                  </a:lnTo>
                  <a:cubicBezTo>
                    <a:pt x="149" y="11"/>
                    <a:pt x="124" y="0"/>
                    <a:pt x="98"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6"/>
            <p:cNvSpPr/>
            <p:nvPr/>
          </p:nvSpPr>
          <p:spPr>
            <a:xfrm>
              <a:off x="3969505" y="766178"/>
              <a:ext cx="9049" cy="9380"/>
            </a:xfrm>
            <a:custGeom>
              <a:avLst/>
              <a:gdLst/>
              <a:ahLst/>
              <a:cxnLst/>
              <a:rect l="l" t="t" r="r" b="b"/>
              <a:pathLst>
                <a:path w="382" h="396" extrusionOk="0">
                  <a:moveTo>
                    <a:pt x="98" y="0"/>
                  </a:moveTo>
                  <a:cubicBezTo>
                    <a:pt x="79" y="0"/>
                    <a:pt x="60" y="7"/>
                    <a:pt x="46" y="20"/>
                  </a:cubicBezTo>
                  <a:cubicBezTo>
                    <a:pt x="8" y="49"/>
                    <a:pt x="0" y="105"/>
                    <a:pt x="32" y="143"/>
                  </a:cubicBezTo>
                  <a:lnTo>
                    <a:pt x="213" y="364"/>
                  </a:lnTo>
                  <a:cubicBezTo>
                    <a:pt x="232" y="385"/>
                    <a:pt x="256" y="396"/>
                    <a:pt x="280" y="396"/>
                  </a:cubicBezTo>
                  <a:cubicBezTo>
                    <a:pt x="301" y="396"/>
                    <a:pt x="320" y="388"/>
                    <a:pt x="339" y="377"/>
                  </a:cubicBezTo>
                  <a:cubicBezTo>
                    <a:pt x="376" y="345"/>
                    <a:pt x="381" y="289"/>
                    <a:pt x="352" y="252"/>
                  </a:cubicBezTo>
                  <a:lnTo>
                    <a:pt x="168" y="34"/>
                  </a:lnTo>
                  <a:cubicBezTo>
                    <a:pt x="151" y="12"/>
                    <a:pt x="125" y="0"/>
                    <a:pt x="98"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6"/>
            <p:cNvSpPr/>
            <p:nvPr/>
          </p:nvSpPr>
          <p:spPr>
            <a:xfrm>
              <a:off x="3961807" y="767363"/>
              <a:ext cx="11133" cy="12175"/>
            </a:xfrm>
            <a:custGeom>
              <a:avLst/>
              <a:gdLst/>
              <a:ahLst/>
              <a:cxnLst/>
              <a:rect l="l" t="t" r="r" b="b"/>
              <a:pathLst>
                <a:path w="470" h="514" extrusionOk="0">
                  <a:moveTo>
                    <a:pt x="96" y="0"/>
                  </a:moveTo>
                  <a:cubicBezTo>
                    <a:pt x="77" y="0"/>
                    <a:pt x="58" y="6"/>
                    <a:pt x="43" y="18"/>
                  </a:cubicBezTo>
                  <a:cubicBezTo>
                    <a:pt x="6" y="50"/>
                    <a:pt x="0" y="106"/>
                    <a:pt x="30" y="143"/>
                  </a:cubicBezTo>
                  <a:lnTo>
                    <a:pt x="304" y="479"/>
                  </a:lnTo>
                  <a:cubicBezTo>
                    <a:pt x="320" y="500"/>
                    <a:pt x="344" y="514"/>
                    <a:pt x="371" y="514"/>
                  </a:cubicBezTo>
                  <a:cubicBezTo>
                    <a:pt x="389" y="514"/>
                    <a:pt x="411" y="506"/>
                    <a:pt x="427" y="492"/>
                  </a:cubicBezTo>
                  <a:cubicBezTo>
                    <a:pt x="464" y="463"/>
                    <a:pt x="469" y="404"/>
                    <a:pt x="440" y="370"/>
                  </a:cubicBezTo>
                  <a:lnTo>
                    <a:pt x="168" y="31"/>
                  </a:lnTo>
                  <a:cubicBezTo>
                    <a:pt x="149" y="11"/>
                    <a:pt x="123" y="0"/>
                    <a:pt x="96"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36"/>
            <p:cNvSpPr/>
            <p:nvPr/>
          </p:nvSpPr>
          <p:spPr>
            <a:xfrm>
              <a:off x="4178192" y="785200"/>
              <a:ext cx="8149" cy="20845"/>
            </a:xfrm>
            <a:custGeom>
              <a:avLst/>
              <a:gdLst/>
              <a:ahLst/>
              <a:cxnLst/>
              <a:rect l="l" t="t" r="r" b="b"/>
              <a:pathLst>
                <a:path w="344" h="880" extrusionOk="0">
                  <a:moveTo>
                    <a:pt x="99" y="0"/>
                  </a:moveTo>
                  <a:cubicBezTo>
                    <a:pt x="92" y="0"/>
                    <a:pt x="85" y="1"/>
                    <a:pt x="77" y="3"/>
                  </a:cubicBezTo>
                  <a:cubicBezTo>
                    <a:pt x="29" y="11"/>
                    <a:pt x="0" y="59"/>
                    <a:pt x="11" y="110"/>
                  </a:cubicBezTo>
                  <a:lnTo>
                    <a:pt x="160" y="808"/>
                  </a:lnTo>
                  <a:cubicBezTo>
                    <a:pt x="171" y="848"/>
                    <a:pt x="205" y="880"/>
                    <a:pt x="245" y="880"/>
                  </a:cubicBezTo>
                  <a:cubicBezTo>
                    <a:pt x="253" y="880"/>
                    <a:pt x="258" y="880"/>
                    <a:pt x="266" y="874"/>
                  </a:cubicBezTo>
                  <a:cubicBezTo>
                    <a:pt x="312" y="866"/>
                    <a:pt x="344" y="818"/>
                    <a:pt x="333" y="768"/>
                  </a:cubicBezTo>
                  <a:lnTo>
                    <a:pt x="184" y="70"/>
                  </a:lnTo>
                  <a:cubicBezTo>
                    <a:pt x="175" y="29"/>
                    <a:pt x="139" y="0"/>
                    <a:pt x="99"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36"/>
            <p:cNvSpPr/>
            <p:nvPr/>
          </p:nvSpPr>
          <p:spPr>
            <a:xfrm>
              <a:off x="4161658" y="787781"/>
              <a:ext cx="15610" cy="11133"/>
            </a:xfrm>
            <a:custGeom>
              <a:avLst/>
              <a:gdLst/>
              <a:ahLst/>
              <a:cxnLst/>
              <a:rect l="l" t="t" r="r" b="b"/>
              <a:pathLst>
                <a:path w="659" h="470" extrusionOk="0">
                  <a:moveTo>
                    <a:pt x="105" y="0"/>
                  </a:moveTo>
                  <a:cubicBezTo>
                    <a:pt x="76" y="0"/>
                    <a:pt x="46" y="15"/>
                    <a:pt x="27" y="41"/>
                  </a:cubicBezTo>
                  <a:cubicBezTo>
                    <a:pt x="0" y="81"/>
                    <a:pt x="16" y="136"/>
                    <a:pt x="56" y="163"/>
                  </a:cubicBezTo>
                  <a:lnTo>
                    <a:pt x="509" y="456"/>
                  </a:lnTo>
                  <a:cubicBezTo>
                    <a:pt x="525" y="467"/>
                    <a:pt x="541" y="469"/>
                    <a:pt x="557" y="469"/>
                  </a:cubicBezTo>
                  <a:cubicBezTo>
                    <a:pt x="589" y="469"/>
                    <a:pt x="616" y="456"/>
                    <a:pt x="631" y="430"/>
                  </a:cubicBezTo>
                  <a:cubicBezTo>
                    <a:pt x="658" y="390"/>
                    <a:pt x="645" y="334"/>
                    <a:pt x="605" y="307"/>
                  </a:cubicBezTo>
                  <a:lnTo>
                    <a:pt x="152" y="14"/>
                  </a:lnTo>
                  <a:cubicBezTo>
                    <a:pt x="138" y="5"/>
                    <a:pt x="122" y="0"/>
                    <a:pt x="105"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6"/>
            <p:cNvSpPr/>
            <p:nvPr/>
          </p:nvSpPr>
          <p:spPr>
            <a:xfrm>
              <a:off x="4129728" y="790742"/>
              <a:ext cx="19755" cy="6538"/>
            </a:xfrm>
            <a:custGeom>
              <a:avLst/>
              <a:gdLst/>
              <a:ahLst/>
              <a:cxnLst/>
              <a:rect l="l" t="t" r="r" b="b"/>
              <a:pathLst>
                <a:path w="834" h="276" extrusionOk="0">
                  <a:moveTo>
                    <a:pt x="738" y="0"/>
                  </a:moveTo>
                  <a:cubicBezTo>
                    <a:pt x="735" y="0"/>
                    <a:pt x="731" y="0"/>
                    <a:pt x="727" y="1"/>
                  </a:cubicBezTo>
                  <a:lnTo>
                    <a:pt x="80" y="102"/>
                  </a:lnTo>
                  <a:cubicBezTo>
                    <a:pt x="35" y="107"/>
                    <a:pt x="0" y="155"/>
                    <a:pt x="8" y="201"/>
                  </a:cubicBezTo>
                  <a:cubicBezTo>
                    <a:pt x="13" y="241"/>
                    <a:pt x="51" y="275"/>
                    <a:pt x="93" y="275"/>
                  </a:cubicBezTo>
                  <a:lnTo>
                    <a:pt x="107" y="275"/>
                  </a:lnTo>
                  <a:lnTo>
                    <a:pt x="754" y="174"/>
                  </a:lnTo>
                  <a:cubicBezTo>
                    <a:pt x="802" y="169"/>
                    <a:pt x="834" y="121"/>
                    <a:pt x="826" y="75"/>
                  </a:cubicBezTo>
                  <a:cubicBezTo>
                    <a:pt x="821" y="29"/>
                    <a:pt x="780" y="0"/>
                    <a:pt x="738"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6"/>
            <p:cNvSpPr/>
            <p:nvPr/>
          </p:nvSpPr>
          <p:spPr>
            <a:xfrm>
              <a:off x="4140648" y="799365"/>
              <a:ext cx="10494" cy="4666"/>
            </a:xfrm>
            <a:custGeom>
              <a:avLst/>
              <a:gdLst/>
              <a:ahLst/>
              <a:cxnLst/>
              <a:rect l="l" t="t" r="r" b="b"/>
              <a:pathLst>
                <a:path w="443" h="197" extrusionOk="0">
                  <a:moveTo>
                    <a:pt x="351" y="1"/>
                  </a:moveTo>
                  <a:cubicBezTo>
                    <a:pt x="347" y="1"/>
                    <a:pt x="343" y="1"/>
                    <a:pt x="338" y="2"/>
                  </a:cubicBezTo>
                  <a:lnTo>
                    <a:pt x="85" y="20"/>
                  </a:lnTo>
                  <a:cubicBezTo>
                    <a:pt x="37" y="23"/>
                    <a:pt x="0" y="68"/>
                    <a:pt x="5" y="116"/>
                  </a:cubicBezTo>
                  <a:cubicBezTo>
                    <a:pt x="13" y="162"/>
                    <a:pt x="53" y="196"/>
                    <a:pt x="96" y="196"/>
                  </a:cubicBezTo>
                  <a:lnTo>
                    <a:pt x="104" y="196"/>
                  </a:lnTo>
                  <a:lnTo>
                    <a:pt x="357" y="178"/>
                  </a:lnTo>
                  <a:cubicBezTo>
                    <a:pt x="405" y="175"/>
                    <a:pt x="442" y="130"/>
                    <a:pt x="437" y="82"/>
                  </a:cubicBezTo>
                  <a:cubicBezTo>
                    <a:pt x="432" y="36"/>
                    <a:pt x="394" y="1"/>
                    <a:pt x="351"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6"/>
            <p:cNvSpPr/>
            <p:nvPr/>
          </p:nvSpPr>
          <p:spPr>
            <a:xfrm>
              <a:off x="4142093" y="805808"/>
              <a:ext cx="19708" cy="6419"/>
            </a:xfrm>
            <a:custGeom>
              <a:avLst/>
              <a:gdLst/>
              <a:ahLst/>
              <a:cxnLst/>
              <a:rect l="l" t="t" r="r" b="b"/>
              <a:pathLst>
                <a:path w="832" h="271" extrusionOk="0">
                  <a:moveTo>
                    <a:pt x="731" y="1"/>
                  </a:moveTo>
                  <a:cubicBezTo>
                    <a:pt x="727" y="1"/>
                    <a:pt x="723" y="1"/>
                    <a:pt x="720" y="2"/>
                  </a:cubicBezTo>
                  <a:lnTo>
                    <a:pt x="86" y="97"/>
                  </a:lnTo>
                  <a:cubicBezTo>
                    <a:pt x="35" y="105"/>
                    <a:pt x="0" y="151"/>
                    <a:pt x="11" y="199"/>
                  </a:cubicBezTo>
                  <a:cubicBezTo>
                    <a:pt x="19" y="241"/>
                    <a:pt x="54" y="271"/>
                    <a:pt x="99" y="271"/>
                  </a:cubicBezTo>
                  <a:lnTo>
                    <a:pt x="112" y="271"/>
                  </a:lnTo>
                  <a:lnTo>
                    <a:pt x="749" y="175"/>
                  </a:lnTo>
                  <a:cubicBezTo>
                    <a:pt x="797" y="169"/>
                    <a:pt x="831" y="121"/>
                    <a:pt x="821" y="76"/>
                  </a:cubicBezTo>
                  <a:cubicBezTo>
                    <a:pt x="816" y="29"/>
                    <a:pt x="775" y="1"/>
                    <a:pt x="731"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6"/>
            <p:cNvSpPr/>
            <p:nvPr/>
          </p:nvSpPr>
          <p:spPr>
            <a:xfrm>
              <a:off x="3998712" y="811872"/>
              <a:ext cx="19708" cy="6538"/>
            </a:xfrm>
            <a:custGeom>
              <a:avLst/>
              <a:gdLst/>
              <a:ahLst/>
              <a:cxnLst/>
              <a:rect l="l" t="t" r="r" b="b"/>
              <a:pathLst>
                <a:path w="832" h="276" extrusionOk="0">
                  <a:moveTo>
                    <a:pt x="736" y="1"/>
                  </a:moveTo>
                  <a:cubicBezTo>
                    <a:pt x="733" y="1"/>
                    <a:pt x="729" y="1"/>
                    <a:pt x="725" y="1"/>
                  </a:cubicBezTo>
                  <a:lnTo>
                    <a:pt x="81" y="103"/>
                  </a:lnTo>
                  <a:cubicBezTo>
                    <a:pt x="35" y="108"/>
                    <a:pt x="1" y="156"/>
                    <a:pt x="9" y="201"/>
                  </a:cubicBezTo>
                  <a:cubicBezTo>
                    <a:pt x="14" y="246"/>
                    <a:pt x="51" y="276"/>
                    <a:pt x="94" y="276"/>
                  </a:cubicBezTo>
                  <a:lnTo>
                    <a:pt x="107" y="276"/>
                  </a:lnTo>
                  <a:lnTo>
                    <a:pt x="752" y="174"/>
                  </a:lnTo>
                  <a:cubicBezTo>
                    <a:pt x="803" y="169"/>
                    <a:pt x="832" y="121"/>
                    <a:pt x="827" y="76"/>
                  </a:cubicBezTo>
                  <a:cubicBezTo>
                    <a:pt x="819" y="29"/>
                    <a:pt x="780" y="1"/>
                    <a:pt x="736"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6"/>
            <p:cNvSpPr/>
            <p:nvPr/>
          </p:nvSpPr>
          <p:spPr>
            <a:xfrm>
              <a:off x="4009703" y="820518"/>
              <a:ext cx="10494" cy="4643"/>
            </a:xfrm>
            <a:custGeom>
              <a:avLst/>
              <a:gdLst/>
              <a:ahLst/>
              <a:cxnLst/>
              <a:rect l="l" t="t" r="r" b="b"/>
              <a:pathLst>
                <a:path w="443" h="196" extrusionOk="0">
                  <a:moveTo>
                    <a:pt x="352" y="0"/>
                  </a:moveTo>
                  <a:cubicBezTo>
                    <a:pt x="347" y="0"/>
                    <a:pt x="343" y="1"/>
                    <a:pt x="339" y="1"/>
                  </a:cubicBezTo>
                  <a:lnTo>
                    <a:pt x="85" y="20"/>
                  </a:lnTo>
                  <a:cubicBezTo>
                    <a:pt x="38" y="23"/>
                    <a:pt x="0" y="68"/>
                    <a:pt x="6" y="116"/>
                  </a:cubicBezTo>
                  <a:cubicBezTo>
                    <a:pt x="11" y="164"/>
                    <a:pt x="48" y="196"/>
                    <a:pt x="96" y="196"/>
                  </a:cubicBezTo>
                  <a:lnTo>
                    <a:pt x="104" y="196"/>
                  </a:lnTo>
                  <a:lnTo>
                    <a:pt x="357" y="177"/>
                  </a:lnTo>
                  <a:cubicBezTo>
                    <a:pt x="405" y="174"/>
                    <a:pt x="442" y="129"/>
                    <a:pt x="437" y="81"/>
                  </a:cubicBezTo>
                  <a:cubicBezTo>
                    <a:pt x="432" y="35"/>
                    <a:pt x="394" y="0"/>
                    <a:pt x="352"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6"/>
            <p:cNvSpPr/>
            <p:nvPr/>
          </p:nvSpPr>
          <p:spPr>
            <a:xfrm>
              <a:off x="4011077" y="827032"/>
              <a:ext cx="19708" cy="6467"/>
            </a:xfrm>
            <a:custGeom>
              <a:avLst/>
              <a:gdLst/>
              <a:ahLst/>
              <a:cxnLst/>
              <a:rect l="l" t="t" r="r" b="b"/>
              <a:pathLst>
                <a:path w="832" h="273" extrusionOk="0">
                  <a:moveTo>
                    <a:pt x="731" y="0"/>
                  </a:moveTo>
                  <a:cubicBezTo>
                    <a:pt x="727" y="0"/>
                    <a:pt x="724" y="0"/>
                    <a:pt x="720" y="1"/>
                  </a:cubicBezTo>
                  <a:lnTo>
                    <a:pt x="86" y="99"/>
                  </a:lnTo>
                  <a:cubicBezTo>
                    <a:pt x="35" y="105"/>
                    <a:pt x="1" y="152"/>
                    <a:pt x="12" y="198"/>
                  </a:cubicBezTo>
                  <a:cubicBezTo>
                    <a:pt x="19" y="238"/>
                    <a:pt x="57" y="272"/>
                    <a:pt x="99" y="272"/>
                  </a:cubicBezTo>
                  <a:lnTo>
                    <a:pt x="113" y="272"/>
                  </a:lnTo>
                  <a:lnTo>
                    <a:pt x="747" y="174"/>
                  </a:lnTo>
                  <a:cubicBezTo>
                    <a:pt x="797" y="168"/>
                    <a:pt x="832" y="121"/>
                    <a:pt x="821" y="75"/>
                  </a:cubicBezTo>
                  <a:cubicBezTo>
                    <a:pt x="811" y="31"/>
                    <a:pt x="774" y="0"/>
                    <a:pt x="731"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6"/>
            <p:cNvSpPr/>
            <p:nvPr/>
          </p:nvSpPr>
          <p:spPr>
            <a:xfrm>
              <a:off x="4078918" y="801283"/>
              <a:ext cx="4880" cy="15042"/>
            </a:xfrm>
            <a:custGeom>
              <a:avLst/>
              <a:gdLst/>
              <a:ahLst/>
              <a:cxnLst/>
              <a:rect l="l" t="t" r="r" b="b"/>
              <a:pathLst>
                <a:path w="206" h="635" extrusionOk="0">
                  <a:moveTo>
                    <a:pt x="89" y="1"/>
                  </a:moveTo>
                  <a:cubicBezTo>
                    <a:pt x="38" y="3"/>
                    <a:pt x="1" y="43"/>
                    <a:pt x="6" y="94"/>
                  </a:cubicBezTo>
                  <a:lnTo>
                    <a:pt x="25" y="552"/>
                  </a:lnTo>
                  <a:cubicBezTo>
                    <a:pt x="27" y="600"/>
                    <a:pt x="67" y="635"/>
                    <a:pt x="115" y="635"/>
                  </a:cubicBezTo>
                  <a:lnTo>
                    <a:pt x="118" y="635"/>
                  </a:lnTo>
                  <a:cubicBezTo>
                    <a:pt x="168" y="632"/>
                    <a:pt x="206" y="592"/>
                    <a:pt x="200" y="542"/>
                  </a:cubicBezTo>
                  <a:lnTo>
                    <a:pt x="182" y="83"/>
                  </a:lnTo>
                  <a:cubicBezTo>
                    <a:pt x="179" y="33"/>
                    <a:pt x="142" y="1"/>
                    <a:pt x="89"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6"/>
            <p:cNvSpPr/>
            <p:nvPr/>
          </p:nvSpPr>
          <p:spPr>
            <a:xfrm>
              <a:off x="4064658" y="803605"/>
              <a:ext cx="23948" cy="18216"/>
            </a:xfrm>
            <a:custGeom>
              <a:avLst/>
              <a:gdLst/>
              <a:ahLst/>
              <a:cxnLst/>
              <a:rect l="l" t="t" r="r" b="b"/>
              <a:pathLst>
                <a:path w="1011" h="769" extrusionOk="0">
                  <a:moveTo>
                    <a:pt x="98" y="0"/>
                  </a:moveTo>
                  <a:cubicBezTo>
                    <a:pt x="68" y="0"/>
                    <a:pt x="40" y="15"/>
                    <a:pt x="25" y="41"/>
                  </a:cubicBezTo>
                  <a:cubicBezTo>
                    <a:pt x="1" y="84"/>
                    <a:pt x="14" y="137"/>
                    <a:pt x="54" y="161"/>
                  </a:cubicBezTo>
                  <a:lnTo>
                    <a:pt x="659" y="518"/>
                  </a:lnTo>
                  <a:lnTo>
                    <a:pt x="840" y="734"/>
                  </a:lnTo>
                  <a:cubicBezTo>
                    <a:pt x="856" y="758"/>
                    <a:pt x="882" y="769"/>
                    <a:pt x="909" y="769"/>
                  </a:cubicBezTo>
                  <a:cubicBezTo>
                    <a:pt x="930" y="769"/>
                    <a:pt x="949" y="761"/>
                    <a:pt x="965" y="747"/>
                  </a:cubicBezTo>
                  <a:cubicBezTo>
                    <a:pt x="1002" y="718"/>
                    <a:pt x="1010" y="662"/>
                    <a:pt x="976" y="625"/>
                  </a:cubicBezTo>
                  <a:lnTo>
                    <a:pt x="786" y="396"/>
                  </a:lnTo>
                  <a:cubicBezTo>
                    <a:pt x="781" y="388"/>
                    <a:pt x="773" y="382"/>
                    <a:pt x="762" y="374"/>
                  </a:cubicBezTo>
                  <a:lnTo>
                    <a:pt x="144" y="12"/>
                  </a:lnTo>
                  <a:cubicBezTo>
                    <a:pt x="129" y="4"/>
                    <a:pt x="113" y="0"/>
                    <a:pt x="98"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6"/>
            <p:cNvSpPr/>
            <p:nvPr/>
          </p:nvSpPr>
          <p:spPr>
            <a:xfrm>
              <a:off x="4039028" y="807655"/>
              <a:ext cx="8243" cy="20845"/>
            </a:xfrm>
            <a:custGeom>
              <a:avLst/>
              <a:gdLst/>
              <a:ahLst/>
              <a:cxnLst/>
              <a:rect l="l" t="t" r="r" b="b"/>
              <a:pathLst>
                <a:path w="348" h="880" extrusionOk="0">
                  <a:moveTo>
                    <a:pt x="99" y="1"/>
                  </a:moveTo>
                  <a:cubicBezTo>
                    <a:pt x="92" y="1"/>
                    <a:pt x="85" y="1"/>
                    <a:pt x="78" y="3"/>
                  </a:cubicBezTo>
                  <a:cubicBezTo>
                    <a:pt x="30" y="14"/>
                    <a:pt x="1" y="59"/>
                    <a:pt x="12" y="110"/>
                  </a:cubicBezTo>
                  <a:lnTo>
                    <a:pt x="163" y="811"/>
                  </a:lnTo>
                  <a:cubicBezTo>
                    <a:pt x="174" y="851"/>
                    <a:pt x="209" y="880"/>
                    <a:pt x="251" y="880"/>
                  </a:cubicBezTo>
                  <a:cubicBezTo>
                    <a:pt x="257" y="880"/>
                    <a:pt x="265" y="880"/>
                    <a:pt x="270" y="877"/>
                  </a:cubicBezTo>
                  <a:cubicBezTo>
                    <a:pt x="318" y="867"/>
                    <a:pt x="347" y="819"/>
                    <a:pt x="337" y="768"/>
                  </a:cubicBezTo>
                  <a:lnTo>
                    <a:pt x="185" y="70"/>
                  </a:lnTo>
                  <a:cubicBezTo>
                    <a:pt x="176" y="31"/>
                    <a:pt x="140" y="1"/>
                    <a:pt x="99"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6"/>
            <p:cNvSpPr/>
            <p:nvPr/>
          </p:nvSpPr>
          <p:spPr>
            <a:xfrm>
              <a:off x="4051227" y="821441"/>
              <a:ext cx="13526" cy="5614"/>
            </a:xfrm>
            <a:custGeom>
              <a:avLst/>
              <a:gdLst/>
              <a:ahLst/>
              <a:cxnLst/>
              <a:rect l="l" t="t" r="r" b="b"/>
              <a:pathLst>
                <a:path w="571" h="237" extrusionOk="0">
                  <a:moveTo>
                    <a:pt x="483" y="0"/>
                  </a:moveTo>
                  <a:cubicBezTo>
                    <a:pt x="477" y="0"/>
                    <a:pt x="470" y="1"/>
                    <a:pt x="464" y="2"/>
                  </a:cubicBezTo>
                  <a:lnTo>
                    <a:pt x="80" y="63"/>
                  </a:lnTo>
                  <a:cubicBezTo>
                    <a:pt x="35" y="71"/>
                    <a:pt x="0" y="117"/>
                    <a:pt x="8" y="165"/>
                  </a:cubicBezTo>
                  <a:cubicBezTo>
                    <a:pt x="16" y="207"/>
                    <a:pt x="51" y="237"/>
                    <a:pt x="93" y="237"/>
                  </a:cubicBezTo>
                  <a:lnTo>
                    <a:pt x="107" y="237"/>
                  </a:lnTo>
                  <a:lnTo>
                    <a:pt x="490" y="175"/>
                  </a:lnTo>
                  <a:cubicBezTo>
                    <a:pt x="538" y="167"/>
                    <a:pt x="570" y="122"/>
                    <a:pt x="565" y="74"/>
                  </a:cubicBezTo>
                  <a:cubicBezTo>
                    <a:pt x="558" y="30"/>
                    <a:pt x="525" y="0"/>
                    <a:pt x="483"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6"/>
            <p:cNvSpPr/>
            <p:nvPr/>
          </p:nvSpPr>
          <p:spPr>
            <a:xfrm>
              <a:off x="4051464" y="815970"/>
              <a:ext cx="8812" cy="4903"/>
            </a:xfrm>
            <a:custGeom>
              <a:avLst/>
              <a:gdLst/>
              <a:ahLst/>
              <a:cxnLst/>
              <a:rect l="l" t="t" r="r" b="b"/>
              <a:pathLst>
                <a:path w="372" h="207" extrusionOk="0">
                  <a:moveTo>
                    <a:pt x="278" y="0"/>
                  </a:moveTo>
                  <a:cubicBezTo>
                    <a:pt x="274" y="0"/>
                    <a:pt x="269" y="1"/>
                    <a:pt x="265" y="1"/>
                  </a:cubicBezTo>
                  <a:lnTo>
                    <a:pt x="81" y="33"/>
                  </a:lnTo>
                  <a:cubicBezTo>
                    <a:pt x="35" y="39"/>
                    <a:pt x="1" y="87"/>
                    <a:pt x="9" y="132"/>
                  </a:cubicBezTo>
                  <a:cubicBezTo>
                    <a:pt x="11" y="175"/>
                    <a:pt x="51" y="207"/>
                    <a:pt x="91" y="207"/>
                  </a:cubicBezTo>
                  <a:lnTo>
                    <a:pt x="105" y="207"/>
                  </a:lnTo>
                  <a:lnTo>
                    <a:pt x="291" y="175"/>
                  </a:lnTo>
                  <a:cubicBezTo>
                    <a:pt x="339" y="169"/>
                    <a:pt x="371" y="121"/>
                    <a:pt x="366" y="76"/>
                  </a:cubicBezTo>
                  <a:cubicBezTo>
                    <a:pt x="359" y="33"/>
                    <a:pt x="321" y="0"/>
                    <a:pt x="278"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6"/>
            <p:cNvSpPr/>
            <p:nvPr/>
          </p:nvSpPr>
          <p:spPr>
            <a:xfrm>
              <a:off x="4108764" y="810285"/>
              <a:ext cx="19661" cy="6609"/>
            </a:xfrm>
            <a:custGeom>
              <a:avLst/>
              <a:gdLst/>
              <a:ahLst/>
              <a:cxnLst/>
              <a:rect l="l" t="t" r="r" b="b"/>
              <a:pathLst>
                <a:path w="830" h="279" extrusionOk="0">
                  <a:moveTo>
                    <a:pt x="738" y="0"/>
                  </a:moveTo>
                  <a:cubicBezTo>
                    <a:pt x="733" y="0"/>
                    <a:pt x="728" y="1"/>
                    <a:pt x="723" y="2"/>
                  </a:cubicBezTo>
                  <a:lnTo>
                    <a:pt x="81" y="106"/>
                  </a:lnTo>
                  <a:cubicBezTo>
                    <a:pt x="33" y="114"/>
                    <a:pt x="1" y="159"/>
                    <a:pt x="6" y="207"/>
                  </a:cubicBezTo>
                  <a:cubicBezTo>
                    <a:pt x="14" y="247"/>
                    <a:pt x="51" y="279"/>
                    <a:pt x="94" y="279"/>
                  </a:cubicBezTo>
                  <a:lnTo>
                    <a:pt x="107" y="279"/>
                  </a:lnTo>
                  <a:lnTo>
                    <a:pt x="749" y="175"/>
                  </a:lnTo>
                  <a:cubicBezTo>
                    <a:pt x="795" y="170"/>
                    <a:pt x="829" y="122"/>
                    <a:pt x="824" y="76"/>
                  </a:cubicBezTo>
                  <a:cubicBezTo>
                    <a:pt x="817" y="31"/>
                    <a:pt x="782" y="0"/>
                    <a:pt x="738"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6"/>
            <p:cNvSpPr/>
            <p:nvPr/>
          </p:nvSpPr>
          <p:spPr>
            <a:xfrm>
              <a:off x="4096968" y="798299"/>
              <a:ext cx="11252" cy="12152"/>
            </a:xfrm>
            <a:custGeom>
              <a:avLst/>
              <a:gdLst/>
              <a:ahLst/>
              <a:cxnLst/>
              <a:rect l="l" t="t" r="r" b="b"/>
              <a:pathLst>
                <a:path w="475" h="513" extrusionOk="0">
                  <a:moveTo>
                    <a:pt x="100" y="0"/>
                  </a:moveTo>
                  <a:cubicBezTo>
                    <a:pt x="80" y="0"/>
                    <a:pt x="61" y="6"/>
                    <a:pt x="46" y="20"/>
                  </a:cubicBezTo>
                  <a:cubicBezTo>
                    <a:pt x="9" y="49"/>
                    <a:pt x="1" y="105"/>
                    <a:pt x="33" y="143"/>
                  </a:cubicBezTo>
                  <a:lnTo>
                    <a:pt x="310" y="478"/>
                  </a:lnTo>
                  <a:cubicBezTo>
                    <a:pt x="323" y="502"/>
                    <a:pt x="350" y="513"/>
                    <a:pt x="376" y="513"/>
                  </a:cubicBezTo>
                  <a:cubicBezTo>
                    <a:pt x="395" y="513"/>
                    <a:pt x="416" y="505"/>
                    <a:pt x="432" y="492"/>
                  </a:cubicBezTo>
                  <a:cubicBezTo>
                    <a:pt x="469" y="462"/>
                    <a:pt x="475" y="406"/>
                    <a:pt x="445" y="369"/>
                  </a:cubicBezTo>
                  <a:lnTo>
                    <a:pt x="168" y="31"/>
                  </a:lnTo>
                  <a:cubicBezTo>
                    <a:pt x="152" y="11"/>
                    <a:pt x="126" y="0"/>
                    <a:pt x="100"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6"/>
            <p:cNvSpPr/>
            <p:nvPr/>
          </p:nvSpPr>
          <p:spPr>
            <a:xfrm>
              <a:off x="4106561" y="799862"/>
              <a:ext cx="8978" cy="9404"/>
            </a:xfrm>
            <a:custGeom>
              <a:avLst/>
              <a:gdLst/>
              <a:ahLst/>
              <a:cxnLst/>
              <a:rect l="l" t="t" r="r" b="b"/>
              <a:pathLst>
                <a:path w="379" h="397" extrusionOk="0">
                  <a:moveTo>
                    <a:pt x="98" y="1"/>
                  </a:moveTo>
                  <a:cubicBezTo>
                    <a:pt x="79" y="1"/>
                    <a:pt x="59" y="7"/>
                    <a:pt x="43" y="21"/>
                  </a:cubicBezTo>
                  <a:cubicBezTo>
                    <a:pt x="6" y="50"/>
                    <a:pt x="0" y="106"/>
                    <a:pt x="30" y="143"/>
                  </a:cubicBezTo>
                  <a:lnTo>
                    <a:pt x="214" y="362"/>
                  </a:lnTo>
                  <a:cubicBezTo>
                    <a:pt x="227" y="386"/>
                    <a:pt x="254" y="396"/>
                    <a:pt x="280" y="396"/>
                  </a:cubicBezTo>
                  <a:cubicBezTo>
                    <a:pt x="299" y="396"/>
                    <a:pt x="320" y="388"/>
                    <a:pt x="336" y="375"/>
                  </a:cubicBezTo>
                  <a:cubicBezTo>
                    <a:pt x="373" y="346"/>
                    <a:pt x="379" y="290"/>
                    <a:pt x="349" y="253"/>
                  </a:cubicBezTo>
                  <a:lnTo>
                    <a:pt x="166" y="31"/>
                  </a:lnTo>
                  <a:cubicBezTo>
                    <a:pt x="149" y="12"/>
                    <a:pt x="124" y="1"/>
                    <a:pt x="98"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6"/>
            <p:cNvSpPr/>
            <p:nvPr/>
          </p:nvSpPr>
          <p:spPr>
            <a:xfrm>
              <a:off x="4112104" y="795930"/>
              <a:ext cx="11204" cy="12128"/>
            </a:xfrm>
            <a:custGeom>
              <a:avLst/>
              <a:gdLst/>
              <a:ahLst/>
              <a:cxnLst/>
              <a:rect l="l" t="t" r="r" b="b"/>
              <a:pathLst>
                <a:path w="473" h="512" extrusionOk="0">
                  <a:moveTo>
                    <a:pt x="100" y="0"/>
                  </a:moveTo>
                  <a:cubicBezTo>
                    <a:pt x="80" y="0"/>
                    <a:pt x="61" y="6"/>
                    <a:pt x="46" y="19"/>
                  </a:cubicBezTo>
                  <a:cubicBezTo>
                    <a:pt x="9" y="48"/>
                    <a:pt x="1" y="107"/>
                    <a:pt x="33" y="141"/>
                  </a:cubicBezTo>
                  <a:lnTo>
                    <a:pt x="305" y="480"/>
                  </a:lnTo>
                  <a:cubicBezTo>
                    <a:pt x="318" y="501"/>
                    <a:pt x="345" y="512"/>
                    <a:pt x="371" y="512"/>
                  </a:cubicBezTo>
                  <a:cubicBezTo>
                    <a:pt x="392" y="512"/>
                    <a:pt x="411" y="506"/>
                    <a:pt x="427" y="493"/>
                  </a:cubicBezTo>
                  <a:cubicBezTo>
                    <a:pt x="464" y="461"/>
                    <a:pt x="472" y="405"/>
                    <a:pt x="440" y="368"/>
                  </a:cubicBezTo>
                  <a:lnTo>
                    <a:pt x="169" y="32"/>
                  </a:lnTo>
                  <a:cubicBezTo>
                    <a:pt x="152" y="11"/>
                    <a:pt x="126" y="0"/>
                    <a:pt x="100"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36"/>
            <p:cNvSpPr/>
            <p:nvPr/>
          </p:nvSpPr>
          <p:spPr>
            <a:xfrm>
              <a:off x="4117908" y="779041"/>
              <a:ext cx="26293" cy="7746"/>
            </a:xfrm>
            <a:custGeom>
              <a:avLst/>
              <a:gdLst/>
              <a:ahLst/>
              <a:cxnLst/>
              <a:rect l="l" t="t" r="r" b="b"/>
              <a:pathLst>
                <a:path w="1110" h="327" extrusionOk="0">
                  <a:moveTo>
                    <a:pt x="1017" y="1"/>
                  </a:moveTo>
                  <a:cubicBezTo>
                    <a:pt x="1012" y="1"/>
                    <a:pt x="1007" y="1"/>
                    <a:pt x="1003" y="2"/>
                  </a:cubicBezTo>
                  <a:lnTo>
                    <a:pt x="81" y="154"/>
                  </a:lnTo>
                  <a:cubicBezTo>
                    <a:pt x="33" y="159"/>
                    <a:pt x="1" y="207"/>
                    <a:pt x="6" y="252"/>
                  </a:cubicBezTo>
                  <a:cubicBezTo>
                    <a:pt x="14" y="292"/>
                    <a:pt x="52" y="327"/>
                    <a:pt x="94" y="327"/>
                  </a:cubicBezTo>
                  <a:lnTo>
                    <a:pt x="108" y="327"/>
                  </a:lnTo>
                  <a:lnTo>
                    <a:pt x="1029" y="175"/>
                  </a:lnTo>
                  <a:cubicBezTo>
                    <a:pt x="1075" y="170"/>
                    <a:pt x="1109" y="122"/>
                    <a:pt x="1101" y="77"/>
                  </a:cubicBezTo>
                  <a:cubicBezTo>
                    <a:pt x="1096" y="31"/>
                    <a:pt x="1057" y="1"/>
                    <a:pt x="1017"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6"/>
            <p:cNvSpPr/>
            <p:nvPr/>
          </p:nvSpPr>
          <p:spPr>
            <a:xfrm>
              <a:off x="4112744" y="768026"/>
              <a:ext cx="11583" cy="12152"/>
            </a:xfrm>
            <a:custGeom>
              <a:avLst/>
              <a:gdLst/>
              <a:ahLst/>
              <a:cxnLst/>
              <a:rect l="l" t="t" r="r" b="b"/>
              <a:pathLst>
                <a:path w="489" h="513" extrusionOk="0">
                  <a:moveTo>
                    <a:pt x="100" y="0"/>
                  </a:moveTo>
                  <a:cubicBezTo>
                    <a:pt x="81" y="0"/>
                    <a:pt x="61" y="7"/>
                    <a:pt x="46" y="22"/>
                  </a:cubicBezTo>
                  <a:cubicBezTo>
                    <a:pt x="9" y="51"/>
                    <a:pt x="1" y="107"/>
                    <a:pt x="35" y="145"/>
                  </a:cubicBezTo>
                  <a:lnTo>
                    <a:pt x="323" y="480"/>
                  </a:lnTo>
                  <a:cubicBezTo>
                    <a:pt x="339" y="502"/>
                    <a:pt x="365" y="512"/>
                    <a:pt x="389" y="512"/>
                  </a:cubicBezTo>
                  <a:cubicBezTo>
                    <a:pt x="408" y="512"/>
                    <a:pt x="427" y="504"/>
                    <a:pt x="445" y="491"/>
                  </a:cubicBezTo>
                  <a:cubicBezTo>
                    <a:pt x="483" y="462"/>
                    <a:pt x="488" y="406"/>
                    <a:pt x="456" y="368"/>
                  </a:cubicBezTo>
                  <a:lnTo>
                    <a:pt x="168" y="33"/>
                  </a:lnTo>
                  <a:cubicBezTo>
                    <a:pt x="152" y="12"/>
                    <a:pt x="126" y="0"/>
                    <a:pt x="100"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6"/>
            <p:cNvSpPr/>
            <p:nvPr/>
          </p:nvSpPr>
          <p:spPr>
            <a:xfrm>
              <a:off x="4123214" y="769424"/>
              <a:ext cx="9238" cy="9475"/>
            </a:xfrm>
            <a:custGeom>
              <a:avLst/>
              <a:gdLst/>
              <a:ahLst/>
              <a:cxnLst/>
              <a:rect l="l" t="t" r="r" b="b"/>
              <a:pathLst>
                <a:path w="390" h="400" extrusionOk="0">
                  <a:moveTo>
                    <a:pt x="100" y="1"/>
                  </a:moveTo>
                  <a:cubicBezTo>
                    <a:pt x="80" y="1"/>
                    <a:pt x="60" y="8"/>
                    <a:pt x="43" y="22"/>
                  </a:cubicBezTo>
                  <a:cubicBezTo>
                    <a:pt x="6" y="51"/>
                    <a:pt x="1" y="110"/>
                    <a:pt x="33" y="147"/>
                  </a:cubicBezTo>
                  <a:lnTo>
                    <a:pt x="222" y="368"/>
                  </a:lnTo>
                  <a:cubicBezTo>
                    <a:pt x="241" y="387"/>
                    <a:pt x="267" y="400"/>
                    <a:pt x="288" y="400"/>
                  </a:cubicBezTo>
                  <a:cubicBezTo>
                    <a:pt x="310" y="400"/>
                    <a:pt x="328" y="392"/>
                    <a:pt x="347" y="379"/>
                  </a:cubicBezTo>
                  <a:cubicBezTo>
                    <a:pt x="382" y="349"/>
                    <a:pt x="390" y="293"/>
                    <a:pt x="355" y="256"/>
                  </a:cubicBezTo>
                  <a:lnTo>
                    <a:pt x="166" y="32"/>
                  </a:lnTo>
                  <a:cubicBezTo>
                    <a:pt x="150" y="12"/>
                    <a:pt x="125" y="1"/>
                    <a:pt x="100"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6"/>
            <p:cNvSpPr/>
            <p:nvPr/>
          </p:nvSpPr>
          <p:spPr>
            <a:xfrm>
              <a:off x="4019107" y="780344"/>
              <a:ext cx="8101" cy="20845"/>
            </a:xfrm>
            <a:custGeom>
              <a:avLst/>
              <a:gdLst/>
              <a:ahLst/>
              <a:cxnLst/>
              <a:rect l="l" t="t" r="r" b="b"/>
              <a:pathLst>
                <a:path w="342" h="880" extrusionOk="0">
                  <a:moveTo>
                    <a:pt x="97" y="0"/>
                  </a:moveTo>
                  <a:cubicBezTo>
                    <a:pt x="90" y="0"/>
                    <a:pt x="82" y="1"/>
                    <a:pt x="75" y="3"/>
                  </a:cubicBezTo>
                  <a:cubicBezTo>
                    <a:pt x="29" y="14"/>
                    <a:pt x="0" y="62"/>
                    <a:pt x="8" y="112"/>
                  </a:cubicBezTo>
                  <a:lnTo>
                    <a:pt x="160" y="810"/>
                  </a:lnTo>
                  <a:cubicBezTo>
                    <a:pt x="168" y="853"/>
                    <a:pt x="205" y="879"/>
                    <a:pt x="245" y="879"/>
                  </a:cubicBezTo>
                  <a:cubicBezTo>
                    <a:pt x="251" y="879"/>
                    <a:pt x="259" y="879"/>
                    <a:pt x="267" y="877"/>
                  </a:cubicBezTo>
                  <a:cubicBezTo>
                    <a:pt x="312" y="866"/>
                    <a:pt x="341" y="821"/>
                    <a:pt x="333" y="770"/>
                  </a:cubicBezTo>
                  <a:lnTo>
                    <a:pt x="181" y="70"/>
                  </a:lnTo>
                  <a:cubicBezTo>
                    <a:pt x="175" y="31"/>
                    <a:pt x="139" y="0"/>
                    <a:pt x="97"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6"/>
            <p:cNvSpPr/>
            <p:nvPr/>
          </p:nvSpPr>
          <p:spPr>
            <a:xfrm>
              <a:off x="4028061" y="787450"/>
              <a:ext cx="15539" cy="11157"/>
            </a:xfrm>
            <a:custGeom>
              <a:avLst/>
              <a:gdLst/>
              <a:ahLst/>
              <a:cxnLst/>
              <a:rect l="l" t="t" r="r" b="b"/>
              <a:pathLst>
                <a:path w="656" h="471" extrusionOk="0">
                  <a:moveTo>
                    <a:pt x="103" y="1"/>
                  </a:moveTo>
                  <a:cubicBezTo>
                    <a:pt x="74" y="1"/>
                    <a:pt x="44" y="15"/>
                    <a:pt x="27" y="41"/>
                  </a:cubicBezTo>
                  <a:cubicBezTo>
                    <a:pt x="0" y="81"/>
                    <a:pt x="14" y="137"/>
                    <a:pt x="54" y="164"/>
                  </a:cubicBezTo>
                  <a:lnTo>
                    <a:pt x="507" y="457"/>
                  </a:lnTo>
                  <a:cubicBezTo>
                    <a:pt x="523" y="465"/>
                    <a:pt x="539" y="470"/>
                    <a:pt x="557" y="470"/>
                  </a:cubicBezTo>
                  <a:cubicBezTo>
                    <a:pt x="587" y="470"/>
                    <a:pt x="613" y="457"/>
                    <a:pt x="629" y="430"/>
                  </a:cubicBezTo>
                  <a:cubicBezTo>
                    <a:pt x="656" y="390"/>
                    <a:pt x="642" y="334"/>
                    <a:pt x="603" y="308"/>
                  </a:cubicBezTo>
                  <a:lnTo>
                    <a:pt x="150" y="15"/>
                  </a:lnTo>
                  <a:cubicBezTo>
                    <a:pt x="135" y="5"/>
                    <a:pt x="119" y="1"/>
                    <a:pt x="103"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36"/>
            <p:cNvSpPr/>
            <p:nvPr/>
          </p:nvSpPr>
          <p:spPr>
            <a:xfrm>
              <a:off x="4141264" y="759309"/>
              <a:ext cx="19708" cy="6467"/>
            </a:xfrm>
            <a:custGeom>
              <a:avLst/>
              <a:gdLst/>
              <a:ahLst/>
              <a:cxnLst/>
              <a:rect l="l" t="t" r="r" b="b"/>
              <a:pathLst>
                <a:path w="832" h="273" extrusionOk="0">
                  <a:moveTo>
                    <a:pt x="739" y="0"/>
                  </a:moveTo>
                  <a:cubicBezTo>
                    <a:pt x="735" y="0"/>
                    <a:pt x="730" y="0"/>
                    <a:pt x="725" y="1"/>
                  </a:cubicBezTo>
                  <a:lnTo>
                    <a:pt x="81" y="100"/>
                  </a:lnTo>
                  <a:cubicBezTo>
                    <a:pt x="30" y="108"/>
                    <a:pt x="1" y="153"/>
                    <a:pt x="6" y="201"/>
                  </a:cubicBezTo>
                  <a:cubicBezTo>
                    <a:pt x="11" y="244"/>
                    <a:pt x="51" y="273"/>
                    <a:pt x="94" y="273"/>
                  </a:cubicBezTo>
                  <a:lnTo>
                    <a:pt x="107" y="273"/>
                  </a:lnTo>
                  <a:lnTo>
                    <a:pt x="752" y="174"/>
                  </a:lnTo>
                  <a:cubicBezTo>
                    <a:pt x="803" y="166"/>
                    <a:pt x="832" y="121"/>
                    <a:pt x="826" y="73"/>
                  </a:cubicBezTo>
                  <a:cubicBezTo>
                    <a:pt x="819" y="32"/>
                    <a:pt x="782" y="0"/>
                    <a:pt x="739"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36"/>
            <p:cNvSpPr/>
            <p:nvPr/>
          </p:nvSpPr>
          <p:spPr>
            <a:xfrm>
              <a:off x="4152112" y="767884"/>
              <a:ext cx="10565" cy="4714"/>
            </a:xfrm>
            <a:custGeom>
              <a:avLst/>
              <a:gdLst/>
              <a:ahLst/>
              <a:cxnLst/>
              <a:rect l="l" t="t" r="r" b="b"/>
              <a:pathLst>
                <a:path w="446" h="199" extrusionOk="0">
                  <a:moveTo>
                    <a:pt x="354" y="0"/>
                  </a:moveTo>
                  <a:cubicBezTo>
                    <a:pt x="350" y="0"/>
                    <a:pt x="346" y="1"/>
                    <a:pt x="342" y="1"/>
                  </a:cubicBezTo>
                  <a:lnTo>
                    <a:pt x="89" y="20"/>
                  </a:lnTo>
                  <a:cubicBezTo>
                    <a:pt x="38" y="25"/>
                    <a:pt x="1" y="68"/>
                    <a:pt x="9" y="119"/>
                  </a:cubicBezTo>
                  <a:cubicBezTo>
                    <a:pt x="14" y="161"/>
                    <a:pt x="51" y="199"/>
                    <a:pt x="97" y="199"/>
                  </a:cubicBezTo>
                  <a:lnTo>
                    <a:pt x="105" y="199"/>
                  </a:lnTo>
                  <a:lnTo>
                    <a:pt x="358" y="177"/>
                  </a:lnTo>
                  <a:cubicBezTo>
                    <a:pt x="408" y="175"/>
                    <a:pt x="446" y="132"/>
                    <a:pt x="438" y="81"/>
                  </a:cubicBezTo>
                  <a:cubicBezTo>
                    <a:pt x="435" y="35"/>
                    <a:pt x="396" y="0"/>
                    <a:pt x="354"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36"/>
            <p:cNvSpPr/>
            <p:nvPr/>
          </p:nvSpPr>
          <p:spPr>
            <a:xfrm>
              <a:off x="4153628" y="774327"/>
              <a:ext cx="19661" cy="6467"/>
            </a:xfrm>
            <a:custGeom>
              <a:avLst/>
              <a:gdLst/>
              <a:ahLst/>
              <a:cxnLst/>
              <a:rect l="l" t="t" r="r" b="b"/>
              <a:pathLst>
                <a:path w="830" h="273" extrusionOk="0">
                  <a:moveTo>
                    <a:pt x="731" y="1"/>
                  </a:moveTo>
                  <a:cubicBezTo>
                    <a:pt x="727" y="1"/>
                    <a:pt x="724" y="1"/>
                    <a:pt x="720" y="1"/>
                  </a:cubicBezTo>
                  <a:lnTo>
                    <a:pt x="83" y="100"/>
                  </a:lnTo>
                  <a:cubicBezTo>
                    <a:pt x="33" y="105"/>
                    <a:pt x="1" y="153"/>
                    <a:pt x="11" y="198"/>
                  </a:cubicBezTo>
                  <a:cubicBezTo>
                    <a:pt x="17" y="241"/>
                    <a:pt x="54" y="273"/>
                    <a:pt x="97" y="273"/>
                  </a:cubicBezTo>
                  <a:lnTo>
                    <a:pt x="110" y="273"/>
                  </a:lnTo>
                  <a:lnTo>
                    <a:pt x="747" y="174"/>
                  </a:lnTo>
                  <a:cubicBezTo>
                    <a:pt x="797" y="169"/>
                    <a:pt x="829" y="121"/>
                    <a:pt x="821" y="76"/>
                  </a:cubicBezTo>
                  <a:cubicBezTo>
                    <a:pt x="814" y="29"/>
                    <a:pt x="773" y="1"/>
                    <a:pt x="731"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36"/>
            <p:cNvSpPr/>
            <p:nvPr/>
          </p:nvSpPr>
          <p:spPr>
            <a:xfrm>
              <a:off x="4088819" y="776246"/>
              <a:ext cx="4832" cy="15089"/>
            </a:xfrm>
            <a:custGeom>
              <a:avLst/>
              <a:gdLst/>
              <a:ahLst/>
              <a:cxnLst/>
              <a:rect l="l" t="t" r="r" b="b"/>
              <a:pathLst>
                <a:path w="204" h="637" extrusionOk="0">
                  <a:moveTo>
                    <a:pt x="86" y="0"/>
                  </a:moveTo>
                  <a:cubicBezTo>
                    <a:pt x="36" y="5"/>
                    <a:pt x="1" y="45"/>
                    <a:pt x="4" y="93"/>
                  </a:cubicBezTo>
                  <a:lnTo>
                    <a:pt x="22" y="554"/>
                  </a:lnTo>
                  <a:cubicBezTo>
                    <a:pt x="30" y="600"/>
                    <a:pt x="67" y="637"/>
                    <a:pt x="113" y="637"/>
                  </a:cubicBezTo>
                  <a:lnTo>
                    <a:pt x="115" y="637"/>
                  </a:lnTo>
                  <a:cubicBezTo>
                    <a:pt x="166" y="634"/>
                    <a:pt x="203" y="594"/>
                    <a:pt x="201" y="544"/>
                  </a:cubicBezTo>
                  <a:lnTo>
                    <a:pt x="179" y="85"/>
                  </a:lnTo>
                  <a:cubicBezTo>
                    <a:pt x="177" y="35"/>
                    <a:pt x="134" y="0"/>
                    <a:pt x="86"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36"/>
            <p:cNvSpPr/>
            <p:nvPr/>
          </p:nvSpPr>
          <p:spPr>
            <a:xfrm>
              <a:off x="4084224" y="770845"/>
              <a:ext cx="23877" cy="18216"/>
            </a:xfrm>
            <a:custGeom>
              <a:avLst/>
              <a:gdLst/>
              <a:ahLst/>
              <a:cxnLst/>
              <a:rect l="l" t="t" r="r" b="b"/>
              <a:pathLst>
                <a:path w="1008" h="769" extrusionOk="0">
                  <a:moveTo>
                    <a:pt x="99" y="1"/>
                  </a:moveTo>
                  <a:cubicBezTo>
                    <a:pt x="79" y="1"/>
                    <a:pt x="59" y="8"/>
                    <a:pt x="43" y="23"/>
                  </a:cubicBezTo>
                  <a:cubicBezTo>
                    <a:pt x="8" y="52"/>
                    <a:pt x="0" y="108"/>
                    <a:pt x="35" y="146"/>
                  </a:cubicBezTo>
                  <a:lnTo>
                    <a:pt x="224" y="375"/>
                  </a:lnTo>
                  <a:cubicBezTo>
                    <a:pt x="230" y="383"/>
                    <a:pt x="238" y="388"/>
                    <a:pt x="248" y="396"/>
                  </a:cubicBezTo>
                  <a:lnTo>
                    <a:pt x="866" y="758"/>
                  </a:lnTo>
                  <a:cubicBezTo>
                    <a:pt x="877" y="766"/>
                    <a:pt x="893" y="769"/>
                    <a:pt x="906" y="769"/>
                  </a:cubicBezTo>
                  <a:cubicBezTo>
                    <a:pt x="935" y="769"/>
                    <a:pt x="967" y="753"/>
                    <a:pt x="983" y="726"/>
                  </a:cubicBezTo>
                  <a:cubicBezTo>
                    <a:pt x="1007" y="681"/>
                    <a:pt x="994" y="628"/>
                    <a:pt x="954" y="606"/>
                  </a:cubicBezTo>
                  <a:lnTo>
                    <a:pt x="347" y="249"/>
                  </a:lnTo>
                  <a:lnTo>
                    <a:pt x="168" y="34"/>
                  </a:lnTo>
                  <a:cubicBezTo>
                    <a:pt x="150" y="13"/>
                    <a:pt x="125" y="1"/>
                    <a:pt x="99"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36"/>
            <p:cNvSpPr/>
            <p:nvPr/>
          </p:nvSpPr>
          <p:spPr>
            <a:xfrm>
              <a:off x="3995301" y="785057"/>
              <a:ext cx="8243" cy="20869"/>
            </a:xfrm>
            <a:custGeom>
              <a:avLst/>
              <a:gdLst/>
              <a:ahLst/>
              <a:cxnLst/>
              <a:rect l="l" t="t" r="r" b="b"/>
              <a:pathLst>
                <a:path w="348" h="881" extrusionOk="0">
                  <a:moveTo>
                    <a:pt x="100" y="1"/>
                  </a:moveTo>
                  <a:cubicBezTo>
                    <a:pt x="93" y="1"/>
                    <a:pt x="86" y="2"/>
                    <a:pt x="78" y="4"/>
                  </a:cubicBezTo>
                  <a:cubicBezTo>
                    <a:pt x="33" y="14"/>
                    <a:pt x="1" y="62"/>
                    <a:pt x="12" y="113"/>
                  </a:cubicBezTo>
                  <a:lnTo>
                    <a:pt x="166" y="811"/>
                  </a:lnTo>
                  <a:cubicBezTo>
                    <a:pt x="174" y="854"/>
                    <a:pt x="211" y="880"/>
                    <a:pt x="251" y="880"/>
                  </a:cubicBezTo>
                  <a:cubicBezTo>
                    <a:pt x="257" y="880"/>
                    <a:pt x="265" y="880"/>
                    <a:pt x="273" y="878"/>
                  </a:cubicBezTo>
                  <a:cubicBezTo>
                    <a:pt x="318" y="867"/>
                    <a:pt x="347" y="822"/>
                    <a:pt x="339" y="771"/>
                  </a:cubicBezTo>
                  <a:lnTo>
                    <a:pt x="185" y="70"/>
                  </a:lnTo>
                  <a:cubicBezTo>
                    <a:pt x="176" y="32"/>
                    <a:pt x="141" y="1"/>
                    <a:pt x="100"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36"/>
            <p:cNvSpPr/>
            <p:nvPr/>
          </p:nvSpPr>
          <p:spPr>
            <a:xfrm>
              <a:off x="3977820" y="786550"/>
              <a:ext cx="13478" cy="5685"/>
            </a:xfrm>
            <a:custGeom>
              <a:avLst/>
              <a:gdLst/>
              <a:ahLst/>
              <a:cxnLst/>
              <a:rect l="l" t="t" r="r" b="b"/>
              <a:pathLst>
                <a:path w="569" h="240" extrusionOk="0">
                  <a:moveTo>
                    <a:pt x="479" y="0"/>
                  </a:moveTo>
                  <a:cubicBezTo>
                    <a:pt x="474" y="0"/>
                    <a:pt x="468" y="1"/>
                    <a:pt x="462" y="2"/>
                  </a:cubicBezTo>
                  <a:lnTo>
                    <a:pt x="81" y="66"/>
                  </a:lnTo>
                  <a:cubicBezTo>
                    <a:pt x="33" y="71"/>
                    <a:pt x="1" y="119"/>
                    <a:pt x="6" y="165"/>
                  </a:cubicBezTo>
                  <a:cubicBezTo>
                    <a:pt x="14" y="210"/>
                    <a:pt x="54" y="239"/>
                    <a:pt x="94" y="239"/>
                  </a:cubicBezTo>
                  <a:lnTo>
                    <a:pt x="107" y="239"/>
                  </a:lnTo>
                  <a:lnTo>
                    <a:pt x="491" y="175"/>
                  </a:lnTo>
                  <a:cubicBezTo>
                    <a:pt x="536" y="170"/>
                    <a:pt x="568" y="122"/>
                    <a:pt x="563" y="77"/>
                  </a:cubicBezTo>
                  <a:cubicBezTo>
                    <a:pt x="558" y="32"/>
                    <a:pt x="521" y="0"/>
                    <a:pt x="479"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36"/>
            <p:cNvSpPr/>
            <p:nvPr/>
          </p:nvSpPr>
          <p:spPr>
            <a:xfrm>
              <a:off x="3982368" y="792851"/>
              <a:ext cx="8812" cy="4856"/>
            </a:xfrm>
            <a:custGeom>
              <a:avLst/>
              <a:gdLst/>
              <a:ahLst/>
              <a:cxnLst/>
              <a:rect l="l" t="t" r="r" b="b"/>
              <a:pathLst>
                <a:path w="372" h="205" extrusionOk="0">
                  <a:moveTo>
                    <a:pt x="280" y="1"/>
                  </a:moveTo>
                  <a:cubicBezTo>
                    <a:pt x="275" y="1"/>
                    <a:pt x="270" y="1"/>
                    <a:pt x="264" y="2"/>
                  </a:cubicBezTo>
                  <a:lnTo>
                    <a:pt x="81" y="32"/>
                  </a:lnTo>
                  <a:cubicBezTo>
                    <a:pt x="35" y="40"/>
                    <a:pt x="1" y="85"/>
                    <a:pt x="9" y="133"/>
                  </a:cubicBezTo>
                  <a:cubicBezTo>
                    <a:pt x="11" y="173"/>
                    <a:pt x="51" y="205"/>
                    <a:pt x="94" y="205"/>
                  </a:cubicBezTo>
                  <a:lnTo>
                    <a:pt x="107" y="205"/>
                  </a:lnTo>
                  <a:lnTo>
                    <a:pt x="291" y="176"/>
                  </a:lnTo>
                  <a:cubicBezTo>
                    <a:pt x="336" y="170"/>
                    <a:pt x="371" y="122"/>
                    <a:pt x="366" y="77"/>
                  </a:cubicBezTo>
                  <a:cubicBezTo>
                    <a:pt x="359" y="35"/>
                    <a:pt x="320" y="1"/>
                    <a:pt x="280"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36"/>
            <p:cNvSpPr/>
            <p:nvPr/>
          </p:nvSpPr>
          <p:spPr>
            <a:xfrm>
              <a:off x="4043908" y="774943"/>
              <a:ext cx="19708" cy="6609"/>
            </a:xfrm>
            <a:custGeom>
              <a:avLst/>
              <a:gdLst/>
              <a:ahLst/>
              <a:cxnLst/>
              <a:rect l="l" t="t" r="r" b="b"/>
              <a:pathLst>
                <a:path w="832" h="279" extrusionOk="0">
                  <a:moveTo>
                    <a:pt x="739" y="1"/>
                  </a:moveTo>
                  <a:cubicBezTo>
                    <a:pt x="735" y="1"/>
                    <a:pt x="730" y="1"/>
                    <a:pt x="725" y="2"/>
                  </a:cubicBezTo>
                  <a:lnTo>
                    <a:pt x="80" y="106"/>
                  </a:lnTo>
                  <a:cubicBezTo>
                    <a:pt x="35" y="114"/>
                    <a:pt x="0" y="159"/>
                    <a:pt x="8" y="207"/>
                  </a:cubicBezTo>
                  <a:cubicBezTo>
                    <a:pt x="13" y="247"/>
                    <a:pt x="51" y="279"/>
                    <a:pt x="93" y="279"/>
                  </a:cubicBezTo>
                  <a:lnTo>
                    <a:pt x="107" y="279"/>
                  </a:lnTo>
                  <a:lnTo>
                    <a:pt x="751" y="175"/>
                  </a:lnTo>
                  <a:cubicBezTo>
                    <a:pt x="797" y="170"/>
                    <a:pt x="831" y="122"/>
                    <a:pt x="823" y="76"/>
                  </a:cubicBezTo>
                  <a:cubicBezTo>
                    <a:pt x="819" y="31"/>
                    <a:pt x="782" y="1"/>
                    <a:pt x="739"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36"/>
            <p:cNvSpPr/>
            <p:nvPr/>
          </p:nvSpPr>
          <p:spPr>
            <a:xfrm>
              <a:off x="4064208" y="781244"/>
              <a:ext cx="11204" cy="12246"/>
            </a:xfrm>
            <a:custGeom>
              <a:avLst/>
              <a:gdLst/>
              <a:ahLst/>
              <a:cxnLst/>
              <a:rect l="l" t="t" r="r" b="b"/>
              <a:pathLst>
                <a:path w="473" h="517" extrusionOk="0">
                  <a:moveTo>
                    <a:pt x="96" y="1"/>
                  </a:moveTo>
                  <a:cubicBezTo>
                    <a:pt x="77" y="1"/>
                    <a:pt x="58" y="7"/>
                    <a:pt x="44" y="21"/>
                  </a:cubicBezTo>
                  <a:cubicBezTo>
                    <a:pt x="6" y="50"/>
                    <a:pt x="1" y="106"/>
                    <a:pt x="30" y="143"/>
                  </a:cubicBezTo>
                  <a:lnTo>
                    <a:pt x="307" y="479"/>
                  </a:lnTo>
                  <a:cubicBezTo>
                    <a:pt x="323" y="503"/>
                    <a:pt x="345" y="516"/>
                    <a:pt x="374" y="516"/>
                  </a:cubicBezTo>
                  <a:cubicBezTo>
                    <a:pt x="393" y="516"/>
                    <a:pt x="411" y="508"/>
                    <a:pt x="430" y="495"/>
                  </a:cubicBezTo>
                  <a:cubicBezTo>
                    <a:pt x="467" y="466"/>
                    <a:pt x="472" y="410"/>
                    <a:pt x="443" y="373"/>
                  </a:cubicBezTo>
                  <a:lnTo>
                    <a:pt x="166" y="34"/>
                  </a:lnTo>
                  <a:cubicBezTo>
                    <a:pt x="149" y="13"/>
                    <a:pt x="123" y="1"/>
                    <a:pt x="96"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6"/>
            <p:cNvSpPr/>
            <p:nvPr/>
          </p:nvSpPr>
          <p:spPr>
            <a:xfrm>
              <a:off x="4056841" y="782523"/>
              <a:ext cx="9049" cy="9380"/>
            </a:xfrm>
            <a:custGeom>
              <a:avLst/>
              <a:gdLst/>
              <a:ahLst/>
              <a:cxnLst/>
              <a:rect l="l" t="t" r="r" b="b"/>
              <a:pathLst>
                <a:path w="382" h="396" extrusionOk="0">
                  <a:moveTo>
                    <a:pt x="99" y="0"/>
                  </a:moveTo>
                  <a:cubicBezTo>
                    <a:pt x="80" y="0"/>
                    <a:pt x="60" y="6"/>
                    <a:pt x="46" y="20"/>
                  </a:cubicBezTo>
                  <a:cubicBezTo>
                    <a:pt x="8" y="49"/>
                    <a:pt x="0" y="105"/>
                    <a:pt x="32" y="143"/>
                  </a:cubicBezTo>
                  <a:lnTo>
                    <a:pt x="213" y="361"/>
                  </a:lnTo>
                  <a:cubicBezTo>
                    <a:pt x="227" y="385"/>
                    <a:pt x="253" y="396"/>
                    <a:pt x="280" y="396"/>
                  </a:cubicBezTo>
                  <a:cubicBezTo>
                    <a:pt x="301" y="396"/>
                    <a:pt x="320" y="388"/>
                    <a:pt x="339" y="374"/>
                  </a:cubicBezTo>
                  <a:cubicBezTo>
                    <a:pt x="373" y="345"/>
                    <a:pt x="381" y="289"/>
                    <a:pt x="352" y="252"/>
                  </a:cubicBezTo>
                  <a:lnTo>
                    <a:pt x="168" y="31"/>
                  </a:lnTo>
                  <a:cubicBezTo>
                    <a:pt x="151" y="11"/>
                    <a:pt x="125" y="0"/>
                    <a:pt x="99"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36"/>
            <p:cNvSpPr/>
            <p:nvPr/>
          </p:nvSpPr>
          <p:spPr>
            <a:xfrm>
              <a:off x="4049143" y="783684"/>
              <a:ext cx="11133" cy="12128"/>
            </a:xfrm>
            <a:custGeom>
              <a:avLst/>
              <a:gdLst/>
              <a:ahLst/>
              <a:cxnLst/>
              <a:rect l="l" t="t" r="r" b="b"/>
              <a:pathLst>
                <a:path w="470" h="512" extrusionOk="0">
                  <a:moveTo>
                    <a:pt x="98" y="0"/>
                  </a:moveTo>
                  <a:cubicBezTo>
                    <a:pt x="78" y="0"/>
                    <a:pt x="59" y="7"/>
                    <a:pt x="43" y="19"/>
                  </a:cubicBezTo>
                  <a:cubicBezTo>
                    <a:pt x="6" y="48"/>
                    <a:pt x="0" y="107"/>
                    <a:pt x="30" y="144"/>
                  </a:cubicBezTo>
                  <a:lnTo>
                    <a:pt x="304" y="480"/>
                  </a:lnTo>
                  <a:cubicBezTo>
                    <a:pt x="320" y="504"/>
                    <a:pt x="344" y="512"/>
                    <a:pt x="371" y="512"/>
                  </a:cubicBezTo>
                  <a:cubicBezTo>
                    <a:pt x="389" y="512"/>
                    <a:pt x="410" y="507"/>
                    <a:pt x="426" y="493"/>
                  </a:cubicBezTo>
                  <a:cubicBezTo>
                    <a:pt x="464" y="464"/>
                    <a:pt x="469" y="405"/>
                    <a:pt x="440" y="371"/>
                  </a:cubicBezTo>
                  <a:lnTo>
                    <a:pt x="165" y="32"/>
                  </a:lnTo>
                  <a:cubicBezTo>
                    <a:pt x="149" y="11"/>
                    <a:pt x="123" y="0"/>
                    <a:pt x="98"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36"/>
            <p:cNvSpPr/>
            <p:nvPr/>
          </p:nvSpPr>
          <p:spPr>
            <a:xfrm>
              <a:off x="4017638" y="323364"/>
              <a:ext cx="112421" cy="63482"/>
            </a:xfrm>
            <a:custGeom>
              <a:avLst/>
              <a:gdLst/>
              <a:ahLst/>
              <a:cxnLst/>
              <a:rect l="l" t="t" r="r" b="b"/>
              <a:pathLst>
                <a:path w="4746" h="2680" extrusionOk="0">
                  <a:moveTo>
                    <a:pt x="3783" y="1"/>
                  </a:moveTo>
                  <a:cubicBezTo>
                    <a:pt x="3713" y="1"/>
                    <a:pt x="3666" y="7"/>
                    <a:pt x="3661" y="8"/>
                  </a:cubicBezTo>
                  <a:cubicBezTo>
                    <a:pt x="3627" y="13"/>
                    <a:pt x="3605" y="45"/>
                    <a:pt x="3608" y="80"/>
                  </a:cubicBezTo>
                  <a:cubicBezTo>
                    <a:pt x="3610" y="110"/>
                    <a:pt x="3639" y="133"/>
                    <a:pt x="3672" y="133"/>
                  </a:cubicBezTo>
                  <a:cubicBezTo>
                    <a:pt x="3674" y="133"/>
                    <a:pt x="3675" y="133"/>
                    <a:pt x="3677" y="133"/>
                  </a:cubicBezTo>
                  <a:cubicBezTo>
                    <a:pt x="3679" y="133"/>
                    <a:pt x="3721" y="128"/>
                    <a:pt x="3785" y="128"/>
                  </a:cubicBezTo>
                  <a:cubicBezTo>
                    <a:pt x="3938" y="128"/>
                    <a:pt x="4212" y="158"/>
                    <a:pt x="4327" y="367"/>
                  </a:cubicBezTo>
                  <a:cubicBezTo>
                    <a:pt x="4490" y="666"/>
                    <a:pt x="4215" y="985"/>
                    <a:pt x="4215" y="988"/>
                  </a:cubicBezTo>
                  <a:cubicBezTo>
                    <a:pt x="4205" y="1001"/>
                    <a:pt x="4199" y="1017"/>
                    <a:pt x="4205" y="1039"/>
                  </a:cubicBezTo>
                  <a:cubicBezTo>
                    <a:pt x="4207" y="1055"/>
                    <a:pt x="4215" y="1071"/>
                    <a:pt x="4231" y="1081"/>
                  </a:cubicBezTo>
                  <a:cubicBezTo>
                    <a:pt x="4519" y="1270"/>
                    <a:pt x="4572" y="1547"/>
                    <a:pt x="4391" y="1902"/>
                  </a:cubicBezTo>
                  <a:cubicBezTo>
                    <a:pt x="4240" y="2189"/>
                    <a:pt x="3989" y="2232"/>
                    <a:pt x="3847" y="2232"/>
                  </a:cubicBezTo>
                  <a:cubicBezTo>
                    <a:pt x="3789" y="2232"/>
                    <a:pt x="3750" y="2225"/>
                    <a:pt x="3744" y="2224"/>
                  </a:cubicBezTo>
                  <a:cubicBezTo>
                    <a:pt x="3740" y="2223"/>
                    <a:pt x="3736" y="2223"/>
                    <a:pt x="3732" y="2223"/>
                  </a:cubicBezTo>
                  <a:cubicBezTo>
                    <a:pt x="3718" y="2223"/>
                    <a:pt x="3703" y="2227"/>
                    <a:pt x="3693" y="2235"/>
                  </a:cubicBezTo>
                  <a:cubicBezTo>
                    <a:pt x="3680" y="2243"/>
                    <a:pt x="3672" y="2261"/>
                    <a:pt x="3672" y="2277"/>
                  </a:cubicBezTo>
                  <a:cubicBezTo>
                    <a:pt x="3661" y="2397"/>
                    <a:pt x="3624" y="2480"/>
                    <a:pt x="3557" y="2522"/>
                  </a:cubicBezTo>
                  <a:cubicBezTo>
                    <a:pt x="3513" y="2552"/>
                    <a:pt x="3461" y="2561"/>
                    <a:pt x="3413" y="2561"/>
                  </a:cubicBezTo>
                  <a:cubicBezTo>
                    <a:pt x="3334" y="2561"/>
                    <a:pt x="3267" y="2536"/>
                    <a:pt x="3267" y="2536"/>
                  </a:cubicBezTo>
                  <a:cubicBezTo>
                    <a:pt x="2747" y="2397"/>
                    <a:pt x="2388" y="2099"/>
                    <a:pt x="1972" y="1755"/>
                  </a:cubicBezTo>
                  <a:cubicBezTo>
                    <a:pt x="1828" y="1638"/>
                    <a:pt x="1682" y="1518"/>
                    <a:pt x="1519" y="1390"/>
                  </a:cubicBezTo>
                  <a:lnTo>
                    <a:pt x="1330" y="1244"/>
                  </a:lnTo>
                  <a:cubicBezTo>
                    <a:pt x="848" y="871"/>
                    <a:pt x="558" y="650"/>
                    <a:pt x="70" y="599"/>
                  </a:cubicBezTo>
                  <a:cubicBezTo>
                    <a:pt x="68" y="599"/>
                    <a:pt x="67" y="599"/>
                    <a:pt x="65" y="599"/>
                  </a:cubicBezTo>
                  <a:cubicBezTo>
                    <a:pt x="35" y="599"/>
                    <a:pt x="9" y="620"/>
                    <a:pt x="4" y="655"/>
                  </a:cubicBezTo>
                  <a:cubicBezTo>
                    <a:pt x="1" y="692"/>
                    <a:pt x="25" y="719"/>
                    <a:pt x="62" y="722"/>
                  </a:cubicBezTo>
                  <a:cubicBezTo>
                    <a:pt x="510" y="764"/>
                    <a:pt x="773" y="972"/>
                    <a:pt x="1256" y="1342"/>
                  </a:cubicBezTo>
                  <a:lnTo>
                    <a:pt x="1450" y="1489"/>
                  </a:lnTo>
                  <a:cubicBezTo>
                    <a:pt x="1613" y="1611"/>
                    <a:pt x="1756" y="1731"/>
                    <a:pt x="1900" y="1848"/>
                  </a:cubicBezTo>
                  <a:cubicBezTo>
                    <a:pt x="2329" y="2200"/>
                    <a:pt x="2700" y="2506"/>
                    <a:pt x="3238" y="2653"/>
                  </a:cubicBezTo>
                  <a:cubicBezTo>
                    <a:pt x="3224" y="2653"/>
                    <a:pt x="3304" y="2680"/>
                    <a:pt x="3405" y="2680"/>
                  </a:cubicBezTo>
                  <a:cubicBezTo>
                    <a:pt x="3472" y="2680"/>
                    <a:pt x="3547" y="2666"/>
                    <a:pt x="3616" y="2624"/>
                  </a:cubicBezTo>
                  <a:cubicBezTo>
                    <a:pt x="3704" y="2568"/>
                    <a:pt x="3760" y="2474"/>
                    <a:pt x="3781" y="2347"/>
                  </a:cubicBezTo>
                  <a:cubicBezTo>
                    <a:pt x="3797" y="2348"/>
                    <a:pt x="3816" y="2349"/>
                    <a:pt x="3836" y="2349"/>
                  </a:cubicBezTo>
                  <a:cubicBezTo>
                    <a:pt x="4006" y="2349"/>
                    <a:pt x="4314" y="2295"/>
                    <a:pt x="4492" y="1955"/>
                  </a:cubicBezTo>
                  <a:cubicBezTo>
                    <a:pt x="4745" y="1470"/>
                    <a:pt x="4567" y="1177"/>
                    <a:pt x="4346" y="1012"/>
                  </a:cubicBezTo>
                  <a:cubicBezTo>
                    <a:pt x="4428" y="895"/>
                    <a:pt x="4594" y="602"/>
                    <a:pt x="4434" y="309"/>
                  </a:cubicBezTo>
                  <a:cubicBezTo>
                    <a:pt x="4286" y="40"/>
                    <a:pt x="3961" y="1"/>
                    <a:pt x="3783" y="1"/>
                  </a:cubicBezTo>
                  <a:close/>
                </a:path>
              </a:pathLst>
            </a:custGeom>
            <a:solidFill>
              <a:srgbClr val="BC7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36"/>
            <p:cNvSpPr/>
            <p:nvPr/>
          </p:nvSpPr>
          <p:spPr>
            <a:xfrm>
              <a:off x="4092112" y="359298"/>
              <a:ext cx="25890" cy="12602"/>
            </a:xfrm>
            <a:custGeom>
              <a:avLst/>
              <a:gdLst/>
              <a:ahLst/>
              <a:cxnLst/>
              <a:rect l="l" t="t" r="r" b="b"/>
              <a:pathLst>
                <a:path w="1093" h="532" extrusionOk="0">
                  <a:moveTo>
                    <a:pt x="1030" y="1"/>
                  </a:moveTo>
                  <a:cubicBezTo>
                    <a:pt x="1029" y="1"/>
                    <a:pt x="1027" y="1"/>
                    <a:pt x="1026" y="1"/>
                  </a:cubicBezTo>
                  <a:cubicBezTo>
                    <a:pt x="994" y="1"/>
                    <a:pt x="967" y="30"/>
                    <a:pt x="967" y="62"/>
                  </a:cubicBezTo>
                  <a:cubicBezTo>
                    <a:pt x="970" y="244"/>
                    <a:pt x="786" y="387"/>
                    <a:pt x="624" y="406"/>
                  </a:cubicBezTo>
                  <a:cubicBezTo>
                    <a:pt x="607" y="408"/>
                    <a:pt x="590" y="409"/>
                    <a:pt x="573" y="409"/>
                  </a:cubicBezTo>
                  <a:cubicBezTo>
                    <a:pt x="429" y="409"/>
                    <a:pt x="274" y="349"/>
                    <a:pt x="107" y="228"/>
                  </a:cubicBezTo>
                  <a:cubicBezTo>
                    <a:pt x="97" y="219"/>
                    <a:pt x="84" y="215"/>
                    <a:pt x="72" y="215"/>
                  </a:cubicBezTo>
                  <a:cubicBezTo>
                    <a:pt x="52" y="215"/>
                    <a:pt x="33" y="225"/>
                    <a:pt x="22" y="241"/>
                  </a:cubicBezTo>
                  <a:cubicBezTo>
                    <a:pt x="0" y="267"/>
                    <a:pt x="8" y="307"/>
                    <a:pt x="32" y="326"/>
                  </a:cubicBezTo>
                  <a:cubicBezTo>
                    <a:pt x="222" y="459"/>
                    <a:pt x="400" y="531"/>
                    <a:pt x="570" y="531"/>
                  </a:cubicBezTo>
                  <a:cubicBezTo>
                    <a:pt x="594" y="531"/>
                    <a:pt x="616" y="531"/>
                    <a:pt x="637" y="526"/>
                  </a:cubicBezTo>
                  <a:cubicBezTo>
                    <a:pt x="861" y="505"/>
                    <a:pt x="1093" y="307"/>
                    <a:pt x="1090" y="60"/>
                  </a:cubicBezTo>
                  <a:cubicBezTo>
                    <a:pt x="1090" y="29"/>
                    <a:pt x="1058" y="1"/>
                    <a:pt x="1030" y="1"/>
                  </a:cubicBezTo>
                  <a:close/>
                </a:path>
              </a:pathLst>
            </a:custGeom>
            <a:solidFill>
              <a:srgbClr val="BC7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6"/>
            <p:cNvSpPr/>
            <p:nvPr/>
          </p:nvSpPr>
          <p:spPr>
            <a:xfrm>
              <a:off x="4076905" y="364391"/>
              <a:ext cx="20963" cy="12294"/>
            </a:xfrm>
            <a:custGeom>
              <a:avLst/>
              <a:gdLst/>
              <a:ahLst/>
              <a:cxnLst/>
              <a:rect l="l" t="t" r="r" b="b"/>
              <a:pathLst>
                <a:path w="885" h="519" extrusionOk="0">
                  <a:moveTo>
                    <a:pt x="68" y="0"/>
                  </a:moveTo>
                  <a:cubicBezTo>
                    <a:pt x="55" y="0"/>
                    <a:pt x="43" y="4"/>
                    <a:pt x="32" y="13"/>
                  </a:cubicBezTo>
                  <a:cubicBezTo>
                    <a:pt x="6" y="31"/>
                    <a:pt x="0" y="71"/>
                    <a:pt x="19" y="98"/>
                  </a:cubicBezTo>
                  <a:cubicBezTo>
                    <a:pt x="203" y="351"/>
                    <a:pt x="507" y="508"/>
                    <a:pt x="824" y="519"/>
                  </a:cubicBezTo>
                  <a:cubicBezTo>
                    <a:pt x="856" y="519"/>
                    <a:pt x="882" y="492"/>
                    <a:pt x="885" y="457"/>
                  </a:cubicBezTo>
                  <a:cubicBezTo>
                    <a:pt x="885" y="425"/>
                    <a:pt x="858" y="396"/>
                    <a:pt x="826" y="396"/>
                  </a:cubicBezTo>
                  <a:cubicBezTo>
                    <a:pt x="549" y="385"/>
                    <a:pt x="283" y="250"/>
                    <a:pt x="120" y="26"/>
                  </a:cubicBezTo>
                  <a:cubicBezTo>
                    <a:pt x="107" y="10"/>
                    <a:pt x="87" y="0"/>
                    <a:pt x="68" y="0"/>
                  </a:cubicBezTo>
                  <a:close/>
                </a:path>
              </a:pathLst>
            </a:custGeom>
            <a:solidFill>
              <a:srgbClr val="BC7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36"/>
            <p:cNvSpPr/>
            <p:nvPr/>
          </p:nvSpPr>
          <p:spPr>
            <a:xfrm>
              <a:off x="4006553" y="296408"/>
              <a:ext cx="22787" cy="18689"/>
            </a:xfrm>
            <a:custGeom>
              <a:avLst/>
              <a:gdLst/>
              <a:ahLst/>
              <a:cxnLst/>
              <a:rect l="l" t="t" r="r" b="b"/>
              <a:pathLst>
                <a:path w="962" h="789" extrusionOk="0">
                  <a:moveTo>
                    <a:pt x="898" y="0"/>
                  </a:moveTo>
                  <a:cubicBezTo>
                    <a:pt x="504" y="16"/>
                    <a:pt x="120" y="320"/>
                    <a:pt x="11" y="711"/>
                  </a:cubicBezTo>
                  <a:cubicBezTo>
                    <a:pt x="0" y="743"/>
                    <a:pt x="19" y="778"/>
                    <a:pt x="53" y="789"/>
                  </a:cubicBezTo>
                  <a:lnTo>
                    <a:pt x="67" y="789"/>
                  </a:lnTo>
                  <a:cubicBezTo>
                    <a:pt x="93" y="789"/>
                    <a:pt x="120" y="770"/>
                    <a:pt x="125" y="743"/>
                  </a:cubicBezTo>
                  <a:cubicBezTo>
                    <a:pt x="221" y="400"/>
                    <a:pt x="554" y="133"/>
                    <a:pt x="903" y="125"/>
                  </a:cubicBezTo>
                  <a:cubicBezTo>
                    <a:pt x="935" y="125"/>
                    <a:pt x="962" y="96"/>
                    <a:pt x="962" y="61"/>
                  </a:cubicBezTo>
                  <a:cubicBezTo>
                    <a:pt x="962" y="29"/>
                    <a:pt x="932" y="0"/>
                    <a:pt x="898" y="0"/>
                  </a:cubicBezTo>
                  <a:close/>
                </a:path>
              </a:pathLst>
            </a:custGeom>
            <a:solidFill>
              <a:srgbClr val="BC7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6"/>
            <p:cNvSpPr/>
            <p:nvPr/>
          </p:nvSpPr>
          <p:spPr>
            <a:xfrm>
              <a:off x="3975806" y="352689"/>
              <a:ext cx="33020" cy="9428"/>
            </a:xfrm>
            <a:custGeom>
              <a:avLst/>
              <a:gdLst/>
              <a:ahLst/>
              <a:cxnLst/>
              <a:rect l="l" t="t" r="r" b="b"/>
              <a:pathLst>
                <a:path w="1394" h="398" extrusionOk="0">
                  <a:moveTo>
                    <a:pt x="70" y="0"/>
                  </a:moveTo>
                  <a:cubicBezTo>
                    <a:pt x="54" y="0"/>
                    <a:pt x="39" y="6"/>
                    <a:pt x="27" y="19"/>
                  </a:cubicBezTo>
                  <a:cubicBezTo>
                    <a:pt x="6" y="43"/>
                    <a:pt x="1" y="83"/>
                    <a:pt x="27" y="107"/>
                  </a:cubicBezTo>
                  <a:cubicBezTo>
                    <a:pt x="200" y="283"/>
                    <a:pt x="440" y="389"/>
                    <a:pt x="688" y="395"/>
                  </a:cubicBezTo>
                  <a:lnTo>
                    <a:pt x="704" y="397"/>
                  </a:lnTo>
                  <a:cubicBezTo>
                    <a:pt x="944" y="397"/>
                    <a:pt x="1183" y="304"/>
                    <a:pt x="1367" y="139"/>
                  </a:cubicBezTo>
                  <a:cubicBezTo>
                    <a:pt x="1394" y="118"/>
                    <a:pt x="1394" y="80"/>
                    <a:pt x="1375" y="54"/>
                  </a:cubicBezTo>
                  <a:cubicBezTo>
                    <a:pt x="1363" y="40"/>
                    <a:pt x="1347" y="33"/>
                    <a:pt x="1331" y="33"/>
                  </a:cubicBezTo>
                  <a:cubicBezTo>
                    <a:pt x="1316" y="33"/>
                    <a:pt x="1300" y="39"/>
                    <a:pt x="1287" y="51"/>
                  </a:cubicBezTo>
                  <a:cubicBezTo>
                    <a:pt x="1129" y="187"/>
                    <a:pt x="925" y="273"/>
                    <a:pt x="723" y="273"/>
                  </a:cubicBezTo>
                  <a:cubicBezTo>
                    <a:pt x="711" y="273"/>
                    <a:pt x="700" y="273"/>
                    <a:pt x="688" y="272"/>
                  </a:cubicBezTo>
                  <a:cubicBezTo>
                    <a:pt x="472" y="267"/>
                    <a:pt x="264" y="176"/>
                    <a:pt x="115" y="19"/>
                  </a:cubicBezTo>
                  <a:cubicBezTo>
                    <a:pt x="103" y="7"/>
                    <a:pt x="86" y="0"/>
                    <a:pt x="70" y="0"/>
                  </a:cubicBezTo>
                  <a:close/>
                </a:path>
              </a:pathLst>
            </a:custGeom>
            <a:solidFill>
              <a:srgbClr val="BC7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36"/>
            <p:cNvSpPr/>
            <p:nvPr/>
          </p:nvSpPr>
          <p:spPr>
            <a:xfrm>
              <a:off x="3975238" y="362141"/>
              <a:ext cx="20348" cy="9570"/>
            </a:xfrm>
            <a:custGeom>
              <a:avLst/>
              <a:gdLst/>
              <a:ahLst/>
              <a:cxnLst/>
              <a:rect l="l" t="t" r="r" b="b"/>
              <a:pathLst>
                <a:path w="859" h="404" extrusionOk="0">
                  <a:moveTo>
                    <a:pt x="66" y="0"/>
                  </a:moveTo>
                  <a:cubicBezTo>
                    <a:pt x="52" y="0"/>
                    <a:pt x="37" y="6"/>
                    <a:pt x="27" y="17"/>
                  </a:cubicBezTo>
                  <a:cubicBezTo>
                    <a:pt x="3" y="41"/>
                    <a:pt x="1" y="81"/>
                    <a:pt x="22" y="102"/>
                  </a:cubicBezTo>
                  <a:cubicBezTo>
                    <a:pt x="246" y="339"/>
                    <a:pt x="443" y="403"/>
                    <a:pt x="589" y="403"/>
                  </a:cubicBezTo>
                  <a:cubicBezTo>
                    <a:pt x="693" y="403"/>
                    <a:pt x="768" y="374"/>
                    <a:pt x="816" y="350"/>
                  </a:cubicBezTo>
                  <a:cubicBezTo>
                    <a:pt x="845" y="334"/>
                    <a:pt x="859" y="297"/>
                    <a:pt x="843" y="267"/>
                  </a:cubicBezTo>
                  <a:cubicBezTo>
                    <a:pt x="831" y="247"/>
                    <a:pt x="809" y="233"/>
                    <a:pt x="787" y="233"/>
                  </a:cubicBezTo>
                  <a:cubicBezTo>
                    <a:pt x="778" y="233"/>
                    <a:pt x="769" y="235"/>
                    <a:pt x="760" y="241"/>
                  </a:cubicBezTo>
                  <a:cubicBezTo>
                    <a:pt x="707" y="267"/>
                    <a:pt x="651" y="280"/>
                    <a:pt x="592" y="280"/>
                  </a:cubicBezTo>
                  <a:cubicBezTo>
                    <a:pt x="440" y="280"/>
                    <a:pt x="274" y="191"/>
                    <a:pt x="113" y="20"/>
                  </a:cubicBezTo>
                  <a:cubicBezTo>
                    <a:pt x="100" y="7"/>
                    <a:pt x="83" y="0"/>
                    <a:pt x="66" y="0"/>
                  </a:cubicBezTo>
                  <a:close/>
                </a:path>
              </a:pathLst>
            </a:custGeom>
            <a:solidFill>
              <a:srgbClr val="BC7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36"/>
            <p:cNvSpPr/>
            <p:nvPr/>
          </p:nvSpPr>
          <p:spPr>
            <a:xfrm>
              <a:off x="4142519" y="683912"/>
              <a:ext cx="59669" cy="88804"/>
            </a:xfrm>
            <a:custGeom>
              <a:avLst/>
              <a:gdLst/>
              <a:ahLst/>
              <a:cxnLst/>
              <a:rect l="l" t="t" r="r" b="b"/>
              <a:pathLst>
                <a:path w="2519" h="3749" extrusionOk="0">
                  <a:moveTo>
                    <a:pt x="1991" y="1"/>
                  </a:moveTo>
                  <a:cubicBezTo>
                    <a:pt x="1991" y="1"/>
                    <a:pt x="1322" y="326"/>
                    <a:pt x="454" y="416"/>
                  </a:cubicBezTo>
                  <a:lnTo>
                    <a:pt x="670" y="885"/>
                  </a:lnTo>
                  <a:cubicBezTo>
                    <a:pt x="670" y="885"/>
                    <a:pt x="616" y="1160"/>
                    <a:pt x="579" y="1429"/>
                  </a:cubicBezTo>
                  <a:cubicBezTo>
                    <a:pt x="544" y="1700"/>
                    <a:pt x="526" y="2081"/>
                    <a:pt x="470" y="2281"/>
                  </a:cubicBezTo>
                  <a:cubicBezTo>
                    <a:pt x="414" y="2481"/>
                    <a:pt x="1" y="2825"/>
                    <a:pt x="233" y="3006"/>
                  </a:cubicBezTo>
                  <a:cubicBezTo>
                    <a:pt x="286" y="3046"/>
                    <a:pt x="343" y="3066"/>
                    <a:pt x="406" y="3066"/>
                  </a:cubicBezTo>
                  <a:cubicBezTo>
                    <a:pt x="624" y="3066"/>
                    <a:pt x="919" y="2830"/>
                    <a:pt x="1413" y="2406"/>
                  </a:cubicBezTo>
                  <a:lnTo>
                    <a:pt x="2372" y="3749"/>
                  </a:lnTo>
                  <a:cubicBezTo>
                    <a:pt x="2372" y="3749"/>
                    <a:pt x="2518" y="2880"/>
                    <a:pt x="2209" y="1285"/>
                  </a:cubicBezTo>
                  <a:cubicBezTo>
                    <a:pt x="2209" y="1285"/>
                    <a:pt x="2028" y="326"/>
                    <a:pt x="1991"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6"/>
            <p:cNvSpPr/>
            <p:nvPr/>
          </p:nvSpPr>
          <p:spPr>
            <a:xfrm>
              <a:off x="3852371" y="576584"/>
              <a:ext cx="97403" cy="215461"/>
            </a:xfrm>
            <a:custGeom>
              <a:avLst/>
              <a:gdLst/>
              <a:ahLst/>
              <a:cxnLst/>
              <a:rect l="l" t="t" r="r" b="b"/>
              <a:pathLst>
                <a:path w="4112" h="9096" extrusionOk="0">
                  <a:moveTo>
                    <a:pt x="2953" y="618"/>
                  </a:moveTo>
                  <a:cubicBezTo>
                    <a:pt x="2953" y="618"/>
                    <a:pt x="2899" y="2139"/>
                    <a:pt x="2990" y="3461"/>
                  </a:cubicBezTo>
                  <a:cubicBezTo>
                    <a:pt x="3078" y="4785"/>
                    <a:pt x="3368" y="7049"/>
                    <a:pt x="4111" y="8117"/>
                  </a:cubicBezTo>
                  <a:lnTo>
                    <a:pt x="2990" y="9095"/>
                  </a:lnTo>
                  <a:cubicBezTo>
                    <a:pt x="2990" y="9095"/>
                    <a:pt x="1088" y="6777"/>
                    <a:pt x="307" y="3573"/>
                  </a:cubicBezTo>
                  <a:cubicBezTo>
                    <a:pt x="307" y="3573"/>
                    <a:pt x="1" y="2539"/>
                    <a:pt x="73" y="0"/>
                  </a:cubicBezTo>
                  <a:close/>
                </a:path>
              </a:pathLst>
            </a:custGeom>
            <a:solidFill>
              <a:srgbClr val="FFA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6"/>
            <p:cNvSpPr/>
            <p:nvPr/>
          </p:nvSpPr>
          <p:spPr>
            <a:xfrm>
              <a:off x="3853768" y="588641"/>
              <a:ext cx="68362" cy="34134"/>
            </a:xfrm>
            <a:custGeom>
              <a:avLst/>
              <a:gdLst/>
              <a:ahLst/>
              <a:cxnLst/>
              <a:rect l="l" t="t" r="r" b="b"/>
              <a:pathLst>
                <a:path w="2886" h="1441" extrusionOk="0">
                  <a:moveTo>
                    <a:pt x="3" y="0"/>
                  </a:moveTo>
                  <a:lnTo>
                    <a:pt x="3" y="0"/>
                  </a:lnTo>
                  <a:cubicBezTo>
                    <a:pt x="1" y="408"/>
                    <a:pt x="6" y="773"/>
                    <a:pt x="19" y="1095"/>
                  </a:cubicBezTo>
                  <a:cubicBezTo>
                    <a:pt x="710" y="1365"/>
                    <a:pt x="1429" y="1440"/>
                    <a:pt x="2019" y="1440"/>
                  </a:cubicBezTo>
                  <a:cubicBezTo>
                    <a:pt x="2359" y="1440"/>
                    <a:pt x="2657" y="1415"/>
                    <a:pt x="2880" y="1388"/>
                  </a:cubicBezTo>
                  <a:cubicBezTo>
                    <a:pt x="2875" y="988"/>
                    <a:pt x="2883" y="642"/>
                    <a:pt x="2886" y="413"/>
                  </a:cubicBezTo>
                  <a:lnTo>
                    <a:pt x="3" y="0"/>
                  </a:lnTo>
                  <a:close/>
                </a:path>
              </a:pathLst>
            </a:custGeom>
            <a:solidFill>
              <a:srgbClr val="F68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6"/>
            <p:cNvSpPr/>
            <p:nvPr/>
          </p:nvSpPr>
          <p:spPr>
            <a:xfrm>
              <a:off x="3919454" y="589517"/>
              <a:ext cx="32144" cy="180949"/>
            </a:xfrm>
            <a:custGeom>
              <a:avLst/>
              <a:gdLst/>
              <a:ahLst/>
              <a:cxnLst/>
              <a:rect l="l" t="t" r="r" b="b"/>
              <a:pathLst>
                <a:path w="1357" h="7639" extrusionOk="0">
                  <a:moveTo>
                    <a:pt x="123" y="0"/>
                  </a:moveTo>
                  <a:cubicBezTo>
                    <a:pt x="81" y="0"/>
                    <a:pt x="57" y="27"/>
                    <a:pt x="54" y="64"/>
                  </a:cubicBezTo>
                  <a:cubicBezTo>
                    <a:pt x="54" y="80"/>
                    <a:pt x="1" y="1607"/>
                    <a:pt x="91" y="2915"/>
                  </a:cubicBezTo>
                  <a:cubicBezTo>
                    <a:pt x="161" y="3935"/>
                    <a:pt x="411" y="6431"/>
                    <a:pt x="1226" y="7603"/>
                  </a:cubicBezTo>
                  <a:cubicBezTo>
                    <a:pt x="1239" y="7627"/>
                    <a:pt x="1258" y="7638"/>
                    <a:pt x="1282" y="7638"/>
                  </a:cubicBezTo>
                  <a:cubicBezTo>
                    <a:pt x="1295" y="7638"/>
                    <a:pt x="1309" y="7635"/>
                    <a:pt x="1319" y="7625"/>
                  </a:cubicBezTo>
                  <a:cubicBezTo>
                    <a:pt x="1349" y="7603"/>
                    <a:pt x="1357" y="7561"/>
                    <a:pt x="1335" y="7531"/>
                  </a:cubicBezTo>
                  <a:cubicBezTo>
                    <a:pt x="518" y="6351"/>
                    <a:pt x="278" y="3695"/>
                    <a:pt x="225" y="2909"/>
                  </a:cubicBezTo>
                  <a:cubicBezTo>
                    <a:pt x="134" y="1604"/>
                    <a:pt x="187" y="86"/>
                    <a:pt x="187" y="72"/>
                  </a:cubicBezTo>
                  <a:cubicBezTo>
                    <a:pt x="187" y="35"/>
                    <a:pt x="161" y="6"/>
                    <a:pt x="123" y="0"/>
                  </a:cubicBezTo>
                  <a:close/>
                </a:path>
              </a:pathLst>
            </a:custGeom>
            <a:solidFill>
              <a:srgbClr val="F68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6"/>
            <p:cNvSpPr/>
            <p:nvPr/>
          </p:nvSpPr>
          <p:spPr>
            <a:xfrm>
              <a:off x="3692362" y="614436"/>
              <a:ext cx="223965" cy="163420"/>
            </a:xfrm>
            <a:custGeom>
              <a:avLst/>
              <a:gdLst/>
              <a:ahLst/>
              <a:cxnLst/>
              <a:rect l="l" t="t" r="r" b="b"/>
              <a:pathLst>
                <a:path w="9455" h="6899" extrusionOk="0">
                  <a:moveTo>
                    <a:pt x="7409" y="1"/>
                  </a:moveTo>
                  <a:cubicBezTo>
                    <a:pt x="6072" y="1"/>
                    <a:pt x="4189" y="219"/>
                    <a:pt x="2390" y="1165"/>
                  </a:cubicBezTo>
                  <a:cubicBezTo>
                    <a:pt x="2390" y="1165"/>
                    <a:pt x="1439" y="922"/>
                    <a:pt x="895" y="184"/>
                  </a:cubicBezTo>
                  <a:cubicBezTo>
                    <a:pt x="895" y="184"/>
                    <a:pt x="269" y="890"/>
                    <a:pt x="136" y="1762"/>
                  </a:cubicBezTo>
                  <a:cubicBezTo>
                    <a:pt x="0" y="2630"/>
                    <a:pt x="189" y="4532"/>
                    <a:pt x="1606" y="5758"/>
                  </a:cubicBezTo>
                  <a:cubicBezTo>
                    <a:pt x="2855" y="6836"/>
                    <a:pt x="4209" y="6899"/>
                    <a:pt x="4506" y="6899"/>
                  </a:cubicBezTo>
                  <a:cubicBezTo>
                    <a:pt x="4545" y="6899"/>
                    <a:pt x="4566" y="6898"/>
                    <a:pt x="4566" y="6898"/>
                  </a:cubicBezTo>
                  <a:lnTo>
                    <a:pt x="9455" y="512"/>
                  </a:lnTo>
                  <a:cubicBezTo>
                    <a:pt x="9455" y="512"/>
                    <a:pt x="9401" y="211"/>
                    <a:pt x="9239" y="158"/>
                  </a:cubicBezTo>
                  <a:cubicBezTo>
                    <a:pt x="9166" y="134"/>
                    <a:pt x="8455" y="1"/>
                    <a:pt x="7409" y="1"/>
                  </a:cubicBezTo>
                  <a:close/>
                </a:path>
              </a:pathLst>
            </a:custGeom>
            <a:solidFill>
              <a:srgbClr val="E2D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6"/>
            <p:cNvSpPr/>
            <p:nvPr/>
          </p:nvSpPr>
          <p:spPr>
            <a:xfrm>
              <a:off x="3692362" y="618795"/>
              <a:ext cx="103680" cy="158659"/>
            </a:xfrm>
            <a:custGeom>
              <a:avLst/>
              <a:gdLst/>
              <a:ahLst/>
              <a:cxnLst/>
              <a:rect l="l" t="t" r="r" b="b"/>
              <a:pathLst>
                <a:path w="4377" h="6698" extrusionOk="0">
                  <a:moveTo>
                    <a:pt x="895" y="0"/>
                  </a:moveTo>
                  <a:cubicBezTo>
                    <a:pt x="895" y="0"/>
                    <a:pt x="269" y="712"/>
                    <a:pt x="133" y="1578"/>
                  </a:cubicBezTo>
                  <a:cubicBezTo>
                    <a:pt x="0" y="2449"/>
                    <a:pt x="189" y="4351"/>
                    <a:pt x="1601" y="5574"/>
                  </a:cubicBezTo>
                  <a:cubicBezTo>
                    <a:pt x="2605" y="6439"/>
                    <a:pt x="3671" y="6647"/>
                    <a:pt x="4209" y="6698"/>
                  </a:cubicBezTo>
                  <a:lnTo>
                    <a:pt x="4377" y="5653"/>
                  </a:lnTo>
                  <a:lnTo>
                    <a:pt x="4377" y="5653"/>
                  </a:lnTo>
                  <a:cubicBezTo>
                    <a:pt x="4377" y="5653"/>
                    <a:pt x="4272" y="5666"/>
                    <a:pt x="4097" y="5666"/>
                  </a:cubicBezTo>
                  <a:cubicBezTo>
                    <a:pt x="3516" y="5666"/>
                    <a:pt x="2167" y="5529"/>
                    <a:pt x="1332" y="4348"/>
                  </a:cubicBezTo>
                  <a:cubicBezTo>
                    <a:pt x="27" y="2499"/>
                    <a:pt x="328" y="1197"/>
                    <a:pt x="1100" y="235"/>
                  </a:cubicBezTo>
                  <a:cubicBezTo>
                    <a:pt x="1028" y="166"/>
                    <a:pt x="959" y="86"/>
                    <a:pt x="895" y="0"/>
                  </a:cubicBezTo>
                  <a:close/>
                </a:path>
              </a:pathLst>
            </a:custGeom>
            <a:solidFill>
              <a:srgbClr val="D0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6"/>
            <p:cNvSpPr/>
            <p:nvPr/>
          </p:nvSpPr>
          <p:spPr>
            <a:xfrm>
              <a:off x="3713491" y="598589"/>
              <a:ext cx="55121" cy="44769"/>
            </a:xfrm>
            <a:custGeom>
              <a:avLst/>
              <a:gdLst/>
              <a:ahLst/>
              <a:cxnLst/>
              <a:rect l="l" t="t" r="r" b="b"/>
              <a:pathLst>
                <a:path w="2327" h="1890" extrusionOk="0">
                  <a:moveTo>
                    <a:pt x="627" y="1"/>
                  </a:moveTo>
                  <a:cubicBezTo>
                    <a:pt x="627" y="1"/>
                    <a:pt x="272" y="206"/>
                    <a:pt x="0" y="859"/>
                  </a:cubicBezTo>
                  <a:cubicBezTo>
                    <a:pt x="0" y="859"/>
                    <a:pt x="517" y="1591"/>
                    <a:pt x="1386" y="1890"/>
                  </a:cubicBezTo>
                  <a:lnTo>
                    <a:pt x="2326" y="1426"/>
                  </a:lnTo>
                  <a:cubicBezTo>
                    <a:pt x="2326" y="1426"/>
                    <a:pt x="1428" y="1008"/>
                    <a:pt x="627" y="1"/>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6"/>
            <p:cNvSpPr/>
            <p:nvPr/>
          </p:nvSpPr>
          <p:spPr>
            <a:xfrm>
              <a:off x="3720052" y="613015"/>
              <a:ext cx="197909" cy="45433"/>
            </a:xfrm>
            <a:custGeom>
              <a:avLst/>
              <a:gdLst/>
              <a:ahLst/>
              <a:cxnLst/>
              <a:rect l="l" t="t" r="r" b="b"/>
              <a:pathLst>
                <a:path w="8355" h="1918" extrusionOk="0">
                  <a:moveTo>
                    <a:pt x="6203" y="1"/>
                  </a:moveTo>
                  <a:cubicBezTo>
                    <a:pt x="4864" y="1"/>
                    <a:pt x="2991" y="219"/>
                    <a:pt x="1186" y="1166"/>
                  </a:cubicBezTo>
                  <a:cubicBezTo>
                    <a:pt x="1183" y="1172"/>
                    <a:pt x="579" y="1470"/>
                    <a:pt x="40" y="1792"/>
                  </a:cubicBezTo>
                  <a:cubicBezTo>
                    <a:pt x="11" y="1814"/>
                    <a:pt x="1" y="1853"/>
                    <a:pt x="17" y="1883"/>
                  </a:cubicBezTo>
                  <a:cubicBezTo>
                    <a:pt x="32" y="1904"/>
                    <a:pt x="56" y="1917"/>
                    <a:pt x="80" y="1917"/>
                  </a:cubicBezTo>
                  <a:cubicBezTo>
                    <a:pt x="91" y="1917"/>
                    <a:pt x="104" y="1915"/>
                    <a:pt x="112" y="1907"/>
                  </a:cubicBezTo>
                  <a:cubicBezTo>
                    <a:pt x="651" y="1587"/>
                    <a:pt x="1245" y="1289"/>
                    <a:pt x="1250" y="1283"/>
                  </a:cubicBezTo>
                  <a:cubicBezTo>
                    <a:pt x="3041" y="343"/>
                    <a:pt x="4894" y="128"/>
                    <a:pt x="6212" y="128"/>
                  </a:cubicBezTo>
                  <a:cubicBezTo>
                    <a:pt x="7307" y="128"/>
                    <a:pt x="8032" y="277"/>
                    <a:pt x="8046" y="282"/>
                  </a:cubicBezTo>
                  <a:cubicBezTo>
                    <a:pt x="8150" y="314"/>
                    <a:pt x="8206" y="519"/>
                    <a:pt x="8219" y="585"/>
                  </a:cubicBezTo>
                  <a:cubicBezTo>
                    <a:pt x="8224" y="619"/>
                    <a:pt x="8252" y="640"/>
                    <a:pt x="8285" y="640"/>
                  </a:cubicBezTo>
                  <a:cubicBezTo>
                    <a:pt x="8289" y="640"/>
                    <a:pt x="8292" y="639"/>
                    <a:pt x="8296" y="639"/>
                  </a:cubicBezTo>
                  <a:cubicBezTo>
                    <a:pt x="8331" y="631"/>
                    <a:pt x="8355" y="599"/>
                    <a:pt x="8349" y="561"/>
                  </a:cubicBezTo>
                  <a:cubicBezTo>
                    <a:pt x="8341" y="529"/>
                    <a:pt x="8283" y="223"/>
                    <a:pt x="8086" y="159"/>
                  </a:cubicBezTo>
                  <a:cubicBezTo>
                    <a:pt x="8072" y="154"/>
                    <a:pt x="7326" y="1"/>
                    <a:pt x="6203" y="1"/>
                  </a:cubicBezTo>
                  <a:close/>
                </a:path>
              </a:pathLst>
            </a:custGeom>
            <a:solidFill>
              <a:srgbClr val="C3B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36"/>
            <p:cNvSpPr/>
            <p:nvPr/>
          </p:nvSpPr>
          <p:spPr>
            <a:xfrm>
              <a:off x="3776666" y="618155"/>
              <a:ext cx="165481" cy="223420"/>
            </a:xfrm>
            <a:custGeom>
              <a:avLst/>
              <a:gdLst/>
              <a:ahLst/>
              <a:cxnLst/>
              <a:rect l="l" t="t" r="r" b="b"/>
              <a:pathLst>
                <a:path w="6986" h="9432" extrusionOk="0">
                  <a:moveTo>
                    <a:pt x="6495" y="653"/>
                  </a:moveTo>
                  <a:cubicBezTo>
                    <a:pt x="6831" y="941"/>
                    <a:pt x="6985" y="2340"/>
                    <a:pt x="6221" y="3317"/>
                  </a:cubicBezTo>
                  <a:cubicBezTo>
                    <a:pt x="5461" y="4298"/>
                    <a:pt x="3178" y="6714"/>
                    <a:pt x="1766" y="9431"/>
                  </a:cubicBezTo>
                  <a:lnTo>
                    <a:pt x="0" y="8917"/>
                  </a:lnTo>
                  <a:cubicBezTo>
                    <a:pt x="0" y="8917"/>
                    <a:pt x="192" y="4077"/>
                    <a:pt x="2555" y="2913"/>
                  </a:cubicBezTo>
                  <a:cubicBezTo>
                    <a:pt x="2555" y="2913"/>
                    <a:pt x="2717" y="1064"/>
                    <a:pt x="3914" y="275"/>
                  </a:cubicBezTo>
                  <a:cubicBezTo>
                    <a:pt x="3914" y="275"/>
                    <a:pt x="5733" y="1"/>
                    <a:pt x="6495" y="653"/>
                  </a:cubicBezTo>
                  <a:close/>
                </a:path>
              </a:pathLst>
            </a:custGeom>
            <a:solidFill>
              <a:srgbClr val="FFA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6"/>
            <p:cNvSpPr/>
            <p:nvPr/>
          </p:nvSpPr>
          <p:spPr>
            <a:xfrm>
              <a:off x="3775007" y="680406"/>
              <a:ext cx="77648" cy="150558"/>
            </a:xfrm>
            <a:custGeom>
              <a:avLst/>
              <a:gdLst/>
              <a:ahLst/>
              <a:cxnLst/>
              <a:rect l="l" t="t" r="r" b="b"/>
              <a:pathLst>
                <a:path w="3278" h="6356" extrusionOk="0">
                  <a:moveTo>
                    <a:pt x="3207" y="0"/>
                  </a:moveTo>
                  <a:cubicBezTo>
                    <a:pt x="3202" y="0"/>
                    <a:pt x="3197" y="1"/>
                    <a:pt x="3192" y="2"/>
                  </a:cubicBezTo>
                  <a:cubicBezTo>
                    <a:pt x="2889" y="71"/>
                    <a:pt x="2601" y="218"/>
                    <a:pt x="2593" y="223"/>
                  </a:cubicBezTo>
                  <a:cubicBezTo>
                    <a:pt x="222" y="1395"/>
                    <a:pt x="12" y="6084"/>
                    <a:pt x="1" y="6284"/>
                  </a:cubicBezTo>
                  <a:cubicBezTo>
                    <a:pt x="1" y="6321"/>
                    <a:pt x="30" y="6350"/>
                    <a:pt x="67" y="6356"/>
                  </a:cubicBezTo>
                  <a:cubicBezTo>
                    <a:pt x="105" y="6356"/>
                    <a:pt x="131" y="6329"/>
                    <a:pt x="134" y="6292"/>
                  </a:cubicBezTo>
                  <a:cubicBezTo>
                    <a:pt x="137" y="6244"/>
                    <a:pt x="350" y="1481"/>
                    <a:pt x="2652" y="343"/>
                  </a:cubicBezTo>
                  <a:cubicBezTo>
                    <a:pt x="2654" y="340"/>
                    <a:pt x="2934" y="197"/>
                    <a:pt x="3222" y="130"/>
                  </a:cubicBezTo>
                  <a:cubicBezTo>
                    <a:pt x="3259" y="125"/>
                    <a:pt x="3278" y="87"/>
                    <a:pt x="3272" y="50"/>
                  </a:cubicBezTo>
                  <a:cubicBezTo>
                    <a:pt x="3265" y="20"/>
                    <a:pt x="3237" y="0"/>
                    <a:pt x="3207" y="0"/>
                  </a:cubicBezTo>
                  <a:close/>
                </a:path>
              </a:pathLst>
            </a:custGeom>
            <a:solidFill>
              <a:srgbClr val="F68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6"/>
            <p:cNvSpPr/>
            <p:nvPr/>
          </p:nvSpPr>
          <p:spPr>
            <a:xfrm>
              <a:off x="3768256" y="825397"/>
              <a:ext cx="76582" cy="71513"/>
            </a:xfrm>
            <a:custGeom>
              <a:avLst/>
              <a:gdLst/>
              <a:ahLst/>
              <a:cxnLst/>
              <a:rect l="l" t="t" r="r" b="b"/>
              <a:pathLst>
                <a:path w="3233" h="3019" extrusionOk="0">
                  <a:moveTo>
                    <a:pt x="137" y="0"/>
                  </a:moveTo>
                  <a:cubicBezTo>
                    <a:pt x="137" y="0"/>
                    <a:pt x="1" y="1359"/>
                    <a:pt x="110" y="3019"/>
                  </a:cubicBezTo>
                  <a:lnTo>
                    <a:pt x="3232" y="3019"/>
                  </a:lnTo>
                  <a:cubicBezTo>
                    <a:pt x="3232" y="3019"/>
                    <a:pt x="1820" y="2148"/>
                    <a:pt x="1764" y="1985"/>
                  </a:cubicBezTo>
                  <a:cubicBezTo>
                    <a:pt x="1711" y="1825"/>
                    <a:pt x="2364" y="600"/>
                    <a:pt x="2364" y="600"/>
                  </a:cubicBezTo>
                  <a:lnTo>
                    <a:pt x="137" y="0"/>
                  </a:ln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6"/>
            <p:cNvSpPr/>
            <p:nvPr/>
          </p:nvSpPr>
          <p:spPr>
            <a:xfrm>
              <a:off x="3727372" y="639142"/>
              <a:ext cx="23190" cy="4477"/>
            </a:xfrm>
            <a:custGeom>
              <a:avLst/>
              <a:gdLst/>
              <a:ahLst/>
              <a:cxnLst/>
              <a:rect l="l" t="t" r="r" b="b"/>
              <a:pathLst>
                <a:path w="979" h="189" extrusionOk="0">
                  <a:moveTo>
                    <a:pt x="66" y="1"/>
                  </a:moveTo>
                  <a:cubicBezTo>
                    <a:pt x="34" y="1"/>
                    <a:pt x="6" y="29"/>
                    <a:pt x="3" y="58"/>
                  </a:cubicBezTo>
                  <a:cubicBezTo>
                    <a:pt x="1" y="95"/>
                    <a:pt x="27" y="127"/>
                    <a:pt x="59" y="132"/>
                  </a:cubicBezTo>
                  <a:cubicBezTo>
                    <a:pt x="67" y="135"/>
                    <a:pt x="531" y="188"/>
                    <a:pt x="912" y="188"/>
                  </a:cubicBezTo>
                  <a:cubicBezTo>
                    <a:pt x="949" y="188"/>
                    <a:pt x="978" y="159"/>
                    <a:pt x="978" y="122"/>
                  </a:cubicBezTo>
                  <a:cubicBezTo>
                    <a:pt x="978" y="84"/>
                    <a:pt x="949" y="55"/>
                    <a:pt x="912" y="55"/>
                  </a:cubicBezTo>
                  <a:cubicBezTo>
                    <a:pt x="541" y="55"/>
                    <a:pt x="83" y="2"/>
                    <a:pt x="78" y="2"/>
                  </a:cubicBezTo>
                  <a:cubicBezTo>
                    <a:pt x="74" y="1"/>
                    <a:pt x="70" y="1"/>
                    <a:pt x="66" y="1"/>
                  </a:cubicBezTo>
                  <a:close/>
                </a:path>
              </a:pathLst>
            </a:custGeom>
            <a:solidFill>
              <a:srgbClr val="C3B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36"/>
            <p:cNvSpPr/>
            <p:nvPr/>
          </p:nvSpPr>
          <p:spPr>
            <a:xfrm>
              <a:off x="3717778" y="605364"/>
              <a:ext cx="29254" cy="30557"/>
            </a:xfrm>
            <a:custGeom>
              <a:avLst/>
              <a:gdLst/>
              <a:ahLst/>
              <a:cxnLst/>
              <a:rect l="l" t="t" r="r" b="b"/>
              <a:pathLst>
                <a:path w="1235" h="1290" extrusionOk="0">
                  <a:moveTo>
                    <a:pt x="760" y="0"/>
                  </a:moveTo>
                  <a:lnTo>
                    <a:pt x="1" y="882"/>
                  </a:lnTo>
                  <a:lnTo>
                    <a:pt x="446" y="1289"/>
                  </a:lnTo>
                  <a:lnTo>
                    <a:pt x="1234" y="405"/>
                  </a:lnTo>
                  <a:lnTo>
                    <a:pt x="760" y="0"/>
                  </a:lnTo>
                  <a:close/>
                </a:path>
              </a:pathLst>
            </a:custGeom>
            <a:solidFill>
              <a:srgbClr val="E2D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36"/>
            <p:cNvSpPr/>
            <p:nvPr/>
          </p:nvSpPr>
          <p:spPr>
            <a:xfrm>
              <a:off x="3839840" y="458336"/>
              <a:ext cx="113700" cy="147076"/>
            </a:xfrm>
            <a:custGeom>
              <a:avLst/>
              <a:gdLst/>
              <a:ahLst/>
              <a:cxnLst/>
              <a:rect l="l" t="t" r="r" b="b"/>
              <a:pathLst>
                <a:path w="4800" h="6209" extrusionOk="0">
                  <a:moveTo>
                    <a:pt x="2325" y="1"/>
                  </a:moveTo>
                  <a:cubicBezTo>
                    <a:pt x="1" y="1"/>
                    <a:pt x="184" y="5674"/>
                    <a:pt x="184" y="5674"/>
                  </a:cubicBezTo>
                  <a:cubicBezTo>
                    <a:pt x="986" y="6098"/>
                    <a:pt x="1879" y="6208"/>
                    <a:pt x="2588" y="6208"/>
                  </a:cubicBezTo>
                  <a:cubicBezTo>
                    <a:pt x="3350" y="6208"/>
                    <a:pt x="3900" y="6082"/>
                    <a:pt x="3900" y="6082"/>
                  </a:cubicBezTo>
                  <a:cubicBezTo>
                    <a:pt x="4017" y="4146"/>
                    <a:pt x="4800" y="3"/>
                    <a:pt x="2397" y="3"/>
                  </a:cubicBezTo>
                  <a:cubicBezTo>
                    <a:pt x="2396" y="3"/>
                    <a:pt x="2395" y="3"/>
                    <a:pt x="2395" y="3"/>
                  </a:cubicBezTo>
                  <a:cubicBezTo>
                    <a:pt x="2371" y="1"/>
                    <a:pt x="2348" y="1"/>
                    <a:pt x="232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36"/>
            <p:cNvSpPr/>
            <p:nvPr/>
          </p:nvSpPr>
          <p:spPr>
            <a:xfrm>
              <a:off x="3908297" y="748271"/>
              <a:ext cx="83759" cy="95319"/>
            </a:xfrm>
            <a:custGeom>
              <a:avLst/>
              <a:gdLst/>
              <a:ahLst/>
              <a:cxnLst/>
              <a:rect l="l" t="t" r="r" b="b"/>
              <a:pathLst>
                <a:path w="3536" h="4024" extrusionOk="0">
                  <a:moveTo>
                    <a:pt x="1383" y="1"/>
                  </a:moveTo>
                  <a:cubicBezTo>
                    <a:pt x="1383" y="1"/>
                    <a:pt x="400" y="169"/>
                    <a:pt x="0" y="1133"/>
                  </a:cubicBezTo>
                  <a:cubicBezTo>
                    <a:pt x="0" y="1133"/>
                    <a:pt x="378" y="1589"/>
                    <a:pt x="480" y="1794"/>
                  </a:cubicBezTo>
                  <a:cubicBezTo>
                    <a:pt x="680" y="2191"/>
                    <a:pt x="554" y="2684"/>
                    <a:pt x="823" y="3136"/>
                  </a:cubicBezTo>
                  <a:cubicBezTo>
                    <a:pt x="1101" y="3597"/>
                    <a:pt x="1497" y="4023"/>
                    <a:pt x="1870" y="4023"/>
                  </a:cubicBezTo>
                  <a:cubicBezTo>
                    <a:pt x="1919" y="4023"/>
                    <a:pt x="1968" y="4016"/>
                    <a:pt x="2017" y="4000"/>
                  </a:cubicBezTo>
                  <a:cubicBezTo>
                    <a:pt x="2017" y="4000"/>
                    <a:pt x="2043" y="2721"/>
                    <a:pt x="2243" y="2455"/>
                  </a:cubicBezTo>
                  <a:cubicBezTo>
                    <a:pt x="2265" y="2425"/>
                    <a:pt x="2303" y="2413"/>
                    <a:pt x="2351" y="2413"/>
                  </a:cubicBezTo>
                  <a:cubicBezTo>
                    <a:pt x="2562" y="2413"/>
                    <a:pt x="2980" y="2642"/>
                    <a:pt x="3243" y="2642"/>
                  </a:cubicBezTo>
                  <a:cubicBezTo>
                    <a:pt x="3341" y="2642"/>
                    <a:pt x="3417" y="2609"/>
                    <a:pt x="3453" y="2521"/>
                  </a:cubicBezTo>
                  <a:cubicBezTo>
                    <a:pt x="3535" y="2308"/>
                    <a:pt x="3072" y="2159"/>
                    <a:pt x="2672" y="1759"/>
                  </a:cubicBezTo>
                  <a:cubicBezTo>
                    <a:pt x="2366" y="1453"/>
                    <a:pt x="2243" y="1178"/>
                    <a:pt x="1809" y="896"/>
                  </a:cubicBezTo>
                  <a:lnTo>
                    <a:pt x="1383"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6"/>
            <p:cNvSpPr/>
            <p:nvPr/>
          </p:nvSpPr>
          <p:spPr>
            <a:xfrm>
              <a:off x="3840717" y="487306"/>
              <a:ext cx="97829" cy="119527"/>
            </a:xfrm>
            <a:custGeom>
              <a:avLst/>
              <a:gdLst/>
              <a:ahLst/>
              <a:cxnLst/>
              <a:rect l="l" t="t" r="r" b="b"/>
              <a:pathLst>
                <a:path w="4130" h="5046" extrusionOk="0">
                  <a:moveTo>
                    <a:pt x="771" y="0"/>
                  </a:moveTo>
                  <a:cubicBezTo>
                    <a:pt x="744" y="0"/>
                    <a:pt x="719" y="16"/>
                    <a:pt x="709" y="42"/>
                  </a:cubicBezTo>
                  <a:cubicBezTo>
                    <a:pt x="0" y="1710"/>
                    <a:pt x="80" y="4425"/>
                    <a:pt x="80" y="4451"/>
                  </a:cubicBezTo>
                  <a:cubicBezTo>
                    <a:pt x="85" y="4473"/>
                    <a:pt x="96" y="4496"/>
                    <a:pt x="117" y="4507"/>
                  </a:cubicBezTo>
                  <a:cubicBezTo>
                    <a:pt x="930" y="4936"/>
                    <a:pt x="1838" y="5045"/>
                    <a:pt x="2565" y="5045"/>
                  </a:cubicBezTo>
                  <a:cubicBezTo>
                    <a:pt x="3319" y="5045"/>
                    <a:pt x="3871" y="4925"/>
                    <a:pt x="3882" y="4923"/>
                  </a:cubicBezTo>
                  <a:cubicBezTo>
                    <a:pt x="3908" y="4917"/>
                    <a:pt x="3929" y="4893"/>
                    <a:pt x="3929" y="4864"/>
                  </a:cubicBezTo>
                  <a:cubicBezTo>
                    <a:pt x="3929" y="4840"/>
                    <a:pt x="4036" y="2738"/>
                    <a:pt x="4127" y="2150"/>
                  </a:cubicBezTo>
                  <a:cubicBezTo>
                    <a:pt x="4129" y="2112"/>
                    <a:pt x="4108" y="2080"/>
                    <a:pt x="4071" y="2072"/>
                  </a:cubicBezTo>
                  <a:cubicBezTo>
                    <a:pt x="4069" y="2072"/>
                    <a:pt x="4067" y="2072"/>
                    <a:pt x="4065" y="2072"/>
                  </a:cubicBezTo>
                  <a:cubicBezTo>
                    <a:pt x="4030" y="2072"/>
                    <a:pt x="3998" y="2095"/>
                    <a:pt x="3993" y="2128"/>
                  </a:cubicBezTo>
                  <a:cubicBezTo>
                    <a:pt x="3911" y="2680"/>
                    <a:pt x="3815" y="4467"/>
                    <a:pt x="3796" y="4803"/>
                  </a:cubicBezTo>
                  <a:cubicBezTo>
                    <a:pt x="3649" y="4833"/>
                    <a:pt x="3177" y="4914"/>
                    <a:pt x="2564" y="4914"/>
                  </a:cubicBezTo>
                  <a:cubicBezTo>
                    <a:pt x="1870" y="4914"/>
                    <a:pt x="995" y="4809"/>
                    <a:pt x="211" y="4406"/>
                  </a:cubicBezTo>
                  <a:cubicBezTo>
                    <a:pt x="205" y="4070"/>
                    <a:pt x="181" y="1627"/>
                    <a:pt x="834" y="90"/>
                  </a:cubicBezTo>
                  <a:cubicBezTo>
                    <a:pt x="847" y="58"/>
                    <a:pt x="829" y="18"/>
                    <a:pt x="797" y="5"/>
                  </a:cubicBezTo>
                  <a:cubicBezTo>
                    <a:pt x="788" y="2"/>
                    <a:pt x="780" y="0"/>
                    <a:pt x="771" y="0"/>
                  </a:cubicBez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6"/>
            <p:cNvSpPr/>
            <p:nvPr/>
          </p:nvSpPr>
          <p:spPr>
            <a:xfrm>
              <a:off x="3845051" y="495667"/>
              <a:ext cx="6964" cy="24209"/>
            </a:xfrm>
            <a:custGeom>
              <a:avLst/>
              <a:gdLst/>
              <a:ahLst/>
              <a:cxnLst/>
              <a:rect l="l" t="t" r="r" b="b"/>
              <a:pathLst>
                <a:path w="294" h="1022" extrusionOk="0">
                  <a:moveTo>
                    <a:pt x="162" y="0"/>
                  </a:moveTo>
                  <a:cubicBezTo>
                    <a:pt x="129" y="0"/>
                    <a:pt x="101" y="25"/>
                    <a:pt x="94" y="54"/>
                  </a:cubicBezTo>
                  <a:cubicBezTo>
                    <a:pt x="91" y="78"/>
                    <a:pt x="1" y="640"/>
                    <a:pt x="155" y="981"/>
                  </a:cubicBezTo>
                  <a:cubicBezTo>
                    <a:pt x="171" y="1003"/>
                    <a:pt x="195" y="1021"/>
                    <a:pt x="217" y="1021"/>
                  </a:cubicBezTo>
                  <a:cubicBezTo>
                    <a:pt x="227" y="1021"/>
                    <a:pt x="235" y="1016"/>
                    <a:pt x="243" y="1013"/>
                  </a:cubicBezTo>
                  <a:cubicBezTo>
                    <a:pt x="278" y="1000"/>
                    <a:pt x="294" y="960"/>
                    <a:pt x="278" y="928"/>
                  </a:cubicBezTo>
                  <a:cubicBezTo>
                    <a:pt x="139" y="624"/>
                    <a:pt x="227" y="81"/>
                    <a:pt x="227" y="78"/>
                  </a:cubicBezTo>
                  <a:cubicBezTo>
                    <a:pt x="235" y="41"/>
                    <a:pt x="206" y="9"/>
                    <a:pt x="171" y="1"/>
                  </a:cubicBezTo>
                  <a:cubicBezTo>
                    <a:pt x="168" y="1"/>
                    <a:pt x="165" y="0"/>
                    <a:pt x="162" y="0"/>
                  </a:cubicBez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6"/>
            <p:cNvSpPr/>
            <p:nvPr/>
          </p:nvSpPr>
          <p:spPr>
            <a:xfrm>
              <a:off x="4034314" y="561305"/>
              <a:ext cx="113676" cy="48867"/>
            </a:xfrm>
            <a:custGeom>
              <a:avLst/>
              <a:gdLst/>
              <a:ahLst/>
              <a:cxnLst/>
              <a:rect l="l" t="t" r="r" b="b"/>
              <a:pathLst>
                <a:path w="4799" h="2063" extrusionOk="0">
                  <a:moveTo>
                    <a:pt x="4720" y="1"/>
                  </a:moveTo>
                  <a:cubicBezTo>
                    <a:pt x="4697" y="1"/>
                    <a:pt x="4675" y="14"/>
                    <a:pt x="4665" y="35"/>
                  </a:cubicBezTo>
                  <a:cubicBezTo>
                    <a:pt x="4654" y="54"/>
                    <a:pt x="3557" y="1913"/>
                    <a:pt x="1625" y="1929"/>
                  </a:cubicBezTo>
                  <a:lnTo>
                    <a:pt x="123" y="310"/>
                  </a:lnTo>
                  <a:cubicBezTo>
                    <a:pt x="110" y="296"/>
                    <a:pt x="92" y="288"/>
                    <a:pt x="75" y="288"/>
                  </a:cubicBezTo>
                  <a:cubicBezTo>
                    <a:pt x="58" y="288"/>
                    <a:pt x="42" y="294"/>
                    <a:pt x="29" y="307"/>
                  </a:cubicBezTo>
                  <a:cubicBezTo>
                    <a:pt x="3" y="331"/>
                    <a:pt x="0" y="373"/>
                    <a:pt x="27" y="400"/>
                  </a:cubicBezTo>
                  <a:lnTo>
                    <a:pt x="1548" y="2038"/>
                  </a:lnTo>
                  <a:cubicBezTo>
                    <a:pt x="1559" y="2054"/>
                    <a:pt x="1575" y="2062"/>
                    <a:pt x="1596" y="2062"/>
                  </a:cubicBezTo>
                  <a:cubicBezTo>
                    <a:pt x="3621" y="2062"/>
                    <a:pt x="4766" y="120"/>
                    <a:pt x="4779" y="102"/>
                  </a:cubicBezTo>
                  <a:cubicBezTo>
                    <a:pt x="4798" y="67"/>
                    <a:pt x="4785" y="27"/>
                    <a:pt x="4755" y="11"/>
                  </a:cubicBezTo>
                  <a:cubicBezTo>
                    <a:pt x="4744" y="4"/>
                    <a:pt x="4732" y="1"/>
                    <a:pt x="4720" y="1"/>
                  </a:cubicBez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6"/>
            <p:cNvSpPr/>
            <p:nvPr/>
          </p:nvSpPr>
          <p:spPr>
            <a:xfrm>
              <a:off x="3892332" y="659277"/>
              <a:ext cx="5448" cy="19803"/>
            </a:xfrm>
            <a:custGeom>
              <a:avLst/>
              <a:gdLst/>
              <a:ahLst/>
              <a:cxnLst/>
              <a:rect l="l" t="t" r="r" b="b"/>
              <a:pathLst>
                <a:path w="230" h="836" extrusionOk="0">
                  <a:moveTo>
                    <a:pt x="153" y="0"/>
                  </a:moveTo>
                  <a:cubicBezTo>
                    <a:pt x="126" y="0"/>
                    <a:pt x="102" y="17"/>
                    <a:pt x="93" y="44"/>
                  </a:cubicBezTo>
                  <a:cubicBezTo>
                    <a:pt x="8" y="281"/>
                    <a:pt x="0" y="548"/>
                    <a:pt x="67" y="790"/>
                  </a:cubicBezTo>
                  <a:cubicBezTo>
                    <a:pt x="72" y="817"/>
                    <a:pt x="99" y="836"/>
                    <a:pt x="131" y="836"/>
                  </a:cubicBezTo>
                  <a:cubicBezTo>
                    <a:pt x="136" y="836"/>
                    <a:pt x="139" y="836"/>
                    <a:pt x="147" y="833"/>
                  </a:cubicBezTo>
                  <a:cubicBezTo>
                    <a:pt x="184" y="822"/>
                    <a:pt x="203" y="788"/>
                    <a:pt x="192" y="753"/>
                  </a:cubicBezTo>
                  <a:cubicBezTo>
                    <a:pt x="136" y="537"/>
                    <a:pt x="141" y="300"/>
                    <a:pt x="216" y="87"/>
                  </a:cubicBezTo>
                  <a:cubicBezTo>
                    <a:pt x="229" y="55"/>
                    <a:pt x="208" y="15"/>
                    <a:pt x="176" y="4"/>
                  </a:cubicBezTo>
                  <a:cubicBezTo>
                    <a:pt x="168" y="1"/>
                    <a:pt x="161" y="0"/>
                    <a:pt x="153" y="0"/>
                  </a:cubicBezTo>
                  <a:close/>
                </a:path>
              </a:pathLst>
            </a:custGeom>
            <a:solidFill>
              <a:srgbClr val="F68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6"/>
            <p:cNvSpPr/>
            <p:nvPr/>
          </p:nvSpPr>
          <p:spPr>
            <a:xfrm>
              <a:off x="4195224" y="840676"/>
              <a:ext cx="23190" cy="8338"/>
            </a:xfrm>
            <a:custGeom>
              <a:avLst/>
              <a:gdLst/>
              <a:ahLst/>
              <a:cxnLst/>
              <a:rect l="l" t="t" r="r" b="b"/>
              <a:pathLst>
                <a:path w="979" h="352" extrusionOk="0">
                  <a:moveTo>
                    <a:pt x="903" y="1"/>
                  </a:moveTo>
                  <a:cubicBezTo>
                    <a:pt x="895" y="1"/>
                    <a:pt x="887" y="2"/>
                    <a:pt x="879" y="5"/>
                  </a:cubicBezTo>
                  <a:cubicBezTo>
                    <a:pt x="616" y="107"/>
                    <a:pt x="339" y="181"/>
                    <a:pt x="59" y="221"/>
                  </a:cubicBezTo>
                  <a:cubicBezTo>
                    <a:pt x="22" y="229"/>
                    <a:pt x="0" y="261"/>
                    <a:pt x="3" y="298"/>
                  </a:cubicBezTo>
                  <a:cubicBezTo>
                    <a:pt x="14" y="328"/>
                    <a:pt x="43" y="352"/>
                    <a:pt x="72" y="352"/>
                  </a:cubicBezTo>
                  <a:lnTo>
                    <a:pt x="83" y="352"/>
                  </a:lnTo>
                  <a:cubicBezTo>
                    <a:pt x="373" y="309"/>
                    <a:pt x="658" y="234"/>
                    <a:pt x="930" y="128"/>
                  </a:cubicBezTo>
                  <a:cubicBezTo>
                    <a:pt x="962" y="115"/>
                    <a:pt x="978" y="75"/>
                    <a:pt x="965" y="40"/>
                  </a:cubicBezTo>
                  <a:cubicBezTo>
                    <a:pt x="955" y="16"/>
                    <a:pt x="929" y="1"/>
                    <a:pt x="903" y="1"/>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36"/>
            <p:cNvSpPr/>
            <p:nvPr/>
          </p:nvSpPr>
          <p:spPr>
            <a:xfrm>
              <a:off x="4157987" y="835180"/>
              <a:ext cx="41477" cy="11631"/>
            </a:xfrm>
            <a:custGeom>
              <a:avLst/>
              <a:gdLst/>
              <a:ahLst/>
              <a:cxnLst/>
              <a:rect l="l" t="t" r="r" b="b"/>
              <a:pathLst>
                <a:path w="1751" h="491" extrusionOk="0">
                  <a:moveTo>
                    <a:pt x="1675" y="1"/>
                  </a:moveTo>
                  <a:cubicBezTo>
                    <a:pt x="1669" y="1"/>
                    <a:pt x="1663" y="2"/>
                    <a:pt x="1658" y="3"/>
                  </a:cubicBezTo>
                  <a:cubicBezTo>
                    <a:pt x="1138" y="173"/>
                    <a:pt x="603" y="291"/>
                    <a:pt x="65" y="357"/>
                  </a:cubicBezTo>
                  <a:cubicBezTo>
                    <a:pt x="27" y="360"/>
                    <a:pt x="1" y="395"/>
                    <a:pt x="6" y="429"/>
                  </a:cubicBezTo>
                  <a:cubicBezTo>
                    <a:pt x="6" y="466"/>
                    <a:pt x="38" y="490"/>
                    <a:pt x="70" y="490"/>
                  </a:cubicBezTo>
                  <a:lnTo>
                    <a:pt x="78" y="490"/>
                  </a:lnTo>
                  <a:cubicBezTo>
                    <a:pt x="627" y="424"/>
                    <a:pt x="1173" y="304"/>
                    <a:pt x="1698" y="131"/>
                  </a:cubicBezTo>
                  <a:cubicBezTo>
                    <a:pt x="1732" y="120"/>
                    <a:pt x="1751" y="80"/>
                    <a:pt x="1743" y="48"/>
                  </a:cubicBezTo>
                  <a:cubicBezTo>
                    <a:pt x="1734" y="17"/>
                    <a:pt x="1705" y="1"/>
                    <a:pt x="1675" y="1"/>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36"/>
            <p:cNvSpPr/>
            <p:nvPr/>
          </p:nvSpPr>
          <p:spPr>
            <a:xfrm>
              <a:off x="4121958" y="856807"/>
              <a:ext cx="20584" cy="6348"/>
            </a:xfrm>
            <a:custGeom>
              <a:avLst/>
              <a:gdLst/>
              <a:ahLst/>
              <a:cxnLst/>
              <a:rect l="l" t="t" r="r" b="b"/>
              <a:pathLst>
                <a:path w="869" h="268" extrusionOk="0">
                  <a:moveTo>
                    <a:pt x="795" y="1"/>
                  </a:moveTo>
                  <a:cubicBezTo>
                    <a:pt x="789" y="1"/>
                    <a:pt x="782" y="2"/>
                    <a:pt x="776" y="4"/>
                  </a:cubicBezTo>
                  <a:cubicBezTo>
                    <a:pt x="541" y="68"/>
                    <a:pt x="304" y="110"/>
                    <a:pt x="62" y="134"/>
                  </a:cubicBezTo>
                  <a:cubicBezTo>
                    <a:pt x="27" y="137"/>
                    <a:pt x="0" y="169"/>
                    <a:pt x="3" y="206"/>
                  </a:cubicBezTo>
                  <a:cubicBezTo>
                    <a:pt x="6" y="241"/>
                    <a:pt x="35" y="267"/>
                    <a:pt x="70" y="267"/>
                  </a:cubicBezTo>
                  <a:lnTo>
                    <a:pt x="75" y="267"/>
                  </a:lnTo>
                  <a:cubicBezTo>
                    <a:pt x="325" y="243"/>
                    <a:pt x="571" y="201"/>
                    <a:pt x="813" y="134"/>
                  </a:cubicBezTo>
                  <a:cubicBezTo>
                    <a:pt x="848" y="124"/>
                    <a:pt x="869" y="86"/>
                    <a:pt x="858" y="49"/>
                  </a:cubicBezTo>
                  <a:cubicBezTo>
                    <a:pt x="849" y="20"/>
                    <a:pt x="824" y="1"/>
                    <a:pt x="795" y="1"/>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36"/>
            <p:cNvSpPr/>
            <p:nvPr/>
          </p:nvSpPr>
          <p:spPr>
            <a:xfrm>
              <a:off x="4100568" y="845603"/>
              <a:ext cx="13644" cy="4738"/>
            </a:xfrm>
            <a:custGeom>
              <a:avLst/>
              <a:gdLst/>
              <a:ahLst/>
              <a:cxnLst/>
              <a:rect l="l" t="t" r="r" b="b"/>
              <a:pathLst>
                <a:path w="576" h="200" extrusionOk="0">
                  <a:moveTo>
                    <a:pt x="501" y="1"/>
                  </a:moveTo>
                  <a:cubicBezTo>
                    <a:pt x="496" y="1"/>
                    <a:pt x="490" y="1"/>
                    <a:pt x="485" y="3"/>
                  </a:cubicBezTo>
                  <a:cubicBezTo>
                    <a:pt x="347" y="34"/>
                    <a:pt x="203" y="56"/>
                    <a:pt x="64" y="66"/>
                  </a:cubicBezTo>
                  <a:cubicBezTo>
                    <a:pt x="27" y="69"/>
                    <a:pt x="0" y="104"/>
                    <a:pt x="3" y="141"/>
                  </a:cubicBezTo>
                  <a:cubicBezTo>
                    <a:pt x="3" y="173"/>
                    <a:pt x="32" y="200"/>
                    <a:pt x="67" y="200"/>
                  </a:cubicBezTo>
                  <a:lnTo>
                    <a:pt x="72" y="200"/>
                  </a:lnTo>
                  <a:cubicBezTo>
                    <a:pt x="219" y="186"/>
                    <a:pt x="371" y="162"/>
                    <a:pt x="517" y="133"/>
                  </a:cubicBezTo>
                  <a:cubicBezTo>
                    <a:pt x="552" y="128"/>
                    <a:pt x="576" y="90"/>
                    <a:pt x="565" y="53"/>
                  </a:cubicBezTo>
                  <a:cubicBezTo>
                    <a:pt x="561" y="21"/>
                    <a:pt x="532" y="1"/>
                    <a:pt x="501" y="1"/>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36"/>
            <p:cNvSpPr/>
            <p:nvPr/>
          </p:nvSpPr>
          <p:spPr>
            <a:xfrm>
              <a:off x="4046869" y="861071"/>
              <a:ext cx="37639" cy="7769"/>
            </a:xfrm>
            <a:custGeom>
              <a:avLst/>
              <a:gdLst/>
              <a:ahLst/>
              <a:cxnLst/>
              <a:rect l="l" t="t" r="r" b="b"/>
              <a:pathLst>
                <a:path w="1589" h="328" extrusionOk="0">
                  <a:moveTo>
                    <a:pt x="1516" y="1"/>
                  </a:moveTo>
                  <a:cubicBezTo>
                    <a:pt x="1511" y="1"/>
                    <a:pt x="1505" y="1"/>
                    <a:pt x="1500" y="2"/>
                  </a:cubicBezTo>
                  <a:cubicBezTo>
                    <a:pt x="1031" y="109"/>
                    <a:pt x="549" y="173"/>
                    <a:pt x="67" y="194"/>
                  </a:cubicBezTo>
                  <a:cubicBezTo>
                    <a:pt x="30" y="194"/>
                    <a:pt x="0" y="226"/>
                    <a:pt x="3" y="263"/>
                  </a:cubicBezTo>
                  <a:cubicBezTo>
                    <a:pt x="3" y="295"/>
                    <a:pt x="32" y="327"/>
                    <a:pt x="70" y="327"/>
                  </a:cubicBezTo>
                  <a:cubicBezTo>
                    <a:pt x="562" y="309"/>
                    <a:pt x="1053" y="242"/>
                    <a:pt x="1532" y="133"/>
                  </a:cubicBezTo>
                  <a:cubicBezTo>
                    <a:pt x="1567" y="127"/>
                    <a:pt x="1588" y="90"/>
                    <a:pt x="1580" y="53"/>
                  </a:cubicBezTo>
                  <a:cubicBezTo>
                    <a:pt x="1575" y="21"/>
                    <a:pt x="1547" y="1"/>
                    <a:pt x="1516" y="1"/>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36"/>
            <p:cNvSpPr/>
            <p:nvPr/>
          </p:nvSpPr>
          <p:spPr>
            <a:xfrm>
              <a:off x="4038791" y="872251"/>
              <a:ext cx="19139" cy="4666"/>
            </a:xfrm>
            <a:custGeom>
              <a:avLst/>
              <a:gdLst/>
              <a:ahLst/>
              <a:cxnLst/>
              <a:rect l="l" t="t" r="r" b="b"/>
              <a:pathLst>
                <a:path w="808" h="197" extrusionOk="0">
                  <a:moveTo>
                    <a:pt x="737" y="0"/>
                  </a:moveTo>
                  <a:cubicBezTo>
                    <a:pt x="732" y="0"/>
                    <a:pt x="727" y="1"/>
                    <a:pt x="722" y="2"/>
                  </a:cubicBezTo>
                  <a:cubicBezTo>
                    <a:pt x="506" y="44"/>
                    <a:pt x="285" y="63"/>
                    <a:pt x="67" y="63"/>
                  </a:cubicBezTo>
                  <a:cubicBezTo>
                    <a:pt x="30" y="63"/>
                    <a:pt x="0" y="95"/>
                    <a:pt x="0" y="130"/>
                  </a:cubicBezTo>
                  <a:cubicBezTo>
                    <a:pt x="0" y="167"/>
                    <a:pt x="27" y="196"/>
                    <a:pt x="64" y="196"/>
                  </a:cubicBezTo>
                  <a:cubicBezTo>
                    <a:pt x="291" y="196"/>
                    <a:pt x="520" y="172"/>
                    <a:pt x="746" y="130"/>
                  </a:cubicBezTo>
                  <a:cubicBezTo>
                    <a:pt x="784" y="124"/>
                    <a:pt x="808" y="87"/>
                    <a:pt x="800" y="55"/>
                  </a:cubicBezTo>
                  <a:cubicBezTo>
                    <a:pt x="795" y="23"/>
                    <a:pt x="768" y="0"/>
                    <a:pt x="737" y="0"/>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36"/>
            <p:cNvSpPr/>
            <p:nvPr/>
          </p:nvSpPr>
          <p:spPr>
            <a:xfrm>
              <a:off x="3982699" y="866400"/>
              <a:ext cx="16486" cy="12081"/>
            </a:xfrm>
            <a:custGeom>
              <a:avLst/>
              <a:gdLst/>
              <a:ahLst/>
              <a:cxnLst/>
              <a:rect l="l" t="t" r="r" b="b"/>
              <a:pathLst>
                <a:path w="696" h="510" extrusionOk="0">
                  <a:moveTo>
                    <a:pt x="76" y="0"/>
                  </a:moveTo>
                  <a:cubicBezTo>
                    <a:pt x="63" y="0"/>
                    <a:pt x="49" y="5"/>
                    <a:pt x="37" y="14"/>
                  </a:cubicBezTo>
                  <a:cubicBezTo>
                    <a:pt x="8" y="38"/>
                    <a:pt x="0" y="78"/>
                    <a:pt x="24" y="108"/>
                  </a:cubicBezTo>
                  <a:cubicBezTo>
                    <a:pt x="168" y="299"/>
                    <a:pt x="373" y="443"/>
                    <a:pt x="602" y="510"/>
                  </a:cubicBezTo>
                  <a:lnTo>
                    <a:pt x="623" y="510"/>
                  </a:lnTo>
                  <a:cubicBezTo>
                    <a:pt x="653" y="510"/>
                    <a:pt x="679" y="491"/>
                    <a:pt x="687" y="465"/>
                  </a:cubicBezTo>
                  <a:cubicBezTo>
                    <a:pt x="695" y="427"/>
                    <a:pt x="677" y="390"/>
                    <a:pt x="639" y="382"/>
                  </a:cubicBezTo>
                  <a:cubicBezTo>
                    <a:pt x="437" y="321"/>
                    <a:pt x="256" y="195"/>
                    <a:pt x="131" y="28"/>
                  </a:cubicBezTo>
                  <a:cubicBezTo>
                    <a:pt x="116" y="10"/>
                    <a:pt x="96" y="0"/>
                    <a:pt x="76" y="0"/>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36"/>
            <p:cNvSpPr/>
            <p:nvPr/>
          </p:nvSpPr>
          <p:spPr>
            <a:xfrm>
              <a:off x="3961475" y="836222"/>
              <a:ext cx="17647" cy="18287"/>
            </a:xfrm>
            <a:custGeom>
              <a:avLst/>
              <a:gdLst/>
              <a:ahLst/>
              <a:cxnLst/>
              <a:rect l="l" t="t" r="r" b="b"/>
              <a:pathLst>
                <a:path w="745" h="772" extrusionOk="0">
                  <a:moveTo>
                    <a:pt x="81" y="0"/>
                  </a:moveTo>
                  <a:cubicBezTo>
                    <a:pt x="68" y="0"/>
                    <a:pt x="54" y="4"/>
                    <a:pt x="41" y="12"/>
                  </a:cubicBezTo>
                  <a:cubicBezTo>
                    <a:pt x="12" y="34"/>
                    <a:pt x="1" y="74"/>
                    <a:pt x="25" y="105"/>
                  </a:cubicBezTo>
                  <a:cubicBezTo>
                    <a:pt x="190" y="353"/>
                    <a:pt x="395" y="572"/>
                    <a:pt x="630" y="758"/>
                  </a:cubicBezTo>
                  <a:cubicBezTo>
                    <a:pt x="638" y="766"/>
                    <a:pt x="654" y="771"/>
                    <a:pt x="667" y="771"/>
                  </a:cubicBezTo>
                  <a:cubicBezTo>
                    <a:pt x="688" y="771"/>
                    <a:pt x="707" y="763"/>
                    <a:pt x="720" y="745"/>
                  </a:cubicBezTo>
                  <a:cubicBezTo>
                    <a:pt x="744" y="716"/>
                    <a:pt x="736" y="676"/>
                    <a:pt x="710" y="652"/>
                  </a:cubicBezTo>
                  <a:cubicBezTo>
                    <a:pt x="488" y="476"/>
                    <a:pt x="291" y="265"/>
                    <a:pt x="134" y="31"/>
                  </a:cubicBezTo>
                  <a:cubicBezTo>
                    <a:pt x="123" y="11"/>
                    <a:pt x="103" y="0"/>
                    <a:pt x="81" y="0"/>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36"/>
            <p:cNvSpPr/>
            <p:nvPr/>
          </p:nvSpPr>
          <p:spPr>
            <a:xfrm>
              <a:off x="4006979" y="860265"/>
              <a:ext cx="16629" cy="3719"/>
            </a:xfrm>
            <a:custGeom>
              <a:avLst/>
              <a:gdLst/>
              <a:ahLst/>
              <a:cxnLst/>
              <a:rect l="l" t="t" r="r" b="b"/>
              <a:pathLst>
                <a:path w="702" h="157" extrusionOk="0">
                  <a:moveTo>
                    <a:pt x="636" y="0"/>
                  </a:moveTo>
                  <a:cubicBezTo>
                    <a:pt x="632" y="0"/>
                    <a:pt x="628" y="1"/>
                    <a:pt x="624" y="2"/>
                  </a:cubicBezTo>
                  <a:cubicBezTo>
                    <a:pt x="485" y="16"/>
                    <a:pt x="344" y="22"/>
                    <a:pt x="205" y="22"/>
                  </a:cubicBezTo>
                  <a:cubicBezTo>
                    <a:pt x="161" y="22"/>
                    <a:pt x="117" y="21"/>
                    <a:pt x="73" y="20"/>
                  </a:cubicBezTo>
                  <a:cubicBezTo>
                    <a:pt x="35" y="20"/>
                    <a:pt x="6" y="47"/>
                    <a:pt x="1" y="84"/>
                  </a:cubicBezTo>
                  <a:cubicBezTo>
                    <a:pt x="1" y="121"/>
                    <a:pt x="27" y="151"/>
                    <a:pt x="65" y="153"/>
                  </a:cubicBezTo>
                  <a:cubicBezTo>
                    <a:pt x="115" y="156"/>
                    <a:pt x="161" y="156"/>
                    <a:pt x="211" y="156"/>
                  </a:cubicBezTo>
                  <a:cubicBezTo>
                    <a:pt x="355" y="156"/>
                    <a:pt x="499" y="151"/>
                    <a:pt x="637" y="135"/>
                  </a:cubicBezTo>
                  <a:cubicBezTo>
                    <a:pt x="675" y="129"/>
                    <a:pt x="701" y="97"/>
                    <a:pt x="699" y="60"/>
                  </a:cubicBezTo>
                  <a:cubicBezTo>
                    <a:pt x="694" y="27"/>
                    <a:pt x="668" y="0"/>
                    <a:pt x="636" y="0"/>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36"/>
            <p:cNvSpPr/>
            <p:nvPr/>
          </p:nvSpPr>
          <p:spPr>
            <a:xfrm>
              <a:off x="3753191" y="597902"/>
              <a:ext cx="82361" cy="8291"/>
            </a:xfrm>
            <a:custGeom>
              <a:avLst/>
              <a:gdLst/>
              <a:ahLst/>
              <a:cxnLst/>
              <a:rect l="l" t="t" r="r" b="b"/>
              <a:pathLst>
                <a:path w="3477" h="350" extrusionOk="0">
                  <a:moveTo>
                    <a:pt x="77" y="0"/>
                  </a:moveTo>
                  <a:cubicBezTo>
                    <a:pt x="42" y="0"/>
                    <a:pt x="13" y="24"/>
                    <a:pt x="5" y="57"/>
                  </a:cubicBezTo>
                  <a:cubicBezTo>
                    <a:pt x="0" y="94"/>
                    <a:pt x="27" y="129"/>
                    <a:pt x="61" y="134"/>
                  </a:cubicBezTo>
                  <a:cubicBezTo>
                    <a:pt x="1015" y="278"/>
                    <a:pt x="1985" y="350"/>
                    <a:pt x="2946" y="350"/>
                  </a:cubicBezTo>
                  <a:cubicBezTo>
                    <a:pt x="3104" y="350"/>
                    <a:pt x="3256" y="347"/>
                    <a:pt x="3410" y="344"/>
                  </a:cubicBezTo>
                  <a:cubicBezTo>
                    <a:pt x="3447" y="344"/>
                    <a:pt x="3477" y="315"/>
                    <a:pt x="3471" y="278"/>
                  </a:cubicBezTo>
                  <a:cubicBezTo>
                    <a:pt x="3471" y="240"/>
                    <a:pt x="3437" y="214"/>
                    <a:pt x="3405" y="214"/>
                  </a:cubicBezTo>
                  <a:cubicBezTo>
                    <a:pt x="3252" y="217"/>
                    <a:pt x="3099" y="219"/>
                    <a:pt x="2945" y="219"/>
                  </a:cubicBezTo>
                  <a:cubicBezTo>
                    <a:pt x="1990" y="219"/>
                    <a:pt x="1028" y="148"/>
                    <a:pt x="83" y="1"/>
                  </a:cubicBezTo>
                  <a:cubicBezTo>
                    <a:pt x="81" y="1"/>
                    <a:pt x="79" y="0"/>
                    <a:pt x="77" y="0"/>
                  </a:cubicBez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36"/>
            <p:cNvSpPr/>
            <p:nvPr/>
          </p:nvSpPr>
          <p:spPr>
            <a:xfrm>
              <a:off x="3766125" y="612304"/>
              <a:ext cx="22219" cy="5827"/>
            </a:xfrm>
            <a:custGeom>
              <a:avLst/>
              <a:gdLst/>
              <a:ahLst/>
              <a:cxnLst/>
              <a:rect l="l" t="t" r="r" b="b"/>
              <a:pathLst>
                <a:path w="938" h="246" extrusionOk="0">
                  <a:moveTo>
                    <a:pt x="75" y="1"/>
                  </a:moveTo>
                  <a:cubicBezTo>
                    <a:pt x="50" y="1"/>
                    <a:pt x="24" y="17"/>
                    <a:pt x="14" y="45"/>
                  </a:cubicBezTo>
                  <a:cubicBezTo>
                    <a:pt x="0" y="80"/>
                    <a:pt x="19" y="120"/>
                    <a:pt x="54" y="133"/>
                  </a:cubicBezTo>
                  <a:cubicBezTo>
                    <a:pt x="267" y="205"/>
                    <a:pt x="496" y="245"/>
                    <a:pt x="722" y="245"/>
                  </a:cubicBezTo>
                  <a:cubicBezTo>
                    <a:pt x="775" y="245"/>
                    <a:pt x="826" y="242"/>
                    <a:pt x="877" y="240"/>
                  </a:cubicBezTo>
                  <a:cubicBezTo>
                    <a:pt x="911" y="234"/>
                    <a:pt x="938" y="203"/>
                    <a:pt x="935" y="168"/>
                  </a:cubicBezTo>
                  <a:cubicBezTo>
                    <a:pt x="933" y="135"/>
                    <a:pt x="910" y="108"/>
                    <a:pt x="878" y="108"/>
                  </a:cubicBezTo>
                  <a:cubicBezTo>
                    <a:pt x="874" y="108"/>
                    <a:pt x="870" y="108"/>
                    <a:pt x="866" y="109"/>
                  </a:cubicBezTo>
                  <a:cubicBezTo>
                    <a:pt x="819" y="113"/>
                    <a:pt x="771" y="114"/>
                    <a:pt x="724" y="114"/>
                  </a:cubicBezTo>
                  <a:cubicBezTo>
                    <a:pt x="511" y="114"/>
                    <a:pt x="299" y="80"/>
                    <a:pt x="99" y="5"/>
                  </a:cubicBezTo>
                  <a:cubicBezTo>
                    <a:pt x="91" y="2"/>
                    <a:pt x="83" y="1"/>
                    <a:pt x="75" y="1"/>
                  </a:cubicBez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36"/>
            <p:cNvSpPr/>
            <p:nvPr/>
          </p:nvSpPr>
          <p:spPr>
            <a:xfrm>
              <a:off x="3835529" y="622988"/>
              <a:ext cx="35673" cy="65685"/>
            </a:xfrm>
            <a:custGeom>
              <a:avLst/>
              <a:gdLst/>
              <a:ahLst/>
              <a:cxnLst/>
              <a:rect l="l" t="t" r="r" b="b"/>
              <a:pathLst>
                <a:path w="1506" h="2773" extrusionOk="0">
                  <a:moveTo>
                    <a:pt x="1427" y="1"/>
                  </a:moveTo>
                  <a:cubicBezTo>
                    <a:pt x="1415" y="1"/>
                    <a:pt x="1403" y="4"/>
                    <a:pt x="1391" y="10"/>
                  </a:cubicBezTo>
                  <a:cubicBezTo>
                    <a:pt x="1378" y="18"/>
                    <a:pt x="113" y="868"/>
                    <a:pt x="3" y="2698"/>
                  </a:cubicBezTo>
                  <a:cubicBezTo>
                    <a:pt x="1" y="2735"/>
                    <a:pt x="30" y="2764"/>
                    <a:pt x="67" y="2767"/>
                  </a:cubicBezTo>
                  <a:cubicBezTo>
                    <a:pt x="67" y="2772"/>
                    <a:pt x="67" y="2772"/>
                    <a:pt x="70" y="2772"/>
                  </a:cubicBezTo>
                  <a:cubicBezTo>
                    <a:pt x="105" y="2772"/>
                    <a:pt x="134" y="2746"/>
                    <a:pt x="136" y="2709"/>
                  </a:cubicBezTo>
                  <a:cubicBezTo>
                    <a:pt x="243" y="940"/>
                    <a:pt x="1453" y="130"/>
                    <a:pt x="1466" y="124"/>
                  </a:cubicBezTo>
                  <a:cubicBezTo>
                    <a:pt x="1495" y="103"/>
                    <a:pt x="1506" y="63"/>
                    <a:pt x="1484" y="31"/>
                  </a:cubicBezTo>
                  <a:cubicBezTo>
                    <a:pt x="1472" y="12"/>
                    <a:pt x="1451" y="1"/>
                    <a:pt x="1427" y="1"/>
                  </a:cubicBezTo>
                  <a:close/>
                </a:path>
              </a:pathLst>
            </a:custGeom>
            <a:solidFill>
              <a:srgbClr val="F68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4" name="Google Shape;5594;p36"/>
          <p:cNvGrpSpPr/>
          <p:nvPr/>
        </p:nvGrpSpPr>
        <p:grpSpPr>
          <a:xfrm rot="1329655">
            <a:off x="3656503" y="4420854"/>
            <a:ext cx="662043" cy="620709"/>
            <a:chOff x="3014947" y="263151"/>
            <a:chExt cx="348656" cy="360453"/>
          </a:xfrm>
        </p:grpSpPr>
        <p:sp>
          <p:nvSpPr>
            <p:cNvPr id="5595" name="Google Shape;5595;p36"/>
            <p:cNvSpPr/>
            <p:nvPr/>
          </p:nvSpPr>
          <p:spPr>
            <a:xfrm>
              <a:off x="3014947" y="263767"/>
              <a:ext cx="345127" cy="359837"/>
            </a:xfrm>
            <a:custGeom>
              <a:avLst/>
              <a:gdLst/>
              <a:ahLst/>
              <a:cxnLst/>
              <a:rect l="l" t="t" r="r" b="b"/>
              <a:pathLst>
                <a:path w="14570" h="15191" extrusionOk="0">
                  <a:moveTo>
                    <a:pt x="10512" y="1"/>
                  </a:moveTo>
                  <a:cubicBezTo>
                    <a:pt x="10323" y="304"/>
                    <a:pt x="10478" y="2593"/>
                    <a:pt x="9319" y="3187"/>
                  </a:cubicBezTo>
                  <a:cubicBezTo>
                    <a:pt x="9149" y="3274"/>
                    <a:pt x="8961" y="3308"/>
                    <a:pt x="8754" y="3308"/>
                  </a:cubicBezTo>
                  <a:cubicBezTo>
                    <a:pt x="7985" y="3308"/>
                    <a:pt x="6968" y="2835"/>
                    <a:pt x="5782" y="2835"/>
                  </a:cubicBezTo>
                  <a:cubicBezTo>
                    <a:pt x="5102" y="2835"/>
                    <a:pt x="4367" y="2990"/>
                    <a:pt x="3591" y="3480"/>
                  </a:cubicBezTo>
                  <a:cubicBezTo>
                    <a:pt x="1095" y="5057"/>
                    <a:pt x="0" y="9487"/>
                    <a:pt x="962" y="12961"/>
                  </a:cubicBezTo>
                  <a:cubicBezTo>
                    <a:pt x="962" y="12961"/>
                    <a:pt x="1212" y="13547"/>
                    <a:pt x="2102" y="14282"/>
                  </a:cubicBezTo>
                  <a:cubicBezTo>
                    <a:pt x="2992" y="15020"/>
                    <a:pt x="3618" y="15159"/>
                    <a:pt x="3618" y="15159"/>
                  </a:cubicBezTo>
                  <a:cubicBezTo>
                    <a:pt x="3868" y="15180"/>
                    <a:pt x="4121" y="15190"/>
                    <a:pt x="4376" y="15190"/>
                  </a:cubicBezTo>
                  <a:cubicBezTo>
                    <a:pt x="7770" y="15190"/>
                    <a:pt x="11432" y="13364"/>
                    <a:pt x="12441" y="10811"/>
                  </a:cubicBezTo>
                  <a:cubicBezTo>
                    <a:pt x="13523" y="8067"/>
                    <a:pt x="11293" y="6381"/>
                    <a:pt x="11663" y="5129"/>
                  </a:cubicBezTo>
                  <a:cubicBezTo>
                    <a:pt x="12031" y="3880"/>
                    <a:pt x="14308" y="3608"/>
                    <a:pt x="14569" y="3360"/>
                  </a:cubicBezTo>
                  <a:lnTo>
                    <a:pt x="10512" y="1"/>
                  </a:ln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6"/>
            <p:cNvSpPr/>
            <p:nvPr/>
          </p:nvSpPr>
          <p:spPr>
            <a:xfrm>
              <a:off x="3037663" y="314813"/>
              <a:ext cx="322411" cy="308790"/>
            </a:xfrm>
            <a:custGeom>
              <a:avLst/>
              <a:gdLst/>
              <a:ahLst/>
              <a:cxnLst/>
              <a:rect l="l" t="t" r="r" b="b"/>
              <a:pathLst>
                <a:path w="13611" h="13036" extrusionOk="0">
                  <a:moveTo>
                    <a:pt x="11786" y="1"/>
                  </a:moveTo>
                  <a:cubicBezTo>
                    <a:pt x="11786" y="1"/>
                    <a:pt x="10057" y="1296"/>
                    <a:pt x="9287" y="2620"/>
                  </a:cubicBezTo>
                  <a:cubicBezTo>
                    <a:pt x="8520" y="3946"/>
                    <a:pt x="9468" y="4841"/>
                    <a:pt x="8655" y="7007"/>
                  </a:cubicBezTo>
                  <a:cubicBezTo>
                    <a:pt x="8007" y="8733"/>
                    <a:pt x="4316" y="11375"/>
                    <a:pt x="1708" y="11375"/>
                  </a:cubicBezTo>
                  <a:cubicBezTo>
                    <a:pt x="1047" y="11375"/>
                    <a:pt x="455" y="11205"/>
                    <a:pt x="0" y="10806"/>
                  </a:cubicBezTo>
                  <a:lnTo>
                    <a:pt x="0" y="10806"/>
                  </a:lnTo>
                  <a:cubicBezTo>
                    <a:pt x="0" y="10806"/>
                    <a:pt x="251" y="11392"/>
                    <a:pt x="1140" y="12127"/>
                  </a:cubicBezTo>
                  <a:cubicBezTo>
                    <a:pt x="2027" y="12865"/>
                    <a:pt x="2653" y="13004"/>
                    <a:pt x="2653" y="13004"/>
                  </a:cubicBezTo>
                  <a:cubicBezTo>
                    <a:pt x="2904" y="13025"/>
                    <a:pt x="3158" y="13035"/>
                    <a:pt x="3413" y="13035"/>
                  </a:cubicBezTo>
                  <a:cubicBezTo>
                    <a:pt x="6814" y="13035"/>
                    <a:pt x="10476" y="11209"/>
                    <a:pt x="11482" y="8656"/>
                  </a:cubicBezTo>
                  <a:cubicBezTo>
                    <a:pt x="12569" y="5912"/>
                    <a:pt x="10334" y="4223"/>
                    <a:pt x="10704" y="2974"/>
                  </a:cubicBezTo>
                  <a:cubicBezTo>
                    <a:pt x="11072" y="1725"/>
                    <a:pt x="13349" y="1450"/>
                    <a:pt x="13610" y="1205"/>
                  </a:cubicBezTo>
                  <a:lnTo>
                    <a:pt x="12529" y="310"/>
                  </a:lnTo>
                  <a:lnTo>
                    <a:pt x="11786" y="1"/>
                  </a:ln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36"/>
            <p:cNvSpPr/>
            <p:nvPr/>
          </p:nvSpPr>
          <p:spPr>
            <a:xfrm>
              <a:off x="3259852" y="263151"/>
              <a:ext cx="103751" cy="81295"/>
            </a:xfrm>
            <a:custGeom>
              <a:avLst/>
              <a:gdLst/>
              <a:ahLst/>
              <a:cxnLst/>
              <a:rect l="l" t="t" r="r" b="b"/>
              <a:pathLst>
                <a:path w="4380" h="3432" extrusionOk="0">
                  <a:moveTo>
                    <a:pt x="283" y="0"/>
                  </a:moveTo>
                  <a:cubicBezTo>
                    <a:pt x="231" y="0"/>
                    <a:pt x="193" y="13"/>
                    <a:pt x="171" y="40"/>
                  </a:cubicBezTo>
                  <a:cubicBezTo>
                    <a:pt x="0" y="243"/>
                    <a:pt x="773" y="1156"/>
                    <a:pt x="1889" y="2081"/>
                  </a:cubicBezTo>
                  <a:cubicBezTo>
                    <a:pt x="2856" y="2884"/>
                    <a:pt x="3767" y="3431"/>
                    <a:pt x="4103" y="3431"/>
                  </a:cubicBezTo>
                  <a:cubicBezTo>
                    <a:pt x="4154" y="3431"/>
                    <a:pt x="4192" y="3418"/>
                    <a:pt x="4214" y="3391"/>
                  </a:cubicBezTo>
                  <a:cubicBezTo>
                    <a:pt x="4380" y="3192"/>
                    <a:pt x="3610" y="2275"/>
                    <a:pt x="2496" y="1348"/>
                  </a:cubicBezTo>
                  <a:cubicBezTo>
                    <a:pt x="1529" y="547"/>
                    <a:pt x="618" y="0"/>
                    <a:pt x="283" y="0"/>
                  </a:cubicBez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36"/>
            <p:cNvSpPr/>
            <p:nvPr/>
          </p:nvSpPr>
          <p:spPr>
            <a:xfrm>
              <a:off x="3268498" y="268551"/>
              <a:ext cx="87786" cy="69096"/>
            </a:xfrm>
            <a:custGeom>
              <a:avLst/>
              <a:gdLst/>
              <a:ahLst/>
              <a:cxnLst/>
              <a:rect l="l" t="t" r="r" b="b"/>
              <a:pathLst>
                <a:path w="3706" h="2917" extrusionOk="0">
                  <a:moveTo>
                    <a:pt x="189" y="1"/>
                  </a:moveTo>
                  <a:cubicBezTo>
                    <a:pt x="157" y="1"/>
                    <a:pt x="134" y="9"/>
                    <a:pt x="120" y="25"/>
                  </a:cubicBezTo>
                  <a:cubicBezTo>
                    <a:pt x="0" y="172"/>
                    <a:pt x="674" y="931"/>
                    <a:pt x="1630" y="1725"/>
                  </a:cubicBezTo>
                  <a:cubicBezTo>
                    <a:pt x="2481" y="2426"/>
                    <a:pt x="3264" y="2916"/>
                    <a:pt x="3514" y="2916"/>
                  </a:cubicBezTo>
                  <a:cubicBezTo>
                    <a:pt x="3546" y="2916"/>
                    <a:pt x="3570" y="2908"/>
                    <a:pt x="3583" y="2892"/>
                  </a:cubicBezTo>
                  <a:cubicBezTo>
                    <a:pt x="3706" y="2745"/>
                    <a:pt x="3026" y="1986"/>
                    <a:pt x="2070" y="1195"/>
                  </a:cubicBezTo>
                  <a:cubicBezTo>
                    <a:pt x="1220" y="491"/>
                    <a:pt x="438" y="1"/>
                    <a:pt x="189"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36"/>
            <p:cNvSpPr/>
            <p:nvPr/>
          </p:nvSpPr>
          <p:spPr>
            <a:xfrm>
              <a:off x="3122843" y="333124"/>
              <a:ext cx="193195" cy="168442"/>
            </a:xfrm>
            <a:custGeom>
              <a:avLst/>
              <a:gdLst/>
              <a:ahLst/>
              <a:cxnLst/>
              <a:rect l="l" t="t" r="r" b="b"/>
              <a:pathLst>
                <a:path w="8156" h="7111" extrusionOk="0">
                  <a:moveTo>
                    <a:pt x="344" y="1"/>
                  </a:moveTo>
                  <a:cubicBezTo>
                    <a:pt x="230" y="27"/>
                    <a:pt x="115" y="56"/>
                    <a:pt x="1" y="94"/>
                  </a:cubicBezTo>
                  <a:cubicBezTo>
                    <a:pt x="235" y="445"/>
                    <a:pt x="1266" y="1892"/>
                    <a:pt x="3746" y="3999"/>
                  </a:cubicBezTo>
                  <a:cubicBezTo>
                    <a:pt x="3839" y="4079"/>
                    <a:pt x="3938" y="4159"/>
                    <a:pt x="4031" y="4239"/>
                  </a:cubicBezTo>
                  <a:cubicBezTo>
                    <a:pt x="5771" y="5688"/>
                    <a:pt x="7268" y="6626"/>
                    <a:pt x="8102" y="7111"/>
                  </a:cubicBezTo>
                  <a:cubicBezTo>
                    <a:pt x="8126" y="6988"/>
                    <a:pt x="8147" y="6871"/>
                    <a:pt x="8155" y="6754"/>
                  </a:cubicBezTo>
                  <a:cubicBezTo>
                    <a:pt x="7268" y="6234"/>
                    <a:pt x="5725" y="5249"/>
                    <a:pt x="3965" y="3743"/>
                  </a:cubicBezTo>
                  <a:cubicBezTo>
                    <a:pt x="1721" y="1833"/>
                    <a:pt x="667" y="456"/>
                    <a:pt x="344" y="1"/>
                  </a:cubicBezTo>
                  <a:close/>
                </a:path>
              </a:pathLst>
            </a:custGeom>
            <a:solidFill>
              <a:srgbClr val="FFD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36"/>
            <p:cNvSpPr/>
            <p:nvPr/>
          </p:nvSpPr>
          <p:spPr>
            <a:xfrm>
              <a:off x="3064548" y="375216"/>
              <a:ext cx="221123" cy="187321"/>
            </a:xfrm>
            <a:custGeom>
              <a:avLst/>
              <a:gdLst/>
              <a:ahLst/>
              <a:cxnLst/>
              <a:rect l="l" t="t" r="r" b="b"/>
              <a:pathLst>
                <a:path w="9335" h="7908" extrusionOk="0">
                  <a:moveTo>
                    <a:pt x="200" y="0"/>
                  </a:moveTo>
                  <a:cubicBezTo>
                    <a:pt x="131" y="94"/>
                    <a:pt x="67" y="192"/>
                    <a:pt x="0" y="288"/>
                  </a:cubicBezTo>
                  <a:cubicBezTo>
                    <a:pt x="594" y="973"/>
                    <a:pt x="1875" y="2350"/>
                    <a:pt x="4097" y="4228"/>
                  </a:cubicBezTo>
                  <a:cubicBezTo>
                    <a:pt x="4228" y="4335"/>
                    <a:pt x="4356" y="4441"/>
                    <a:pt x="4484" y="4548"/>
                  </a:cubicBezTo>
                  <a:cubicBezTo>
                    <a:pt x="6575" y="6279"/>
                    <a:pt x="8264" y="7390"/>
                    <a:pt x="9095" y="7907"/>
                  </a:cubicBezTo>
                  <a:cubicBezTo>
                    <a:pt x="9177" y="7827"/>
                    <a:pt x="9257" y="7745"/>
                    <a:pt x="9335" y="7659"/>
                  </a:cubicBezTo>
                  <a:cubicBezTo>
                    <a:pt x="8493" y="7140"/>
                    <a:pt x="6625" y="5922"/>
                    <a:pt x="4313" y="3967"/>
                  </a:cubicBezTo>
                  <a:cubicBezTo>
                    <a:pt x="2051" y="2057"/>
                    <a:pt x="757" y="650"/>
                    <a:pt x="200" y="0"/>
                  </a:cubicBezTo>
                  <a:close/>
                </a:path>
              </a:pathLst>
            </a:custGeom>
            <a:solidFill>
              <a:srgbClr val="FFD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36"/>
            <p:cNvSpPr/>
            <p:nvPr/>
          </p:nvSpPr>
          <p:spPr>
            <a:xfrm>
              <a:off x="3076392" y="355769"/>
              <a:ext cx="222852" cy="192248"/>
            </a:xfrm>
            <a:custGeom>
              <a:avLst/>
              <a:gdLst/>
              <a:ahLst/>
              <a:cxnLst/>
              <a:rect l="l" t="t" r="r" b="b"/>
              <a:pathLst>
                <a:path w="9408" h="8116" extrusionOk="0">
                  <a:moveTo>
                    <a:pt x="1575" y="1"/>
                  </a:moveTo>
                  <a:cubicBezTo>
                    <a:pt x="1304" y="1"/>
                    <a:pt x="1039" y="84"/>
                    <a:pt x="816" y="153"/>
                  </a:cubicBezTo>
                  <a:cubicBezTo>
                    <a:pt x="600" y="220"/>
                    <a:pt x="459" y="257"/>
                    <a:pt x="361" y="257"/>
                  </a:cubicBezTo>
                  <a:cubicBezTo>
                    <a:pt x="305" y="257"/>
                    <a:pt x="263" y="245"/>
                    <a:pt x="230" y="219"/>
                  </a:cubicBezTo>
                  <a:cubicBezTo>
                    <a:pt x="150" y="297"/>
                    <a:pt x="73" y="379"/>
                    <a:pt x="1" y="462"/>
                  </a:cubicBezTo>
                  <a:cubicBezTo>
                    <a:pt x="103" y="551"/>
                    <a:pt x="228" y="582"/>
                    <a:pt x="361" y="582"/>
                  </a:cubicBezTo>
                  <a:cubicBezTo>
                    <a:pt x="543" y="582"/>
                    <a:pt x="741" y="523"/>
                    <a:pt x="920" y="467"/>
                  </a:cubicBezTo>
                  <a:cubicBezTo>
                    <a:pt x="1137" y="399"/>
                    <a:pt x="1358" y="331"/>
                    <a:pt x="1569" y="331"/>
                  </a:cubicBezTo>
                  <a:cubicBezTo>
                    <a:pt x="1766" y="331"/>
                    <a:pt x="1953" y="390"/>
                    <a:pt x="2121" y="563"/>
                  </a:cubicBezTo>
                  <a:cubicBezTo>
                    <a:pt x="2452" y="901"/>
                    <a:pt x="2348" y="1253"/>
                    <a:pt x="2231" y="1658"/>
                  </a:cubicBezTo>
                  <a:cubicBezTo>
                    <a:pt x="2105" y="2092"/>
                    <a:pt x="1962" y="2585"/>
                    <a:pt x="2449" y="3017"/>
                  </a:cubicBezTo>
                  <a:cubicBezTo>
                    <a:pt x="2462" y="3030"/>
                    <a:pt x="2476" y="3041"/>
                    <a:pt x="2492" y="3054"/>
                  </a:cubicBezTo>
                  <a:cubicBezTo>
                    <a:pt x="2768" y="3283"/>
                    <a:pt x="3059" y="3346"/>
                    <a:pt x="3344" y="3346"/>
                  </a:cubicBezTo>
                  <a:cubicBezTo>
                    <a:pt x="3525" y="3346"/>
                    <a:pt x="3704" y="3320"/>
                    <a:pt x="3874" y="3296"/>
                  </a:cubicBezTo>
                  <a:cubicBezTo>
                    <a:pt x="4046" y="3271"/>
                    <a:pt x="4214" y="3247"/>
                    <a:pt x="4380" y="3247"/>
                  </a:cubicBezTo>
                  <a:cubicBezTo>
                    <a:pt x="4632" y="3247"/>
                    <a:pt x="4880" y="3302"/>
                    <a:pt x="5129" y="3493"/>
                  </a:cubicBezTo>
                  <a:cubicBezTo>
                    <a:pt x="5531" y="3805"/>
                    <a:pt x="5518" y="4183"/>
                    <a:pt x="5494" y="4618"/>
                  </a:cubicBezTo>
                  <a:cubicBezTo>
                    <a:pt x="5473" y="5049"/>
                    <a:pt x="5446" y="5534"/>
                    <a:pt x="5920" y="5896"/>
                  </a:cubicBezTo>
                  <a:cubicBezTo>
                    <a:pt x="6157" y="6078"/>
                    <a:pt x="6381" y="6139"/>
                    <a:pt x="6594" y="6139"/>
                  </a:cubicBezTo>
                  <a:cubicBezTo>
                    <a:pt x="6831" y="6139"/>
                    <a:pt x="7054" y="6063"/>
                    <a:pt x="7263" y="5990"/>
                  </a:cubicBezTo>
                  <a:cubicBezTo>
                    <a:pt x="7463" y="5921"/>
                    <a:pt x="7647" y="5858"/>
                    <a:pt x="7835" y="5858"/>
                  </a:cubicBezTo>
                  <a:cubicBezTo>
                    <a:pt x="7976" y="5858"/>
                    <a:pt x="8118" y="5893"/>
                    <a:pt x="8270" y="5987"/>
                  </a:cubicBezTo>
                  <a:cubicBezTo>
                    <a:pt x="8669" y="6237"/>
                    <a:pt x="8661" y="6629"/>
                    <a:pt x="8651" y="7050"/>
                  </a:cubicBezTo>
                  <a:cubicBezTo>
                    <a:pt x="8645" y="7415"/>
                    <a:pt x="8632" y="7796"/>
                    <a:pt x="8949" y="8025"/>
                  </a:cubicBezTo>
                  <a:cubicBezTo>
                    <a:pt x="9016" y="8075"/>
                    <a:pt x="9085" y="8097"/>
                    <a:pt x="9152" y="8115"/>
                  </a:cubicBezTo>
                  <a:cubicBezTo>
                    <a:pt x="9242" y="7998"/>
                    <a:pt x="9327" y="7878"/>
                    <a:pt x="9407" y="7758"/>
                  </a:cubicBezTo>
                  <a:lnTo>
                    <a:pt x="9407" y="7758"/>
                  </a:lnTo>
                  <a:cubicBezTo>
                    <a:pt x="9358" y="7780"/>
                    <a:pt x="9311" y="7792"/>
                    <a:pt x="9268" y="7792"/>
                  </a:cubicBezTo>
                  <a:cubicBezTo>
                    <a:pt x="9224" y="7792"/>
                    <a:pt x="9182" y="7780"/>
                    <a:pt x="9144" y="7750"/>
                  </a:cubicBezTo>
                  <a:cubicBezTo>
                    <a:pt x="8981" y="7639"/>
                    <a:pt x="8978" y="7412"/>
                    <a:pt x="8989" y="7055"/>
                  </a:cubicBezTo>
                  <a:cubicBezTo>
                    <a:pt x="8997" y="6605"/>
                    <a:pt x="9010" y="6046"/>
                    <a:pt x="8446" y="5699"/>
                  </a:cubicBezTo>
                  <a:cubicBezTo>
                    <a:pt x="8233" y="5568"/>
                    <a:pt x="8032" y="5522"/>
                    <a:pt x="7842" y="5522"/>
                  </a:cubicBezTo>
                  <a:cubicBezTo>
                    <a:pt x="7594" y="5522"/>
                    <a:pt x="7366" y="5600"/>
                    <a:pt x="7154" y="5673"/>
                  </a:cubicBezTo>
                  <a:cubicBezTo>
                    <a:pt x="6953" y="5742"/>
                    <a:pt x="6774" y="5804"/>
                    <a:pt x="6597" y="5804"/>
                  </a:cubicBezTo>
                  <a:cubicBezTo>
                    <a:pt x="6443" y="5804"/>
                    <a:pt x="6290" y="5757"/>
                    <a:pt x="6125" y="5630"/>
                  </a:cubicBezTo>
                  <a:cubicBezTo>
                    <a:pt x="5795" y="5377"/>
                    <a:pt x="5806" y="5052"/>
                    <a:pt x="5827" y="4639"/>
                  </a:cubicBezTo>
                  <a:cubicBezTo>
                    <a:pt x="5854" y="4175"/>
                    <a:pt x="5880" y="3645"/>
                    <a:pt x="5331" y="3230"/>
                  </a:cubicBezTo>
                  <a:cubicBezTo>
                    <a:pt x="5012" y="2983"/>
                    <a:pt x="4691" y="2916"/>
                    <a:pt x="4384" y="2916"/>
                  </a:cubicBezTo>
                  <a:cubicBezTo>
                    <a:pt x="4190" y="2916"/>
                    <a:pt x="4002" y="2943"/>
                    <a:pt x="3824" y="2969"/>
                  </a:cubicBezTo>
                  <a:cubicBezTo>
                    <a:pt x="3651" y="2994"/>
                    <a:pt x="3489" y="3018"/>
                    <a:pt x="3335" y="3018"/>
                  </a:cubicBezTo>
                  <a:cubicBezTo>
                    <a:pt x="3103" y="3018"/>
                    <a:pt x="2886" y="2963"/>
                    <a:pt x="2670" y="2774"/>
                  </a:cubicBezTo>
                  <a:cubicBezTo>
                    <a:pt x="2358" y="2494"/>
                    <a:pt x="2420" y="2204"/>
                    <a:pt x="2550" y="1756"/>
                  </a:cubicBezTo>
                  <a:cubicBezTo>
                    <a:pt x="2673" y="1338"/>
                    <a:pt x="2825" y="816"/>
                    <a:pt x="2358" y="337"/>
                  </a:cubicBezTo>
                  <a:cubicBezTo>
                    <a:pt x="2114" y="82"/>
                    <a:pt x="1841" y="1"/>
                    <a:pt x="1575" y="1"/>
                  </a:cubicBezTo>
                  <a:close/>
                </a:path>
              </a:pathLst>
            </a:custGeom>
            <a:solidFill>
              <a:srgbClr val="FFD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36"/>
            <p:cNvSpPr/>
            <p:nvPr/>
          </p:nvSpPr>
          <p:spPr>
            <a:xfrm>
              <a:off x="3103656" y="373819"/>
              <a:ext cx="18145" cy="15681"/>
            </a:xfrm>
            <a:custGeom>
              <a:avLst/>
              <a:gdLst/>
              <a:ahLst/>
              <a:cxnLst/>
              <a:rect l="l" t="t" r="r" b="b"/>
              <a:pathLst>
                <a:path w="766" h="662" extrusionOk="0">
                  <a:moveTo>
                    <a:pt x="388" y="0"/>
                  </a:moveTo>
                  <a:cubicBezTo>
                    <a:pt x="302" y="0"/>
                    <a:pt x="216" y="39"/>
                    <a:pt x="145" y="118"/>
                  </a:cubicBezTo>
                  <a:cubicBezTo>
                    <a:pt x="51" y="219"/>
                    <a:pt x="1" y="419"/>
                    <a:pt x="174" y="574"/>
                  </a:cubicBezTo>
                  <a:cubicBezTo>
                    <a:pt x="243" y="634"/>
                    <a:pt x="316" y="661"/>
                    <a:pt x="385" y="661"/>
                  </a:cubicBezTo>
                  <a:cubicBezTo>
                    <a:pt x="480" y="661"/>
                    <a:pt x="570" y="610"/>
                    <a:pt x="637" y="526"/>
                  </a:cubicBezTo>
                  <a:cubicBezTo>
                    <a:pt x="765" y="371"/>
                    <a:pt x="731" y="185"/>
                    <a:pt x="587" y="73"/>
                  </a:cubicBezTo>
                  <a:cubicBezTo>
                    <a:pt x="524" y="25"/>
                    <a:pt x="456" y="0"/>
                    <a:pt x="388" y="0"/>
                  </a:cubicBezTo>
                  <a:close/>
                </a:path>
              </a:pathLst>
            </a:custGeom>
            <a:solidFill>
              <a:srgbClr val="FFD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6"/>
            <p:cNvSpPr/>
            <p:nvPr/>
          </p:nvSpPr>
          <p:spPr>
            <a:xfrm>
              <a:off x="3144351" y="400633"/>
              <a:ext cx="18026" cy="15681"/>
            </a:xfrm>
            <a:custGeom>
              <a:avLst/>
              <a:gdLst/>
              <a:ahLst/>
              <a:cxnLst/>
              <a:rect l="l" t="t" r="r" b="b"/>
              <a:pathLst>
                <a:path w="761" h="662" extrusionOk="0">
                  <a:moveTo>
                    <a:pt x="388" y="0"/>
                  </a:moveTo>
                  <a:cubicBezTo>
                    <a:pt x="302" y="0"/>
                    <a:pt x="216" y="39"/>
                    <a:pt x="145" y="118"/>
                  </a:cubicBezTo>
                  <a:cubicBezTo>
                    <a:pt x="52" y="217"/>
                    <a:pt x="1" y="419"/>
                    <a:pt x="174" y="574"/>
                  </a:cubicBezTo>
                  <a:cubicBezTo>
                    <a:pt x="244" y="634"/>
                    <a:pt x="316" y="661"/>
                    <a:pt x="386" y="661"/>
                  </a:cubicBezTo>
                  <a:cubicBezTo>
                    <a:pt x="481" y="661"/>
                    <a:pt x="570" y="611"/>
                    <a:pt x="638" y="526"/>
                  </a:cubicBezTo>
                  <a:cubicBezTo>
                    <a:pt x="760" y="374"/>
                    <a:pt x="731" y="185"/>
                    <a:pt x="587" y="73"/>
                  </a:cubicBezTo>
                  <a:cubicBezTo>
                    <a:pt x="525" y="25"/>
                    <a:pt x="456" y="0"/>
                    <a:pt x="388" y="0"/>
                  </a:cubicBezTo>
                  <a:close/>
                </a:path>
              </a:pathLst>
            </a:custGeom>
            <a:solidFill>
              <a:srgbClr val="FFD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6"/>
            <p:cNvSpPr/>
            <p:nvPr/>
          </p:nvSpPr>
          <p:spPr>
            <a:xfrm>
              <a:off x="3178698" y="444479"/>
              <a:ext cx="18003" cy="15728"/>
            </a:xfrm>
            <a:custGeom>
              <a:avLst/>
              <a:gdLst/>
              <a:ahLst/>
              <a:cxnLst/>
              <a:rect l="l" t="t" r="r" b="b"/>
              <a:pathLst>
                <a:path w="760" h="664" extrusionOk="0">
                  <a:moveTo>
                    <a:pt x="385" y="1"/>
                  </a:moveTo>
                  <a:cubicBezTo>
                    <a:pt x="299" y="1"/>
                    <a:pt x="214" y="40"/>
                    <a:pt x="144" y="119"/>
                  </a:cubicBezTo>
                  <a:cubicBezTo>
                    <a:pt x="51" y="220"/>
                    <a:pt x="0" y="420"/>
                    <a:pt x="173" y="574"/>
                  </a:cubicBezTo>
                  <a:cubicBezTo>
                    <a:pt x="241" y="636"/>
                    <a:pt x="312" y="663"/>
                    <a:pt x="382" y="663"/>
                  </a:cubicBezTo>
                  <a:cubicBezTo>
                    <a:pt x="478" y="663"/>
                    <a:pt x="569" y="611"/>
                    <a:pt x="637" y="526"/>
                  </a:cubicBezTo>
                  <a:cubicBezTo>
                    <a:pt x="759" y="374"/>
                    <a:pt x="730" y="185"/>
                    <a:pt x="586" y="73"/>
                  </a:cubicBezTo>
                  <a:cubicBezTo>
                    <a:pt x="523" y="25"/>
                    <a:pt x="454" y="1"/>
                    <a:pt x="385" y="1"/>
                  </a:cubicBezTo>
                  <a:close/>
                </a:path>
              </a:pathLst>
            </a:custGeom>
            <a:solidFill>
              <a:srgbClr val="FFD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6"/>
            <p:cNvSpPr/>
            <p:nvPr/>
          </p:nvSpPr>
          <p:spPr>
            <a:xfrm>
              <a:off x="3223231" y="467692"/>
              <a:ext cx="18026" cy="15657"/>
            </a:xfrm>
            <a:custGeom>
              <a:avLst/>
              <a:gdLst/>
              <a:ahLst/>
              <a:cxnLst/>
              <a:rect l="l" t="t" r="r" b="b"/>
              <a:pathLst>
                <a:path w="761" h="661" extrusionOk="0">
                  <a:moveTo>
                    <a:pt x="387" y="1"/>
                  </a:moveTo>
                  <a:cubicBezTo>
                    <a:pt x="301" y="1"/>
                    <a:pt x="216" y="39"/>
                    <a:pt x="145" y="116"/>
                  </a:cubicBezTo>
                  <a:cubicBezTo>
                    <a:pt x="52" y="218"/>
                    <a:pt x="1" y="420"/>
                    <a:pt x="174" y="572"/>
                  </a:cubicBezTo>
                  <a:cubicBezTo>
                    <a:pt x="244" y="633"/>
                    <a:pt x="318" y="661"/>
                    <a:pt x="388" y="661"/>
                  </a:cubicBezTo>
                  <a:cubicBezTo>
                    <a:pt x="482" y="661"/>
                    <a:pt x="570" y="611"/>
                    <a:pt x="638" y="527"/>
                  </a:cubicBezTo>
                  <a:cubicBezTo>
                    <a:pt x="760" y="372"/>
                    <a:pt x="731" y="183"/>
                    <a:pt x="587" y="74"/>
                  </a:cubicBezTo>
                  <a:cubicBezTo>
                    <a:pt x="524" y="25"/>
                    <a:pt x="456" y="1"/>
                    <a:pt x="387" y="1"/>
                  </a:cubicBezTo>
                  <a:close/>
                </a:path>
              </a:pathLst>
            </a:custGeom>
            <a:solidFill>
              <a:srgbClr val="FFD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36"/>
            <p:cNvSpPr/>
            <p:nvPr/>
          </p:nvSpPr>
          <p:spPr>
            <a:xfrm>
              <a:off x="3255991" y="505142"/>
              <a:ext cx="18003" cy="15705"/>
            </a:xfrm>
            <a:custGeom>
              <a:avLst/>
              <a:gdLst/>
              <a:ahLst/>
              <a:cxnLst/>
              <a:rect l="l" t="t" r="r" b="b"/>
              <a:pathLst>
                <a:path w="760" h="663" extrusionOk="0">
                  <a:moveTo>
                    <a:pt x="384" y="0"/>
                  </a:moveTo>
                  <a:cubicBezTo>
                    <a:pt x="298" y="0"/>
                    <a:pt x="214" y="39"/>
                    <a:pt x="144" y="118"/>
                  </a:cubicBezTo>
                  <a:cubicBezTo>
                    <a:pt x="51" y="216"/>
                    <a:pt x="1" y="416"/>
                    <a:pt x="174" y="573"/>
                  </a:cubicBezTo>
                  <a:cubicBezTo>
                    <a:pt x="243" y="635"/>
                    <a:pt x="316" y="662"/>
                    <a:pt x="386" y="662"/>
                  </a:cubicBezTo>
                  <a:cubicBezTo>
                    <a:pt x="481" y="662"/>
                    <a:pt x="570" y="612"/>
                    <a:pt x="637" y="528"/>
                  </a:cubicBezTo>
                  <a:cubicBezTo>
                    <a:pt x="760" y="374"/>
                    <a:pt x="730" y="184"/>
                    <a:pt x="587" y="75"/>
                  </a:cubicBezTo>
                  <a:cubicBezTo>
                    <a:pt x="523" y="25"/>
                    <a:pt x="453" y="0"/>
                    <a:pt x="384" y="0"/>
                  </a:cubicBezTo>
                  <a:close/>
                </a:path>
              </a:pathLst>
            </a:custGeom>
            <a:solidFill>
              <a:srgbClr val="FFDD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07" name="Google Shape;5607;p36"/>
          <p:cNvCxnSpPr/>
          <p:nvPr/>
        </p:nvCxnSpPr>
        <p:spPr>
          <a:xfrm>
            <a:off x="4067944" y="3435846"/>
            <a:ext cx="4179000" cy="0"/>
          </a:xfrm>
          <a:prstGeom prst="straightConnector1">
            <a:avLst/>
          </a:prstGeom>
          <a:noFill/>
          <a:ln w="9525" cap="flat" cmpd="sng">
            <a:solidFill>
              <a:schemeClr val="dk1"/>
            </a:solidFill>
            <a:prstDash val="solid"/>
            <a:round/>
            <a:headEnd type="oval" w="med" len="med"/>
            <a:tailEnd type="oval" w="med" len="med"/>
          </a:ln>
        </p:spPr>
      </p:cxnSp>
      <p:grpSp>
        <p:nvGrpSpPr>
          <p:cNvPr id="5608" name="Google Shape;5608;p36"/>
          <p:cNvGrpSpPr/>
          <p:nvPr/>
        </p:nvGrpSpPr>
        <p:grpSpPr>
          <a:xfrm>
            <a:off x="5148064" y="4499668"/>
            <a:ext cx="791622" cy="643832"/>
            <a:chOff x="3028259" y="863605"/>
            <a:chExt cx="250851" cy="207384"/>
          </a:xfrm>
        </p:grpSpPr>
        <p:sp>
          <p:nvSpPr>
            <p:cNvPr id="5609" name="Google Shape;5609;p36"/>
            <p:cNvSpPr/>
            <p:nvPr/>
          </p:nvSpPr>
          <p:spPr>
            <a:xfrm>
              <a:off x="3028259" y="871161"/>
              <a:ext cx="250851" cy="199828"/>
            </a:xfrm>
            <a:custGeom>
              <a:avLst/>
              <a:gdLst/>
              <a:ahLst/>
              <a:cxnLst/>
              <a:rect l="l" t="t" r="r" b="b"/>
              <a:pathLst>
                <a:path w="10590" h="8436" extrusionOk="0">
                  <a:moveTo>
                    <a:pt x="5966" y="1"/>
                  </a:moveTo>
                  <a:cubicBezTo>
                    <a:pt x="4591" y="1"/>
                    <a:pt x="3229" y="762"/>
                    <a:pt x="2102" y="2067"/>
                  </a:cubicBezTo>
                  <a:cubicBezTo>
                    <a:pt x="898" y="3466"/>
                    <a:pt x="0" y="5980"/>
                    <a:pt x="2379" y="7600"/>
                  </a:cubicBezTo>
                  <a:cubicBezTo>
                    <a:pt x="3211" y="8167"/>
                    <a:pt x="4122" y="8436"/>
                    <a:pt x="5017" y="8436"/>
                  </a:cubicBezTo>
                  <a:cubicBezTo>
                    <a:pt x="6501" y="8436"/>
                    <a:pt x="7944" y="7697"/>
                    <a:pt x="8925" y="6348"/>
                  </a:cubicBezTo>
                  <a:cubicBezTo>
                    <a:pt x="10590" y="4046"/>
                    <a:pt x="9801" y="1601"/>
                    <a:pt x="7864" y="514"/>
                  </a:cubicBezTo>
                  <a:cubicBezTo>
                    <a:pt x="7244" y="164"/>
                    <a:pt x="6604" y="1"/>
                    <a:pt x="5966"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6"/>
            <p:cNvSpPr/>
            <p:nvPr/>
          </p:nvSpPr>
          <p:spPr>
            <a:xfrm>
              <a:off x="3031907" y="868414"/>
              <a:ext cx="234151" cy="190234"/>
            </a:xfrm>
            <a:custGeom>
              <a:avLst/>
              <a:gdLst/>
              <a:ahLst/>
              <a:cxnLst/>
              <a:rect l="l" t="t" r="r" b="b"/>
              <a:pathLst>
                <a:path w="9885" h="8031" extrusionOk="0">
                  <a:moveTo>
                    <a:pt x="5726" y="1"/>
                  </a:moveTo>
                  <a:cubicBezTo>
                    <a:pt x="4424" y="1"/>
                    <a:pt x="3117" y="753"/>
                    <a:pt x="2025" y="2037"/>
                  </a:cubicBezTo>
                  <a:cubicBezTo>
                    <a:pt x="880" y="3390"/>
                    <a:pt x="1" y="5793"/>
                    <a:pt x="2177" y="7285"/>
                  </a:cubicBezTo>
                  <a:cubicBezTo>
                    <a:pt x="2916" y="7791"/>
                    <a:pt x="3729" y="8031"/>
                    <a:pt x="4536" y="8031"/>
                  </a:cubicBezTo>
                  <a:cubicBezTo>
                    <a:pt x="5945" y="8031"/>
                    <a:pt x="7336" y="7299"/>
                    <a:pt x="8288" y="5974"/>
                  </a:cubicBezTo>
                  <a:cubicBezTo>
                    <a:pt x="9884" y="3760"/>
                    <a:pt x="9197" y="1450"/>
                    <a:pt x="7412" y="451"/>
                  </a:cubicBezTo>
                  <a:cubicBezTo>
                    <a:pt x="6864" y="145"/>
                    <a:pt x="6295" y="1"/>
                    <a:pt x="5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6"/>
            <p:cNvSpPr/>
            <p:nvPr/>
          </p:nvSpPr>
          <p:spPr>
            <a:xfrm>
              <a:off x="3029514" y="863700"/>
              <a:ext cx="229224" cy="186586"/>
            </a:xfrm>
            <a:custGeom>
              <a:avLst/>
              <a:gdLst/>
              <a:ahLst/>
              <a:cxnLst/>
              <a:rect l="l" t="t" r="r" b="b"/>
              <a:pathLst>
                <a:path w="9677" h="7877" extrusionOk="0">
                  <a:moveTo>
                    <a:pt x="5340" y="0"/>
                  </a:moveTo>
                  <a:cubicBezTo>
                    <a:pt x="4091" y="0"/>
                    <a:pt x="2833" y="602"/>
                    <a:pt x="1817" y="1801"/>
                  </a:cubicBezTo>
                  <a:cubicBezTo>
                    <a:pt x="669" y="3152"/>
                    <a:pt x="1" y="5672"/>
                    <a:pt x="2182" y="7164"/>
                  </a:cubicBezTo>
                  <a:cubicBezTo>
                    <a:pt x="2891" y="7650"/>
                    <a:pt x="3642" y="7877"/>
                    <a:pt x="4383" y="7877"/>
                  </a:cubicBezTo>
                  <a:cubicBezTo>
                    <a:pt x="5761" y="7877"/>
                    <a:pt x="7105" y="7093"/>
                    <a:pt x="8080" y="5736"/>
                  </a:cubicBezTo>
                  <a:cubicBezTo>
                    <a:pt x="9676" y="3522"/>
                    <a:pt x="9106" y="1530"/>
                    <a:pt x="7324" y="531"/>
                  </a:cubicBezTo>
                  <a:cubicBezTo>
                    <a:pt x="6691" y="177"/>
                    <a:pt x="6017" y="0"/>
                    <a:pt x="5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6"/>
            <p:cNvSpPr/>
            <p:nvPr/>
          </p:nvSpPr>
          <p:spPr>
            <a:xfrm>
              <a:off x="3080940" y="970838"/>
              <a:ext cx="52089" cy="65401"/>
            </a:xfrm>
            <a:custGeom>
              <a:avLst/>
              <a:gdLst/>
              <a:ahLst/>
              <a:cxnLst/>
              <a:rect l="l" t="t" r="r" b="b"/>
              <a:pathLst>
                <a:path w="2199" h="2761" extrusionOk="0">
                  <a:moveTo>
                    <a:pt x="2198" y="1"/>
                  </a:moveTo>
                  <a:lnTo>
                    <a:pt x="1559" y="622"/>
                  </a:lnTo>
                  <a:lnTo>
                    <a:pt x="1" y="2633"/>
                  </a:lnTo>
                  <a:lnTo>
                    <a:pt x="11" y="2641"/>
                  </a:lnTo>
                  <a:cubicBezTo>
                    <a:pt x="75" y="2686"/>
                    <a:pt x="142" y="2721"/>
                    <a:pt x="206" y="2761"/>
                  </a:cubicBezTo>
                  <a:lnTo>
                    <a:pt x="1879" y="600"/>
                  </a:lnTo>
                  <a:lnTo>
                    <a:pt x="21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6"/>
            <p:cNvSpPr/>
            <p:nvPr/>
          </p:nvSpPr>
          <p:spPr>
            <a:xfrm>
              <a:off x="3155413" y="876136"/>
              <a:ext cx="52065" cy="65330"/>
            </a:xfrm>
            <a:custGeom>
              <a:avLst/>
              <a:gdLst/>
              <a:ahLst/>
              <a:cxnLst/>
              <a:rect l="l" t="t" r="r" b="b"/>
              <a:pathLst>
                <a:path w="2198" h="2758" extrusionOk="0">
                  <a:moveTo>
                    <a:pt x="1993" y="0"/>
                  </a:moveTo>
                  <a:lnTo>
                    <a:pt x="317" y="2158"/>
                  </a:lnTo>
                  <a:lnTo>
                    <a:pt x="0" y="2757"/>
                  </a:lnTo>
                  <a:lnTo>
                    <a:pt x="640" y="2137"/>
                  </a:lnTo>
                  <a:lnTo>
                    <a:pt x="2198" y="125"/>
                  </a:lnTo>
                  <a:cubicBezTo>
                    <a:pt x="2137" y="85"/>
                    <a:pt x="2073" y="43"/>
                    <a:pt x="2006" y="6"/>
                  </a:cubicBezTo>
                  <a:cubicBezTo>
                    <a:pt x="2003" y="3"/>
                    <a:pt x="1995" y="3"/>
                    <a:pt x="19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36"/>
            <p:cNvSpPr/>
            <p:nvPr/>
          </p:nvSpPr>
          <p:spPr>
            <a:xfrm>
              <a:off x="3069902" y="965746"/>
              <a:ext cx="65899" cy="62180"/>
            </a:xfrm>
            <a:custGeom>
              <a:avLst/>
              <a:gdLst/>
              <a:ahLst/>
              <a:cxnLst/>
              <a:rect l="l" t="t" r="r" b="b"/>
              <a:pathLst>
                <a:path w="2782" h="2625" extrusionOk="0">
                  <a:moveTo>
                    <a:pt x="2782" y="0"/>
                  </a:moveTo>
                  <a:lnTo>
                    <a:pt x="1849" y="677"/>
                  </a:lnTo>
                  <a:lnTo>
                    <a:pt x="0" y="2464"/>
                  </a:lnTo>
                  <a:cubicBezTo>
                    <a:pt x="59" y="2518"/>
                    <a:pt x="115" y="2571"/>
                    <a:pt x="179" y="2624"/>
                  </a:cubicBezTo>
                  <a:lnTo>
                    <a:pt x="2025" y="837"/>
                  </a:lnTo>
                  <a:lnTo>
                    <a:pt x="2664" y="216"/>
                  </a:lnTo>
                  <a:lnTo>
                    <a:pt x="2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36"/>
            <p:cNvSpPr/>
            <p:nvPr/>
          </p:nvSpPr>
          <p:spPr>
            <a:xfrm>
              <a:off x="3152689" y="884142"/>
              <a:ext cx="66420" cy="62440"/>
            </a:xfrm>
            <a:custGeom>
              <a:avLst/>
              <a:gdLst/>
              <a:ahLst/>
              <a:cxnLst/>
              <a:rect l="l" t="t" r="r" b="b"/>
              <a:pathLst>
                <a:path w="2804" h="2636" extrusionOk="0">
                  <a:moveTo>
                    <a:pt x="2619" y="1"/>
                  </a:moveTo>
                  <a:lnTo>
                    <a:pt x="760" y="1804"/>
                  </a:lnTo>
                  <a:lnTo>
                    <a:pt x="115" y="2419"/>
                  </a:lnTo>
                  <a:lnTo>
                    <a:pt x="1" y="2635"/>
                  </a:lnTo>
                  <a:lnTo>
                    <a:pt x="933" y="1959"/>
                  </a:lnTo>
                  <a:lnTo>
                    <a:pt x="2803" y="152"/>
                  </a:lnTo>
                  <a:cubicBezTo>
                    <a:pt x="2745" y="99"/>
                    <a:pt x="2683" y="49"/>
                    <a:pt x="2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36"/>
            <p:cNvSpPr/>
            <p:nvPr/>
          </p:nvSpPr>
          <p:spPr>
            <a:xfrm>
              <a:off x="3151244" y="893807"/>
              <a:ext cx="77648" cy="55476"/>
            </a:xfrm>
            <a:custGeom>
              <a:avLst/>
              <a:gdLst/>
              <a:ahLst/>
              <a:cxnLst/>
              <a:rect l="l" t="t" r="r" b="b"/>
              <a:pathLst>
                <a:path w="3278" h="2342" extrusionOk="0">
                  <a:moveTo>
                    <a:pt x="3125" y="0"/>
                  </a:moveTo>
                  <a:lnTo>
                    <a:pt x="994" y="1548"/>
                  </a:lnTo>
                  <a:lnTo>
                    <a:pt x="62" y="2227"/>
                  </a:lnTo>
                  <a:lnTo>
                    <a:pt x="0" y="2342"/>
                  </a:lnTo>
                  <a:lnTo>
                    <a:pt x="1133" y="1737"/>
                  </a:lnTo>
                  <a:lnTo>
                    <a:pt x="3277" y="179"/>
                  </a:lnTo>
                  <a:cubicBezTo>
                    <a:pt x="3232" y="117"/>
                    <a:pt x="3178" y="59"/>
                    <a:pt x="31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36"/>
            <p:cNvSpPr/>
            <p:nvPr/>
          </p:nvSpPr>
          <p:spPr>
            <a:xfrm>
              <a:off x="3060569" y="963022"/>
              <a:ext cx="76676" cy="54931"/>
            </a:xfrm>
            <a:custGeom>
              <a:avLst/>
              <a:gdLst/>
              <a:ahLst/>
              <a:cxnLst/>
              <a:rect l="l" t="t" r="r" b="b"/>
              <a:pathLst>
                <a:path w="3237" h="2319" extrusionOk="0">
                  <a:moveTo>
                    <a:pt x="3237" y="1"/>
                  </a:moveTo>
                  <a:lnTo>
                    <a:pt x="2105" y="603"/>
                  </a:lnTo>
                  <a:lnTo>
                    <a:pt x="0" y="2132"/>
                  </a:lnTo>
                  <a:cubicBezTo>
                    <a:pt x="45" y="2196"/>
                    <a:pt x="88" y="2260"/>
                    <a:pt x="141" y="2318"/>
                  </a:cubicBezTo>
                  <a:lnTo>
                    <a:pt x="2243" y="789"/>
                  </a:lnTo>
                  <a:lnTo>
                    <a:pt x="3176" y="115"/>
                  </a:lnTo>
                  <a:lnTo>
                    <a:pt x="32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36"/>
            <p:cNvSpPr/>
            <p:nvPr/>
          </p:nvSpPr>
          <p:spPr>
            <a:xfrm>
              <a:off x="3150297" y="905343"/>
              <a:ext cx="86104" cy="45646"/>
            </a:xfrm>
            <a:custGeom>
              <a:avLst/>
              <a:gdLst/>
              <a:ahLst/>
              <a:cxnLst/>
              <a:rect l="l" t="t" r="r" b="b"/>
              <a:pathLst>
                <a:path w="3635" h="1927" extrusionOk="0">
                  <a:moveTo>
                    <a:pt x="3525" y="1"/>
                  </a:moveTo>
                  <a:lnTo>
                    <a:pt x="1170" y="1253"/>
                  </a:lnTo>
                  <a:lnTo>
                    <a:pt x="38" y="1857"/>
                  </a:lnTo>
                  <a:lnTo>
                    <a:pt x="0" y="1927"/>
                  </a:lnTo>
                  <a:lnTo>
                    <a:pt x="0" y="1927"/>
                  </a:lnTo>
                  <a:lnTo>
                    <a:pt x="1274" y="1466"/>
                  </a:lnTo>
                  <a:lnTo>
                    <a:pt x="3634" y="211"/>
                  </a:lnTo>
                  <a:cubicBezTo>
                    <a:pt x="3599" y="142"/>
                    <a:pt x="3565" y="73"/>
                    <a:pt x="3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36"/>
            <p:cNvSpPr/>
            <p:nvPr/>
          </p:nvSpPr>
          <p:spPr>
            <a:xfrm>
              <a:off x="3053486" y="961387"/>
              <a:ext cx="84706" cy="44817"/>
            </a:xfrm>
            <a:custGeom>
              <a:avLst/>
              <a:gdLst/>
              <a:ahLst/>
              <a:cxnLst/>
              <a:rect l="l" t="t" r="r" b="b"/>
              <a:pathLst>
                <a:path w="3576" h="1892" extrusionOk="0">
                  <a:moveTo>
                    <a:pt x="3576" y="0"/>
                  </a:moveTo>
                  <a:lnTo>
                    <a:pt x="2303" y="461"/>
                  </a:lnTo>
                  <a:lnTo>
                    <a:pt x="1" y="1681"/>
                  </a:lnTo>
                  <a:cubicBezTo>
                    <a:pt x="35" y="1753"/>
                    <a:pt x="73" y="1822"/>
                    <a:pt x="107" y="1892"/>
                  </a:cubicBezTo>
                  <a:lnTo>
                    <a:pt x="2406" y="669"/>
                  </a:lnTo>
                  <a:lnTo>
                    <a:pt x="3539" y="70"/>
                  </a:lnTo>
                  <a:lnTo>
                    <a:pt x="35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36"/>
            <p:cNvSpPr/>
            <p:nvPr/>
          </p:nvSpPr>
          <p:spPr>
            <a:xfrm>
              <a:off x="3049009" y="960132"/>
              <a:ext cx="89823" cy="32878"/>
            </a:xfrm>
            <a:custGeom>
              <a:avLst/>
              <a:gdLst/>
              <a:ahLst/>
              <a:cxnLst/>
              <a:rect l="l" t="t" r="r" b="b"/>
              <a:pathLst>
                <a:path w="3792" h="1388" extrusionOk="0">
                  <a:moveTo>
                    <a:pt x="3792" y="0"/>
                  </a:moveTo>
                  <a:lnTo>
                    <a:pt x="2428" y="280"/>
                  </a:lnTo>
                  <a:lnTo>
                    <a:pt x="1" y="1159"/>
                  </a:lnTo>
                  <a:cubicBezTo>
                    <a:pt x="17" y="1236"/>
                    <a:pt x="38" y="1313"/>
                    <a:pt x="62" y="1388"/>
                  </a:cubicBezTo>
                  <a:lnTo>
                    <a:pt x="2492" y="509"/>
                  </a:lnTo>
                  <a:lnTo>
                    <a:pt x="3765" y="51"/>
                  </a:lnTo>
                  <a:lnTo>
                    <a:pt x="37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36"/>
            <p:cNvSpPr/>
            <p:nvPr/>
          </p:nvSpPr>
          <p:spPr>
            <a:xfrm>
              <a:off x="3149657" y="918655"/>
              <a:ext cx="91528" cy="33542"/>
            </a:xfrm>
            <a:custGeom>
              <a:avLst/>
              <a:gdLst/>
              <a:ahLst/>
              <a:cxnLst/>
              <a:rect l="l" t="t" r="r" b="b"/>
              <a:pathLst>
                <a:path w="3864" h="1416" extrusionOk="0">
                  <a:moveTo>
                    <a:pt x="3805" y="1"/>
                  </a:moveTo>
                  <a:lnTo>
                    <a:pt x="1301" y="904"/>
                  </a:lnTo>
                  <a:lnTo>
                    <a:pt x="27" y="1365"/>
                  </a:lnTo>
                  <a:lnTo>
                    <a:pt x="1" y="1415"/>
                  </a:lnTo>
                  <a:lnTo>
                    <a:pt x="1362" y="1136"/>
                  </a:lnTo>
                  <a:lnTo>
                    <a:pt x="3864" y="230"/>
                  </a:lnTo>
                  <a:cubicBezTo>
                    <a:pt x="3848" y="153"/>
                    <a:pt x="3826" y="73"/>
                    <a:pt x="3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36"/>
            <p:cNvSpPr/>
            <p:nvPr/>
          </p:nvSpPr>
          <p:spPr>
            <a:xfrm>
              <a:off x="3047375" y="959374"/>
              <a:ext cx="91908" cy="19566"/>
            </a:xfrm>
            <a:custGeom>
              <a:avLst/>
              <a:gdLst/>
              <a:ahLst/>
              <a:cxnLst/>
              <a:rect l="l" t="t" r="r" b="b"/>
              <a:pathLst>
                <a:path w="3880" h="826" extrusionOk="0">
                  <a:moveTo>
                    <a:pt x="3879" y="0"/>
                  </a:moveTo>
                  <a:lnTo>
                    <a:pt x="2478" y="72"/>
                  </a:lnTo>
                  <a:lnTo>
                    <a:pt x="0" y="581"/>
                  </a:lnTo>
                  <a:cubicBezTo>
                    <a:pt x="0" y="661"/>
                    <a:pt x="3" y="746"/>
                    <a:pt x="11" y="826"/>
                  </a:cubicBezTo>
                  <a:lnTo>
                    <a:pt x="2494" y="314"/>
                  </a:lnTo>
                  <a:lnTo>
                    <a:pt x="3861" y="35"/>
                  </a:lnTo>
                  <a:lnTo>
                    <a:pt x="38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36"/>
            <p:cNvSpPr/>
            <p:nvPr/>
          </p:nvSpPr>
          <p:spPr>
            <a:xfrm>
              <a:off x="3149231" y="933057"/>
              <a:ext cx="93731" cy="19898"/>
            </a:xfrm>
            <a:custGeom>
              <a:avLst/>
              <a:gdLst/>
              <a:ahLst/>
              <a:cxnLst/>
              <a:rect l="l" t="t" r="r" b="b"/>
              <a:pathLst>
                <a:path w="3957" h="840" extrusionOk="0">
                  <a:moveTo>
                    <a:pt x="3940" y="0"/>
                  </a:moveTo>
                  <a:lnTo>
                    <a:pt x="1377" y="528"/>
                  </a:lnTo>
                  <a:lnTo>
                    <a:pt x="19" y="802"/>
                  </a:lnTo>
                  <a:lnTo>
                    <a:pt x="0" y="839"/>
                  </a:lnTo>
                  <a:lnTo>
                    <a:pt x="1401" y="767"/>
                  </a:lnTo>
                  <a:lnTo>
                    <a:pt x="3956" y="243"/>
                  </a:lnTo>
                  <a:cubicBezTo>
                    <a:pt x="3956" y="160"/>
                    <a:pt x="3951" y="80"/>
                    <a:pt x="39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36"/>
            <p:cNvSpPr/>
            <p:nvPr/>
          </p:nvSpPr>
          <p:spPr>
            <a:xfrm>
              <a:off x="3047754" y="955205"/>
              <a:ext cx="91908" cy="8978"/>
            </a:xfrm>
            <a:custGeom>
              <a:avLst/>
              <a:gdLst/>
              <a:ahLst/>
              <a:cxnLst/>
              <a:rect l="l" t="t" r="r" b="b"/>
              <a:pathLst>
                <a:path w="3880" h="379" extrusionOk="0">
                  <a:moveTo>
                    <a:pt x="2486" y="0"/>
                  </a:moveTo>
                  <a:lnTo>
                    <a:pt x="30" y="131"/>
                  </a:lnTo>
                  <a:cubicBezTo>
                    <a:pt x="16" y="216"/>
                    <a:pt x="11" y="296"/>
                    <a:pt x="0" y="378"/>
                  </a:cubicBezTo>
                  <a:lnTo>
                    <a:pt x="2462" y="248"/>
                  </a:lnTo>
                  <a:lnTo>
                    <a:pt x="3863" y="176"/>
                  </a:lnTo>
                  <a:lnTo>
                    <a:pt x="3879" y="149"/>
                  </a:lnTo>
                  <a:lnTo>
                    <a:pt x="24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36"/>
            <p:cNvSpPr/>
            <p:nvPr/>
          </p:nvSpPr>
          <p:spPr>
            <a:xfrm>
              <a:off x="3148781" y="948075"/>
              <a:ext cx="93660" cy="8978"/>
            </a:xfrm>
            <a:custGeom>
              <a:avLst/>
              <a:gdLst/>
              <a:ahLst/>
              <a:cxnLst/>
              <a:rect l="l" t="t" r="r" b="b"/>
              <a:pathLst>
                <a:path w="3954" h="379" extrusionOk="0">
                  <a:moveTo>
                    <a:pt x="3954" y="0"/>
                  </a:moveTo>
                  <a:lnTo>
                    <a:pt x="1418" y="133"/>
                  </a:lnTo>
                  <a:lnTo>
                    <a:pt x="19" y="205"/>
                  </a:lnTo>
                  <a:lnTo>
                    <a:pt x="0" y="232"/>
                  </a:lnTo>
                  <a:lnTo>
                    <a:pt x="1396" y="378"/>
                  </a:lnTo>
                  <a:lnTo>
                    <a:pt x="3922" y="245"/>
                  </a:lnTo>
                  <a:cubicBezTo>
                    <a:pt x="3938" y="163"/>
                    <a:pt x="3948" y="80"/>
                    <a:pt x="39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36"/>
            <p:cNvSpPr/>
            <p:nvPr/>
          </p:nvSpPr>
          <p:spPr>
            <a:xfrm>
              <a:off x="3050265" y="943456"/>
              <a:ext cx="89633" cy="15184"/>
            </a:xfrm>
            <a:custGeom>
              <a:avLst/>
              <a:gdLst/>
              <a:ahLst/>
              <a:cxnLst/>
              <a:rect l="l" t="t" r="r" b="b"/>
              <a:pathLst>
                <a:path w="3784" h="641" extrusionOk="0">
                  <a:moveTo>
                    <a:pt x="70" y="1"/>
                  </a:moveTo>
                  <a:cubicBezTo>
                    <a:pt x="44" y="81"/>
                    <a:pt x="25" y="166"/>
                    <a:pt x="1" y="248"/>
                  </a:cubicBezTo>
                  <a:lnTo>
                    <a:pt x="2380" y="499"/>
                  </a:lnTo>
                  <a:lnTo>
                    <a:pt x="3771" y="640"/>
                  </a:lnTo>
                  <a:lnTo>
                    <a:pt x="3784" y="619"/>
                  </a:lnTo>
                  <a:lnTo>
                    <a:pt x="2441" y="248"/>
                  </a:lnTo>
                  <a:lnTo>
                    <a:pt x="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6"/>
            <p:cNvSpPr/>
            <p:nvPr/>
          </p:nvSpPr>
          <p:spPr>
            <a:xfrm>
              <a:off x="3148591" y="953618"/>
              <a:ext cx="90771" cy="15350"/>
            </a:xfrm>
            <a:custGeom>
              <a:avLst/>
              <a:gdLst/>
              <a:ahLst/>
              <a:cxnLst/>
              <a:rect l="l" t="t" r="r" b="b"/>
              <a:pathLst>
                <a:path w="3832" h="648" extrusionOk="0">
                  <a:moveTo>
                    <a:pt x="14" y="1"/>
                  </a:moveTo>
                  <a:lnTo>
                    <a:pt x="0" y="25"/>
                  </a:lnTo>
                  <a:lnTo>
                    <a:pt x="1340" y="395"/>
                  </a:lnTo>
                  <a:lnTo>
                    <a:pt x="3751" y="648"/>
                  </a:lnTo>
                  <a:cubicBezTo>
                    <a:pt x="3783" y="565"/>
                    <a:pt x="3810" y="485"/>
                    <a:pt x="3831" y="406"/>
                  </a:cubicBezTo>
                  <a:lnTo>
                    <a:pt x="1402" y="152"/>
                  </a:lnTo>
                  <a:lnTo>
                    <a:pt x="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6"/>
            <p:cNvSpPr/>
            <p:nvPr/>
          </p:nvSpPr>
          <p:spPr>
            <a:xfrm>
              <a:off x="3148331" y="954186"/>
              <a:ext cx="85536" cy="29065"/>
            </a:xfrm>
            <a:custGeom>
              <a:avLst/>
              <a:gdLst/>
              <a:ahLst/>
              <a:cxnLst/>
              <a:rect l="l" t="t" r="r" b="b"/>
              <a:pathLst>
                <a:path w="3611" h="1227" extrusionOk="0">
                  <a:moveTo>
                    <a:pt x="11" y="1"/>
                  </a:moveTo>
                  <a:lnTo>
                    <a:pt x="1" y="22"/>
                  </a:lnTo>
                  <a:lnTo>
                    <a:pt x="1248" y="611"/>
                  </a:lnTo>
                  <a:lnTo>
                    <a:pt x="3493" y="1226"/>
                  </a:lnTo>
                  <a:cubicBezTo>
                    <a:pt x="3536" y="1146"/>
                    <a:pt x="3576" y="1069"/>
                    <a:pt x="3611" y="992"/>
                  </a:cubicBezTo>
                  <a:lnTo>
                    <a:pt x="1351" y="371"/>
                  </a:lnTo>
                  <a:lnTo>
                    <a:pt x="1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6"/>
            <p:cNvSpPr/>
            <p:nvPr/>
          </p:nvSpPr>
          <p:spPr>
            <a:xfrm>
              <a:off x="3055192" y="929196"/>
              <a:ext cx="84967" cy="28993"/>
            </a:xfrm>
            <a:custGeom>
              <a:avLst/>
              <a:gdLst/>
              <a:ahLst/>
              <a:cxnLst/>
              <a:rect l="l" t="t" r="r" b="b"/>
              <a:pathLst>
                <a:path w="3587" h="1224" extrusionOk="0">
                  <a:moveTo>
                    <a:pt x="110" y="1"/>
                  </a:moveTo>
                  <a:cubicBezTo>
                    <a:pt x="73" y="78"/>
                    <a:pt x="33" y="158"/>
                    <a:pt x="1" y="238"/>
                  </a:cubicBezTo>
                  <a:lnTo>
                    <a:pt x="2233" y="853"/>
                  </a:lnTo>
                  <a:lnTo>
                    <a:pt x="3576" y="1223"/>
                  </a:lnTo>
                  <a:lnTo>
                    <a:pt x="3586" y="1202"/>
                  </a:lnTo>
                  <a:lnTo>
                    <a:pt x="2337" y="613"/>
                  </a:lnTo>
                  <a:lnTo>
                    <a:pt x="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6"/>
            <p:cNvSpPr/>
            <p:nvPr/>
          </p:nvSpPr>
          <p:spPr>
            <a:xfrm>
              <a:off x="3062274" y="915576"/>
              <a:ext cx="78145" cy="42116"/>
            </a:xfrm>
            <a:custGeom>
              <a:avLst/>
              <a:gdLst/>
              <a:ahLst/>
              <a:cxnLst/>
              <a:rect l="l" t="t" r="r" b="b"/>
              <a:pathLst>
                <a:path w="3299" h="1778" extrusionOk="0">
                  <a:moveTo>
                    <a:pt x="144" y="0"/>
                  </a:moveTo>
                  <a:cubicBezTo>
                    <a:pt x="93" y="72"/>
                    <a:pt x="48" y="147"/>
                    <a:pt x="0" y="224"/>
                  </a:cubicBezTo>
                  <a:lnTo>
                    <a:pt x="2041" y="1186"/>
                  </a:lnTo>
                  <a:lnTo>
                    <a:pt x="3287" y="1777"/>
                  </a:lnTo>
                  <a:lnTo>
                    <a:pt x="3298" y="1761"/>
                  </a:lnTo>
                  <a:lnTo>
                    <a:pt x="2182" y="962"/>
                  </a:lnTo>
                  <a:lnTo>
                    <a:pt x="1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6"/>
            <p:cNvSpPr/>
            <p:nvPr/>
          </p:nvSpPr>
          <p:spPr>
            <a:xfrm>
              <a:off x="3148094" y="954636"/>
              <a:ext cx="78192" cy="42116"/>
            </a:xfrm>
            <a:custGeom>
              <a:avLst/>
              <a:gdLst/>
              <a:ahLst/>
              <a:cxnLst/>
              <a:rect l="l" t="t" r="r" b="b"/>
              <a:pathLst>
                <a:path w="3301" h="1778" extrusionOk="0">
                  <a:moveTo>
                    <a:pt x="11" y="0"/>
                  </a:moveTo>
                  <a:lnTo>
                    <a:pt x="0" y="16"/>
                  </a:lnTo>
                  <a:lnTo>
                    <a:pt x="1116" y="815"/>
                  </a:lnTo>
                  <a:lnTo>
                    <a:pt x="3154" y="1777"/>
                  </a:lnTo>
                  <a:cubicBezTo>
                    <a:pt x="3205" y="1705"/>
                    <a:pt x="3253" y="1628"/>
                    <a:pt x="3301" y="1553"/>
                  </a:cubicBezTo>
                  <a:lnTo>
                    <a:pt x="1255" y="592"/>
                  </a:lnTo>
                  <a:lnTo>
                    <a:pt x="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6"/>
            <p:cNvSpPr/>
            <p:nvPr/>
          </p:nvSpPr>
          <p:spPr>
            <a:xfrm>
              <a:off x="3147952" y="955015"/>
              <a:ext cx="69191" cy="54339"/>
            </a:xfrm>
            <a:custGeom>
              <a:avLst/>
              <a:gdLst/>
              <a:ahLst/>
              <a:cxnLst/>
              <a:rect l="l" t="t" r="r" b="b"/>
              <a:pathLst>
                <a:path w="2921" h="2294" extrusionOk="0">
                  <a:moveTo>
                    <a:pt x="6" y="0"/>
                  </a:moveTo>
                  <a:lnTo>
                    <a:pt x="1" y="14"/>
                  </a:lnTo>
                  <a:lnTo>
                    <a:pt x="949" y="1002"/>
                  </a:lnTo>
                  <a:lnTo>
                    <a:pt x="2753" y="2294"/>
                  </a:lnTo>
                  <a:cubicBezTo>
                    <a:pt x="2811" y="2227"/>
                    <a:pt x="2867" y="2155"/>
                    <a:pt x="2921" y="2083"/>
                  </a:cubicBezTo>
                  <a:lnTo>
                    <a:pt x="1122" y="799"/>
                  </a:lnTo>
                  <a:lnTo>
                    <a:pt x="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6"/>
            <p:cNvSpPr/>
            <p:nvPr/>
          </p:nvSpPr>
          <p:spPr>
            <a:xfrm>
              <a:off x="3071299" y="903069"/>
              <a:ext cx="69239" cy="54244"/>
            </a:xfrm>
            <a:custGeom>
              <a:avLst/>
              <a:gdLst/>
              <a:ahLst/>
              <a:cxnLst/>
              <a:rect l="l" t="t" r="r" b="b"/>
              <a:pathLst>
                <a:path w="2923" h="2290" extrusionOk="0">
                  <a:moveTo>
                    <a:pt x="176" y="1"/>
                  </a:moveTo>
                  <a:cubicBezTo>
                    <a:pt x="136" y="49"/>
                    <a:pt x="93" y="89"/>
                    <a:pt x="53" y="137"/>
                  </a:cubicBezTo>
                  <a:cubicBezTo>
                    <a:pt x="32" y="161"/>
                    <a:pt x="16" y="185"/>
                    <a:pt x="0" y="209"/>
                  </a:cubicBezTo>
                  <a:lnTo>
                    <a:pt x="1798" y="1493"/>
                  </a:lnTo>
                  <a:lnTo>
                    <a:pt x="2917" y="2289"/>
                  </a:lnTo>
                  <a:lnTo>
                    <a:pt x="2922" y="2276"/>
                  </a:lnTo>
                  <a:lnTo>
                    <a:pt x="1974" y="1287"/>
                  </a:lnTo>
                  <a:lnTo>
                    <a:pt x="1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6"/>
            <p:cNvSpPr/>
            <p:nvPr/>
          </p:nvSpPr>
          <p:spPr>
            <a:xfrm>
              <a:off x="3082148" y="891722"/>
              <a:ext cx="58579" cy="65259"/>
            </a:xfrm>
            <a:custGeom>
              <a:avLst/>
              <a:gdLst/>
              <a:ahLst/>
              <a:cxnLst/>
              <a:rect l="l" t="t" r="r" b="b"/>
              <a:pathLst>
                <a:path w="2473" h="2755" extrusionOk="0">
                  <a:moveTo>
                    <a:pt x="197" y="0"/>
                  </a:moveTo>
                  <a:cubicBezTo>
                    <a:pt x="131" y="62"/>
                    <a:pt x="64" y="123"/>
                    <a:pt x="0" y="187"/>
                  </a:cubicBezTo>
                  <a:lnTo>
                    <a:pt x="1516" y="1766"/>
                  </a:lnTo>
                  <a:lnTo>
                    <a:pt x="2464" y="2755"/>
                  </a:lnTo>
                  <a:lnTo>
                    <a:pt x="2472" y="2741"/>
                  </a:lnTo>
                  <a:lnTo>
                    <a:pt x="1719" y="1585"/>
                  </a:lnTo>
                  <a:lnTo>
                    <a:pt x="1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6"/>
            <p:cNvSpPr/>
            <p:nvPr/>
          </p:nvSpPr>
          <p:spPr>
            <a:xfrm>
              <a:off x="3147762" y="955323"/>
              <a:ext cx="58958" cy="65662"/>
            </a:xfrm>
            <a:custGeom>
              <a:avLst/>
              <a:gdLst/>
              <a:ahLst/>
              <a:cxnLst/>
              <a:rect l="l" t="t" r="r" b="b"/>
              <a:pathLst>
                <a:path w="2489" h="2772" extrusionOk="0">
                  <a:moveTo>
                    <a:pt x="9" y="1"/>
                  </a:moveTo>
                  <a:lnTo>
                    <a:pt x="1" y="14"/>
                  </a:lnTo>
                  <a:lnTo>
                    <a:pt x="755" y="1170"/>
                  </a:lnTo>
                  <a:lnTo>
                    <a:pt x="2292" y="2771"/>
                  </a:lnTo>
                  <a:cubicBezTo>
                    <a:pt x="2358" y="2710"/>
                    <a:pt x="2425" y="2651"/>
                    <a:pt x="2489" y="2585"/>
                  </a:cubicBezTo>
                  <a:lnTo>
                    <a:pt x="957" y="989"/>
                  </a:lnTo>
                  <a:lnTo>
                    <a:pt x="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6"/>
            <p:cNvSpPr/>
            <p:nvPr/>
          </p:nvSpPr>
          <p:spPr>
            <a:xfrm>
              <a:off x="3147644" y="955631"/>
              <a:ext cx="46783" cy="75753"/>
            </a:xfrm>
            <a:custGeom>
              <a:avLst/>
              <a:gdLst/>
              <a:ahLst/>
              <a:cxnLst/>
              <a:rect l="l" t="t" r="r" b="b"/>
              <a:pathLst>
                <a:path w="1975" h="3198" extrusionOk="0">
                  <a:moveTo>
                    <a:pt x="6" y="1"/>
                  </a:moveTo>
                  <a:lnTo>
                    <a:pt x="0" y="14"/>
                  </a:lnTo>
                  <a:lnTo>
                    <a:pt x="528" y="1309"/>
                  </a:lnTo>
                  <a:lnTo>
                    <a:pt x="1759" y="3198"/>
                  </a:lnTo>
                  <a:cubicBezTo>
                    <a:pt x="1831" y="3144"/>
                    <a:pt x="1905" y="3088"/>
                    <a:pt x="1975" y="3030"/>
                  </a:cubicBezTo>
                  <a:lnTo>
                    <a:pt x="754" y="1157"/>
                  </a:lnTo>
                  <a:lnTo>
                    <a:pt x="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6"/>
            <p:cNvSpPr/>
            <p:nvPr/>
          </p:nvSpPr>
          <p:spPr>
            <a:xfrm>
              <a:off x="3094442" y="881750"/>
              <a:ext cx="46404" cy="74924"/>
            </a:xfrm>
            <a:custGeom>
              <a:avLst/>
              <a:gdLst/>
              <a:ahLst/>
              <a:cxnLst/>
              <a:rect l="l" t="t" r="r" b="b"/>
              <a:pathLst>
                <a:path w="1959" h="3163" extrusionOk="0">
                  <a:moveTo>
                    <a:pt x="225" y="0"/>
                  </a:moveTo>
                  <a:cubicBezTo>
                    <a:pt x="147" y="48"/>
                    <a:pt x="75" y="99"/>
                    <a:pt x="1" y="155"/>
                  </a:cubicBezTo>
                  <a:lnTo>
                    <a:pt x="1202" y="2004"/>
                  </a:lnTo>
                  <a:lnTo>
                    <a:pt x="1953" y="3162"/>
                  </a:lnTo>
                  <a:lnTo>
                    <a:pt x="1959" y="3149"/>
                  </a:lnTo>
                  <a:lnTo>
                    <a:pt x="1429" y="1854"/>
                  </a:lnTo>
                  <a:lnTo>
                    <a:pt x="2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6"/>
            <p:cNvSpPr/>
            <p:nvPr/>
          </p:nvSpPr>
          <p:spPr>
            <a:xfrm>
              <a:off x="3147454" y="955963"/>
              <a:ext cx="33352" cy="83949"/>
            </a:xfrm>
            <a:custGeom>
              <a:avLst/>
              <a:gdLst/>
              <a:ahLst/>
              <a:cxnLst/>
              <a:rect l="l" t="t" r="r" b="b"/>
              <a:pathLst>
                <a:path w="1408" h="3544" extrusionOk="0">
                  <a:moveTo>
                    <a:pt x="8" y="0"/>
                  </a:moveTo>
                  <a:lnTo>
                    <a:pt x="1" y="11"/>
                  </a:lnTo>
                  <a:lnTo>
                    <a:pt x="291" y="1409"/>
                  </a:lnTo>
                  <a:lnTo>
                    <a:pt x="1167" y="3543"/>
                  </a:lnTo>
                  <a:cubicBezTo>
                    <a:pt x="1247" y="3503"/>
                    <a:pt x="1327" y="3458"/>
                    <a:pt x="1407" y="3413"/>
                  </a:cubicBezTo>
                  <a:lnTo>
                    <a:pt x="536" y="1292"/>
                  </a:lnTo>
                  <a:lnTo>
                    <a:pt x="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6"/>
            <p:cNvSpPr/>
            <p:nvPr/>
          </p:nvSpPr>
          <p:spPr>
            <a:xfrm>
              <a:off x="3108204" y="873672"/>
              <a:ext cx="32831" cy="82693"/>
            </a:xfrm>
            <a:custGeom>
              <a:avLst/>
              <a:gdLst/>
              <a:ahLst/>
              <a:cxnLst/>
              <a:rect l="l" t="t" r="r" b="b"/>
              <a:pathLst>
                <a:path w="1386" h="3491" extrusionOk="0">
                  <a:moveTo>
                    <a:pt x="243" y="0"/>
                  </a:moveTo>
                  <a:cubicBezTo>
                    <a:pt x="163" y="40"/>
                    <a:pt x="80" y="80"/>
                    <a:pt x="1" y="128"/>
                  </a:cubicBezTo>
                  <a:lnTo>
                    <a:pt x="848" y="2201"/>
                  </a:lnTo>
                  <a:lnTo>
                    <a:pt x="1378" y="3490"/>
                  </a:lnTo>
                  <a:lnTo>
                    <a:pt x="1386" y="3480"/>
                  </a:lnTo>
                  <a:lnTo>
                    <a:pt x="1095" y="2081"/>
                  </a:lnTo>
                  <a:lnTo>
                    <a:pt x="2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6"/>
            <p:cNvSpPr/>
            <p:nvPr/>
          </p:nvSpPr>
          <p:spPr>
            <a:xfrm>
              <a:off x="3147336" y="956200"/>
              <a:ext cx="18381" cy="89823"/>
            </a:xfrm>
            <a:custGeom>
              <a:avLst/>
              <a:gdLst/>
              <a:ahLst/>
              <a:cxnLst/>
              <a:rect l="l" t="t" r="r" b="b"/>
              <a:pathLst>
                <a:path w="776" h="3792" extrusionOk="0">
                  <a:moveTo>
                    <a:pt x="6" y="1"/>
                  </a:moveTo>
                  <a:lnTo>
                    <a:pt x="0" y="9"/>
                  </a:lnTo>
                  <a:lnTo>
                    <a:pt x="40" y="1477"/>
                  </a:lnTo>
                  <a:lnTo>
                    <a:pt x="520" y="3792"/>
                  </a:lnTo>
                  <a:cubicBezTo>
                    <a:pt x="605" y="3765"/>
                    <a:pt x="687" y="3738"/>
                    <a:pt x="775" y="3706"/>
                  </a:cubicBezTo>
                  <a:lnTo>
                    <a:pt x="296" y="1394"/>
                  </a:lnTo>
                  <a:lnTo>
                    <a:pt x="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6"/>
            <p:cNvSpPr/>
            <p:nvPr/>
          </p:nvSpPr>
          <p:spPr>
            <a:xfrm>
              <a:off x="3123104" y="867679"/>
              <a:ext cx="18074" cy="88425"/>
            </a:xfrm>
            <a:custGeom>
              <a:avLst/>
              <a:gdLst/>
              <a:ahLst/>
              <a:cxnLst/>
              <a:rect l="l" t="t" r="r" b="b"/>
              <a:pathLst>
                <a:path w="763" h="3733" extrusionOk="0">
                  <a:moveTo>
                    <a:pt x="256" y="0"/>
                  </a:moveTo>
                  <a:cubicBezTo>
                    <a:pt x="171" y="27"/>
                    <a:pt x="85" y="56"/>
                    <a:pt x="0" y="88"/>
                  </a:cubicBezTo>
                  <a:lnTo>
                    <a:pt x="466" y="2331"/>
                  </a:lnTo>
                  <a:lnTo>
                    <a:pt x="757" y="3733"/>
                  </a:lnTo>
                  <a:lnTo>
                    <a:pt x="762" y="3725"/>
                  </a:lnTo>
                  <a:lnTo>
                    <a:pt x="722" y="2254"/>
                  </a:lnTo>
                  <a:lnTo>
                    <a:pt x="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6"/>
            <p:cNvSpPr/>
            <p:nvPr/>
          </p:nvSpPr>
          <p:spPr>
            <a:xfrm>
              <a:off x="3142030" y="956389"/>
              <a:ext cx="7651" cy="93116"/>
            </a:xfrm>
            <a:custGeom>
              <a:avLst/>
              <a:gdLst/>
              <a:ahLst/>
              <a:cxnLst/>
              <a:rect l="l" t="t" r="r" b="b"/>
              <a:pathLst>
                <a:path w="323" h="3931" extrusionOk="0">
                  <a:moveTo>
                    <a:pt x="224" y="1"/>
                  </a:moveTo>
                  <a:lnTo>
                    <a:pt x="216" y="11"/>
                  </a:lnTo>
                  <a:lnTo>
                    <a:pt x="0" y="1509"/>
                  </a:lnTo>
                  <a:lnTo>
                    <a:pt x="64" y="3930"/>
                  </a:lnTo>
                  <a:cubicBezTo>
                    <a:pt x="150" y="3922"/>
                    <a:pt x="237" y="3906"/>
                    <a:pt x="323" y="3890"/>
                  </a:cubicBezTo>
                  <a:lnTo>
                    <a:pt x="259" y="1469"/>
                  </a:lnTo>
                  <a:lnTo>
                    <a:pt x="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6"/>
            <p:cNvSpPr/>
            <p:nvPr/>
          </p:nvSpPr>
          <p:spPr>
            <a:xfrm>
              <a:off x="3138690" y="864458"/>
              <a:ext cx="7651" cy="91457"/>
            </a:xfrm>
            <a:custGeom>
              <a:avLst/>
              <a:gdLst/>
              <a:ahLst/>
              <a:cxnLst/>
              <a:rect l="l" t="t" r="r" b="b"/>
              <a:pathLst>
                <a:path w="323" h="3861" extrusionOk="0">
                  <a:moveTo>
                    <a:pt x="261" y="0"/>
                  </a:moveTo>
                  <a:cubicBezTo>
                    <a:pt x="173" y="11"/>
                    <a:pt x="88" y="27"/>
                    <a:pt x="0" y="43"/>
                  </a:cubicBezTo>
                  <a:lnTo>
                    <a:pt x="64" y="2395"/>
                  </a:lnTo>
                  <a:lnTo>
                    <a:pt x="101" y="3861"/>
                  </a:lnTo>
                  <a:lnTo>
                    <a:pt x="107" y="3850"/>
                  </a:lnTo>
                  <a:lnTo>
                    <a:pt x="323" y="2350"/>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6"/>
            <p:cNvSpPr/>
            <p:nvPr/>
          </p:nvSpPr>
          <p:spPr>
            <a:xfrm>
              <a:off x="3127581" y="956650"/>
              <a:ext cx="19637" cy="93518"/>
            </a:xfrm>
            <a:custGeom>
              <a:avLst/>
              <a:gdLst/>
              <a:ahLst/>
              <a:cxnLst/>
              <a:rect l="l" t="t" r="r" b="b"/>
              <a:pathLst>
                <a:path w="829" h="3948" extrusionOk="0">
                  <a:moveTo>
                    <a:pt x="829" y="0"/>
                  </a:moveTo>
                  <a:lnTo>
                    <a:pt x="824" y="11"/>
                  </a:lnTo>
                  <a:lnTo>
                    <a:pt x="387" y="1277"/>
                  </a:lnTo>
                  <a:lnTo>
                    <a:pt x="0" y="3943"/>
                  </a:lnTo>
                  <a:cubicBezTo>
                    <a:pt x="38" y="3947"/>
                    <a:pt x="75" y="3948"/>
                    <a:pt x="112" y="3948"/>
                  </a:cubicBezTo>
                  <a:cubicBezTo>
                    <a:pt x="162" y="3948"/>
                    <a:pt x="211" y="3946"/>
                    <a:pt x="261" y="3946"/>
                  </a:cubicBezTo>
                  <a:lnTo>
                    <a:pt x="613" y="1503"/>
                  </a:lnTo>
                  <a:lnTo>
                    <a:pt x="8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6"/>
            <p:cNvSpPr/>
            <p:nvPr/>
          </p:nvSpPr>
          <p:spPr>
            <a:xfrm>
              <a:off x="3141201" y="863700"/>
              <a:ext cx="19471" cy="91955"/>
            </a:xfrm>
            <a:custGeom>
              <a:avLst/>
              <a:gdLst/>
              <a:ahLst/>
              <a:cxnLst/>
              <a:rect l="l" t="t" r="r" b="b"/>
              <a:pathLst>
                <a:path w="822" h="3882" extrusionOk="0">
                  <a:moveTo>
                    <a:pt x="560" y="0"/>
                  </a:moveTo>
                  <a:lnTo>
                    <a:pt x="217" y="2379"/>
                  </a:lnTo>
                  <a:lnTo>
                    <a:pt x="1" y="3882"/>
                  </a:lnTo>
                  <a:lnTo>
                    <a:pt x="9" y="3871"/>
                  </a:lnTo>
                  <a:lnTo>
                    <a:pt x="446" y="2606"/>
                  </a:lnTo>
                  <a:lnTo>
                    <a:pt x="821" y="6"/>
                  </a:lnTo>
                  <a:cubicBezTo>
                    <a:pt x="733" y="0"/>
                    <a:pt x="648" y="0"/>
                    <a:pt x="5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6"/>
            <p:cNvSpPr/>
            <p:nvPr/>
          </p:nvSpPr>
          <p:spPr>
            <a:xfrm>
              <a:off x="3141390" y="865216"/>
              <a:ext cx="37000" cy="90202"/>
            </a:xfrm>
            <a:custGeom>
              <a:avLst/>
              <a:gdLst/>
              <a:ahLst/>
              <a:cxnLst/>
              <a:rect l="l" t="t" r="r" b="b"/>
              <a:pathLst>
                <a:path w="1562" h="3808" extrusionOk="0">
                  <a:moveTo>
                    <a:pt x="1317" y="0"/>
                  </a:moveTo>
                  <a:lnTo>
                    <a:pt x="438" y="2539"/>
                  </a:lnTo>
                  <a:lnTo>
                    <a:pt x="1" y="3807"/>
                  </a:lnTo>
                  <a:lnTo>
                    <a:pt x="736" y="2435"/>
                  </a:lnTo>
                  <a:lnTo>
                    <a:pt x="1562" y="51"/>
                  </a:lnTo>
                  <a:cubicBezTo>
                    <a:pt x="1479" y="32"/>
                    <a:pt x="1399" y="19"/>
                    <a:pt x="13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6"/>
            <p:cNvSpPr/>
            <p:nvPr/>
          </p:nvSpPr>
          <p:spPr>
            <a:xfrm>
              <a:off x="3109791" y="956958"/>
              <a:ext cx="37308" cy="91410"/>
            </a:xfrm>
            <a:custGeom>
              <a:avLst/>
              <a:gdLst/>
              <a:ahLst/>
              <a:cxnLst/>
              <a:rect l="l" t="t" r="r" b="b"/>
              <a:pathLst>
                <a:path w="1575" h="3859" extrusionOk="0">
                  <a:moveTo>
                    <a:pt x="1575" y="1"/>
                  </a:moveTo>
                  <a:lnTo>
                    <a:pt x="839" y="1373"/>
                  </a:lnTo>
                  <a:lnTo>
                    <a:pt x="0" y="3800"/>
                  </a:lnTo>
                  <a:cubicBezTo>
                    <a:pt x="80" y="3824"/>
                    <a:pt x="163" y="3840"/>
                    <a:pt x="243" y="3858"/>
                  </a:cubicBezTo>
                  <a:lnTo>
                    <a:pt x="1138" y="1266"/>
                  </a:lnTo>
                  <a:lnTo>
                    <a:pt x="15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6"/>
            <p:cNvSpPr/>
            <p:nvPr/>
          </p:nvSpPr>
          <p:spPr>
            <a:xfrm>
              <a:off x="3095271" y="869314"/>
              <a:ext cx="97948" cy="174435"/>
            </a:xfrm>
            <a:custGeom>
              <a:avLst/>
              <a:gdLst/>
              <a:ahLst/>
              <a:cxnLst/>
              <a:rect l="l" t="t" r="r" b="b"/>
              <a:pathLst>
                <a:path w="4135" h="7364" extrusionOk="0">
                  <a:moveTo>
                    <a:pt x="3908" y="1"/>
                  </a:moveTo>
                  <a:lnTo>
                    <a:pt x="2694" y="2262"/>
                  </a:lnTo>
                  <a:lnTo>
                    <a:pt x="1956" y="3634"/>
                  </a:lnTo>
                  <a:lnTo>
                    <a:pt x="1950" y="3645"/>
                  </a:lnTo>
                  <a:lnTo>
                    <a:pt x="1942" y="3653"/>
                  </a:lnTo>
                  <a:lnTo>
                    <a:pt x="1937" y="3664"/>
                  </a:lnTo>
                  <a:lnTo>
                    <a:pt x="1932" y="3674"/>
                  </a:lnTo>
                  <a:lnTo>
                    <a:pt x="1924" y="3687"/>
                  </a:lnTo>
                  <a:lnTo>
                    <a:pt x="1918" y="3701"/>
                  </a:lnTo>
                  <a:lnTo>
                    <a:pt x="1910" y="3714"/>
                  </a:lnTo>
                  <a:lnTo>
                    <a:pt x="1900" y="3730"/>
                  </a:lnTo>
                  <a:lnTo>
                    <a:pt x="1892" y="3751"/>
                  </a:lnTo>
                  <a:lnTo>
                    <a:pt x="1878" y="3775"/>
                  </a:lnTo>
                  <a:lnTo>
                    <a:pt x="1860" y="3802"/>
                  </a:lnTo>
                  <a:lnTo>
                    <a:pt x="1841" y="3837"/>
                  </a:lnTo>
                  <a:lnTo>
                    <a:pt x="1815" y="3887"/>
                  </a:lnTo>
                  <a:lnTo>
                    <a:pt x="1777" y="3957"/>
                  </a:lnTo>
                  <a:lnTo>
                    <a:pt x="1719" y="4071"/>
                  </a:lnTo>
                  <a:lnTo>
                    <a:pt x="1601" y="4287"/>
                  </a:lnTo>
                  <a:lnTo>
                    <a:pt x="1279" y="4886"/>
                  </a:lnTo>
                  <a:lnTo>
                    <a:pt x="0" y="7260"/>
                  </a:lnTo>
                  <a:cubicBezTo>
                    <a:pt x="72" y="7297"/>
                    <a:pt x="147" y="7334"/>
                    <a:pt x="221" y="7364"/>
                  </a:cubicBezTo>
                  <a:lnTo>
                    <a:pt x="1455" y="5073"/>
                  </a:lnTo>
                  <a:lnTo>
                    <a:pt x="2188" y="3701"/>
                  </a:lnTo>
                  <a:lnTo>
                    <a:pt x="2193" y="3690"/>
                  </a:lnTo>
                  <a:lnTo>
                    <a:pt x="2201" y="3682"/>
                  </a:lnTo>
                  <a:lnTo>
                    <a:pt x="2206" y="3671"/>
                  </a:lnTo>
                  <a:lnTo>
                    <a:pt x="2214" y="3661"/>
                  </a:lnTo>
                  <a:lnTo>
                    <a:pt x="2219" y="3648"/>
                  </a:lnTo>
                  <a:lnTo>
                    <a:pt x="2227" y="3634"/>
                  </a:lnTo>
                  <a:lnTo>
                    <a:pt x="2233" y="3621"/>
                  </a:lnTo>
                  <a:lnTo>
                    <a:pt x="2243" y="3605"/>
                  </a:lnTo>
                  <a:lnTo>
                    <a:pt x="2254" y="3584"/>
                  </a:lnTo>
                  <a:lnTo>
                    <a:pt x="2267" y="3560"/>
                  </a:lnTo>
                  <a:lnTo>
                    <a:pt x="2283" y="3536"/>
                  </a:lnTo>
                  <a:lnTo>
                    <a:pt x="2302" y="3498"/>
                  </a:lnTo>
                  <a:lnTo>
                    <a:pt x="2329" y="3448"/>
                  </a:lnTo>
                  <a:lnTo>
                    <a:pt x="2366" y="3378"/>
                  </a:lnTo>
                  <a:lnTo>
                    <a:pt x="2427" y="3264"/>
                  </a:lnTo>
                  <a:lnTo>
                    <a:pt x="2542" y="3048"/>
                  </a:lnTo>
                  <a:lnTo>
                    <a:pt x="2867" y="2449"/>
                  </a:lnTo>
                  <a:lnTo>
                    <a:pt x="4135" y="91"/>
                  </a:lnTo>
                  <a:cubicBezTo>
                    <a:pt x="4058" y="59"/>
                    <a:pt x="3986" y="27"/>
                    <a:pt x="39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6"/>
            <p:cNvSpPr/>
            <p:nvPr/>
          </p:nvSpPr>
          <p:spPr>
            <a:xfrm>
              <a:off x="3037213" y="873814"/>
              <a:ext cx="210842" cy="168892"/>
            </a:xfrm>
            <a:custGeom>
              <a:avLst/>
              <a:gdLst/>
              <a:ahLst/>
              <a:cxnLst/>
              <a:rect l="l" t="t" r="r" b="b"/>
              <a:pathLst>
                <a:path w="8901" h="7130" extrusionOk="0">
                  <a:moveTo>
                    <a:pt x="4990" y="0"/>
                  </a:moveTo>
                  <a:cubicBezTo>
                    <a:pt x="3832" y="0"/>
                    <a:pt x="2667" y="558"/>
                    <a:pt x="1724" y="1670"/>
                  </a:cubicBezTo>
                  <a:cubicBezTo>
                    <a:pt x="661" y="2922"/>
                    <a:pt x="1" y="5258"/>
                    <a:pt x="2068" y="6588"/>
                  </a:cubicBezTo>
                  <a:cubicBezTo>
                    <a:pt x="2617" y="6940"/>
                    <a:pt x="3296" y="7129"/>
                    <a:pt x="4009" y="7129"/>
                  </a:cubicBezTo>
                  <a:cubicBezTo>
                    <a:pt x="5240" y="7129"/>
                    <a:pt x="6571" y="6566"/>
                    <a:pt x="7508" y="5309"/>
                  </a:cubicBezTo>
                  <a:cubicBezTo>
                    <a:pt x="8901" y="3436"/>
                    <a:pt x="8491" y="1420"/>
                    <a:pt x="6836" y="495"/>
                  </a:cubicBezTo>
                  <a:cubicBezTo>
                    <a:pt x="6247" y="165"/>
                    <a:pt x="5620" y="0"/>
                    <a:pt x="4990" y="0"/>
                  </a:cubicBezTo>
                  <a:close/>
                </a:path>
              </a:pathLst>
            </a:custGeom>
            <a:solidFill>
              <a:srgbClr val="FFE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6"/>
            <p:cNvSpPr/>
            <p:nvPr/>
          </p:nvSpPr>
          <p:spPr>
            <a:xfrm>
              <a:off x="3046119" y="872914"/>
              <a:ext cx="192532" cy="166642"/>
            </a:xfrm>
            <a:custGeom>
              <a:avLst/>
              <a:gdLst/>
              <a:ahLst/>
              <a:cxnLst/>
              <a:rect l="l" t="t" r="r" b="b"/>
              <a:pathLst>
                <a:path w="8128" h="7035" extrusionOk="0">
                  <a:moveTo>
                    <a:pt x="4572" y="1"/>
                  </a:moveTo>
                  <a:cubicBezTo>
                    <a:pt x="3079" y="1"/>
                    <a:pt x="1088" y="902"/>
                    <a:pt x="546" y="3202"/>
                  </a:cubicBezTo>
                  <a:cubicBezTo>
                    <a:pt x="0" y="5510"/>
                    <a:pt x="1505" y="6972"/>
                    <a:pt x="3599" y="7033"/>
                  </a:cubicBezTo>
                  <a:cubicBezTo>
                    <a:pt x="3634" y="7034"/>
                    <a:pt x="3669" y="7035"/>
                    <a:pt x="3704" y="7035"/>
                  </a:cubicBezTo>
                  <a:cubicBezTo>
                    <a:pt x="5850" y="7035"/>
                    <a:pt x="7549" y="5271"/>
                    <a:pt x="7835" y="3397"/>
                  </a:cubicBezTo>
                  <a:cubicBezTo>
                    <a:pt x="8128" y="1471"/>
                    <a:pt x="6980" y="216"/>
                    <a:pt x="4907" y="16"/>
                  </a:cubicBezTo>
                  <a:cubicBezTo>
                    <a:pt x="4799" y="6"/>
                    <a:pt x="4687" y="1"/>
                    <a:pt x="4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36"/>
            <p:cNvSpPr/>
            <p:nvPr/>
          </p:nvSpPr>
          <p:spPr>
            <a:xfrm>
              <a:off x="3044532" y="863605"/>
              <a:ext cx="197909" cy="115216"/>
            </a:xfrm>
            <a:custGeom>
              <a:avLst/>
              <a:gdLst/>
              <a:ahLst/>
              <a:cxnLst/>
              <a:rect l="l" t="t" r="r" b="b"/>
              <a:pathLst>
                <a:path w="8355" h="4864" extrusionOk="0">
                  <a:moveTo>
                    <a:pt x="4705" y="0"/>
                  </a:moveTo>
                  <a:cubicBezTo>
                    <a:pt x="3456" y="0"/>
                    <a:pt x="2199" y="603"/>
                    <a:pt x="1183" y="1800"/>
                  </a:cubicBezTo>
                  <a:cubicBezTo>
                    <a:pt x="520" y="2580"/>
                    <a:pt x="1" y="3753"/>
                    <a:pt x="134" y="4864"/>
                  </a:cubicBezTo>
                  <a:cubicBezTo>
                    <a:pt x="51" y="3795"/>
                    <a:pt x="560" y="2679"/>
                    <a:pt x="1199" y="1930"/>
                  </a:cubicBezTo>
                  <a:cubicBezTo>
                    <a:pt x="2217" y="732"/>
                    <a:pt x="3472" y="130"/>
                    <a:pt x="4720" y="130"/>
                  </a:cubicBezTo>
                  <a:cubicBezTo>
                    <a:pt x="5397" y="130"/>
                    <a:pt x="6072" y="307"/>
                    <a:pt x="6706" y="662"/>
                  </a:cubicBezTo>
                  <a:cubicBezTo>
                    <a:pt x="7593" y="1158"/>
                    <a:pt x="8211" y="1936"/>
                    <a:pt x="8355" y="2839"/>
                  </a:cubicBezTo>
                  <a:cubicBezTo>
                    <a:pt x="8246" y="1880"/>
                    <a:pt x="7617" y="1051"/>
                    <a:pt x="6690" y="532"/>
                  </a:cubicBezTo>
                  <a:cubicBezTo>
                    <a:pt x="6057" y="177"/>
                    <a:pt x="5382" y="0"/>
                    <a:pt x="4705" y="0"/>
                  </a:cubicBezTo>
                  <a:close/>
                </a:path>
              </a:pathLst>
            </a:custGeom>
            <a:solidFill>
              <a:srgbClr val="FFE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36"/>
            <p:cNvSpPr/>
            <p:nvPr/>
          </p:nvSpPr>
          <p:spPr>
            <a:xfrm>
              <a:off x="3046119" y="872914"/>
              <a:ext cx="192532" cy="166642"/>
            </a:xfrm>
            <a:custGeom>
              <a:avLst/>
              <a:gdLst/>
              <a:ahLst/>
              <a:cxnLst/>
              <a:rect l="l" t="t" r="r" b="b"/>
              <a:pathLst>
                <a:path w="8128" h="7035" extrusionOk="0">
                  <a:moveTo>
                    <a:pt x="4550" y="131"/>
                  </a:moveTo>
                  <a:cubicBezTo>
                    <a:pt x="4663" y="131"/>
                    <a:pt x="4772" y="136"/>
                    <a:pt x="4878" y="147"/>
                  </a:cubicBezTo>
                  <a:cubicBezTo>
                    <a:pt x="6873" y="339"/>
                    <a:pt x="7979" y="1548"/>
                    <a:pt x="7694" y="3400"/>
                  </a:cubicBezTo>
                  <a:cubicBezTo>
                    <a:pt x="7424" y="5205"/>
                    <a:pt x="5786" y="6902"/>
                    <a:pt x="3725" y="6902"/>
                  </a:cubicBezTo>
                  <a:cubicBezTo>
                    <a:pt x="3690" y="6902"/>
                    <a:pt x="3655" y="6901"/>
                    <a:pt x="3620" y="6900"/>
                  </a:cubicBezTo>
                  <a:cubicBezTo>
                    <a:pt x="1601" y="6842"/>
                    <a:pt x="157" y="5435"/>
                    <a:pt x="679" y="3213"/>
                  </a:cubicBezTo>
                  <a:cubicBezTo>
                    <a:pt x="1201" y="1002"/>
                    <a:pt x="3113" y="131"/>
                    <a:pt x="4550" y="131"/>
                  </a:cubicBezTo>
                  <a:close/>
                  <a:moveTo>
                    <a:pt x="4572" y="1"/>
                  </a:moveTo>
                  <a:cubicBezTo>
                    <a:pt x="3079" y="1"/>
                    <a:pt x="1088" y="902"/>
                    <a:pt x="546" y="3202"/>
                  </a:cubicBezTo>
                  <a:cubicBezTo>
                    <a:pt x="0" y="5510"/>
                    <a:pt x="1505" y="6972"/>
                    <a:pt x="3599" y="7033"/>
                  </a:cubicBezTo>
                  <a:cubicBezTo>
                    <a:pt x="3634" y="7034"/>
                    <a:pt x="3669" y="7035"/>
                    <a:pt x="3704" y="7035"/>
                  </a:cubicBezTo>
                  <a:cubicBezTo>
                    <a:pt x="5850" y="7035"/>
                    <a:pt x="7549" y="5271"/>
                    <a:pt x="7835" y="3397"/>
                  </a:cubicBezTo>
                  <a:cubicBezTo>
                    <a:pt x="8128" y="1471"/>
                    <a:pt x="6980" y="216"/>
                    <a:pt x="4907" y="16"/>
                  </a:cubicBezTo>
                  <a:cubicBezTo>
                    <a:pt x="4799" y="6"/>
                    <a:pt x="4687" y="1"/>
                    <a:pt x="4572"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36"/>
            <p:cNvSpPr/>
            <p:nvPr/>
          </p:nvSpPr>
          <p:spPr>
            <a:xfrm>
              <a:off x="3076345" y="968375"/>
              <a:ext cx="26269" cy="39037"/>
            </a:xfrm>
            <a:custGeom>
              <a:avLst/>
              <a:gdLst/>
              <a:ahLst/>
              <a:cxnLst/>
              <a:rect l="l" t="t" r="r" b="b"/>
              <a:pathLst>
                <a:path w="1109" h="1648" extrusionOk="0">
                  <a:moveTo>
                    <a:pt x="858" y="1"/>
                  </a:moveTo>
                  <a:lnTo>
                    <a:pt x="855" y="6"/>
                  </a:lnTo>
                  <a:lnTo>
                    <a:pt x="1013" y="259"/>
                  </a:lnTo>
                  <a:cubicBezTo>
                    <a:pt x="1013" y="259"/>
                    <a:pt x="845" y="592"/>
                    <a:pt x="685" y="835"/>
                  </a:cubicBezTo>
                  <a:cubicBezTo>
                    <a:pt x="525" y="1077"/>
                    <a:pt x="0" y="1559"/>
                    <a:pt x="0" y="1559"/>
                  </a:cubicBezTo>
                  <a:cubicBezTo>
                    <a:pt x="0" y="1559"/>
                    <a:pt x="99" y="1597"/>
                    <a:pt x="253" y="1647"/>
                  </a:cubicBezTo>
                  <a:cubicBezTo>
                    <a:pt x="400" y="1466"/>
                    <a:pt x="621" y="973"/>
                    <a:pt x="789" y="893"/>
                  </a:cubicBezTo>
                  <a:cubicBezTo>
                    <a:pt x="885" y="848"/>
                    <a:pt x="1023" y="699"/>
                    <a:pt x="1066" y="507"/>
                  </a:cubicBezTo>
                  <a:cubicBezTo>
                    <a:pt x="1108" y="318"/>
                    <a:pt x="1005" y="201"/>
                    <a:pt x="858" y="1"/>
                  </a:cubicBezTo>
                  <a:close/>
                </a:path>
              </a:pathLst>
            </a:custGeom>
            <a:solidFill>
              <a:srgbClr val="FFD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36"/>
            <p:cNvSpPr/>
            <p:nvPr/>
          </p:nvSpPr>
          <p:spPr>
            <a:xfrm>
              <a:off x="3072934" y="899586"/>
              <a:ext cx="138667" cy="119290"/>
            </a:xfrm>
            <a:custGeom>
              <a:avLst/>
              <a:gdLst/>
              <a:ahLst/>
              <a:cxnLst/>
              <a:rect l="l" t="t" r="r" b="b"/>
              <a:pathLst>
                <a:path w="5854" h="5036" extrusionOk="0">
                  <a:moveTo>
                    <a:pt x="3732" y="0"/>
                  </a:moveTo>
                  <a:cubicBezTo>
                    <a:pt x="3684" y="0"/>
                    <a:pt x="3633" y="7"/>
                    <a:pt x="3581" y="23"/>
                  </a:cubicBezTo>
                  <a:cubicBezTo>
                    <a:pt x="3434" y="65"/>
                    <a:pt x="3288" y="212"/>
                    <a:pt x="3221" y="286"/>
                  </a:cubicBezTo>
                  <a:cubicBezTo>
                    <a:pt x="3219" y="286"/>
                    <a:pt x="3217" y="286"/>
                    <a:pt x="3215" y="286"/>
                  </a:cubicBezTo>
                  <a:cubicBezTo>
                    <a:pt x="2960" y="286"/>
                    <a:pt x="2804" y="610"/>
                    <a:pt x="2989" y="731"/>
                  </a:cubicBezTo>
                  <a:cubicBezTo>
                    <a:pt x="2989" y="731"/>
                    <a:pt x="2587" y="840"/>
                    <a:pt x="2515" y="904"/>
                  </a:cubicBezTo>
                  <a:cubicBezTo>
                    <a:pt x="2441" y="968"/>
                    <a:pt x="2342" y="1077"/>
                    <a:pt x="2278" y="1139"/>
                  </a:cubicBezTo>
                  <a:cubicBezTo>
                    <a:pt x="2214" y="1197"/>
                    <a:pt x="1466" y="1371"/>
                    <a:pt x="1418" y="1421"/>
                  </a:cubicBezTo>
                  <a:cubicBezTo>
                    <a:pt x="1367" y="1474"/>
                    <a:pt x="1375" y="1477"/>
                    <a:pt x="1378" y="1541"/>
                  </a:cubicBezTo>
                  <a:cubicBezTo>
                    <a:pt x="1378" y="1594"/>
                    <a:pt x="1545" y="1642"/>
                    <a:pt x="1537" y="1680"/>
                  </a:cubicBezTo>
                  <a:cubicBezTo>
                    <a:pt x="1521" y="1749"/>
                    <a:pt x="1375" y="1847"/>
                    <a:pt x="1311" y="1927"/>
                  </a:cubicBezTo>
                  <a:cubicBezTo>
                    <a:pt x="1290" y="1957"/>
                    <a:pt x="1298" y="1994"/>
                    <a:pt x="1282" y="2031"/>
                  </a:cubicBezTo>
                  <a:cubicBezTo>
                    <a:pt x="1268" y="2058"/>
                    <a:pt x="1212" y="2082"/>
                    <a:pt x="1199" y="2116"/>
                  </a:cubicBezTo>
                  <a:cubicBezTo>
                    <a:pt x="1159" y="2215"/>
                    <a:pt x="1172" y="2319"/>
                    <a:pt x="1172" y="2319"/>
                  </a:cubicBezTo>
                  <a:cubicBezTo>
                    <a:pt x="1119" y="2388"/>
                    <a:pt x="1042" y="2393"/>
                    <a:pt x="989" y="2455"/>
                  </a:cubicBezTo>
                  <a:cubicBezTo>
                    <a:pt x="855" y="2607"/>
                    <a:pt x="975" y="2668"/>
                    <a:pt x="975" y="2668"/>
                  </a:cubicBezTo>
                  <a:lnTo>
                    <a:pt x="1324" y="3118"/>
                  </a:lnTo>
                  <a:cubicBezTo>
                    <a:pt x="1324" y="3118"/>
                    <a:pt x="935" y="3622"/>
                    <a:pt x="786" y="3813"/>
                  </a:cubicBezTo>
                  <a:cubicBezTo>
                    <a:pt x="602" y="4051"/>
                    <a:pt x="0" y="4583"/>
                    <a:pt x="0" y="4583"/>
                  </a:cubicBezTo>
                  <a:cubicBezTo>
                    <a:pt x="0" y="4583"/>
                    <a:pt x="1039" y="5035"/>
                    <a:pt x="2252" y="5035"/>
                  </a:cubicBezTo>
                  <a:cubicBezTo>
                    <a:pt x="2404" y="5035"/>
                    <a:pt x="2559" y="5028"/>
                    <a:pt x="2715" y="5012"/>
                  </a:cubicBezTo>
                  <a:cubicBezTo>
                    <a:pt x="2715" y="5012"/>
                    <a:pt x="2981" y="4362"/>
                    <a:pt x="3469" y="3824"/>
                  </a:cubicBezTo>
                  <a:cubicBezTo>
                    <a:pt x="3469" y="3824"/>
                    <a:pt x="3495" y="3830"/>
                    <a:pt x="3538" y="3830"/>
                  </a:cubicBezTo>
                  <a:cubicBezTo>
                    <a:pt x="3635" y="3830"/>
                    <a:pt x="3820" y="3799"/>
                    <a:pt x="4002" y="3595"/>
                  </a:cubicBezTo>
                  <a:cubicBezTo>
                    <a:pt x="4002" y="3595"/>
                    <a:pt x="4023" y="3598"/>
                    <a:pt x="4062" y="3598"/>
                  </a:cubicBezTo>
                  <a:cubicBezTo>
                    <a:pt x="4178" y="3598"/>
                    <a:pt x="4444" y="3574"/>
                    <a:pt x="4724" y="3382"/>
                  </a:cubicBezTo>
                  <a:cubicBezTo>
                    <a:pt x="5107" y="3118"/>
                    <a:pt x="5240" y="2758"/>
                    <a:pt x="5240" y="2758"/>
                  </a:cubicBezTo>
                  <a:cubicBezTo>
                    <a:pt x="5853" y="1797"/>
                    <a:pt x="5624" y="864"/>
                    <a:pt x="5192" y="593"/>
                  </a:cubicBezTo>
                  <a:cubicBezTo>
                    <a:pt x="5099" y="534"/>
                    <a:pt x="5009" y="521"/>
                    <a:pt x="4949" y="521"/>
                  </a:cubicBezTo>
                  <a:cubicBezTo>
                    <a:pt x="4902" y="521"/>
                    <a:pt x="4873" y="529"/>
                    <a:pt x="4873" y="529"/>
                  </a:cubicBezTo>
                  <a:cubicBezTo>
                    <a:pt x="4873" y="529"/>
                    <a:pt x="4814" y="209"/>
                    <a:pt x="4582" y="140"/>
                  </a:cubicBezTo>
                  <a:cubicBezTo>
                    <a:pt x="4535" y="125"/>
                    <a:pt x="4491" y="120"/>
                    <a:pt x="4451" y="120"/>
                  </a:cubicBezTo>
                  <a:cubicBezTo>
                    <a:pt x="4292" y="120"/>
                    <a:pt x="4196" y="212"/>
                    <a:pt x="4196" y="212"/>
                  </a:cubicBezTo>
                  <a:cubicBezTo>
                    <a:pt x="4196" y="212"/>
                    <a:pt x="4004" y="0"/>
                    <a:pt x="3732"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36"/>
            <p:cNvSpPr/>
            <p:nvPr/>
          </p:nvSpPr>
          <p:spPr>
            <a:xfrm>
              <a:off x="3076534" y="898094"/>
              <a:ext cx="126799" cy="116827"/>
            </a:xfrm>
            <a:custGeom>
              <a:avLst/>
              <a:gdLst/>
              <a:ahLst/>
              <a:cxnLst/>
              <a:rect l="l" t="t" r="r" b="b"/>
              <a:pathLst>
                <a:path w="5353" h="4932" extrusionOk="0">
                  <a:moveTo>
                    <a:pt x="3489" y="0"/>
                  </a:moveTo>
                  <a:cubicBezTo>
                    <a:pt x="3441" y="0"/>
                    <a:pt x="3389" y="7"/>
                    <a:pt x="3335" y="24"/>
                  </a:cubicBezTo>
                  <a:cubicBezTo>
                    <a:pt x="3192" y="70"/>
                    <a:pt x="3048" y="211"/>
                    <a:pt x="2984" y="288"/>
                  </a:cubicBezTo>
                  <a:cubicBezTo>
                    <a:pt x="2739" y="288"/>
                    <a:pt x="2582" y="608"/>
                    <a:pt x="2755" y="725"/>
                  </a:cubicBezTo>
                  <a:cubicBezTo>
                    <a:pt x="2755" y="725"/>
                    <a:pt x="2368" y="837"/>
                    <a:pt x="2297" y="901"/>
                  </a:cubicBezTo>
                  <a:cubicBezTo>
                    <a:pt x="2222" y="965"/>
                    <a:pt x="2126" y="1071"/>
                    <a:pt x="2065" y="1130"/>
                  </a:cubicBezTo>
                  <a:cubicBezTo>
                    <a:pt x="2006" y="1188"/>
                    <a:pt x="1260" y="1367"/>
                    <a:pt x="1212" y="1418"/>
                  </a:cubicBezTo>
                  <a:cubicBezTo>
                    <a:pt x="1164" y="1471"/>
                    <a:pt x="1164" y="1500"/>
                    <a:pt x="1164" y="1561"/>
                  </a:cubicBezTo>
                  <a:cubicBezTo>
                    <a:pt x="1164" y="1612"/>
                    <a:pt x="1327" y="1673"/>
                    <a:pt x="1316" y="1708"/>
                  </a:cubicBezTo>
                  <a:cubicBezTo>
                    <a:pt x="1300" y="1777"/>
                    <a:pt x="1186" y="1833"/>
                    <a:pt x="1124" y="1913"/>
                  </a:cubicBezTo>
                  <a:cubicBezTo>
                    <a:pt x="1100" y="1942"/>
                    <a:pt x="1111" y="1980"/>
                    <a:pt x="1092" y="2014"/>
                  </a:cubicBezTo>
                  <a:cubicBezTo>
                    <a:pt x="1079" y="2041"/>
                    <a:pt x="1026" y="2068"/>
                    <a:pt x="1012" y="2097"/>
                  </a:cubicBezTo>
                  <a:cubicBezTo>
                    <a:pt x="973" y="2193"/>
                    <a:pt x="983" y="2294"/>
                    <a:pt x="983" y="2294"/>
                  </a:cubicBezTo>
                  <a:cubicBezTo>
                    <a:pt x="930" y="2361"/>
                    <a:pt x="855" y="2366"/>
                    <a:pt x="807" y="2427"/>
                  </a:cubicBezTo>
                  <a:cubicBezTo>
                    <a:pt x="677" y="2576"/>
                    <a:pt x="677" y="2688"/>
                    <a:pt x="677" y="2688"/>
                  </a:cubicBezTo>
                  <a:lnTo>
                    <a:pt x="1012" y="3229"/>
                  </a:lnTo>
                  <a:cubicBezTo>
                    <a:pt x="1012" y="3229"/>
                    <a:pt x="847" y="3562"/>
                    <a:pt x="687" y="3804"/>
                  </a:cubicBezTo>
                  <a:cubicBezTo>
                    <a:pt x="528" y="4047"/>
                    <a:pt x="0" y="4532"/>
                    <a:pt x="0" y="4532"/>
                  </a:cubicBezTo>
                  <a:cubicBezTo>
                    <a:pt x="0" y="4532"/>
                    <a:pt x="1052" y="4931"/>
                    <a:pt x="2140" y="4931"/>
                  </a:cubicBezTo>
                  <a:cubicBezTo>
                    <a:pt x="2251" y="4931"/>
                    <a:pt x="2362" y="4927"/>
                    <a:pt x="2472" y="4918"/>
                  </a:cubicBezTo>
                  <a:cubicBezTo>
                    <a:pt x="2472" y="4918"/>
                    <a:pt x="2757" y="4281"/>
                    <a:pt x="3237" y="3751"/>
                  </a:cubicBezTo>
                  <a:cubicBezTo>
                    <a:pt x="3237" y="3751"/>
                    <a:pt x="3280" y="3764"/>
                    <a:pt x="3347" y="3764"/>
                  </a:cubicBezTo>
                  <a:cubicBezTo>
                    <a:pt x="3455" y="3764"/>
                    <a:pt x="3628" y="3730"/>
                    <a:pt x="3786" y="3549"/>
                  </a:cubicBezTo>
                  <a:cubicBezTo>
                    <a:pt x="3786" y="3549"/>
                    <a:pt x="3803" y="3551"/>
                    <a:pt x="3834" y="3551"/>
                  </a:cubicBezTo>
                  <a:cubicBezTo>
                    <a:pt x="3939" y="3551"/>
                    <a:pt x="4202" y="3528"/>
                    <a:pt x="4486" y="3333"/>
                  </a:cubicBezTo>
                  <a:cubicBezTo>
                    <a:pt x="4849" y="3075"/>
                    <a:pt x="4987" y="2726"/>
                    <a:pt x="4987" y="2726"/>
                  </a:cubicBezTo>
                  <a:cubicBezTo>
                    <a:pt x="4987" y="2726"/>
                    <a:pt x="5352" y="2155"/>
                    <a:pt x="5347" y="1716"/>
                  </a:cubicBezTo>
                  <a:cubicBezTo>
                    <a:pt x="5339" y="1274"/>
                    <a:pt x="5136" y="757"/>
                    <a:pt x="4992" y="650"/>
                  </a:cubicBezTo>
                  <a:cubicBezTo>
                    <a:pt x="4890" y="574"/>
                    <a:pt x="4775" y="563"/>
                    <a:pt x="4717" y="563"/>
                  </a:cubicBezTo>
                  <a:cubicBezTo>
                    <a:pt x="4695" y="563"/>
                    <a:pt x="4681" y="565"/>
                    <a:pt x="4681" y="565"/>
                  </a:cubicBezTo>
                  <a:cubicBezTo>
                    <a:pt x="4681" y="565"/>
                    <a:pt x="4633" y="256"/>
                    <a:pt x="4409" y="192"/>
                  </a:cubicBezTo>
                  <a:cubicBezTo>
                    <a:pt x="4339" y="172"/>
                    <a:pt x="4265" y="165"/>
                    <a:pt x="4196" y="165"/>
                  </a:cubicBezTo>
                  <a:cubicBezTo>
                    <a:pt x="4046" y="165"/>
                    <a:pt x="3922" y="197"/>
                    <a:pt x="3922" y="197"/>
                  </a:cubicBezTo>
                  <a:cubicBezTo>
                    <a:pt x="3922" y="197"/>
                    <a:pt x="3745" y="0"/>
                    <a:pt x="3489"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36"/>
            <p:cNvSpPr/>
            <p:nvPr/>
          </p:nvSpPr>
          <p:spPr>
            <a:xfrm>
              <a:off x="3121209" y="974628"/>
              <a:ext cx="31954" cy="40269"/>
            </a:xfrm>
            <a:custGeom>
              <a:avLst/>
              <a:gdLst/>
              <a:ahLst/>
              <a:cxnLst/>
              <a:rect l="l" t="t" r="r" b="b"/>
              <a:pathLst>
                <a:path w="1349" h="1700" extrusionOk="0">
                  <a:moveTo>
                    <a:pt x="1298" y="1"/>
                  </a:moveTo>
                  <a:cubicBezTo>
                    <a:pt x="1298" y="1"/>
                    <a:pt x="951" y="336"/>
                    <a:pt x="557" y="816"/>
                  </a:cubicBezTo>
                  <a:cubicBezTo>
                    <a:pt x="344" y="1077"/>
                    <a:pt x="120" y="1434"/>
                    <a:pt x="0" y="1692"/>
                  </a:cubicBezTo>
                  <a:cubicBezTo>
                    <a:pt x="87" y="1697"/>
                    <a:pt x="174" y="1700"/>
                    <a:pt x="261" y="1700"/>
                  </a:cubicBezTo>
                  <a:cubicBezTo>
                    <a:pt x="369" y="1700"/>
                    <a:pt x="477" y="1696"/>
                    <a:pt x="584" y="1687"/>
                  </a:cubicBezTo>
                  <a:cubicBezTo>
                    <a:pt x="584" y="1687"/>
                    <a:pt x="869" y="1050"/>
                    <a:pt x="1348" y="520"/>
                  </a:cubicBezTo>
                  <a:cubicBezTo>
                    <a:pt x="1348" y="520"/>
                    <a:pt x="1053" y="395"/>
                    <a:pt x="1298" y="1"/>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36"/>
            <p:cNvSpPr/>
            <p:nvPr/>
          </p:nvSpPr>
          <p:spPr>
            <a:xfrm>
              <a:off x="3095531" y="911857"/>
              <a:ext cx="70115" cy="44414"/>
            </a:xfrm>
            <a:custGeom>
              <a:avLst/>
              <a:gdLst/>
              <a:ahLst/>
              <a:cxnLst/>
              <a:rect l="l" t="t" r="r" b="b"/>
              <a:pathLst>
                <a:path w="2960" h="1875" extrusionOk="0">
                  <a:moveTo>
                    <a:pt x="2467" y="0"/>
                  </a:moveTo>
                  <a:cubicBezTo>
                    <a:pt x="2467" y="0"/>
                    <a:pt x="2346" y="174"/>
                    <a:pt x="2125" y="174"/>
                  </a:cubicBezTo>
                  <a:cubicBezTo>
                    <a:pt x="2074" y="174"/>
                    <a:pt x="2017" y="164"/>
                    <a:pt x="1955" y="141"/>
                  </a:cubicBezTo>
                  <a:cubicBezTo>
                    <a:pt x="1955" y="141"/>
                    <a:pt x="1569" y="253"/>
                    <a:pt x="1497" y="317"/>
                  </a:cubicBezTo>
                  <a:cubicBezTo>
                    <a:pt x="1423" y="381"/>
                    <a:pt x="1327" y="488"/>
                    <a:pt x="1265" y="546"/>
                  </a:cubicBezTo>
                  <a:cubicBezTo>
                    <a:pt x="1207" y="602"/>
                    <a:pt x="461" y="783"/>
                    <a:pt x="413" y="834"/>
                  </a:cubicBezTo>
                  <a:cubicBezTo>
                    <a:pt x="365" y="887"/>
                    <a:pt x="365" y="916"/>
                    <a:pt x="365" y="975"/>
                  </a:cubicBezTo>
                  <a:cubicBezTo>
                    <a:pt x="365" y="1028"/>
                    <a:pt x="528" y="1090"/>
                    <a:pt x="517" y="1122"/>
                  </a:cubicBezTo>
                  <a:cubicBezTo>
                    <a:pt x="501" y="1194"/>
                    <a:pt x="386" y="1249"/>
                    <a:pt x="325" y="1329"/>
                  </a:cubicBezTo>
                  <a:cubicBezTo>
                    <a:pt x="301" y="1359"/>
                    <a:pt x="312" y="1396"/>
                    <a:pt x="293" y="1428"/>
                  </a:cubicBezTo>
                  <a:cubicBezTo>
                    <a:pt x="280" y="1455"/>
                    <a:pt x="226" y="1481"/>
                    <a:pt x="213" y="1513"/>
                  </a:cubicBezTo>
                  <a:cubicBezTo>
                    <a:pt x="173" y="1609"/>
                    <a:pt x="184" y="1708"/>
                    <a:pt x="184" y="1708"/>
                  </a:cubicBezTo>
                  <a:cubicBezTo>
                    <a:pt x="131" y="1774"/>
                    <a:pt x="59" y="1782"/>
                    <a:pt x="8" y="1841"/>
                  </a:cubicBezTo>
                  <a:cubicBezTo>
                    <a:pt x="5" y="1846"/>
                    <a:pt x="5" y="1849"/>
                    <a:pt x="0" y="1849"/>
                  </a:cubicBezTo>
                  <a:cubicBezTo>
                    <a:pt x="46" y="1867"/>
                    <a:pt x="97" y="1875"/>
                    <a:pt x="149" y="1875"/>
                  </a:cubicBezTo>
                  <a:cubicBezTo>
                    <a:pt x="346" y="1875"/>
                    <a:pt x="565" y="1762"/>
                    <a:pt x="647" y="1636"/>
                  </a:cubicBezTo>
                  <a:cubicBezTo>
                    <a:pt x="751" y="1476"/>
                    <a:pt x="789" y="1359"/>
                    <a:pt x="922" y="1260"/>
                  </a:cubicBezTo>
                  <a:cubicBezTo>
                    <a:pt x="1000" y="1199"/>
                    <a:pt x="1125" y="1183"/>
                    <a:pt x="1254" y="1183"/>
                  </a:cubicBezTo>
                  <a:cubicBezTo>
                    <a:pt x="1392" y="1183"/>
                    <a:pt x="1536" y="1201"/>
                    <a:pt x="1635" y="1201"/>
                  </a:cubicBezTo>
                  <a:cubicBezTo>
                    <a:pt x="1684" y="1201"/>
                    <a:pt x="1722" y="1197"/>
                    <a:pt x="1742" y="1183"/>
                  </a:cubicBezTo>
                  <a:cubicBezTo>
                    <a:pt x="1833" y="1119"/>
                    <a:pt x="1750" y="948"/>
                    <a:pt x="1740" y="855"/>
                  </a:cubicBezTo>
                  <a:cubicBezTo>
                    <a:pt x="1729" y="762"/>
                    <a:pt x="1737" y="597"/>
                    <a:pt x="1737" y="597"/>
                  </a:cubicBezTo>
                  <a:cubicBezTo>
                    <a:pt x="1820" y="541"/>
                    <a:pt x="2299" y="456"/>
                    <a:pt x="2299" y="456"/>
                  </a:cubicBezTo>
                  <a:cubicBezTo>
                    <a:pt x="2299" y="456"/>
                    <a:pt x="2412" y="276"/>
                    <a:pt x="2615" y="276"/>
                  </a:cubicBezTo>
                  <a:cubicBezTo>
                    <a:pt x="2691" y="276"/>
                    <a:pt x="2780" y="301"/>
                    <a:pt x="2880" y="370"/>
                  </a:cubicBezTo>
                  <a:cubicBezTo>
                    <a:pt x="2880" y="370"/>
                    <a:pt x="2800" y="203"/>
                    <a:pt x="2960" y="37"/>
                  </a:cubicBezTo>
                  <a:lnTo>
                    <a:pt x="2960" y="37"/>
                  </a:lnTo>
                  <a:cubicBezTo>
                    <a:pt x="2960" y="37"/>
                    <a:pt x="2889" y="58"/>
                    <a:pt x="2779" y="58"/>
                  </a:cubicBezTo>
                  <a:cubicBezTo>
                    <a:pt x="2694" y="58"/>
                    <a:pt x="2585" y="46"/>
                    <a:pt x="2467" y="0"/>
                  </a:cubicBezTo>
                  <a:close/>
                </a:path>
              </a:pathLst>
            </a:custGeom>
            <a:solidFill>
              <a:srgbClr val="F4C3A6">
                <a:alpha val="4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36"/>
            <p:cNvSpPr/>
            <p:nvPr/>
          </p:nvSpPr>
          <p:spPr>
            <a:xfrm>
              <a:off x="3126562" y="921047"/>
              <a:ext cx="15231" cy="15184"/>
            </a:xfrm>
            <a:custGeom>
              <a:avLst/>
              <a:gdLst/>
              <a:ahLst/>
              <a:cxnLst/>
              <a:rect l="l" t="t" r="r" b="b"/>
              <a:pathLst>
                <a:path w="643" h="641" extrusionOk="0">
                  <a:moveTo>
                    <a:pt x="121" y="1"/>
                  </a:moveTo>
                  <a:cubicBezTo>
                    <a:pt x="121" y="1"/>
                    <a:pt x="163" y="166"/>
                    <a:pt x="153" y="211"/>
                  </a:cubicBezTo>
                  <a:cubicBezTo>
                    <a:pt x="139" y="259"/>
                    <a:pt x="1" y="414"/>
                    <a:pt x="1" y="414"/>
                  </a:cubicBezTo>
                  <a:cubicBezTo>
                    <a:pt x="70" y="515"/>
                    <a:pt x="198" y="584"/>
                    <a:pt x="344" y="640"/>
                  </a:cubicBezTo>
                  <a:cubicBezTo>
                    <a:pt x="344" y="640"/>
                    <a:pt x="384" y="539"/>
                    <a:pt x="299" y="406"/>
                  </a:cubicBezTo>
                  <a:cubicBezTo>
                    <a:pt x="278" y="315"/>
                    <a:pt x="299" y="206"/>
                    <a:pt x="299" y="206"/>
                  </a:cubicBezTo>
                  <a:cubicBezTo>
                    <a:pt x="526" y="345"/>
                    <a:pt x="643" y="531"/>
                    <a:pt x="643" y="531"/>
                  </a:cubicBezTo>
                  <a:cubicBezTo>
                    <a:pt x="472" y="134"/>
                    <a:pt x="121"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36"/>
            <p:cNvSpPr/>
            <p:nvPr/>
          </p:nvSpPr>
          <p:spPr>
            <a:xfrm>
              <a:off x="3143238" y="956531"/>
              <a:ext cx="10541" cy="6775"/>
            </a:xfrm>
            <a:custGeom>
              <a:avLst/>
              <a:gdLst/>
              <a:ahLst/>
              <a:cxnLst/>
              <a:rect l="l" t="t" r="r" b="b"/>
              <a:pathLst>
                <a:path w="445" h="286" extrusionOk="0">
                  <a:moveTo>
                    <a:pt x="416" y="0"/>
                  </a:moveTo>
                  <a:cubicBezTo>
                    <a:pt x="416" y="0"/>
                    <a:pt x="312" y="3"/>
                    <a:pt x="266" y="32"/>
                  </a:cubicBezTo>
                  <a:cubicBezTo>
                    <a:pt x="222" y="59"/>
                    <a:pt x="207" y="126"/>
                    <a:pt x="151" y="126"/>
                  </a:cubicBezTo>
                  <a:cubicBezTo>
                    <a:pt x="147" y="126"/>
                    <a:pt x="143" y="126"/>
                    <a:pt x="139" y="125"/>
                  </a:cubicBezTo>
                  <a:cubicBezTo>
                    <a:pt x="123" y="123"/>
                    <a:pt x="108" y="122"/>
                    <a:pt x="94" y="122"/>
                  </a:cubicBezTo>
                  <a:cubicBezTo>
                    <a:pt x="50" y="122"/>
                    <a:pt x="18" y="134"/>
                    <a:pt x="8" y="152"/>
                  </a:cubicBezTo>
                  <a:cubicBezTo>
                    <a:pt x="0" y="176"/>
                    <a:pt x="59" y="195"/>
                    <a:pt x="99" y="208"/>
                  </a:cubicBezTo>
                  <a:cubicBezTo>
                    <a:pt x="129" y="218"/>
                    <a:pt x="169" y="285"/>
                    <a:pt x="241" y="285"/>
                  </a:cubicBezTo>
                  <a:cubicBezTo>
                    <a:pt x="264" y="285"/>
                    <a:pt x="290" y="278"/>
                    <a:pt x="320" y="261"/>
                  </a:cubicBezTo>
                  <a:cubicBezTo>
                    <a:pt x="445" y="192"/>
                    <a:pt x="416" y="0"/>
                    <a:pt x="4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36"/>
            <p:cNvSpPr/>
            <p:nvPr/>
          </p:nvSpPr>
          <p:spPr>
            <a:xfrm>
              <a:off x="3138311" y="910696"/>
              <a:ext cx="27785" cy="58105"/>
            </a:xfrm>
            <a:custGeom>
              <a:avLst/>
              <a:gdLst/>
              <a:ahLst/>
              <a:cxnLst/>
              <a:rect l="l" t="t" r="r" b="b"/>
              <a:pathLst>
                <a:path w="1173" h="2453" extrusionOk="0">
                  <a:moveTo>
                    <a:pt x="637" y="0"/>
                  </a:moveTo>
                  <a:cubicBezTo>
                    <a:pt x="628" y="0"/>
                    <a:pt x="619" y="6"/>
                    <a:pt x="613" y="12"/>
                  </a:cubicBezTo>
                  <a:cubicBezTo>
                    <a:pt x="602" y="22"/>
                    <a:pt x="605" y="36"/>
                    <a:pt x="616" y="41"/>
                  </a:cubicBezTo>
                  <a:cubicBezTo>
                    <a:pt x="757" y="116"/>
                    <a:pt x="881" y="136"/>
                    <a:pt x="974" y="136"/>
                  </a:cubicBezTo>
                  <a:cubicBezTo>
                    <a:pt x="1019" y="136"/>
                    <a:pt x="1058" y="132"/>
                    <a:pt x="1087" y="126"/>
                  </a:cubicBezTo>
                  <a:lnTo>
                    <a:pt x="1087" y="126"/>
                  </a:lnTo>
                  <a:cubicBezTo>
                    <a:pt x="1053" y="174"/>
                    <a:pt x="1013" y="259"/>
                    <a:pt x="1021" y="345"/>
                  </a:cubicBezTo>
                  <a:cubicBezTo>
                    <a:pt x="975" y="318"/>
                    <a:pt x="906" y="294"/>
                    <a:pt x="791" y="286"/>
                  </a:cubicBezTo>
                  <a:cubicBezTo>
                    <a:pt x="784" y="285"/>
                    <a:pt x="776" y="285"/>
                    <a:pt x="768" y="285"/>
                  </a:cubicBezTo>
                  <a:cubicBezTo>
                    <a:pt x="660" y="285"/>
                    <a:pt x="543" y="353"/>
                    <a:pt x="458" y="470"/>
                  </a:cubicBezTo>
                  <a:cubicBezTo>
                    <a:pt x="357" y="608"/>
                    <a:pt x="331" y="768"/>
                    <a:pt x="389" y="886"/>
                  </a:cubicBezTo>
                  <a:cubicBezTo>
                    <a:pt x="349" y="915"/>
                    <a:pt x="269" y="989"/>
                    <a:pt x="251" y="1080"/>
                  </a:cubicBezTo>
                  <a:cubicBezTo>
                    <a:pt x="237" y="1144"/>
                    <a:pt x="256" y="1208"/>
                    <a:pt x="307" y="1266"/>
                  </a:cubicBezTo>
                  <a:cubicBezTo>
                    <a:pt x="243" y="1322"/>
                    <a:pt x="67" y="1504"/>
                    <a:pt x="187" y="1698"/>
                  </a:cubicBezTo>
                  <a:cubicBezTo>
                    <a:pt x="249" y="1800"/>
                    <a:pt x="359" y="1826"/>
                    <a:pt x="454" y="1826"/>
                  </a:cubicBezTo>
                  <a:cubicBezTo>
                    <a:pt x="545" y="1826"/>
                    <a:pt x="622" y="1802"/>
                    <a:pt x="629" y="1799"/>
                  </a:cubicBezTo>
                  <a:cubicBezTo>
                    <a:pt x="632" y="1799"/>
                    <a:pt x="695" y="1783"/>
                    <a:pt x="767" y="1783"/>
                  </a:cubicBezTo>
                  <a:cubicBezTo>
                    <a:pt x="817" y="1783"/>
                    <a:pt x="871" y="1791"/>
                    <a:pt x="914" y="1818"/>
                  </a:cubicBezTo>
                  <a:cubicBezTo>
                    <a:pt x="967" y="1850"/>
                    <a:pt x="994" y="1906"/>
                    <a:pt x="994" y="1986"/>
                  </a:cubicBezTo>
                  <a:cubicBezTo>
                    <a:pt x="994" y="2047"/>
                    <a:pt x="967" y="2106"/>
                    <a:pt x="914" y="2164"/>
                  </a:cubicBezTo>
                  <a:cubicBezTo>
                    <a:pt x="789" y="2297"/>
                    <a:pt x="560" y="2380"/>
                    <a:pt x="448" y="2393"/>
                  </a:cubicBezTo>
                  <a:cubicBezTo>
                    <a:pt x="398" y="2399"/>
                    <a:pt x="353" y="2402"/>
                    <a:pt x="312" y="2402"/>
                  </a:cubicBezTo>
                  <a:cubicBezTo>
                    <a:pt x="136" y="2402"/>
                    <a:pt x="43" y="2356"/>
                    <a:pt x="43" y="2356"/>
                  </a:cubicBezTo>
                  <a:cubicBezTo>
                    <a:pt x="41" y="2355"/>
                    <a:pt x="38" y="2354"/>
                    <a:pt x="35" y="2354"/>
                  </a:cubicBezTo>
                  <a:cubicBezTo>
                    <a:pt x="26" y="2354"/>
                    <a:pt x="15" y="2359"/>
                    <a:pt x="11" y="2367"/>
                  </a:cubicBezTo>
                  <a:cubicBezTo>
                    <a:pt x="0" y="2377"/>
                    <a:pt x="3" y="2391"/>
                    <a:pt x="14" y="2396"/>
                  </a:cubicBezTo>
                  <a:cubicBezTo>
                    <a:pt x="23" y="2401"/>
                    <a:pt x="127" y="2453"/>
                    <a:pt x="324" y="2453"/>
                  </a:cubicBezTo>
                  <a:cubicBezTo>
                    <a:pt x="360" y="2453"/>
                    <a:pt x="400" y="2451"/>
                    <a:pt x="442" y="2447"/>
                  </a:cubicBezTo>
                  <a:cubicBezTo>
                    <a:pt x="565" y="2431"/>
                    <a:pt x="810" y="2340"/>
                    <a:pt x="946" y="2196"/>
                  </a:cubicBezTo>
                  <a:cubicBezTo>
                    <a:pt x="1010" y="2127"/>
                    <a:pt x="1039" y="2058"/>
                    <a:pt x="1039" y="1983"/>
                  </a:cubicBezTo>
                  <a:cubicBezTo>
                    <a:pt x="1039" y="1890"/>
                    <a:pt x="1005" y="1823"/>
                    <a:pt x="943" y="1783"/>
                  </a:cubicBezTo>
                  <a:lnTo>
                    <a:pt x="938" y="1783"/>
                  </a:lnTo>
                  <a:cubicBezTo>
                    <a:pt x="887" y="1751"/>
                    <a:pt x="826" y="1742"/>
                    <a:pt x="770" y="1742"/>
                  </a:cubicBezTo>
                  <a:cubicBezTo>
                    <a:pt x="691" y="1742"/>
                    <a:pt x="624" y="1762"/>
                    <a:pt x="621" y="1765"/>
                  </a:cubicBezTo>
                  <a:cubicBezTo>
                    <a:pt x="618" y="1765"/>
                    <a:pt x="550" y="1784"/>
                    <a:pt x="469" y="1784"/>
                  </a:cubicBezTo>
                  <a:cubicBezTo>
                    <a:pt x="383" y="1784"/>
                    <a:pt x="283" y="1763"/>
                    <a:pt x="227" y="1674"/>
                  </a:cubicBezTo>
                  <a:cubicBezTo>
                    <a:pt x="104" y="1477"/>
                    <a:pt x="344" y="1293"/>
                    <a:pt x="355" y="1288"/>
                  </a:cubicBezTo>
                  <a:cubicBezTo>
                    <a:pt x="360" y="1285"/>
                    <a:pt x="363" y="1277"/>
                    <a:pt x="363" y="1272"/>
                  </a:cubicBezTo>
                  <a:cubicBezTo>
                    <a:pt x="368" y="1264"/>
                    <a:pt x="363" y="1258"/>
                    <a:pt x="360" y="1253"/>
                  </a:cubicBezTo>
                  <a:cubicBezTo>
                    <a:pt x="309" y="1197"/>
                    <a:pt x="288" y="1141"/>
                    <a:pt x="301" y="1085"/>
                  </a:cubicBezTo>
                  <a:cubicBezTo>
                    <a:pt x="320" y="981"/>
                    <a:pt x="434" y="907"/>
                    <a:pt x="434" y="907"/>
                  </a:cubicBezTo>
                  <a:cubicBezTo>
                    <a:pt x="442" y="902"/>
                    <a:pt x="450" y="888"/>
                    <a:pt x="442" y="878"/>
                  </a:cubicBezTo>
                  <a:cubicBezTo>
                    <a:pt x="368" y="752"/>
                    <a:pt x="426" y="595"/>
                    <a:pt x="501" y="494"/>
                  </a:cubicBezTo>
                  <a:cubicBezTo>
                    <a:pt x="576" y="396"/>
                    <a:pt x="675" y="336"/>
                    <a:pt x="767" y="336"/>
                  </a:cubicBezTo>
                  <a:cubicBezTo>
                    <a:pt x="772" y="336"/>
                    <a:pt x="778" y="336"/>
                    <a:pt x="783" y="337"/>
                  </a:cubicBezTo>
                  <a:cubicBezTo>
                    <a:pt x="989" y="353"/>
                    <a:pt x="1037" y="422"/>
                    <a:pt x="1042" y="433"/>
                  </a:cubicBezTo>
                  <a:lnTo>
                    <a:pt x="1042" y="435"/>
                  </a:lnTo>
                  <a:cubicBezTo>
                    <a:pt x="1045" y="442"/>
                    <a:pt x="1053" y="446"/>
                    <a:pt x="1061" y="446"/>
                  </a:cubicBezTo>
                  <a:cubicBezTo>
                    <a:pt x="1065" y="446"/>
                    <a:pt x="1069" y="445"/>
                    <a:pt x="1074" y="443"/>
                  </a:cubicBezTo>
                  <a:cubicBezTo>
                    <a:pt x="1082" y="435"/>
                    <a:pt x="1090" y="422"/>
                    <a:pt x="1087" y="411"/>
                  </a:cubicBezTo>
                  <a:lnTo>
                    <a:pt x="1087" y="409"/>
                  </a:lnTo>
                  <a:cubicBezTo>
                    <a:pt x="1015" y="259"/>
                    <a:pt x="1156" y="110"/>
                    <a:pt x="1162" y="102"/>
                  </a:cubicBezTo>
                  <a:cubicBezTo>
                    <a:pt x="1170" y="97"/>
                    <a:pt x="1172" y="84"/>
                    <a:pt x="1167" y="76"/>
                  </a:cubicBezTo>
                  <a:cubicBezTo>
                    <a:pt x="1163" y="72"/>
                    <a:pt x="1156" y="68"/>
                    <a:pt x="1148" y="68"/>
                  </a:cubicBezTo>
                  <a:cubicBezTo>
                    <a:pt x="1146" y="68"/>
                    <a:pt x="1143" y="69"/>
                    <a:pt x="1140" y="70"/>
                  </a:cubicBezTo>
                  <a:cubicBezTo>
                    <a:pt x="1140" y="70"/>
                    <a:pt x="1082" y="93"/>
                    <a:pt x="986" y="93"/>
                  </a:cubicBezTo>
                  <a:cubicBezTo>
                    <a:pt x="899" y="93"/>
                    <a:pt x="782" y="75"/>
                    <a:pt x="648" y="4"/>
                  </a:cubicBezTo>
                  <a:cubicBezTo>
                    <a:pt x="644" y="1"/>
                    <a:pt x="641" y="0"/>
                    <a:pt x="637"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36"/>
            <p:cNvSpPr/>
            <p:nvPr/>
          </p:nvSpPr>
          <p:spPr>
            <a:xfrm>
              <a:off x="3147526" y="967901"/>
              <a:ext cx="6253" cy="19590"/>
            </a:xfrm>
            <a:custGeom>
              <a:avLst/>
              <a:gdLst/>
              <a:ahLst/>
              <a:cxnLst/>
              <a:rect l="l" t="t" r="r" b="b"/>
              <a:pathLst>
                <a:path w="264" h="827" extrusionOk="0">
                  <a:moveTo>
                    <a:pt x="72" y="1"/>
                  </a:moveTo>
                  <a:cubicBezTo>
                    <a:pt x="63" y="1"/>
                    <a:pt x="52" y="7"/>
                    <a:pt x="48" y="16"/>
                  </a:cubicBezTo>
                  <a:cubicBezTo>
                    <a:pt x="45" y="18"/>
                    <a:pt x="0" y="88"/>
                    <a:pt x="27" y="165"/>
                  </a:cubicBezTo>
                  <a:cubicBezTo>
                    <a:pt x="45" y="218"/>
                    <a:pt x="93" y="258"/>
                    <a:pt x="171" y="287"/>
                  </a:cubicBezTo>
                  <a:cubicBezTo>
                    <a:pt x="131" y="338"/>
                    <a:pt x="48" y="463"/>
                    <a:pt x="59" y="594"/>
                  </a:cubicBezTo>
                  <a:cubicBezTo>
                    <a:pt x="67" y="682"/>
                    <a:pt x="117" y="756"/>
                    <a:pt x="208" y="815"/>
                  </a:cubicBezTo>
                  <a:cubicBezTo>
                    <a:pt x="213" y="818"/>
                    <a:pt x="219" y="820"/>
                    <a:pt x="221" y="826"/>
                  </a:cubicBezTo>
                  <a:cubicBezTo>
                    <a:pt x="224" y="826"/>
                    <a:pt x="227" y="826"/>
                    <a:pt x="230" y="826"/>
                  </a:cubicBezTo>
                  <a:cubicBezTo>
                    <a:pt x="239" y="826"/>
                    <a:pt x="249" y="823"/>
                    <a:pt x="253" y="815"/>
                  </a:cubicBezTo>
                  <a:cubicBezTo>
                    <a:pt x="264" y="804"/>
                    <a:pt x="261" y="788"/>
                    <a:pt x="251" y="786"/>
                  </a:cubicBezTo>
                  <a:cubicBezTo>
                    <a:pt x="160" y="732"/>
                    <a:pt x="112" y="666"/>
                    <a:pt x="104" y="586"/>
                  </a:cubicBezTo>
                  <a:cubicBezTo>
                    <a:pt x="93" y="439"/>
                    <a:pt x="227" y="287"/>
                    <a:pt x="227" y="287"/>
                  </a:cubicBezTo>
                  <a:cubicBezTo>
                    <a:pt x="235" y="282"/>
                    <a:pt x="235" y="274"/>
                    <a:pt x="235" y="269"/>
                  </a:cubicBezTo>
                  <a:cubicBezTo>
                    <a:pt x="235" y="261"/>
                    <a:pt x="227" y="258"/>
                    <a:pt x="221" y="255"/>
                  </a:cubicBezTo>
                  <a:cubicBezTo>
                    <a:pt x="141" y="231"/>
                    <a:pt x="91" y="194"/>
                    <a:pt x="75" y="146"/>
                  </a:cubicBezTo>
                  <a:cubicBezTo>
                    <a:pt x="53" y="88"/>
                    <a:pt x="88" y="32"/>
                    <a:pt x="88" y="32"/>
                  </a:cubicBezTo>
                  <a:cubicBezTo>
                    <a:pt x="93" y="21"/>
                    <a:pt x="91" y="5"/>
                    <a:pt x="80" y="2"/>
                  </a:cubicBezTo>
                  <a:cubicBezTo>
                    <a:pt x="78" y="1"/>
                    <a:pt x="75" y="1"/>
                    <a:pt x="72"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36"/>
            <p:cNvSpPr/>
            <p:nvPr/>
          </p:nvSpPr>
          <p:spPr>
            <a:xfrm>
              <a:off x="3092310" y="958166"/>
              <a:ext cx="47541" cy="26127"/>
            </a:xfrm>
            <a:custGeom>
              <a:avLst/>
              <a:gdLst/>
              <a:ahLst/>
              <a:cxnLst/>
              <a:rect l="l" t="t" r="r" b="b"/>
              <a:pathLst>
                <a:path w="2007" h="1103" extrusionOk="0">
                  <a:moveTo>
                    <a:pt x="53" y="0"/>
                  </a:moveTo>
                  <a:lnTo>
                    <a:pt x="53" y="0"/>
                  </a:lnTo>
                  <a:cubicBezTo>
                    <a:pt x="24" y="46"/>
                    <a:pt x="0" y="91"/>
                    <a:pt x="6" y="152"/>
                  </a:cubicBezTo>
                  <a:cubicBezTo>
                    <a:pt x="8" y="251"/>
                    <a:pt x="341" y="693"/>
                    <a:pt x="341" y="693"/>
                  </a:cubicBezTo>
                  <a:lnTo>
                    <a:pt x="173" y="1002"/>
                  </a:lnTo>
                  <a:cubicBezTo>
                    <a:pt x="349" y="1073"/>
                    <a:pt x="518" y="1102"/>
                    <a:pt x="678" y="1102"/>
                  </a:cubicBezTo>
                  <a:cubicBezTo>
                    <a:pt x="1450" y="1102"/>
                    <a:pt x="2006" y="419"/>
                    <a:pt x="2006" y="419"/>
                  </a:cubicBezTo>
                  <a:lnTo>
                    <a:pt x="1953" y="349"/>
                  </a:lnTo>
                  <a:cubicBezTo>
                    <a:pt x="1738" y="489"/>
                    <a:pt x="1499" y="540"/>
                    <a:pt x="1272" y="540"/>
                  </a:cubicBezTo>
                  <a:cubicBezTo>
                    <a:pt x="833" y="540"/>
                    <a:pt x="442" y="351"/>
                    <a:pt x="368" y="251"/>
                  </a:cubicBezTo>
                  <a:cubicBezTo>
                    <a:pt x="165" y="214"/>
                    <a:pt x="40" y="110"/>
                    <a:pt x="53"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36"/>
            <p:cNvSpPr/>
            <p:nvPr/>
          </p:nvSpPr>
          <p:spPr>
            <a:xfrm>
              <a:off x="3153708" y="955750"/>
              <a:ext cx="5969" cy="7959"/>
            </a:xfrm>
            <a:custGeom>
              <a:avLst/>
              <a:gdLst/>
              <a:ahLst/>
              <a:cxnLst/>
              <a:rect l="l" t="t" r="r" b="b"/>
              <a:pathLst>
                <a:path w="252" h="336" extrusionOk="0">
                  <a:moveTo>
                    <a:pt x="186" y="1"/>
                  </a:moveTo>
                  <a:cubicBezTo>
                    <a:pt x="185" y="1"/>
                    <a:pt x="184" y="1"/>
                    <a:pt x="184" y="1"/>
                  </a:cubicBezTo>
                  <a:cubicBezTo>
                    <a:pt x="160" y="20"/>
                    <a:pt x="155" y="89"/>
                    <a:pt x="109" y="174"/>
                  </a:cubicBezTo>
                  <a:cubicBezTo>
                    <a:pt x="67" y="249"/>
                    <a:pt x="0" y="326"/>
                    <a:pt x="6" y="334"/>
                  </a:cubicBezTo>
                  <a:cubicBezTo>
                    <a:pt x="6" y="335"/>
                    <a:pt x="7" y="335"/>
                    <a:pt x="9" y="335"/>
                  </a:cubicBezTo>
                  <a:cubicBezTo>
                    <a:pt x="33" y="335"/>
                    <a:pt x="178" y="258"/>
                    <a:pt x="216" y="153"/>
                  </a:cubicBezTo>
                  <a:cubicBezTo>
                    <a:pt x="251" y="49"/>
                    <a:pt x="198" y="1"/>
                    <a:pt x="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6"/>
            <p:cNvSpPr/>
            <p:nvPr/>
          </p:nvSpPr>
          <p:spPr>
            <a:xfrm>
              <a:off x="3151481" y="926685"/>
              <a:ext cx="9049" cy="11488"/>
            </a:xfrm>
            <a:custGeom>
              <a:avLst/>
              <a:gdLst/>
              <a:ahLst/>
              <a:cxnLst/>
              <a:rect l="l" t="t" r="r" b="b"/>
              <a:pathLst>
                <a:path w="382" h="485" extrusionOk="0">
                  <a:moveTo>
                    <a:pt x="73" y="0"/>
                  </a:moveTo>
                  <a:cubicBezTo>
                    <a:pt x="60" y="0"/>
                    <a:pt x="46" y="8"/>
                    <a:pt x="44" y="21"/>
                  </a:cubicBezTo>
                  <a:cubicBezTo>
                    <a:pt x="1" y="187"/>
                    <a:pt x="78" y="354"/>
                    <a:pt x="211" y="437"/>
                  </a:cubicBezTo>
                  <a:cubicBezTo>
                    <a:pt x="254" y="464"/>
                    <a:pt x="297" y="480"/>
                    <a:pt x="350" y="485"/>
                  </a:cubicBezTo>
                  <a:cubicBezTo>
                    <a:pt x="363" y="485"/>
                    <a:pt x="377" y="480"/>
                    <a:pt x="379" y="466"/>
                  </a:cubicBezTo>
                  <a:cubicBezTo>
                    <a:pt x="382" y="453"/>
                    <a:pt x="377" y="442"/>
                    <a:pt x="363" y="440"/>
                  </a:cubicBezTo>
                  <a:cubicBezTo>
                    <a:pt x="171" y="410"/>
                    <a:pt x="41" y="213"/>
                    <a:pt x="92" y="24"/>
                  </a:cubicBezTo>
                  <a:cubicBezTo>
                    <a:pt x="94" y="13"/>
                    <a:pt x="86" y="0"/>
                    <a:pt x="73"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6"/>
            <p:cNvSpPr/>
            <p:nvPr/>
          </p:nvSpPr>
          <p:spPr>
            <a:xfrm>
              <a:off x="3162212" y="931707"/>
              <a:ext cx="6727" cy="4809"/>
            </a:xfrm>
            <a:custGeom>
              <a:avLst/>
              <a:gdLst/>
              <a:ahLst/>
              <a:cxnLst/>
              <a:rect l="l" t="t" r="r" b="b"/>
              <a:pathLst>
                <a:path w="284" h="203" extrusionOk="0">
                  <a:moveTo>
                    <a:pt x="29" y="1"/>
                  </a:moveTo>
                  <a:cubicBezTo>
                    <a:pt x="28" y="1"/>
                    <a:pt x="26" y="1"/>
                    <a:pt x="25" y="1"/>
                  </a:cubicBezTo>
                  <a:cubicBezTo>
                    <a:pt x="12" y="4"/>
                    <a:pt x="1" y="15"/>
                    <a:pt x="1" y="28"/>
                  </a:cubicBezTo>
                  <a:cubicBezTo>
                    <a:pt x="4" y="84"/>
                    <a:pt x="33" y="134"/>
                    <a:pt x="86" y="169"/>
                  </a:cubicBezTo>
                  <a:cubicBezTo>
                    <a:pt x="120" y="190"/>
                    <a:pt x="160" y="202"/>
                    <a:pt x="200" y="202"/>
                  </a:cubicBezTo>
                  <a:cubicBezTo>
                    <a:pt x="220" y="202"/>
                    <a:pt x="240" y="199"/>
                    <a:pt x="259" y="193"/>
                  </a:cubicBezTo>
                  <a:cubicBezTo>
                    <a:pt x="273" y="188"/>
                    <a:pt x="283" y="177"/>
                    <a:pt x="281" y="164"/>
                  </a:cubicBezTo>
                  <a:cubicBezTo>
                    <a:pt x="281" y="153"/>
                    <a:pt x="271" y="147"/>
                    <a:pt x="261" y="147"/>
                  </a:cubicBezTo>
                  <a:cubicBezTo>
                    <a:pt x="258" y="147"/>
                    <a:pt x="256" y="147"/>
                    <a:pt x="254" y="148"/>
                  </a:cubicBezTo>
                  <a:cubicBezTo>
                    <a:pt x="239" y="152"/>
                    <a:pt x="223" y="154"/>
                    <a:pt x="208" y="154"/>
                  </a:cubicBezTo>
                  <a:cubicBezTo>
                    <a:pt x="176" y="154"/>
                    <a:pt x="145" y="145"/>
                    <a:pt x="118" y="126"/>
                  </a:cubicBezTo>
                  <a:cubicBezTo>
                    <a:pt x="78" y="102"/>
                    <a:pt x="54" y="60"/>
                    <a:pt x="51" y="17"/>
                  </a:cubicBezTo>
                  <a:cubicBezTo>
                    <a:pt x="47" y="10"/>
                    <a:pt x="40" y="1"/>
                    <a:pt x="29"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6"/>
            <p:cNvSpPr/>
            <p:nvPr/>
          </p:nvSpPr>
          <p:spPr>
            <a:xfrm>
              <a:off x="3152500" y="940329"/>
              <a:ext cx="14473" cy="5709"/>
            </a:xfrm>
            <a:custGeom>
              <a:avLst/>
              <a:gdLst/>
              <a:ahLst/>
              <a:cxnLst/>
              <a:rect l="l" t="t" r="r" b="b"/>
              <a:pathLst>
                <a:path w="611" h="241" extrusionOk="0">
                  <a:moveTo>
                    <a:pt x="37" y="0"/>
                  </a:moveTo>
                  <a:cubicBezTo>
                    <a:pt x="32" y="0"/>
                    <a:pt x="27" y="2"/>
                    <a:pt x="22" y="5"/>
                  </a:cubicBezTo>
                  <a:cubicBezTo>
                    <a:pt x="9" y="10"/>
                    <a:pt x="1" y="23"/>
                    <a:pt x="9" y="34"/>
                  </a:cubicBezTo>
                  <a:cubicBezTo>
                    <a:pt x="38" y="93"/>
                    <a:pt x="81" y="141"/>
                    <a:pt x="136" y="173"/>
                  </a:cubicBezTo>
                  <a:cubicBezTo>
                    <a:pt x="209" y="217"/>
                    <a:pt x="296" y="241"/>
                    <a:pt x="387" y="241"/>
                  </a:cubicBezTo>
                  <a:cubicBezTo>
                    <a:pt x="456" y="241"/>
                    <a:pt x="527" y="227"/>
                    <a:pt x="595" y="197"/>
                  </a:cubicBezTo>
                  <a:cubicBezTo>
                    <a:pt x="603" y="191"/>
                    <a:pt x="611" y="178"/>
                    <a:pt x="608" y="167"/>
                  </a:cubicBezTo>
                  <a:cubicBezTo>
                    <a:pt x="604" y="160"/>
                    <a:pt x="596" y="155"/>
                    <a:pt x="587" y="155"/>
                  </a:cubicBezTo>
                  <a:cubicBezTo>
                    <a:pt x="583" y="155"/>
                    <a:pt x="580" y="155"/>
                    <a:pt x="576" y="157"/>
                  </a:cubicBezTo>
                  <a:cubicBezTo>
                    <a:pt x="515" y="184"/>
                    <a:pt x="451" y="197"/>
                    <a:pt x="388" y="197"/>
                  </a:cubicBezTo>
                  <a:cubicBezTo>
                    <a:pt x="245" y="197"/>
                    <a:pt x="111" y="129"/>
                    <a:pt x="54" y="10"/>
                  </a:cubicBezTo>
                  <a:cubicBezTo>
                    <a:pt x="51" y="4"/>
                    <a:pt x="45" y="0"/>
                    <a:pt x="37"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6"/>
            <p:cNvSpPr/>
            <p:nvPr/>
          </p:nvSpPr>
          <p:spPr>
            <a:xfrm>
              <a:off x="3148094" y="944759"/>
              <a:ext cx="4311" cy="4595"/>
            </a:xfrm>
            <a:custGeom>
              <a:avLst/>
              <a:gdLst/>
              <a:ahLst/>
              <a:cxnLst/>
              <a:rect l="l" t="t" r="r" b="b"/>
              <a:pathLst>
                <a:path w="182" h="194" extrusionOk="0">
                  <a:moveTo>
                    <a:pt x="47" y="1"/>
                  </a:moveTo>
                  <a:cubicBezTo>
                    <a:pt x="37" y="1"/>
                    <a:pt x="28" y="5"/>
                    <a:pt x="24" y="15"/>
                  </a:cubicBezTo>
                  <a:cubicBezTo>
                    <a:pt x="0" y="55"/>
                    <a:pt x="3" y="106"/>
                    <a:pt x="35" y="146"/>
                  </a:cubicBezTo>
                  <a:cubicBezTo>
                    <a:pt x="43" y="159"/>
                    <a:pt x="53" y="169"/>
                    <a:pt x="67" y="175"/>
                  </a:cubicBezTo>
                  <a:cubicBezTo>
                    <a:pt x="84" y="187"/>
                    <a:pt x="105" y="194"/>
                    <a:pt x="126" y="194"/>
                  </a:cubicBezTo>
                  <a:cubicBezTo>
                    <a:pt x="137" y="194"/>
                    <a:pt x="147" y="192"/>
                    <a:pt x="157" y="188"/>
                  </a:cubicBezTo>
                  <a:cubicBezTo>
                    <a:pt x="171" y="185"/>
                    <a:pt x="181" y="175"/>
                    <a:pt x="181" y="161"/>
                  </a:cubicBezTo>
                  <a:cubicBezTo>
                    <a:pt x="177" y="150"/>
                    <a:pt x="171" y="145"/>
                    <a:pt x="161" y="145"/>
                  </a:cubicBezTo>
                  <a:cubicBezTo>
                    <a:pt x="159" y="145"/>
                    <a:pt x="157" y="145"/>
                    <a:pt x="155" y="146"/>
                  </a:cubicBezTo>
                  <a:cubicBezTo>
                    <a:pt x="148" y="147"/>
                    <a:pt x="141" y="148"/>
                    <a:pt x="135" y="148"/>
                  </a:cubicBezTo>
                  <a:cubicBezTo>
                    <a:pt x="108" y="148"/>
                    <a:pt x="88" y="131"/>
                    <a:pt x="75" y="116"/>
                  </a:cubicBezTo>
                  <a:cubicBezTo>
                    <a:pt x="61" y="95"/>
                    <a:pt x="51" y="63"/>
                    <a:pt x="67" y="34"/>
                  </a:cubicBezTo>
                  <a:cubicBezTo>
                    <a:pt x="75" y="20"/>
                    <a:pt x="69" y="10"/>
                    <a:pt x="56" y="2"/>
                  </a:cubicBezTo>
                  <a:cubicBezTo>
                    <a:pt x="53" y="1"/>
                    <a:pt x="50" y="1"/>
                    <a:pt x="47"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6"/>
            <p:cNvSpPr/>
            <p:nvPr/>
          </p:nvSpPr>
          <p:spPr>
            <a:xfrm>
              <a:off x="3167897" y="918086"/>
              <a:ext cx="7533" cy="15255"/>
            </a:xfrm>
            <a:custGeom>
              <a:avLst/>
              <a:gdLst/>
              <a:ahLst/>
              <a:cxnLst/>
              <a:rect l="l" t="t" r="r" b="b"/>
              <a:pathLst>
                <a:path w="318" h="644" extrusionOk="0">
                  <a:moveTo>
                    <a:pt x="155" y="1"/>
                  </a:moveTo>
                  <a:cubicBezTo>
                    <a:pt x="148" y="1"/>
                    <a:pt x="141" y="4"/>
                    <a:pt x="134" y="11"/>
                  </a:cubicBezTo>
                  <a:cubicBezTo>
                    <a:pt x="41" y="118"/>
                    <a:pt x="1" y="265"/>
                    <a:pt x="30" y="387"/>
                  </a:cubicBezTo>
                  <a:cubicBezTo>
                    <a:pt x="51" y="478"/>
                    <a:pt x="107" y="550"/>
                    <a:pt x="184" y="600"/>
                  </a:cubicBezTo>
                  <a:cubicBezTo>
                    <a:pt x="214" y="619"/>
                    <a:pt x="246" y="635"/>
                    <a:pt x="283" y="643"/>
                  </a:cubicBezTo>
                  <a:cubicBezTo>
                    <a:pt x="284" y="643"/>
                    <a:pt x="285" y="643"/>
                    <a:pt x="287" y="643"/>
                  </a:cubicBezTo>
                  <a:cubicBezTo>
                    <a:pt x="297" y="643"/>
                    <a:pt x="310" y="634"/>
                    <a:pt x="312" y="627"/>
                  </a:cubicBezTo>
                  <a:cubicBezTo>
                    <a:pt x="318" y="616"/>
                    <a:pt x="312" y="603"/>
                    <a:pt x="299" y="600"/>
                  </a:cubicBezTo>
                  <a:cubicBezTo>
                    <a:pt x="187" y="566"/>
                    <a:pt x="99" y="480"/>
                    <a:pt x="73" y="371"/>
                  </a:cubicBezTo>
                  <a:cubicBezTo>
                    <a:pt x="46" y="259"/>
                    <a:pt x="83" y="131"/>
                    <a:pt x="166" y="33"/>
                  </a:cubicBezTo>
                  <a:cubicBezTo>
                    <a:pt x="176" y="25"/>
                    <a:pt x="176" y="11"/>
                    <a:pt x="166" y="3"/>
                  </a:cubicBezTo>
                  <a:cubicBezTo>
                    <a:pt x="162" y="2"/>
                    <a:pt x="159" y="1"/>
                    <a:pt x="155"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6"/>
            <p:cNvSpPr/>
            <p:nvPr/>
          </p:nvSpPr>
          <p:spPr>
            <a:xfrm>
              <a:off x="3176424" y="913752"/>
              <a:ext cx="6325" cy="7935"/>
            </a:xfrm>
            <a:custGeom>
              <a:avLst/>
              <a:gdLst/>
              <a:ahLst/>
              <a:cxnLst/>
              <a:rect l="l" t="t" r="r" b="b"/>
              <a:pathLst>
                <a:path w="267" h="335" extrusionOk="0">
                  <a:moveTo>
                    <a:pt x="206" y="1"/>
                  </a:moveTo>
                  <a:cubicBezTo>
                    <a:pt x="203" y="1"/>
                    <a:pt x="200" y="1"/>
                    <a:pt x="197" y="3"/>
                  </a:cubicBezTo>
                  <a:cubicBezTo>
                    <a:pt x="131" y="24"/>
                    <a:pt x="72" y="75"/>
                    <a:pt x="40" y="136"/>
                  </a:cubicBezTo>
                  <a:cubicBezTo>
                    <a:pt x="6" y="200"/>
                    <a:pt x="0" y="269"/>
                    <a:pt x="24" y="322"/>
                  </a:cubicBezTo>
                  <a:cubicBezTo>
                    <a:pt x="24" y="330"/>
                    <a:pt x="27" y="330"/>
                    <a:pt x="30" y="333"/>
                  </a:cubicBezTo>
                  <a:cubicBezTo>
                    <a:pt x="33" y="334"/>
                    <a:pt x="36" y="335"/>
                    <a:pt x="40" y="335"/>
                  </a:cubicBezTo>
                  <a:cubicBezTo>
                    <a:pt x="45" y="335"/>
                    <a:pt x="50" y="333"/>
                    <a:pt x="56" y="330"/>
                  </a:cubicBezTo>
                  <a:cubicBezTo>
                    <a:pt x="70" y="322"/>
                    <a:pt x="72" y="309"/>
                    <a:pt x="70" y="301"/>
                  </a:cubicBezTo>
                  <a:cubicBezTo>
                    <a:pt x="48" y="261"/>
                    <a:pt x="56" y="202"/>
                    <a:pt x="83" y="154"/>
                  </a:cubicBezTo>
                  <a:cubicBezTo>
                    <a:pt x="109" y="107"/>
                    <a:pt x="149" y="67"/>
                    <a:pt x="195" y="51"/>
                  </a:cubicBezTo>
                  <a:lnTo>
                    <a:pt x="227" y="64"/>
                  </a:lnTo>
                  <a:cubicBezTo>
                    <a:pt x="229" y="64"/>
                    <a:pt x="231" y="65"/>
                    <a:pt x="233" y="65"/>
                  </a:cubicBezTo>
                  <a:cubicBezTo>
                    <a:pt x="243" y="65"/>
                    <a:pt x="254" y="59"/>
                    <a:pt x="259" y="51"/>
                  </a:cubicBezTo>
                  <a:cubicBezTo>
                    <a:pt x="267" y="40"/>
                    <a:pt x="264" y="27"/>
                    <a:pt x="253" y="21"/>
                  </a:cubicBezTo>
                  <a:lnTo>
                    <a:pt x="213" y="3"/>
                  </a:lnTo>
                  <a:cubicBezTo>
                    <a:pt x="212" y="1"/>
                    <a:pt x="209" y="1"/>
                    <a:pt x="206"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6"/>
            <p:cNvSpPr/>
            <p:nvPr/>
          </p:nvSpPr>
          <p:spPr>
            <a:xfrm>
              <a:off x="3180025" y="928201"/>
              <a:ext cx="6893" cy="26317"/>
            </a:xfrm>
            <a:custGeom>
              <a:avLst/>
              <a:gdLst/>
              <a:ahLst/>
              <a:cxnLst/>
              <a:rect l="l" t="t" r="r" b="b"/>
              <a:pathLst>
                <a:path w="291" h="1111" extrusionOk="0">
                  <a:moveTo>
                    <a:pt x="75" y="0"/>
                  </a:moveTo>
                  <a:cubicBezTo>
                    <a:pt x="61" y="0"/>
                    <a:pt x="48" y="5"/>
                    <a:pt x="45" y="19"/>
                  </a:cubicBezTo>
                  <a:cubicBezTo>
                    <a:pt x="0" y="163"/>
                    <a:pt x="48" y="298"/>
                    <a:pt x="93" y="402"/>
                  </a:cubicBezTo>
                  <a:cubicBezTo>
                    <a:pt x="104" y="426"/>
                    <a:pt x="117" y="450"/>
                    <a:pt x="128" y="472"/>
                  </a:cubicBezTo>
                  <a:cubicBezTo>
                    <a:pt x="171" y="557"/>
                    <a:pt x="213" y="645"/>
                    <a:pt x="224" y="741"/>
                  </a:cubicBezTo>
                  <a:cubicBezTo>
                    <a:pt x="237" y="850"/>
                    <a:pt x="197" y="999"/>
                    <a:pt x="80" y="1068"/>
                  </a:cubicBezTo>
                  <a:cubicBezTo>
                    <a:pt x="72" y="1079"/>
                    <a:pt x="64" y="1092"/>
                    <a:pt x="72" y="1100"/>
                  </a:cubicBezTo>
                  <a:cubicBezTo>
                    <a:pt x="75" y="1106"/>
                    <a:pt x="75" y="1108"/>
                    <a:pt x="77" y="1108"/>
                  </a:cubicBezTo>
                  <a:cubicBezTo>
                    <a:pt x="81" y="1110"/>
                    <a:pt x="85" y="1110"/>
                    <a:pt x="90" y="1110"/>
                  </a:cubicBezTo>
                  <a:cubicBezTo>
                    <a:pt x="94" y="1110"/>
                    <a:pt x="99" y="1110"/>
                    <a:pt x="104" y="1108"/>
                  </a:cubicBezTo>
                  <a:cubicBezTo>
                    <a:pt x="240" y="1026"/>
                    <a:pt x="290" y="858"/>
                    <a:pt x="275" y="733"/>
                  </a:cubicBezTo>
                  <a:cubicBezTo>
                    <a:pt x="261" y="629"/>
                    <a:pt x="219" y="538"/>
                    <a:pt x="173" y="450"/>
                  </a:cubicBezTo>
                  <a:cubicBezTo>
                    <a:pt x="165" y="426"/>
                    <a:pt x="152" y="402"/>
                    <a:pt x="141" y="378"/>
                  </a:cubicBezTo>
                  <a:cubicBezTo>
                    <a:pt x="99" y="282"/>
                    <a:pt x="51" y="157"/>
                    <a:pt x="91" y="27"/>
                  </a:cubicBezTo>
                  <a:cubicBezTo>
                    <a:pt x="93" y="13"/>
                    <a:pt x="88" y="3"/>
                    <a:pt x="75"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6"/>
            <p:cNvSpPr/>
            <p:nvPr/>
          </p:nvSpPr>
          <p:spPr>
            <a:xfrm>
              <a:off x="3186515" y="945777"/>
              <a:ext cx="6775" cy="10588"/>
            </a:xfrm>
            <a:custGeom>
              <a:avLst/>
              <a:gdLst/>
              <a:ahLst/>
              <a:cxnLst/>
              <a:rect l="l" t="t" r="r" b="b"/>
              <a:pathLst>
                <a:path w="286" h="447" extrusionOk="0">
                  <a:moveTo>
                    <a:pt x="241" y="1"/>
                  </a:moveTo>
                  <a:cubicBezTo>
                    <a:pt x="237" y="1"/>
                    <a:pt x="233" y="2"/>
                    <a:pt x="230" y="4"/>
                  </a:cubicBezTo>
                  <a:cubicBezTo>
                    <a:pt x="216" y="9"/>
                    <a:pt x="211" y="23"/>
                    <a:pt x="214" y="33"/>
                  </a:cubicBezTo>
                  <a:cubicBezTo>
                    <a:pt x="238" y="95"/>
                    <a:pt x="227" y="169"/>
                    <a:pt x="190" y="244"/>
                  </a:cubicBezTo>
                  <a:cubicBezTo>
                    <a:pt x="150" y="316"/>
                    <a:pt x="91" y="374"/>
                    <a:pt x="19" y="404"/>
                  </a:cubicBezTo>
                  <a:cubicBezTo>
                    <a:pt x="6" y="409"/>
                    <a:pt x="1" y="422"/>
                    <a:pt x="3" y="433"/>
                  </a:cubicBezTo>
                  <a:cubicBezTo>
                    <a:pt x="3" y="436"/>
                    <a:pt x="6" y="441"/>
                    <a:pt x="11" y="443"/>
                  </a:cubicBezTo>
                  <a:cubicBezTo>
                    <a:pt x="14" y="445"/>
                    <a:pt x="18" y="447"/>
                    <a:pt x="23" y="447"/>
                  </a:cubicBezTo>
                  <a:cubicBezTo>
                    <a:pt x="27" y="447"/>
                    <a:pt x="31" y="446"/>
                    <a:pt x="35" y="443"/>
                  </a:cubicBezTo>
                  <a:cubicBezTo>
                    <a:pt x="118" y="409"/>
                    <a:pt x="190" y="342"/>
                    <a:pt x="232" y="260"/>
                  </a:cubicBezTo>
                  <a:cubicBezTo>
                    <a:pt x="278" y="177"/>
                    <a:pt x="286" y="87"/>
                    <a:pt x="259" y="15"/>
                  </a:cubicBezTo>
                  <a:cubicBezTo>
                    <a:pt x="257" y="7"/>
                    <a:pt x="250" y="1"/>
                    <a:pt x="241"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6"/>
            <p:cNvSpPr/>
            <p:nvPr/>
          </p:nvSpPr>
          <p:spPr>
            <a:xfrm>
              <a:off x="3173084" y="942366"/>
              <a:ext cx="4548" cy="11867"/>
            </a:xfrm>
            <a:custGeom>
              <a:avLst/>
              <a:gdLst/>
              <a:ahLst/>
              <a:cxnLst/>
              <a:rect l="l" t="t" r="r" b="b"/>
              <a:pathLst>
                <a:path w="192" h="501" extrusionOk="0">
                  <a:moveTo>
                    <a:pt x="51" y="0"/>
                  </a:moveTo>
                  <a:cubicBezTo>
                    <a:pt x="44" y="0"/>
                    <a:pt x="36" y="2"/>
                    <a:pt x="32" y="7"/>
                  </a:cubicBezTo>
                  <a:cubicBezTo>
                    <a:pt x="21" y="17"/>
                    <a:pt x="19" y="33"/>
                    <a:pt x="27" y="41"/>
                  </a:cubicBezTo>
                  <a:cubicBezTo>
                    <a:pt x="139" y="140"/>
                    <a:pt x="128" y="345"/>
                    <a:pt x="11" y="465"/>
                  </a:cubicBezTo>
                  <a:cubicBezTo>
                    <a:pt x="0" y="473"/>
                    <a:pt x="0" y="486"/>
                    <a:pt x="11" y="497"/>
                  </a:cubicBezTo>
                  <a:cubicBezTo>
                    <a:pt x="14" y="499"/>
                    <a:pt x="18" y="501"/>
                    <a:pt x="22" y="501"/>
                  </a:cubicBezTo>
                  <a:cubicBezTo>
                    <a:pt x="30" y="501"/>
                    <a:pt x="38" y="495"/>
                    <a:pt x="45" y="486"/>
                  </a:cubicBezTo>
                  <a:cubicBezTo>
                    <a:pt x="181" y="348"/>
                    <a:pt x="192" y="121"/>
                    <a:pt x="64" y="4"/>
                  </a:cubicBezTo>
                  <a:cubicBezTo>
                    <a:pt x="62" y="2"/>
                    <a:pt x="57" y="0"/>
                    <a:pt x="51"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6"/>
            <p:cNvSpPr/>
            <p:nvPr/>
          </p:nvSpPr>
          <p:spPr>
            <a:xfrm>
              <a:off x="3163609" y="948928"/>
              <a:ext cx="4880" cy="11939"/>
            </a:xfrm>
            <a:custGeom>
              <a:avLst/>
              <a:gdLst/>
              <a:ahLst/>
              <a:cxnLst/>
              <a:rect l="l" t="t" r="r" b="b"/>
              <a:pathLst>
                <a:path w="206" h="504" extrusionOk="0">
                  <a:moveTo>
                    <a:pt x="32" y="1"/>
                  </a:moveTo>
                  <a:cubicBezTo>
                    <a:pt x="23" y="1"/>
                    <a:pt x="12" y="7"/>
                    <a:pt x="8" y="15"/>
                  </a:cubicBezTo>
                  <a:cubicBezTo>
                    <a:pt x="0" y="23"/>
                    <a:pt x="0" y="36"/>
                    <a:pt x="14" y="44"/>
                  </a:cubicBezTo>
                  <a:cubicBezTo>
                    <a:pt x="86" y="76"/>
                    <a:pt x="131" y="143"/>
                    <a:pt x="144" y="231"/>
                  </a:cubicBezTo>
                  <a:cubicBezTo>
                    <a:pt x="158" y="313"/>
                    <a:pt x="134" y="398"/>
                    <a:pt x="78" y="465"/>
                  </a:cubicBezTo>
                  <a:cubicBezTo>
                    <a:pt x="67" y="476"/>
                    <a:pt x="70" y="492"/>
                    <a:pt x="80" y="500"/>
                  </a:cubicBezTo>
                  <a:cubicBezTo>
                    <a:pt x="84" y="503"/>
                    <a:pt x="89" y="504"/>
                    <a:pt x="93" y="504"/>
                  </a:cubicBezTo>
                  <a:cubicBezTo>
                    <a:pt x="100" y="504"/>
                    <a:pt x="107" y="500"/>
                    <a:pt x="112" y="497"/>
                  </a:cubicBezTo>
                  <a:cubicBezTo>
                    <a:pt x="174" y="417"/>
                    <a:pt x="206" y="316"/>
                    <a:pt x="192" y="220"/>
                  </a:cubicBezTo>
                  <a:cubicBezTo>
                    <a:pt x="179" y="124"/>
                    <a:pt x="120" y="44"/>
                    <a:pt x="40" y="4"/>
                  </a:cubicBezTo>
                  <a:cubicBezTo>
                    <a:pt x="38" y="2"/>
                    <a:pt x="35" y="1"/>
                    <a:pt x="32"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6"/>
            <p:cNvSpPr/>
            <p:nvPr/>
          </p:nvSpPr>
          <p:spPr>
            <a:xfrm>
              <a:off x="3155224" y="971786"/>
              <a:ext cx="12768" cy="10636"/>
            </a:xfrm>
            <a:custGeom>
              <a:avLst/>
              <a:gdLst/>
              <a:ahLst/>
              <a:cxnLst/>
              <a:rect l="l" t="t" r="r" b="b"/>
              <a:pathLst>
                <a:path w="539" h="449" extrusionOk="0">
                  <a:moveTo>
                    <a:pt x="500" y="0"/>
                  </a:moveTo>
                  <a:cubicBezTo>
                    <a:pt x="497" y="0"/>
                    <a:pt x="495" y="0"/>
                    <a:pt x="493" y="1"/>
                  </a:cubicBezTo>
                  <a:cubicBezTo>
                    <a:pt x="480" y="9"/>
                    <a:pt x="469" y="17"/>
                    <a:pt x="472" y="30"/>
                  </a:cubicBezTo>
                  <a:cubicBezTo>
                    <a:pt x="488" y="131"/>
                    <a:pt x="442" y="249"/>
                    <a:pt x="352" y="321"/>
                  </a:cubicBezTo>
                  <a:cubicBezTo>
                    <a:pt x="286" y="373"/>
                    <a:pt x="202" y="404"/>
                    <a:pt x="123" y="404"/>
                  </a:cubicBezTo>
                  <a:cubicBezTo>
                    <a:pt x="92" y="404"/>
                    <a:pt x="63" y="399"/>
                    <a:pt x="35" y="390"/>
                  </a:cubicBezTo>
                  <a:cubicBezTo>
                    <a:pt x="31" y="388"/>
                    <a:pt x="28" y="388"/>
                    <a:pt x="25" y="388"/>
                  </a:cubicBezTo>
                  <a:cubicBezTo>
                    <a:pt x="15" y="388"/>
                    <a:pt x="7" y="393"/>
                    <a:pt x="3" y="403"/>
                  </a:cubicBezTo>
                  <a:cubicBezTo>
                    <a:pt x="0" y="414"/>
                    <a:pt x="0" y="424"/>
                    <a:pt x="8" y="430"/>
                  </a:cubicBezTo>
                  <a:cubicBezTo>
                    <a:pt x="13" y="430"/>
                    <a:pt x="13" y="430"/>
                    <a:pt x="16" y="432"/>
                  </a:cubicBezTo>
                  <a:cubicBezTo>
                    <a:pt x="50" y="443"/>
                    <a:pt x="85" y="448"/>
                    <a:pt x="122" y="448"/>
                  </a:cubicBezTo>
                  <a:cubicBezTo>
                    <a:pt x="213" y="448"/>
                    <a:pt x="309" y="415"/>
                    <a:pt x="381" y="352"/>
                  </a:cubicBezTo>
                  <a:cubicBezTo>
                    <a:pt x="482" y="270"/>
                    <a:pt x="538" y="134"/>
                    <a:pt x="520" y="17"/>
                  </a:cubicBezTo>
                  <a:cubicBezTo>
                    <a:pt x="520" y="6"/>
                    <a:pt x="510" y="0"/>
                    <a:pt x="50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6"/>
            <p:cNvSpPr/>
            <p:nvPr/>
          </p:nvSpPr>
          <p:spPr>
            <a:xfrm>
              <a:off x="3157237" y="967593"/>
              <a:ext cx="5140" cy="8693"/>
            </a:xfrm>
            <a:custGeom>
              <a:avLst/>
              <a:gdLst/>
              <a:ahLst/>
              <a:cxnLst/>
              <a:rect l="l" t="t" r="r" b="b"/>
              <a:pathLst>
                <a:path w="217" h="367" extrusionOk="0">
                  <a:moveTo>
                    <a:pt x="156" y="1"/>
                  </a:moveTo>
                  <a:cubicBezTo>
                    <a:pt x="150" y="1"/>
                    <a:pt x="144" y="2"/>
                    <a:pt x="139" y="5"/>
                  </a:cubicBezTo>
                  <a:cubicBezTo>
                    <a:pt x="131" y="15"/>
                    <a:pt x="128" y="29"/>
                    <a:pt x="134" y="39"/>
                  </a:cubicBezTo>
                  <a:cubicBezTo>
                    <a:pt x="163" y="82"/>
                    <a:pt x="168" y="138"/>
                    <a:pt x="144" y="199"/>
                  </a:cubicBezTo>
                  <a:cubicBezTo>
                    <a:pt x="120" y="258"/>
                    <a:pt x="75" y="306"/>
                    <a:pt x="22" y="324"/>
                  </a:cubicBezTo>
                  <a:cubicBezTo>
                    <a:pt x="8" y="332"/>
                    <a:pt x="0" y="340"/>
                    <a:pt x="3" y="354"/>
                  </a:cubicBezTo>
                  <a:cubicBezTo>
                    <a:pt x="3" y="359"/>
                    <a:pt x="8" y="362"/>
                    <a:pt x="11" y="364"/>
                  </a:cubicBezTo>
                  <a:cubicBezTo>
                    <a:pt x="14" y="366"/>
                    <a:pt x="17" y="366"/>
                    <a:pt x="20" y="366"/>
                  </a:cubicBezTo>
                  <a:cubicBezTo>
                    <a:pt x="24" y="366"/>
                    <a:pt x="27" y="366"/>
                    <a:pt x="30" y="364"/>
                  </a:cubicBezTo>
                  <a:cubicBezTo>
                    <a:pt x="102" y="338"/>
                    <a:pt x="158" y="282"/>
                    <a:pt x="187" y="207"/>
                  </a:cubicBezTo>
                  <a:cubicBezTo>
                    <a:pt x="216" y="135"/>
                    <a:pt x="211" y="61"/>
                    <a:pt x="174" y="7"/>
                  </a:cubicBezTo>
                  <a:cubicBezTo>
                    <a:pt x="171" y="3"/>
                    <a:pt x="164" y="1"/>
                    <a:pt x="156"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36"/>
            <p:cNvSpPr/>
            <p:nvPr/>
          </p:nvSpPr>
          <p:spPr>
            <a:xfrm>
              <a:off x="3172255" y="959468"/>
              <a:ext cx="10186" cy="12317"/>
            </a:xfrm>
            <a:custGeom>
              <a:avLst/>
              <a:gdLst/>
              <a:ahLst/>
              <a:cxnLst/>
              <a:rect l="l" t="t" r="r" b="b"/>
              <a:pathLst>
                <a:path w="430" h="520" extrusionOk="0">
                  <a:moveTo>
                    <a:pt x="397" y="1"/>
                  </a:moveTo>
                  <a:cubicBezTo>
                    <a:pt x="396" y="1"/>
                    <a:pt x="394" y="1"/>
                    <a:pt x="392" y="1"/>
                  </a:cubicBezTo>
                  <a:cubicBezTo>
                    <a:pt x="379" y="4"/>
                    <a:pt x="368" y="15"/>
                    <a:pt x="368" y="28"/>
                  </a:cubicBezTo>
                  <a:cubicBezTo>
                    <a:pt x="379" y="214"/>
                    <a:pt x="219" y="417"/>
                    <a:pt x="22" y="473"/>
                  </a:cubicBezTo>
                  <a:cubicBezTo>
                    <a:pt x="8" y="481"/>
                    <a:pt x="0" y="492"/>
                    <a:pt x="3" y="505"/>
                  </a:cubicBezTo>
                  <a:cubicBezTo>
                    <a:pt x="6" y="510"/>
                    <a:pt x="8" y="516"/>
                    <a:pt x="14" y="518"/>
                  </a:cubicBezTo>
                  <a:cubicBezTo>
                    <a:pt x="16" y="519"/>
                    <a:pt x="18" y="520"/>
                    <a:pt x="20" y="520"/>
                  </a:cubicBezTo>
                  <a:cubicBezTo>
                    <a:pt x="25" y="520"/>
                    <a:pt x="29" y="518"/>
                    <a:pt x="32" y="513"/>
                  </a:cubicBezTo>
                  <a:cubicBezTo>
                    <a:pt x="254" y="454"/>
                    <a:pt x="429" y="225"/>
                    <a:pt x="419" y="17"/>
                  </a:cubicBezTo>
                  <a:cubicBezTo>
                    <a:pt x="416" y="8"/>
                    <a:pt x="408" y="1"/>
                    <a:pt x="397"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36"/>
            <p:cNvSpPr/>
            <p:nvPr/>
          </p:nvSpPr>
          <p:spPr>
            <a:xfrm>
              <a:off x="3183033" y="962808"/>
              <a:ext cx="5211" cy="6751"/>
            </a:xfrm>
            <a:custGeom>
              <a:avLst/>
              <a:gdLst/>
              <a:ahLst/>
              <a:cxnLst/>
              <a:rect l="l" t="t" r="r" b="b"/>
              <a:pathLst>
                <a:path w="220" h="285" extrusionOk="0">
                  <a:moveTo>
                    <a:pt x="194" y="0"/>
                  </a:moveTo>
                  <a:cubicBezTo>
                    <a:pt x="183" y="0"/>
                    <a:pt x="174" y="9"/>
                    <a:pt x="171" y="20"/>
                  </a:cubicBezTo>
                  <a:cubicBezTo>
                    <a:pt x="153" y="105"/>
                    <a:pt x="94" y="188"/>
                    <a:pt x="17" y="239"/>
                  </a:cubicBezTo>
                  <a:cubicBezTo>
                    <a:pt x="4" y="249"/>
                    <a:pt x="1" y="263"/>
                    <a:pt x="6" y="273"/>
                  </a:cubicBezTo>
                  <a:cubicBezTo>
                    <a:pt x="12" y="276"/>
                    <a:pt x="12" y="279"/>
                    <a:pt x="14" y="279"/>
                  </a:cubicBezTo>
                  <a:cubicBezTo>
                    <a:pt x="19" y="282"/>
                    <a:pt x="24" y="284"/>
                    <a:pt x="28" y="284"/>
                  </a:cubicBezTo>
                  <a:cubicBezTo>
                    <a:pt x="33" y="284"/>
                    <a:pt x="38" y="282"/>
                    <a:pt x="44" y="276"/>
                  </a:cubicBezTo>
                  <a:cubicBezTo>
                    <a:pt x="134" y="217"/>
                    <a:pt x="201" y="121"/>
                    <a:pt x="219" y="23"/>
                  </a:cubicBezTo>
                  <a:cubicBezTo>
                    <a:pt x="219" y="15"/>
                    <a:pt x="214" y="2"/>
                    <a:pt x="201" y="2"/>
                  </a:cubicBezTo>
                  <a:cubicBezTo>
                    <a:pt x="198" y="1"/>
                    <a:pt x="196" y="0"/>
                    <a:pt x="194"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36"/>
            <p:cNvSpPr/>
            <p:nvPr/>
          </p:nvSpPr>
          <p:spPr>
            <a:xfrm>
              <a:off x="3171995" y="975197"/>
              <a:ext cx="3814" cy="1540"/>
            </a:xfrm>
            <a:custGeom>
              <a:avLst/>
              <a:gdLst/>
              <a:ahLst/>
              <a:cxnLst/>
              <a:rect l="l" t="t" r="r" b="b"/>
              <a:pathLst>
                <a:path w="161" h="65" extrusionOk="0">
                  <a:moveTo>
                    <a:pt x="142" y="0"/>
                  </a:moveTo>
                  <a:cubicBezTo>
                    <a:pt x="140" y="0"/>
                    <a:pt x="138" y="0"/>
                    <a:pt x="137" y="1"/>
                  </a:cubicBezTo>
                  <a:lnTo>
                    <a:pt x="22" y="17"/>
                  </a:lnTo>
                  <a:cubicBezTo>
                    <a:pt x="11" y="19"/>
                    <a:pt x="1" y="30"/>
                    <a:pt x="1" y="43"/>
                  </a:cubicBezTo>
                  <a:cubicBezTo>
                    <a:pt x="1" y="51"/>
                    <a:pt x="3" y="57"/>
                    <a:pt x="11" y="59"/>
                  </a:cubicBezTo>
                  <a:cubicBezTo>
                    <a:pt x="14" y="65"/>
                    <a:pt x="17" y="65"/>
                    <a:pt x="22" y="65"/>
                  </a:cubicBezTo>
                  <a:lnTo>
                    <a:pt x="137" y="46"/>
                  </a:lnTo>
                  <a:cubicBezTo>
                    <a:pt x="150" y="43"/>
                    <a:pt x="161" y="33"/>
                    <a:pt x="161" y="19"/>
                  </a:cubicBezTo>
                  <a:cubicBezTo>
                    <a:pt x="161" y="8"/>
                    <a:pt x="153" y="0"/>
                    <a:pt x="142"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36"/>
            <p:cNvSpPr/>
            <p:nvPr/>
          </p:nvSpPr>
          <p:spPr>
            <a:xfrm>
              <a:off x="3169105" y="960274"/>
              <a:ext cx="3932" cy="4903"/>
            </a:xfrm>
            <a:custGeom>
              <a:avLst/>
              <a:gdLst/>
              <a:ahLst/>
              <a:cxnLst/>
              <a:rect l="l" t="t" r="r" b="b"/>
              <a:pathLst>
                <a:path w="166" h="207" extrusionOk="0">
                  <a:moveTo>
                    <a:pt x="138" y="0"/>
                  </a:moveTo>
                  <a:cubicBezTo>
                    <a:pt x="128" y="0"/>
                    <a:pt x="119" y="8"/>
                    <a:pt x="115" y="18"/>
                  </a:cubicBezTo>
                  <a:cubicBezTo>
                    <a:pt x="93" y="74"/>
                    <a:pt x="56" y="127"/>
                    <a:pt x="8" y="167"/>
                  </a:cubicBezTo>
                  <a:cubicBezTo>
                    <a:pt x="0" y="178"/>
                    <a:pt x="0" y="191"/>
                    <a:pt x="6" y="202"/>
                  </a:cubicBezTo>
                  <a:lnTo>
                    <a:pt x="8" y="204"/>
                  </a:lnTo>
                  <a:cubicBezTo>
                    <a:pt x="12" y="206"/>
                    <a:pt x="16" y="206"/>
                    <a:pt x="20" y="206"/>
                  </a:cubicBezTo>
                  <a:cubicBezTo>
                    <a:pt x="27" y="206"/>
                    <a:pt x="34" y="205"/>
                    <a:pt x="40" y="202"/>
                  </a:cubicBezTo>
                  <a:cubicBezTo>
                    <a:pt x="93" y="154"/>
                    <a:pt x="136" y="90"/>
                    <a:pt x="160" y="29"/>
                  </a:cubicBezTo>
                  <a:cubicBezTo>
                    <a:pt x="165" y="15"/>
                    <a:pt x="160" y="5"/>
                    <a:pt x="147" y="2"/>
                  </a:cubicBezTo>
                  <a:cubicBezTo>
                    <a:pt x="144" y="1"/>
                    <a:pt x="141" y="0"/>
                    <a:pt x="138"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36"/>
            <p:cNvSpPr/>
            <p:nvPr/>
          </p:nvSpPr>
          <p:spPr>
            <a:xfrm>
              <a:off x="3188481" y="920882"/>
              <a:ext cx="10304" cy="26767"/>
            </a:xfrm>
            <a:custGeom>
              <a:avLst/>
              <a:gdLst/>
              <a:ahLst/>
              <a:cxnLst/>
              <a:rect l="l" t="t" r="r" b="b"/>
              <a:pathLst>
                <a:path w="435" h="1130" extrusionOk="0">
                  <a:moveTo>
                    <a:pt x="110" y="1"/>
                  </a:moveTo>
                  <a:cubicBezTo>
                    <a:pt x="100" y="1"/>
                    <a:pt x="92" y="6"/>
                    <a:pt x="88" y="16"/>
                  </a:cubicBezTo>
                  <a:cubicBezTo>
                    <a:pt x="0" y="173"/>
                    <a:pt x="51" y="336"/>
                    <a:pt x="91" y="418"/>
                  </a:cubicBezTo>
                  <a:cubicBezTo>
                    <a:pt x="120" y="485"/>
                    <a:pt x="163" y="549"/>
                    <a:pt x="203" y="607"/>
                  </a:cubicBezTo>
                  <a:cubicBezTo>
                    <a:pt x="235" y="650"/>
                    <a:pt x="264" y="695"/>
                    <a:pt x="290" y="741"/>
                  </a:cubicBezTo>
                  <a:cubicBezTo>
                    <a:pt x="362" y="871"/>
                    <a:pt x="384" y="994"/>
                    <a:pt x="346" y="1100"/>
                  </a:cubicBezTo>
                  <a:cubicBezTo>
                    <a:pt x="344" y="1111"/>
                    <a:pt x="346" y="1122"/>
                    <a:pt x="354" y="1124"/>
                  </a:cubicBezTo>
                  <a:cubicBezTo>
                    <a:pt x="357" y="1124"/>
                    <a:pt x="360" y="1127"/>
                    <a:pt x="362" y="1130"/>
                  </a:cubicBezTo>
                  <a:cubicBezTo>
                    <a:pt x="376" y="1130"/>
                    <a:pt x="389" y="1124"/>
                    <a:pt x="394" y="1111"/>
                  </a:cubicBezTo>
                  <a:cubicBezTo>
                    <a:pt x="434" y="991"/>
                    <a:pt x="413" y="858"/>
                    <a:pt x="333" y="717"/>
                  </a:cubicBezTo>
                  <a:cubicBezTo>
                    <a:pt x="306" y="671"/>
                    <a:pt x="277" y="623"/>
                    <a:pt x="248" y="581"/>
                  </a:cubicBezTo>
                  <a:cubicBezTo>
                    <a:pt x="208" y="522"/>
                    <a:pt x="168" y="461"/>
                    <a:pt x="136" y="394"/>
                  </a:cubicBezTo>
                  <a:cubicBezTo>
                    <a:pt x="77" y="269"/>
                    <a:pt x="75" y="136"/>
                    <a:pt x="131" y="32"/>
                  </a:cubicBezTo>
                  <a:cubicBezTo>
                    <a:pt x="136" y="19"/>
                    <a:pt x="133" y="8"/>
                    <a:pt x="120" y="3"/>
                  </a:cubicBezTo>
                  <a:cubicBezTo>
                    <a:pt x="117" y="1"/>
                    <a:pt x="113" y="1"/>
                    <a:pt x="110"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36"/>
            <p:cNvSpPr/>
            <p:nvPr/>
          </p:nvSpPr>
          <p:spPr>
            <a:xfrm>
              <a:off x="3195351" y="925477"/>
              <a:ext cx="3624" cy="5567"/>
            </a:xfrm>
            <a:custGeom>
              <a:avLst/>
              <a:gdLst/>
              <a:ahLst/>
              <a:cxnLst/>
              <a:rect l="l" t="t" r="r" b="b"/>
              <a:pathLst>
                <a:path w="153" h="235" extrusionOk="0">
                  <a:moveTo>
                    <a:pt x="27" y="0"/>
                  </a:moveTo>
                  <a:cubicBezTo>
                    <a:pt x="14" y="3"/>
                    <a:pt x="3" y="14"/>
                    <a:pt x="3" y="27"/>
                  </a:cubicBezTo>
                  <a:cubicBezTo>
                    <a:pt x="0" y="112"/>
                    <a:pt x="40" y="187"/>
                    <a:pt x="110" y="232"/>
                  </a:cubicBezTo>
                  <a:cubicBezTo>
                    <a:pt x="113" y="234"/>
                    <a:pt x="117" y="235"/>
                    <a:pt x="120" y="235"/>
                  </a:cubicBezTo>
                  <a:cubicBezTo>
                    <a:pt x="129" y="235"/>
                    <a:pt x="137" y="231"/>
                    <a:pt x="144" y="222"/>
                  </a:cubicBezTo>
                  <a:cubicBezTo>
                    <a:pt x="152" y="211"/>
                    <a:pt x="150" y="198"/>
                    <a:pt x="139" y="192"/>
                  </a:cubicBezTo>
                  <a:cubicBezTo>
                    <a:pt x="83" y="155"/>
                    <a:pt x="51" y="91"/>
                    <a:pt x="51" y="22"/>
                  </a:cubicBezTo>
                  <a:cubicBezTo>
                    <a:pt x="51" y="8"/>
                    <a:pt x="40" y="0"/>
                    <a:pt x="27"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36"/>
            <p:cNvSpPr/>
            <p:nvPr/>
          </p:nvSpPr>
          <p:spPr>
            <a:xfrm>
              <a:off x="3169792" y="906053"/>
              <a:ext cx="12578" cy="8030"/>
            </a:xfrm>
            <a:custGeom>
              <a:avLst/>
              <a:gdLst/>
              <a:ahLst/>
              <a:cxnLst/>
              <a:rect l="l" t="t" r="r" b="b"/>
              <a:pathLst>
                <a:path w="531" h="339" extrusionOk="0">
                  <a:moveTo>
                    <a:pt x="371" y="1"/>
                  </a:moveTo>
                  <a:cubicBezTo>
                    <a:pt x="356" y="1"/>
                    <a:pt x="341" y="2"/>
                    <a:pt x="326" y="5"/>
                  </a:cubicBezTo>
                  <a:cubicBezTo>
                    <a:pt x="259" y="19"/>
                    <a:pt x="187" y="61"/>
                    <a:pt x="131" y="125"/>
                  </a:cubicBezTo>
                  <a:cubicBezTo>
                    <a:pt x="78" y="181"/>
                    <a:pt x="43" y="245"/>
                    <a:pt x="6" y="309"/>
                  </a:cubicBezTo>
                  <a:cubicBezTo>
                    <a:pt x="1" y="320"/>
                    <a:pt x="3" y="328"/>
                    <a:pt x="14" y="336"/>
                  </a:cubicBezTo>
                  <a:cubicBezTo>
                    <a:pt x="19" y="337"/>
                    <a:pt x="24" y="338"/>
                    <a:pt x="28" y="338"/>
                  </a:cubicBezTo>
                  <a:cubicBezTo>
                    <a:pt x="37" y="338"/>
                    <a:pt x="44" y="334"/>
                    <a:pt x="46" y="325"/>
                  </a:cubicBezTo>
                  <a:cubicBezTo>
                    <a:pt x="80" y="264"/>
                    <a:pt x="112" y="202"/>
                    <a:pt x="160" y="152"/>
                  </a:cubicBezTo>
                  <a:cubicBezTo>
                    <a:pt x="211" y="96"/>
                    <a:pt x="270" y="59"/>
                    <a:pt x="326" y="48"/>
                  </a:cubicBezTo>
                  <a:cubicBezTo>
                    <a:pt x="336" y="46"/>
                    <a:pt x="346" y="45"/>
                    <a:pt x="356" y="45"/>
                  </a:cubicBezTo>
                  <a:cubicBezTo>
                    <a:pt x="409" y="45"/>
                    <a:pt x="457" y="68"/>
                    <a:pt x="477" y="104"/>
                  </a:cubicBezTo>
                  <a:cubicBezTo>
                    <a:pt x="481" y="111"/>
                    <a:pt x="488" y="116"/>
                    <a:pt x="496" y="116"/>
                  </a:cubicBezTo>
                  <a:cubicBezTo>
                    <a:pt x="500" y="116"/>
                    <a:pt x="505" y="115"/>
                    <a:pt x="509" y="112"/>
                  </a:cubicBezTo>
                  <a:cubicBezTo>
                    <a:pt x="523" y="107"/>
                    <a:pt x="531" y="91"/>
                    <a:pt x="523" y="83"/>
                  </a:cubicBezTo>
                  <a:cubicBezTo>
                    <a:pt x="499" y="30"/>
                    <a:pt x="439" y="1"/>
                    <a:pt x="371"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36"/>
            <p:cNvSpPr/>
            <p:nvPr/>
          </p:nvSpPr>
          <p:spPr>
            <a:xfrm>
              <a:off x="3166949" y="903969"/>
              <a:ext cx="4832" cy="5069"/>
            </a:xfrm>
            <a:custGeom>
              <a:avLst/>
              <a:gdLst/>
              <a:ahLst/>
              <a:cxnLst/>
              <a:rect l="l" t="t" r="r" b="b"/>
              <a:pathLst>
                <a:path w="204" h="214" extrusionOk="0">
                  <a:moveTo>
                    <a:pt x="183" y="0"/>
                  </a:moveTo>
                  <a:cubicBezTo>
                    <a:pt x="180" y="0"/>
                    <a:pt x="175" y="1"/>
                    <a:pt x="171" y="3"/>
                  </a:cubicBezTo>
                  <a:cubicBezTo>
                    <a:pt x="94" y="40"/>
                    <a:pt x="30" y="109"/>
                    <a:pt x="3" y="187"/>
                  </a:cubicBezTo>
                  <a:cubicBezTo>
                    <a:pt x="1" y="197"/>
                    <a:pt x="3" y="208"/>
                    <a:pt x="11" y="211"/>
                  </a:cubicBezTo>
                  <a:cubicBezTo>
                    <a:pt x="14" y="211"/>
                    <a:pt x="17" y="211"/>
                    <a:pt x="17" y="213"/>
                  </a:cubicBezTo>
                  <a:cubicBezTo>
                    <a:pt x="19" y="214"/>
                    <a:pt x="21" y="214"/>
                    <a:pt x="23" y="214"/>
                  </a:cubicBezTo>
                  <a:cubicBezTo>
                    <a:pt x="34" y="214"/>
                    <a:pt x="44" y="208"/>
                    <a:pt x="46" y="197"/>
                  </a:cubicBezTo>
                  <a:cubicBezTo>
                    <a:pt x="70" y="133"/>
                    <a:pt x="123" y="77"/>
                    <a:pt x="187" y="43"/>
                  </a:cubicBezTo>
                  <a:cubicBezTo>
                    <a:pt x="200" y="37"/>
                    <a:pt x="203" y="24"/>
                    <a:pt x="200" y="13"/>
                  </a:cubicBezTo>
                  <a:cubicBezTo>
                    <a:pt x="199" y="4"/>
                    <a:pt x="192" y="0"/>
                    <a:pt x="183"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36"/>
            <p:cNvSpPr/>
            <p:nvPr/>
          </p:nvSpPr>
          <p:spPr>
            <a:xfrm>
              <a:off x="3154205" y="899776"/>
              <a:ext cx="8599" cy="9025"/>
            </a:xfrm>
            <a:custGeom>
              <a:avLst/>
              <a:gdLst/>
              <a:ahLst/>
              <a:cxnLst/>
              <a:rect l="l" t="t" r="r" b="b"/>
              <a:pathLst>
                <a:path w="363" h="381" extrusionOk="0">
                  <a:moveTo>
                    <a:pt x="157" y="1"/>
                  </a:moveTo>
                  <a:cubicBezTo>
                    <a:pt x="156" y="1"/>
                    <a:pt x="154" y="1"/>
                    <a:pt x="152" y="1"/>
                  </a:cubicBezTo>
                  <a:cubicBezTo>
                    <a:pt x="115" y="4"/>
                    <a:pt x="83" y="25"/>
                    <a:pt x="51" y="55"/>
                  </a:cubicBezTo>
                  <a:cubicBezTo>
                    <a:pt x="22" y="92"/>
                    <a:pt x="1" y="134"/>
                    <a:pt x="1" y="177"/>
                  </a:cubicBezTo>
                  <a:cubicBezTo>
                    <a:pt x="1" y="238"/>
                    <a:pt x="38" y="292"/>
                    <a:pt x="96" y="326"/>
                  </a:cubicBezTo>
                  <a:cubicBezTo>
                    <a:pt x="104" y="334"/>
                    <a:pt x="115" y="337"/>
                    <a:pt x="126" y="340"/>
                  </a:cubicBezTo>
                  <a:cubicBezTo>
                    <a:pt x="187" y="372"/>
                    <a:pt x="264" y="377"/>
                    <a:pt x="334" y="380"/>
                  </a:cubicBezTo>
                  <a:cubicBezTo>
                    <a:pt x="335" y="380"/>
                    <a:pt x="337" y="381"/>
                    <a:pt x="340" y="381"/>
                  </a:cubicBezTo>
                  <a:cubicBezTo>
                    <a:pt x="349" y="381"/>
                    <a:pt x="358" y="372"/>
                    <a:pt x="363" y="361"/>
                  </a:cubicBezTo>
                  <a:cubicBezTo>
                    <a:pt x="363" y="348"/>
                    <a:pt x="355" y="337"/>
                    <a:pt x="342" y="337"/>
                  </a:cubicBezTo>
                  <a:cubicBezTo>
                    <a:pt x="275" y="334"/>
                    <a:pt x="206" y="326"/>
                    <a:pt x="150" y="300"/>
                  </a:cubicBezTo>
                  <a:cubicBezTo>
                    <a:pt x="102" y="281"/>
                    <a:pt x="49" y="233"/>
                    <a:pt x="49" y="172"/>
                  </a:cubicBezTo>
                  <a:cubicBezTo>
                    <a:pt x="49" y="142"/>
                    <a:pt x="62" y="110"/>
                    <a:pt x="86" y="84"/>
                  </a:cubicBezTo>
                  <a:cubicBezTo>
                    <a:pt x="104" y="65"/>
                    <a:pt x="128" y="52"/>
                    <a:pt x="152" y="47"/>
                  </a:cubicBezTo>
                  <a:cubicBezTo>
                    <a:pt x="166" y="44"/>
                    <a:pt x="174" y="33"/>
                    <a:pt x="174" y="20"/>
                  </a:cubicBezTo>
                  <a:cubicBezTo>
                    <a:pt x="174" y="8"/>
                    <a:pt x="168" y="1"/>
                    <a:pt x="157"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36"/>
            <p:cNvSpPr/>
            <p:nvPr/>
          </p:nvSpPr>
          <p:spPr>
            <a:xfrm>
              <a:off x="3161714" y="901174"/>
              <a:ext cx="1990" cy="3387"/>
            </a:xfrm>
            <a:custGeom>
              <a:avLst/>
              <a:gdLst/>
              <a:ahLst/>
              <a:cxnLst/>
              <a:rect l="l" t="t" r="r" b="b"/>
              <a:pathLst>
                <a:path w="84" h="143" extrusionOk="0">
                  <a:moveTo>
                    <a:pt x="58" y="1"/>
                  </a:moveTo>
                  <a:cubicBezTo>
                    <a:pt x="52" y="1"/>
                    <a:pt x="46" y="3"/>
                    <a:pt x="41" y="6"/>
                  </a:cubicBezTo>
                  <a:cubicBezTo>
                    <a:pt x="14" y="22"/>
                    <a:pt x="1" y="51"/>
                    <a:pt x="1" y="81"/>
                  </a:cubicBezTo>
                  <a:cubicBezTo>
                    <a:pt x="6" y="105"/>
                    <a:pt x="14" y="126"/>
                    <a:pt x="33" y="134"/>
                  </a:cubicBezTo>
                  <a:cubicBezTo>
                    <a:pt x="35" y="139"/>
                    <a:pt x="41" y="142"/>
                    <a:pt x="51" y="142"/>
                  </a:cubicBezTo>
                  <a:cubicBezTo>
                    <a:pt x="53" y="142"/>
                    <a:pt x="55" y="143"/>
                    <a:pt x="57" y="143"/>
                  </a:cubicBezTo>
                  <a:cubicBezTo>
                    <a:pt x="66" y="143"/>
                    <a:pt x="76" y="137"/>
                    <a:pt x="80" y="126"/>
                  </a:cubicBezTo>
                  <a:cubicBezTo>
                    <a:pt x="83" y="115"/>
                    <a:pt x="80" y="102"/>
                    <a:pt x="67" y="99"/>
                  </a:cubicBezTo>
                  <a:cubicBezTo>
                    <a:pt x="54" y="99"/>
                    <a:pt x="51" y="86"/>
                    <a:pt x="51" y="75"/>
                  </a:cubicBezTo>
                  <a:cubicBezTo>
                    <a:pt x="51" y="65"/>
                    <a:pt x="54" y="51"/>
                    <a:pt x="65" y="46"/>
                  </a:cubicBezTo>
                  <a:cubicBezTo>
                    <a:pt x="78" y="35"/>
                    <a:pt x="80" y="22"/>
                    <a:pt x="75" y="11"/>
                  </a:cubicBezTo>
                  <a:cubicBezTo>
                    <a:pt x="71" y="4"/>
                    <a:pt x="64" y="1"/>
                    <a:pt x="58"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36"/>
            <p:cNvSpPr/>
            <p:nvPr/>
          </p:nvSpPr>
          <p:spPr>
            <a:xfrm>
              <a:off x="3142788" y="906716"/>
              <a:ext cx="8101" cy="7225"/>
            </a:xfrm>
            <a:custGeom>
              <a:avLst/>
              <a:gdLst/>
              <a:ahLst/>
              <a:cxnLst/>
              <a:rect l="l" t="t" r="r" b="b"/>
              <a:pathLst>
                <a:path w="342" h="305" extrusionOk="0">
                  <a:moveTo>
                    <a:pt x="144" y="1"/>
                  </a:moveTo>
                  <a:cubicBezTo>
                    <a:pt x="117" y="1"/>
                    <a:pt x="87" y="9"/>
                    <a:pt x="62" y="31"/>
                  </a:cubicBezTo>
                  <a:cubicBezTo>
                    <a:pt x="27" y="57"/>
                    <a:pt x="8" y="95"/>
                    <a:pt x="6" y="132"/>
                  </a:cubicBezTo>
                  <a:cubicBezTo>
                    <a:pt x="0" y="185"/>
                    <a:pt x="27" y="233"/>
                    <a:pt x="80" y="268"/>
                  </a:cubicBezTo>
                  <a:cubicBezTo>
                    <a:pt x="80" y="268"/>
                    <a:pt x="86" y="268"/>
                    <a:pt x="80" y="270"/>
                  </a:cubicBezTo>
                  <a:cubicBezTo>
                    <a:pt x="121" y="293"/>
                    <a:pt x="168" y="304"/>
                    <a:pt x="215" y="304"/>
                  </a:cubicBezTo>
                  <a:cubicBezTo>
                    <a:pt x="252" y="304"/>
                    <a:pt x="288" y="298"/>
                    <a:pt x="320" y="284"/>
                  </a:cubicBezTo>
                  <a:cubicBezTo>
                    <a:pt x="333" y="278"/>
                    <a:pt x="341" y="262"/>
                    <a:pt x="339" y="254"/>
                  </a:cubicBezTo>
                  <a:cubicBezTo>
                    <a:pt x="335" y="247"/>
                    <a:pt x="327" y="242"/>
                    <a:pt x="317" y="242"/>
                  </a:cubicBezTo>
                  <a:cubicBezTo>
                    <a:pt x="314" y="242"/>
                    <a:pt x="310" y="242"/>
                    <a:pt x="307" y="244"/>
                  </a:cubicBezTo>
                  <a:cubicBezTo>
                    <a:pt x="282" y="255"/>
                    <a:pt x="253" y="261"/>
                    <a:pt x="224" y="261"/>
                  </a:cubicBezTo>
                  <a:cubicBezTo>
                    <a:pt x="185" y="261"/>
                    <a:pt x="144" y="250"/>
                    <a:pt x="112" y="230"/>
                  </a:cubicBezTo>
                  <a:cubicBezTo>
                    <a:pt x="88" y="217"/>
                    <a:pt x="48" y="180"/>
                    <a:pt x="51" y="126"/>
                  </a:cubicBezTo>
                  <a:cubicBezTo>
                    <a:pt x="51" y="105"/>
                    <a:pt x="67" y="81"/>
                    <a:pt x="88" y="65"/>
                  </a:cubicBezTo>
                  <a:cubicBezTo>
                    <a:pt x="98" y="58"/>
                    <a:pt x="114" y="46"/>
                    <a:pt x="135" y="46"/>
                  </a:cubicBezTo>
                  <a:cubicBezTo>
                    <a:pt x="137" y="46"/>
                    <a:pt x="139" y="46"/>
                    <a:pt x="142" y="47"/>
                  </a:cubicBezTo>
                  <a:cubicBezTo>
                    <a:pt x="155" y="47"/>
                    <a:pt x="168" y="41"/>
                    <a:pt x="171" y="28"/>
                  </a:cubicBezTo>
                  <a:cubicBezTo>
                    <a:pt x="174" y="15"/>
                    <a:pt x="168" y="4"/>
                    <a:pt x="155" y="1"/>
                  </a:cubicBezTo>
                  <a:cubicBezTo>
                    <a:pt x="151" y="1"/>
                    <a:pt x="148" y="1"/>
                    <a:pt x="144"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36"/>
            <p:cNvSpPr/>
            <p:nvPr/>
          </p:nvSpPr>
          <p:spPr>
            <a:xfrm>
              <a:off x="3134782" y="962003"/>
              <a:ext cx="60474" cy="52373"/>
            </a:xfrm>
            <a:custGeom>
              <a:avLst/>
              <a:gdLst/>
              <a:ahLst/>
              <a:cxnLst/>
              <a:rect l="l" t="t" r="r" b="b"/>
              <a:pathLst>
                <a:path w="2553" h="2211" extrusionOk="0">
                  <a:moveTo>
                    <a:pt x="2530" y="0"/>
                  </a:moveTo>
                  <a:cubicBezTo>
                    <a:pt x="2519" y="0"/>
                    <a:pt x="2509" y="6"/>
                    <a:pt x="2504" y="17"/>
                  </a:cubicBezTo>
                  <a:cubicBezTo>
                    <a:pt x="2502" y="22"/>
                    <a:pt x="2336" y="358"/>
                    <a:pt x="1985" y="608"/>
                  </a:cubicBezTo>
                  <a:cubicBezTo>
                    <a:pt x="1698" y="810"/>
                    <a:pt x="1444" y="828"/>
                    <a:pt x="1361" y="828"/>
                  </a:cubicBezTo>
                  <a:cubicBezTo>
                    <a:pt x="1343" y="828"/>
                    <a:pt x="1333" y="827"/>
                    <a:pt x="1332" y="827"/>
                  </a:cubicBezTo>
                  <a:cubicBezTo>
                    <a:pt x="1321" y="827"/>
                    <a:pt x="1316" y="829"/>
                    <a:pt x="1308" y="837"/>
                  </a:cubicBezTo>
                  <a:cubicBezTo>
                    <a:pt x="1155" y="1009"/>
                    <a:pt x="991" y="1043"/>
                    <a:pt x="889" y="1043"/>
                  </a:cubicBezTo>
                  <a:cubicBezTo>
                    <a:pt x="829" y="1043"/>
                    <a:pt x="790" y="1031"/>
                    <a:pt x="786" y="1029"/>
                  </a:cubicBezTo>
                  <a:cubicBezTo>
                    <a:pt x="775" y="1029"/>
                    <a:pt x="765" y="1035"/>
                    <a:pt x="759" y="1040"/>
                  </a:cubicBezTo>
                  <a:cubicBezTo>
                    <a:pt x="280" y="1567"/>
                    <a:pt x="5" y="2175"/>
                    <a:pt x="3" y="2183"/>
                  </a:cubicBezTo>
                  <a:cubicBezTo>
                    <a:pt x="0" y="2193"/>
                    <a:pt x="3" y="2201"/>
                    <a:pt x="11" y="2209"/>
                  </a:cubicBezTo>
                  <a:lnTo>
                    <a:pt x="13" y="2209"/>
                  </a:lnTo>
                  <a:cubicBezTo>
                    <a:pt x="16" y="2210"/>
                    <a:pt x="18" y="2210"/>
                    <a:pt x="20" y="2210"/>
                  </a:cubicBezTo>
                  <a:cubicBezTo>
                    <a:pt x="31" y="2210"/>
                    <a:pt x="41" y="2204"/>
                    <a:pt x="45" y="2193"/>
                  </a:cubicBezTo>
                  <a:cubicBezTo>
                    <a:pt x="51" y="2185"/>
                    <a:pt x="317" y="1594"/>
                    <a:pt x="783" y="1077"/>
                  </a:cubicBezTo>
                  <a:cubicBezTo>
                    <a:pt x="802" y="1081"/>
                    <a:pt x="836" y="1086"/>
                    <a:pt x="880" y="1086"/>
                  </a:cubicBezTo>
                  <a:cubicBezTo>
                    <a:pt x="992" y="1086"/>
                    <a:pt x="1170" y="1052"/>
                    <a:pt x="1335" y="875"/>
                  </a:cubicBezTo>
                  <a:cubicBezTo>
                    <a:pt x="1341" y="875"/>
                    <a:pt x="1348" y="875"/>
                    <a:pt x="1357" y="875"/>
                  </a:cubicBezTo>
                  <a:cubicBezTo>
                    <a:pt x="1451" y="875"/>
                    <a:pt x="1710" y="854"/>
                    <a:pt x="2011" y="643"/>
                  </a:cubicBezTo>
                  <a:cubicBezTo>
                    <a:pt x="2376" y="387"/>
                    <a:pt x="2541" y="44"/>
                    <a:pt x="2547" y="30"/>
                  </a:cubicBezTo>
                  <a:cubicBezTo>
                    <a:pt x="2552" y="17"/>
                    <a:pt x="2549" y="4"/>
                    <a:pt x="2536" y="1"/>
                  </a:cubicBezTo>
                  <a:cubicBezTo>
                    <a:pt x="2534" y="0"/>
                    <a:pt x="2532" y="0"/>
                    <a:pt x="2530" y="0"/>
                  </a:cubicBezTo>
                  <a:close/>
                </a:path>
              </a:pathLst>
            </a:custGeom>
            <a:solidFill>
              <a:srgbClr val="FFD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36"/>
            <p:cNvSpPr/>
            <p:nvPr/>
          </p:nvSpPr>
          <p:spPr>
            <a:xfrm>
              <a:off x="3104106" y="930878"/>
              <a:ext cx="15847" cy="13739"/>
            </a:xfrm>
            <a:custGeom>
              <a:avLst/>
              <a:gdLst/>
              <a:ahLst/>
              <a:cxnLst/>
              <a:rect l="l" t="t" r="r" b="b"/>
              <a:pathLst>
                <a:path w="669" h="580" extrusionOk="0">
                  <a:moveTo>
                    <a:pt x="612" y="1"/>
                  </a:moveTo>
                  <a:cubicBezTo>
                    <a:pt x="555" y="1"/>
                    <a:pt x="450" y="18"/>
                    <a:pt x="363" y="20"/>
                  </a:cubicBezTo>
                  <a:cubicBezTo>
                    <a:pt x="245" y="23"/>
                    <a:pt x="195" y="52"/>
                    <a:pt x="195" y="81"/>
                  </a:cubicBezTo>
                  <a:cubicBezTo>
                    <a:pt x="195" y="92"/>
                    <a:pt x="200" y="96"/>
                    <a:pt x="208" y="96"/>
                  </a:cubicBezTo>
                  <a:cubicBezTo>
                    <a:pt x="226" y="96"/>
                    <a:pt x="257" y="80"/>
                    <a:pt x="288" y="76"/>
                  </a:cubicBezTo>
                  <a:cubicBezTo>
                    <a:pt x="297" y="75"/>
                    <a:pt x="306" y="74"/>
                    <a:pt x="315" y="74"/>
                  </a:cubicBezTo>
                  <a:cubicBezTo>
                    <a:pt x="356" y="74"/>
                    <a:pt x="398" y="88"/>
                    <a:pt x="427" y="119"/>
                  </a:cubicBezTo>
                  <a:cubicBezTo>
                    <a:pt x="457" y="157"/>
                    <a:pt x="411" y="334"/>
                    <a:pt x="338" y="334"/>
                  </a:cubicBezTo>
                  <a:cubicBezTo>
                    <a:pt x="334" y="334"/>
                    <a:pt x="329" y="333"/>
                    <a:pt x="325" y="332"/>
                  </a:cubicBezTo>
                  <a:cubicBezTo>
                    <a:pt x="245" y="313"/>
                    <a:pt x="267" y="263"/>
                    <a:pt x="219" y="228"/>
                  </a:cubicBezTo>
                  <a:cubicBezTo>
                    <a:pt x="174" y="193"/>
                    <a:pt x="120" y="196"/>
                    <a:pt x="75" y="145"/>
                  </a:cubicBezTo>
                  <a:cubicBezTo>
                    <a:pt x="48" y="116"/>
                    <a:pt x="46" y="66"/>
                    <a:pt x="62" y="36"/>
                  </a:cubicBezTo>
                  <a:lnTo>
                    <a:pt x="62" y="36"/>
                  </a:lnTo>
                  <a:cubicBezTo>
                    <a:pt x="35" y="60"/>
                    <a:pt x="0" y="100"/>
                    <a:pt x="16" y="156"/>
                  </a:cubicBezTo>
                  <a:cubicBezTo>
                    <a:pt x="40" y="228"/>
                    <a:pt x="166" y="252"/>
                    <a:pt x="168" y="287"/>
                  </a:cubicBezTo>
                  <a:cubicBezTo>
                    <a:pt x="200" y="353"/>
                    <a:pt x="272" y="406"/>
                    <a:pt x="272" y="406"/>
                  </a:cubicBezTo>
                  <a:cubicBezTo>
                    <a:pt x="283" y="438"/>
                    <a:pt x="267" y="580"/>
                    <a:pt x="267" y="580"/>
                  </a:cubicBezTo>
                  <a:cubicBezTo>
                    <a:pt x="267" y="580"/>
                    <a:pt x="339" y="476"/>
                    <a:pt x="381" y="388"/>
                  </a:cubicBezTo>
                  <a:cubicBezTo>
                    <a:pt x="427" y="303"/>
                    <a:pt x="453" y="247"/>
                    <a:pt x="493" y="196"/>
                  </a:cubicBezTo>
                  <a:cubicBezTo>
                    <a:pt x="533" y="145"/>
                    <a:pt x="669" y="34"/>
                    <a:pt x="653" y="10"/>
                  </a:cubicBezTo>
                  <a:cubicBezTo>
                    <a:pt x="648" y="3"/>
                    <a:pt x="633" y="1"/>
                    <a:pt x="612"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36"/>
            <p:cNvSpPr/>
            <p:nvPr/>
          </p:nvSpPr>
          <p:spPr>
            <a:xfrm>
              <a:off x="3101714" y="943148"/>
              <a:ext cx="7769" cy="8101"/>
            </a:xfrm>
            <a:custGeom>
              <a:avLst/>
              <a:gdLst/>
              <a:ahLst/>
              <a:cxnLst/>
              <a:rect l="l" t="t" r="r" b="b"/>
              <a:pathLst>
                <a:path w="328" h="342" extrusionOk="0">
                  <a:moveTo>
                    <a:pt x="29" y="0"/>
                  </a:moveTo>
                  <a:cubicBezTo>
                    <a:pt x="8" y="32"/>
                    <a:pt x="16" y="67"/>
                    <a:pt x="0" y="102"/>
                  </a:cubicBezTo>
                  <a:cubicBezTo>
                    <a:pt x="56" y="142"/>
                    <a:pt x="85" y="126"/>
                    <a:pt x="139" y="158"/>
                  </a:cubicBezTo>
                  <a:cubicBezTo>
                    <a:pt x="195" y="195"/>
                    <a:pt x="251" y="285"/>
                    <a:pt x="251" y="285"/>
                  </a:cubicBezTo>
                  <a:cubicBezTo>
                    <a:pt x="251" y="285"/>
                    <a:pt x="275" y="333"/>
                    <a:pt x="288" y="341"/>
                  </a:cubicBezTo>
                  <a:cubicBezTo>
                    <a:pt x="288" y="341"/>
                    <a:pt x="288" y="342"/>
                    <a:pt x="288" y="342"/>
                  </a:cubicBezTo>
                  <a:cubicBezTo>
                    <a:pt x="297" y="342"/>
                    <a:pt x="327" y="197"/>
                    <a:pt x="304" y="184"/>
                  </a:cubicBezTo>
                  <a:cubicBezTo>
                    <a:pt x="301" y="183"/>
                    <a:pt x="298" y="182"/>
                    <a:pt x="296" y="182"/>
                  </a:cubicBezTo>
                  <a:cubicBezTo>
                    <a:pt x="277" y="182"/>
                    <a:pt x="269" y="219"/>
                    <a:pt x="269" y="219"/>
                  </a:cubicBezTo>
                  <a:cubicBezTo>
                    <a:pt x="269" y="219"/>
                    <a:pt x="208" y="48"/>
                    <a:pt x="157" y="24"/>
                  </a:cubicBezTo>
                  <a:cubicBezTo>
                    <a:pt x="104" y="6"/>
                    <a:pt x="53" y="14"/>
                    <a:pt x="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36"/>
            <p:cNvSpPr/>
            <p:nvPr/>
          </p:nvSpPr>
          <p:spPr>
            <a:xfrm>
              <a:off x="3098871" y="947554"/>
              <a:ext cx="5638" cy="4856"/>
            </a:xfrm>
            <a:custGeom>
              <a:avLst/>
              <a:gdLst/>
              <a:ahLst/>
              <a:cxnLst/>
              <a:rect l="l" t="t" r="r" b="b"/>
              <a:pathLst>
                <a:path w="238" h="205" extrusionOk="0">
                  <a:moveTo>
                    <a:pt x="40" y="1"/>
                  </a:moveTo>
                  <a:cubicBezTo>
                    <a:pt x="0" y="99"/>
                    <a:pt x="11" y="198"/>
                    <a:pt x="11" y="198"/>
                  </a:cubicBezTo>
                  <a:cubicBezTo>
                    <a:pt x="28" y="203"/>
                    <a:pt x="45" y="205"/>
                    <a:pt x="60" y="205"/>
                  </a:cubicBezTo>
                  <a:cubicBezTo>
                    <a:pt x="168" y="205"/>
                    <a:pt x="237" y="107"/>
                    <a:pt x="237" y="107"/>
                  </a:cubicBezTo>
                  <a:cubicBezTo>
                    <a:pt x="176" y="75"/>
                    <a:pt x="38" y="54"/>
                    <a:pt x="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6"/>
            <p:cNvSpPr/>
            <p:nvPr/>
          </p:nvSpPr>
          <p:spPr>
            <a:xfrm>
              <a:off x="3076345" y="897526"/>
              <a:ext cx="118959" cy="107802"/>
            </a:xfrm>
            <a:custGeom>
              <a:avLst/>
              <a:gdLst/>
              <a:ahLst/>
              <a:cxnLst/>
              <a:rect l="l" t="t" r="r" b="b"/>
              <a:pathLst>
                <a:path w="5022" h="4551" extrusionOk="0">
                  <a:moveTo>
                    <a:pt x="3498" y="1"/>
                  </a:moveTo>
                  <a:cubicBezTo>
                    <a:pt x="3446" y="1"/>
                    <a:pt x="3391" y="8"/>
                    <a:pt x="3333" y="27"/>
                  </a:cubicBezTo>
                  <a:cubicBezTo>
                    <a:pt x="3178" y="72"/>
                    <a:pt x="3032" y="227"/>
                    <a:pt x="2979" y="285"/>
                  </a:cubicBezTo>
                  <a:cubicBezTo>
                    <a:pt x="2840" y="288"/>
                    <a:pt x="2731" y="389"/>
                    <a:pt x="2685" y="488"/>
                  </a:cubicBezTo>
                  <a:cubicBezTo>
                    <a:pt x="2643" y="581"/>
                    <a:pt x="2654" y="674"/>
                    <a:pt x="2709" y="736"/>
                  </a:cubicBezTo>
                  <a:cubicBezTo>
                    <a:pt x="2603" y="768"/>
                    <a:pt x="2347" y="847"/>
                    <a:pt x="2283" y="901"/>
                  </a:cubicBezTo>
                  <a:cubicBezTo>
                    <a:pt x="2238" y="941"/>
                    <a:pt x="2179" y="1002"/>
                    <a:pt x="2131" y="1050"/>
                  </a:cubicBezTo>
                  <a:lnTo>
                    <a:pt x="2051" y="1130"/>
                  </a:lnTo>
                  <a:cubicBezTo>
                    <a:pt x="2027" y="1154"/>
                    <a:pt x="1822" y="1212"/>
                    <a:pt x="1673" y="1255"/>
                  </a:cubicBezTo>
                  <a:cubicBezTo>
                    <a:pt x="1415" y="1327"/>
                    <a:pt x="1242" y="1378"/>
                    <a:pt x="1196" y="1418"/>
                  </a:cubicBezTo>
                  <a:cubicBezTo>
                    <a:pt x="1138" y="1471"/>
                    <a:pt x="1122" y="1527"/>
                    <a:pt x="1140" y="1588"/>
                  </a:cubicBezTo>
                  <a:cubicBezTo>
                    <a:pt x="1156" y="1631"/>
                    <a:pt x="1202" y="1657"/>
                    <a:pt x="1242" y="1684"/>
                  </a:cubicBezTo>
                  <a:cubicBezTo>
                    <a:pt x="1260" y="1697"/>
                    <a:pt x="1295" y="1719"/>
                    <a:pt x="1295" y="1727"/>
                  </a:cubicBezTo>
                  <a:cubicBezTo>
                    <a:pt x="1295" y="1759"/>
                    <a:pt x="1252" y="1791"/>
                    <a:pt x="1207" y="1828"/>
                  </a:cubicBezTo>
                  <a:cubicBezTo>
                    <a:pt x="1172" y="1857"/>
                    <a:pt x="1135" y="1884"/>
                    <a:pt x="1108" y="1921"/>
                  </a:cubicBezTo>
                  <a:cubicBezTo>
                    <a:pt x="1090" y="1945"/>
                    <a:pt x="1087" y="1966"/>
                    <a:pt x="1084" y="1988"/>
                  </a:cubicBezTo>
                  <a:cubicBezTo>
                    <a:pt x="1082" y="2001"/>
                    <a:pt x="1082" y="2014"/>
                    <a:pt x="1074" y="2022"/>
                  </a:cubicBezTo>
                  <a:cubicBezTo>
                    <a:pt x="1071" y="2030"/>
                    <a:pt x="1058" y="2044"/>
                    <a:pt x="1044" y="2054"/>
                  </a:cubicBezTo>
                  <a:cubicBezTo>
                    <a:pt x="1023" y="2070"/>
                    <a:pt x="1005" y="2086"/>
                    <a:pt x="994" y="2110"/>
                  </a:cubicBezTo>
                  <a:cubicBezTo>
                    <a:pt x="957" y="2195"/>
                    <a:pt x="957" y="2281"/>
                    <a:pt x="962" y="2310"/>
                  </a:cubicBezTo>
                  <a:cubicBezTo>
                    <a:pt x="938" y="2337"/>
                    <a:pt x="911" y="2353"/>
                    <a:pt x="882" y="2369"/>
                  </a:cubicBezTo>
                  <a:cubicBezTo>
                    <a:pt x="853" y="2387"/>
                    <a:pt x="818" y="2403"/>
                    <a:pt x="791" y="2435"/>
                  </a:cubicBezTo>
                  <a:cubicBezTo>
                    <a:pt x="658" y="2587"/>
                    <a:pt x="653" y="2646"/>
                    <a:pt x="656" y="2718"/>
                  </a:cubicBezTo>
                  <a:cubicBezTo>
                    <a:pt x="656" y="2747"/>
                    <a:pt x="698" y="2806"/>
                    <a:pt x="781" y="2923"/>
                  </a:cubicBezTo>
                  <a:cubicBezTo>
                    <a:pt x="866" y="3040"/>
                    <a:pt x="978" y="3200"/>
                    <a:pt x="978" y="3256"/>
                  </a:cubicBezTo>
                  <a:cubicBezTo>
                    <a:pt x="978" y="3344"/>
                    <a:pt x="842" y="3551"/>
                    <a:pt x="695" y="3775"/>
                  </a:cubicBezTo>
                  <a:lnTo>
                    <a:pt x="669" y="3815"/>
                  </a:lnTo>
                  <a:cubicBezTo>
                    <a:pt x="514" y="4055"/>
                    <a:pt x="19" y="4508"/>
                    <a:pt x="14" y="4510"/>
                  </a:cubicBezTo>
                  <a:cubicBezTo>
                    <a:pt x="3" y="4521"/>
                    <a:pt x="0" y="4534"/>
                    <a:pt x="8" y="4545"/>
                  </a:cubicBezTo>
                  <a:lnTo>
                    <a:pt x="14" y="4548"/>
                  </a:lnTo>
                  <a:cubicBezTo>
                    <a:pt x="22" y="4550"/>
                    <a:pt x="35" y="4550"/>
                    <a:pt x="35" y="4550"/>
                  </a:cubicBezTo>
                  <a:cubicBezTo>
                    <a:pt x="56" y="4532"/>
                    <a:pt x="541" y="4087"/>
                    <a:pt x="701" y="3844"/>
                  </a:cubicBezTo>
                  <a:lnTo>
                    <a:pt x="727" y="3805"/>
                  </a:lnTo>
                  <a:cubicBezTo>
                    <a:pt x="882" y="3567"/>
                    <a:pt x="1018" y="3362"/>
                    <a:pt x="1018" y="3258"/>
                  </a:cubicBezTo>
                  <a:cubicBezTo>
                    <a:pt x="1018" y="3194"/>
                    <a:pt x="935" y="3069"/>
                    <a:pt x="815" y="2901"/>
                  </a:cubicBezTo>
                  <a:cubicBezTo>
                    <a:pt x="762" y="2829"/>
                    <a:pt x="695" y="2736"/>
                    <a:pt x="695" y="2715"/>
                  </a:cubicBezTo>
                  <a:cubicBezTo>
                    <a:pt x="693" y="2662"/>
                    <a:pt x="687" y="2616"/>
                    <a:pt x="818" y="2470"/>
                  </a:cubicBezTo>
                  <a:cubicBezTo>
                    <a:pt x="842" y="2446"/>
                    <a:pt x="869" y="2433"/>
                    <a:pt x="895" y="2417"/>
                  </a:cubicBezTo>
                  <a:cubicBezTo>
                    <a:pt x="927" y="2401"/>
                    <a:pt x="967" y="2377"/>
                    <a:pt x="999" y="2337"/>
                  </a:cubicBezTo>
                  <a:cubicBezTo>
                    <a:pt x="1005" y="2334"/>
                    <a:pt x="1005" y="2326"/>
                    <a:pt x="1005" y="2321"/>
                  </a:cubicBezTo>
                  <a:cubicBezTo>
                    <a:pt x="1005" y="2321"/>
                    <a:pt x="994" y="2222"/>
                    <a:pt x="1034" y="2134"/>
                  </a:cubicBezTo>
                  <a:cubicBezTo>
                    <a:pt x="1039" y="2124"/>
                    <a:pt x="1055" y="2110"/>
                    <a:pt x="1068" y="2097"/>
                  </a:cubicBezTo>
                  <a:cubicBezTo>
                    <a:pt x="1084" y="2084"/>
                    <a:pt x="1100" y="2068"/>
                    <a:pt x="1111" y="2049"/>
                  </a:cubicBezTo>
                  <a:cubicBezTo>
                    <a:pt x="1122" y="2030"/>
                    <a:pt x="1124" y="2014"/>
                    <a:pt x="1127" y="1996"/>
                  </a:cubicBezTo>
                  <a:cubicBezTo>
                    <a:pt x="1132" y="1980"/>
                    <a:pt x="1132" y="1964"/>
                    <a:pt x="1140" y="1953"/>
                  </a:cubicBezTo>
                  <a:cubicBezTo>
                    <a:pt x="1164" y="1924"/>
                    <a:pt x="1199" y="1897"/>
                    <a:pt x="1231" y="1870"/>
                  </a:cubicBezTo>
                  <a:cubicBezTo>
                    <a:pt x="1284" y="1828"/>
                    <a:pt x="1335" y="1788"/>
                    <a:pt x="1338" y="1735"/>
                  </a:cubicBezTo>
                  <a:cubicBezTo>
                    <a:pt x="1340" y="1700"/>
                    <a:pt x="1308" y="1679"/>
                    <a:pt x="1268" y="1655"/>
                  </a:cubicBezTo>
                  <a:cubicBezTo>
                    <a:pt x="1234" y="1633"/>
                    <a:pt x="1194" y="1607"/>
                    <a:pt x="1186" y="1577"/>
                  </a:cubicBezTo>
                  <a:cubicBezTo>
                    <a:pt x="1172" y="1535"/>
                    <a:pt x="1180" y="1497"/>
                    <a:pt x="1228" y="1458"/>
                  </a:cubicBezTo>
                  <a:cubicBezTo>
                    <a:pt x="1266" y="1426"/>
                    <a:pt x="1495" y="1362"/>
                    <a:pt x="1681" y="1308"/>
                  </a:cubicBezTo>
                  <a:cubicBezTo>
                    <a:pt x="1913" y="1242"/>
                    <a:pt x="2046" y="1202"/>
                    <a:pt x="2081" y="1172"/>
                  </a:cubicBezTo>
                  <a:lnTo>
                    <a:pt x="2163" y="1087"/>
                  </a:lnTo>
                  <a:cubicBezTo>
                    <a:pt x="2211" y="1034"/>
                    <a:pt x="2267" y="978"/>
                    <a:pt x="2310" y="941"/>
                  </a:cubicBezTo>
                  <a:cubicBezTo>
                    <a:pt x="2366" y="895"/>
                    <a:pt x="2654" y="802"/>
                    <a:pt x="2760" y="773"/>
                  </a:cubicBezTo>
                  <a:cubicBezTo>
                    <a:pt x="2771" y="768"/>
                    <a:pt x="2776" y="762"/>
                    <a:pt x="2779" y="752"/>
                  </a:cubicBezTo>
                  <a:cubicBezTo>
                    <a:pt x="2784" y="741"/>
                    <a:pt x="2779" y="733"/>
                    <a:pt x="2773" y="728"/>
                  </a:cubicBezTo>
                  <a:cubicBezTo>
                    <a:pt x="2693" y="672"/>
                    <a:pt x="2696" y="578"/>
                    <a:pt x="2731" y="504"/>
                  </a:cubicBezTo>
                  <a:cubicBezTo>
                    <a:pt x="2765" y="419"/>
                    <a:pt x="2859" y="331"/>
                    <a:pt x="2984" y="331"/>
                  </a:cubicBezTo>
                  <a:cubicBezTo>
                    <a:pt x="2989" y="331"/>
                    <a:pt x="2997" y="328"/>
                    <a:pt x="3003" y="323"/>
                  </a:cubicBezTo>
                  <a:cubicBezTo>
                    <a:pt x="3090" y="227"/>
                    <a:pt x="3224" y="104"/>
                    <a:pt x="3338" y="70"/>
                  </a:cubicBezTo>
                  <a:cubicBezTo>
                    <a:pt x="3389" y="53"/>
                    <a:pt x="3438" y="47"/>
                    <a:pt x="3484" y="47"/>
                  </a:cubicBezTo>
                  <a:cubicBezTo>
                    <a:pt x="3728" y="47"/>
                    <a:pt x="3898" y="235"/>
                    <a:pt x="3903" y="237"/>
                  </a:cubicBezTo>
                  <a:cubicBezTo>
                    <a:pt x="3907" y="243"/>
                    <a:pt x="3912" y="246"/>
                    <a:pt x="3918" y="246"/>
                  </a:cubicBezTo>
                  <a:cubicBezTo>
                    <a:pt x="3920" y="246"/>
                    <a:pt x="3922" y="246"/>
                    <a:pt x="3924" y="245"/>
                  </a:cubicBezTo>
                  <a:cubicBezTo>
                    <a:pt x="3928" y="244"/>
                    <a:pt x="4050" y="213"/>
                    <a:pt x="4196" y="213"/>
                  </a:cubicBezTo>
                  <a:cubicBezTo>
                    <a:pt x="4262" y="213"/>
                    <a:pt x="4334" y="219"/>
                    <a:pt x="4401" y="237"/>
                  </a:cubicBezTo>
                  <a:cubicBezTo>
                    <a:pt x="4612" y="299"/>
                    <a:pt x="4657" y="592"/>
                    <a:pt x="4657" y="594"/>
                  </a:cubicBezTo>
                  <a:cubicBezTo>
                    <a:pt x="4657" y="605"/>
                    <a:pt x="4667" y="613"/>
                    <a:pt x="4681" y="613"/>
                  </a:cubicBezTo>
                  <a:cubicBezTo>
                    <a:pt x="4682" y="613"/>
                    <a:pt x="4695" y="611"/>
                    <a:pt x="4718" y="611"/>
                  </a:cubicBezTo>
                  <a:cubicBezTo>
                    <a:pt x="4773" y="611"/>
                    <a:pt x="4880" y="622"/>
                    <a:pt x="4977" y="696"/>
                  </a:cubicBezTo>
                  <a:cubicBezTo>
                    <a:pt x="4980" y="697"/>
                    <a:pt x="4984" y="698"/>
                    <a:pt x="4988" y="698"/>
                  </a:cubicBezTo>
                  <a:cubicBezTo>
                    <a:pt x="4996" y="698"/>
                    <a:pt x="5004" y="695"/>
                    <a:pt x="5011" y="688"/>
                  </a:cubicBezTo>
                  <a:cubicBezTo>
                    <a:pt x="5022" y="680"/>
                    <a:pt x="5022" y="666"/>
                    <a:pt x="5011" y="658"/>
                  </a:cubicBezTo>
                  <a:cubicBezTo>
                    <a:pt x="4904" y="578"/>
                    <a:pt x="4785" y="565"/>
                    <a:pt x="4724" y="565"/>
                  </a:cubicBezTo>
                  <a:cubicBezTo>
                    <a:pt x="4717" y="565"/>
                    <a:pt x="4710" y="565"/>
                    <a:pt x="4705" y="565"/>
                  </a:cubicBezTo>
                  <a:cubicBezTo>
                    <a:pt x="4689" y="496"/>
                    <a:pt x="4628" y="248"/>
                    <a:pt x="4422" y="192"/>
                  </a:cubicBezTo>
                  <a:cubicBezTo>
                    <a:pt x="4348" y="172"/>
                    <a:pt x="4271" y="165"/>
                    <a:pt x="4200" y="165"/>
                  </a:cubicBezTo>
                  <a:cubicBezTo>
                    <a:pt x="4075" y="165"/>
                    <a:pt x="3970" y="186"/>
                    <a:pt x="3932" y="195"/>
                  </a:cubicBezTo>
                  <a:cubicBezTo>
                    <a:pt x="3893" y="156"/>
                    <a:pt x="3729" y="1"/>
                    <a:pt x="3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36"/>
            <p:cNvSpPr/>
            <p:nvPr/>
          </p:nvSpPr>
          <p:spPr>
            <a:xfrm>
              <a:off x="3067888" y="982398"/>
              <a:ext cx="7201" cy="5709"/>
            </a:xfrm>
            <a:custGeom>
              <a:avLst/>
              <a:gdLst/>
              <a:ahLst/>
              <a:cxnLst/>
              <a:rect l="l" t="t" r="r" b="b"/>
              <a:pathLst>
                <a:path w="304" h="241" extrusionOk="0">
                  <a:moveTo>
                    <a:pt x="272" y="0"/>
                  </a:moveTo>
                  <a:lnTo>
                    <a:pt x="272" y="14"/>
                  </a:lnTo>
                  <a:cubicBezTo>
                    <a:pt x="264" y="88"/>
                    <a:pt x="192" y="160"/>
                    <a:pt x="104" y="160"/>
                  </a:cubicBezTo>
                  <a:cubicBezTo>
                    <a:pt x="59" y="160"/>
                    <a:pt x="24" y="142"/>
                    <a:pt x="3" y="115"/>
                  </a:cubicBezTo>
                  <a:lnTo>
                    <a:pt x="3" y="115"/>
                  </a:lnTo>
                  <a:cubicBezTo>
                    <a:pt x="0" y="190"/>
                    <a:pt x="53" y="235"/>
                    <a:pt x="125" y="240"/>
                  </a:cubicBezTo>
                  <a:cubicBezTo>
                    <a:pt x="127" y="240"/>
                    <a:pt x="128" y="240"/>
                    <a:pt x="130" y="240"/>
                  </a:cubicBezTo>
                  <a:cubicBezTo>
                    <a:pt x="216" y="240"/>
                    <a:pt x="283" y="167"/>
                    <a:pt x="296" y="94"/>
                  </a:cubicBezTo>
                  <a:cubicBezTo>
                    <a:pt x="304" y="51"/>
                    <a:pt x="293" y="22"/>
                    <a:pt x="272" y="0"/>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36"/>
            <p:cNvSpPr/>
            <p:nvPr/>
          </p:nvSpPr>
          <p:spPr>
            <a:xfrm>
              <a:off x="3140704" y="1028139"/>
              <a:ext cx="7083" cy="5590"/>
            </a:xfrm>
            <a:custGeom>
              <a:avLst/>
              <a:gdLst/>
              <a:ahLst/>
              <a:cxnLst/>
              <a:rect l="l" t="t" r="r" b="b"/>
              <a:pathLst>
                <a:path w="299" h="236" extrusionOk="0">
                  <a:moveTo>
                    <a:pt x="272" y="1"/>
                  </a:moveTo>
                  <a:lnTo>
                    <a:pt x="272" y="14"/>
                  </a:lnTo>
                  <a:cubicBezTo>
                    <a:pt x="262" y="89"/>
                    <a:pt x="192" y="161"/>
                    <a:pt x="102" y="161"/>
                  </a:cubicBezTo>
                  <a:cubicBezTo>
                    <a:pt x="62" y="161"/>
                    <a:pt x="30" y="142"/>
                    <a:pt x="8" y="121"/>
                  </a:cubicBezTo>
                  <a:lnTo>
                    <a:pt x="3" y="113"/>
                  </a:lnTo>
                  <a:lnTo>
                    <a:pt x="3" y="113"/>
                  </a:lnTo>
                  <a:cubicBezTo>
                    <a:pt x="0" y="187"/>
                    <a:pt x="54" y="233"/>
                    <a:pt x="126" y="235"/>
                  </a:cubicBezTo>
                  <a:cubicBezTo>
                    <a:pt x="129" y="235"/>
                    <a:pt x="132" y="235"/>
                    <a:pt x="135" y="235"/>
                  </a:cubicBezTo>
                  <a:cubicBezTo>
                    <a:pt x="218" y="235"/>
                    <a:pt x="283" y="163"/>
                    <a:pt x="296" y="89"/>
                  </a:cubicBezTo>
                  <a:cubicBezTo>
                    <a:pt x="299" y="51"/>
                    <a:pt x="293" y="22"/>
                    <a:pt x="272" y="1"/>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36"/>
            <p:cNvSpPr/>
            <p:nvPr/>
          </p:nvSpPr>
          <p:spPr>
            <a:xfrm>
              <a:off x="3183294" y="893807"/>
              <a:ext cx="7604" cy="4240"/>
            </a:xfrm>
            <a:custGeom>
              <a:avLst/>
              <a:gdLst/>
              <a:ahLst/>
              <a:cxnLst/>
              <a:rect l="l" t="t" r="r" b="b"/>
              <a:pathLst>
                <a:path w="321" h="179" extrusionOk="0">
                  <a:moveTo>
                    <a:pt x="30" y="0"/>
                  </a:moveTo>
                  <a:lnTo>
                    <a:pt x="1" y="53"/>
                  </a:lnTo>
                  <a:cubicBezTo>
                    <a:pt x="99" y="91"/>
                    <a:pt x="192" y="133"/>
                    <a:pt x="283" y="179"/>
                  </a:cubicBezTo>
                  <a:lnTo>
                    <a:pt x="320" y="136"/>
                  </a:lnTo>
                  <a:cubicBezTo>
                    <a:pt x="230" y="85"/>
                    <a:pt x="134" y="43"/>
                    <a:pt x="30" y="0"/>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36"/>
            <p:cNvSpPr/>
            <p:nvPr/>
          </p:nvSpPr>
          <p:spPr>
            <a:xfrm>
              <a:off x="3091291" y="909204"/>
              <a:ext cx="7035" cy="7011"/>
            </a:xfrm>
            <a:custGeom>
              <a:avLst/>
              <a:gdLst/>
              <a:ahLst/>
              <a:cxnLst/>
              <a:rect l="l" t="t" r="r" b="b"/>
              <a:pathLst>
                <a:path w="297" h="296" extrusionOk="0">
                  <a:moveTo>
                    <a:pt x="248" y="0"/>
                  </a:moveTo>
                  <a:cubicBezTo>
                    <a:pt x="163" y="75"/>
                    <a:pt x="80" y="163"/>
                    <a:pt x="1" y="256"/>
                  </a:cubicBezTo>
                  <a:lnTo>
                    <a:pt x="56" y="296"/>
                  </a:lnTo>
                  <a:cubicBezTo>
                    <a:pt x="134" y="208"/>
                    <a:pt x="214" y="125"/>
                    <a:pt x="296" y="53"/>
                  </a:cubicBezTo>
                  <a:lnTo>
                    <a:pt x="248" y="0"/>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36"/>
            <p:cNvSpPr/>
            <p:nvPr/>
          </p:nvSpPr>
          <p:spPr>
            <a:xfrm>
              <a:off x="3111805" y="894423"/>
              <a:ext cx="8906" cy="5709"/>
            </a:xfrm>
            <a:custGeom>
              <a:avLst/>
              <a:gdLst/>
              <a:ahLst/>
              <a:cxnLst/>
              <a:rect l="l" t="t" r="r" b="b"/>
              <a:pathLst>
                <a:path w="376" h="241" extrusionOk="0">
                  <a:moveTo>
                    <a:pt x="349" y="1"/>
                  </a:moveTo>
                  <a:cubicBezTo>
                    <a:pt x="240" y="46"/>
                    <a:pt x="123" y="105"/>
                    <a:pt x="0" y="174"/>
                  </a:cubicBezTo>
                  <a:lnTo>
                    <a:pt x="40" y="241"/>
                  </a:lnTo>
                  <a:cubicBezTo>
                    <a:pt x="158" y="174"/>
                    <a:pt x="269" y="121"/>
                    <a:pt x="376" y="78"/>
                  </a:cubicBezTo>
                  <a:lnTo>
                    <a:pt x="349" y="1"/>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36"/>
            <p:cNvSpPr/>
            <p:nvPr/>
          </p:nvSpPr>
          <p:spPr>
            <a:xfrm>
              <a:off x="3172255" y="890135"/>
              <a:ext cx="7722" cy="3624"/>
            </a:xfrm>
            <a:custGeom>
              <a:avLst/>
              <a:gdLst/>
              <a:ahLst/>
              <a:cxnLst/>
              <a:rect l="l" t="t" r="r" b="b"/>
              <a:pathLst>
                <a:path w="326" h="153" extrusionOk="0">
                  <a:moveTo>
                    <a:pt x="30" y="1"/>
                  </a:moveTo>
                  <a:lnTo>
                    <a:pt x="0" y="73"/>
                  </a:lnTo>
                  <a:cubicBezTo>
                    <a:pt x="99" y="94"/>
                    <a:pt x="195" y="121"/>
                    <a:pt x="288" y="152"/>
                  </a:cubicBezTo>
                  <a:lnTo>
                    <a:pt x="325" y="91"/>
                  </a:lnTo>
                  <a:cubicBezTo>
                    <a:pt x="230" y="59"/>
                    <a:pt x="131" y="27"/>
                    <a:pt x="30" y="1"/>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36"/>
            <p:cNvSpPr/>
            <p:nvPr/>
          </p:nvSpPr>
          <p:spPr>
            <a:xfrm>
              <a:off x="3216551" y="954068"/>
              <a:ext cx="7154" cy="6396"/>
            </a:xfrm>
            <a:custGeom>
              <a:avLst/>
              <a:gdLst/>
              <a:ahLst/>
              <a:cxnLst/>
              <a:rect l="l" t="t" r="r" b="b"/>
              <a:pathLst>
                <a:path w="302" h="270" extrusionOk="0">
                  <a:moveTo>
                    <a:pt x="270" y="0"/>
                  </a:moveTo>
                  <a:lnTo>
                    <a:pt x="262" y="59"/>
                  </a:lnTo>
                  <a:cubicBezTo>
                    <a:pt x="251" y="133"/>
                    <a:pt x="176" y="189"/>
                    <a:pt x="102" y="189"/>
                  </a:cubicBezTo>
                  <a:cubicBezTo>
                    <a:pt x="78" y="189"/>
                    <a:pt x="57" y="181"/>
                    <a:pt x="41" y="173"/>
                  </a:cubicBezTo>
                  <a:lnTo>
                    <a:pt x="35" y="173"/>
                  </a:lnTo>
                  <a:cubicBezTo>
                    <a:pt x="22" y="165"/>
                    <a:pt x="14" y="152"/>
                    <a:pt x="3" y="139"/>
                  </a:cubicBezTo>
                  <a:lnTo>
                    <a:pt x="3" y="139"/>
                  </a:lnTo>
                  <a:cubicBezTo>
                    <a:pt x="1" y="187"/>
                    <a:pt x="17" y="227"/>
                    <a:pt x="54" y="248"/>
                  </a:cubicBezTo>
                  <a:cubicBezTo>
                    <a:pt x="75" y="259"/>
                    <a:pt x="94" y="269"/>
                    <a:pt x="120" y="269"/>
                  </a:cubicBezTo>
                  <a:cubicBezTo>
                    <a:pt x="122" y="269"/>
                    <a:pt x="124" y="269"/>
                    <a:pt x="126" y="269"/>
                  </a:cubicBezTo>
                  <a:cubicBezTo>
                    <a:pt x="201" y="269"/>
                    <a:pt x="270" y="212"/>
                    <a:pt x="283" y="136"/>
                  </a:cubicBezTo>
                  <a:lnTo>
                    <a:pt x="294" y="67"/>
                  </a:lnTo>
                  <a:cubicBezTo>
                    <a:pt x="296" y="43"/>
                    <a:pt x="296" y="24"/>
                    <a:pt x="302" y="0"/>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36"/>
            <p:cNvSpPr/>
            <p:nvPr/>
          </p:nvSpPr>
          <p:spPr>
            <a:xfrm>
              <a:off x="3194782" y="999500"/>
              <a:ext cx="7983" cy="8291"/>
            </a:xfrm>
            <a:custGeom>
              <a:avLst/>
              <a:gdLst/>
              <a:ahLst/>
              <a:cxnLst/>
              <a:rect l="l" t="t" r="r" b="b"/>
              <a:pathLst>
                <a:path w="337" h="350" extrusionOk="0">
                  <a:moveTo>
                    <a:pt x="283" y="0"/>
                  </a:moveTo>
                  <a:cubicBezTo>
                    <a:pt x="195" y="104"/>
                    <a:pt x="102" y="203"/>
                    <a:pt x="0" y="296"/>
                  </a:cubicBezTo>
                  <a:lnTo>
                    <a:pt x="51" y="349"/>
                  </a:lnTo>
                  <a:cubicBezTo>
                    <a:pt x="150" y="253"/>
                    <a:pt x="248" y="150"/>
                    <a:pt x="336" y="40"/>
                  </a:cubicBezTo>
                  <a:lnTo>
                    <a:pt x="283" y="0"/>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36"/>
            <p:cNvSpPr/>
            <p:nvPr/>
          </p:nvSpPr>
          <p:spPr>
            <a:xfrm>
              <a:off x="3169863" y="1018427"/>
              <a:ext cx="10494" cy="6846"/>
            </a:xfrm>
            <a:custGeom>
              <a:avLst/>
              <a:gdLst/>
              <a:ahLst/>
              <a:cxnLst/>
              <a:rect l="l" t="t" r="r" b="b"/>
              <a:pathLst>
                <a:path w="443" h="289" extrusionOk="0">
                  <a:moveTo>
                    <a:pt x="402" y="1"/>
                  </a:moveTo>
                  <a:cubicBezTo>
                    <a:pt x="269" y="80"/>
                    <a:pt x="136" y="150"/>
                    <a:pt x="0" y="214"/>
                  </a:cubicBezTo>
                  <a:lnTo>
                    <a:pt x="27" y="288"/>
                  </a:lnTo>
                  <a:cubicBezTo>
                    <a:pt x="171" y="222"/>
                    <a:pt x="307" y="150"/>
                    <a:pt x="442" y="67"/>
                  </a:cubicBezTo>
                  <a:lnTo>
                    <a:pt x="402" y="1"/>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36"/>
            <p:cNvSpPr/>
            <p:nvPr/>
          </p:nvSpPr>
          <p:spPr>
            <a:xfrm>
              <a:off x="3072294" y="952741"/>
              <a:ext cx="2037" cy="7272"/>
            </a:xfrm>
            <a:custGeom>
              <a:avLst/>
              <a:gdLst/>
              <a:ahLst/>
              <a:cxnLst/>
              <a:rect l="l" t="t" r="r" b="b"/>
              <a:pathLst>
                <a:path w="86" h="307" extrusionOk="0">
                  <a:moveTo>
                    <a:pt x="54" y="0"/>
                  </a:moveTo>
                  <a:cubicBezTo>
                    <a:pt x="33" y="102"/>
                    <a:pt x="11" y="205"/>
                    <a:pt x="1" y="307"/>
                  </a:cubicBezTo>
                  <a:lnTo>
                    <a:pt x="33" y="304"/>
                  </a:lnTo>
                  <a:cubicBezTo>
                    <a:pt x="46" y="205"/>
                    <a:pt x="65" y="104"/>
                    <a:pt x="86" y="3"/>
                  </a:cubicBezTo>
                  <a:lnTo>
                    <a:pt x="54" y="0"/>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36"/>
            <p:cNvSpPr/>
            <p:nvPr/>
          </p:nvSpPr>
          <p:spPr>
            <a:xfrm>
              <a:off x="3204565" y="988201"/>
              <a:ext cx="6656" cy="8551"/>
            </a:xfrm>
            <a:custGeom>
              <a:avLst/>
              <a:gdLst/>
              <a:ahLst/>
              <a:cxnLst/>
              <a:rect l="l" t="t" r="r" b="b"/>
              <a:pathLst>
                <a:path w="281" h="361" extrusionOk="0">
                  <a:moveTo>
                    <a:pt x="224" y="0"/>
                  </a:moveTo>
                  <a:cubicBezTo>
                    <a:pt x="155" y="110"/>
                    <a:pt x="80" y="216"/>
                    <a:pt x="0" y="320"/>
                  </a:cubicBezTo>
                  <a:lnTo>
                    <a:pt x="54" y="360"/>
                  </a:lnTo>
                  <a:cubicBezTo>
                    <a:pt x="134" y="254"/>
                    <a:pt x="208" y="142"/>
                    <a:pt x="280" y="27"/>
                  </a:cubicBezTo>
                  <a:lnTo>
                    <a:pt x="224" y="0"/>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36"/>
            <p:cNvSpPr/>
            <p:nvPr/>
          </p:nvSpPr>
          <p:spPr>
            <a:xfrm>
              <a:off x="3212335" y="975339"/>
              <a:ext cx="5069" cy="9404"/>
            </a:xfrm>
            <a:custGeom>
              <a:avLst/>
              <a:gdLst/>
              <a:ahLst/>
              <a:cxnLst/>
              <a:rect l="l" t="t" r="r" b="b"/>
              <a:pathLst>
                <a:path w="214" h="397" extrusionOk="0">
                  <a:moveTo>
                    <a:pt x="181" y="0"/>
                  </a:moveTo>
                  <a:cubicBezTo>
                    <a:pt x="181" y="13"/>
                    <a:pt x="179" y="32"/>
                    <a:pt x="173" y="43"/>
                  </a:cubicBezTo>
                  <a:cubicBezTo>
                    <a:pt x="115" y="160"/>
                    <a:pt x="59" y="266"/>
                    <a:pt x="0" y="373"/>
                  </a:cubicBezTo>
                  <a:lnTo>
                    <a:pt x="48" y="397"/>
                  </a:lnTo>
                  <a:cubicBezTo>
                    <a:pt x="99" y="306"/>
                    <a:pt x="149" y="216"/>
                    <a:pt x="192" y="125"/>
                  </a:cubicBezTo>
                  <a:cubicBezTo>
                    <a:pt x="213" y="80"/>
                    <a:pt x="205" y="35"/>
                    <a:pt x="181" y="0"/>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36"/>
            <p:cNvSpPr/>
            <p:nvPr/>
          </p:nvSpPr>
          <p:spPr>
            <a:xfrm>
              <a:off x="3183412" y="1009852"/>
              <a:ext cx="9049" cy="7580"/>
            </a:xfrm>
            <a:custGeom>
              <a:avLst/>
              <a:gdLst/>
              <a:ahLst/>
              <a:cxnLst/>
              <a:rect l="l" t="t" r="r" b="b"/>
              <a:pathLst>
                <a:path w="382" h="320" extrusionOk="0">
                  <a:moveTo>
                    <a:pt x="331" y="0"/>
                  </a:moveTo>
                  <a:cubicBezTo>
                    <a:pt x="227" y="88"/>
                    <a:pt x="118" y="176"/>
                    <a:pt x="1" y="253"/>
                  </a:cubicBezTo>
                  <a:lnTo>
                    <a:pt x="41" y="320"/>
                  </a:lnTo>
                  <a:cubicBezTo>
                    <a:pt x="158" y="235"/>
                    <a:pt x="275" y="149"/>
                    <a:pt x="382" y="54"/>
                  </a:cubicBezTo>
                  <a:lnTo>
                    <a:pt x="331" y="0"/>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36"/>
            <p:cNvSpPr/>
            <p:nvPr/>
          </p:nvSpPr>
          <p:spPr>
            <a:xfrm>
              <a:off x="3153637" y="1025438"/>
              <a:ext cx="12460" cy="4903"/>
            </a:xfrm>
            <a:custGeom>
              <a:avLst/>
              <a:gdLst/>
              <a:ahLst/>
              <a:cxnLst/>
              <a:rect l="l" t="t" r="r" b="b"/>
              <a:pathLst>
                <a:path w="526" h="207" extrusionOk="0">
                  <a:moveTo>
                    <a:pt x="499" y="0"/>
                  </a:moveTo>
                  <a:cubicBezTo>
                    <a:pt x="382" y="48"/>
                    <a:pt x="262" y="91"/>
                    <a:pt x="139" y="123"/>
                  </a:cubicBezTo>
                  <a:cubicBezTo>
                    <a:pt x="124" y="127"/>
                    <a:pt x="109" y="129"/>
                    <a:pt x="95" y="129"/>
                  </a:cubicBezTo>
                  <a:cubicBezTo>
                    <a:pt x="71" y="129"/>
                    <a:pt x="48" y="123"/>
                    <a:pt x="30" y="109"/>
                  </a:cubicBezTo>
                  <a:cubicBezTo>
                    <a:pt x="19" y="104"/>
                    <a:pt x="9" y="93"/>
                    <a:pt x="3" y="83"/>
                  </a:cubicBezTo>
                  <a:cubicBezTo>
                    <a:pt x="3" y="93"/>
                    <a:pt x="1" y="104"/>
                    <a:pt x="3" y="109"/>
                  </a:cubicBezTo>
                  <a:cubicBezTo>
                    <a:pt x="9" y="144"/>
                    <a:pt x="25" y="171"/>
                    <a:pt x="54" y="187"/>
                  </a:cubicBezTo>
                  <a:cubicBezTo>
                    <a:pt x="73" y="199"/>
                    <a:pt x="97" y="207"/>
                    <a:pt x="123" y="207"/>
                  </a:cubicBezTo>
                  <a:cubicBezTo>
                    <a:pt x="136" y="207"/>
                    <a:pt x="149" y="205"/>
                    <a:pt x="163" y="200"/>
                  </a:cubicBezTo>
                  <a:cubicBezTo>
                    <a:pt x="286" y="165"/>
                    <a:pt x="406" y="123"/>
                    <a:pt x="525" y="77"/>
                  </a:cubicBezTo>
                  <a:lnTo>
                    <a:pt x="499" y="0"/>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36"/>
            <p:cNvSpPr/>
            <p:nvPr/>
          </p:nvSpPr>
          <p:spPr>
            <a:xfrm>
              <a:off x="3078287" y="929764"/>
              <a:ext cx="4501" cy="7272"/>
            </a:xfrm>
            <a:custGeom>
              <a:avLst/>
              <a:gdLst/>
              <a:ahLst/>
              <a:cxnLst/>
              <a:rect l="l" t="t" r="r" b="b"/>
              <a:pathLst>
                <a:path w="190" h="307" extrusionOk="0">
                  <a:moveTo>
                    <a:pt x="137" y="1"/>
                  </a:moveTo>
                  <a:cubicBezTo>
                    <a:pt x="86" y="94"/>
                    <a:pt x="41" y="190"/>
                    <a:pt x="1" y="294"/>
                  </a:cubicBezTo>
                  <a:lnTo>
                    <a:pt x="51" y="307"/>
                  </a:lnTo>
                  <a:cubicBezTo>
                    <a:pt x="94" y="206"/>
                    <a:pt x="139" y="113"/>
                    <a:pt x="190" y="25"/>
                  </a:cubicBezTo>
                  <a:lnTo>
                    <a:pt x="137" y="1"/>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6"/>
            <p:cNvSpPr/>
            <p:nvPr/>
          </p:nvSpPr>
          <p:spPr>
            <a:xfrm>
              <a:off x="3083782" y="919034"/>
              <a:ext cx="5827" cy="7225"/>
            </a:xfrm>
            <a:custGeom>
              <a:avLst/>
              <a:gdLst/>
              <a:ahLst/>
              <a:cxnLst/>
              <a:rect l="l" t="t" r="r" b="b"/>
              <a:pathLst>
                <a:path w="246" h="305" extrusionOk="0">
                  <a:moveTo>
                    <a:pt x="192" y="1"/>
                  </a:moveTo>
                  <a:cubicBezTo>
                    <a:pt x="126" y="86"/>
                    <a:pt x="62" y="179"/>
                    <a:pt x="1" y="280"/>
                  </a:cubicBezTo>
                  <a:lnTo>
                    <a:pt x="59" y="304"/>
                  </a:lnTo>
                  <a:cubicBezTo>
                    <a:pt x="118" y="211"/>
                    <a:pt x="179" y="121"/>
                    <a:pt x="246" y="38"/>
                  </a:cubicBezTo>
                  <a:lnTo>
                    <a:pt x="192" y="1"/>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6"/>
            <p:cNvSpPr/>
            <p:nvPr/>
          </p:nvSpPr>
          <p:spPr>
            <a:xfrm>
              <a:off x="3074450" y="941063"/>
              <a:ext cx="3293" cy="7414"/>
            </a:xfrm>
            <a:custGeom>
              <a:avLst/>
              <a:gdLst/>
              <a:ahLst/>
              <a:cxnLst/>
              <a:rect l="l" t="t" r="r" b="b"/>
              <a:pathLst>
                <a:path w="139" h="313" extrusionOk="0">
                  <a:moveTo>
                    <a:pt x="94" y="0"/>
                  </a:moveTo>
                  <a:cubicBezTo>
                    <a:pt x="59" y="99"/>
                    <a:pt x="27" y="203"/>
                    <a:pt x="0" y="312"/>
                  </a:cubicBezTo>
                  <a:lnTo>
                    <a:pt x="43" y="312"/>
                  </a:lnTo>
                  <a:cubicBezTo>
                    <a:pt x="72" y="206"/>
                    <a:pt x="107" y="107"/>
                    <a:pt x="139" y="8"/>
                  </a:cubicBezTo>
                  <a:lnTo>
                    <a:pt x="94" y="0"/>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36"/>
            <p:cNvSpPr/>
            <p:nvPr/>
          </p:nvSpPr>
          <p:spPr>
            <a:xfrm>
              <a:off x="3100766" y="901055"/>
              <a:ext cx="7912" cy="6325"/>
            </a:xfrm>
            <a:custGeom>
              <a:avLst/>
              <a:gdLst/>
              <a:ahLst/>
              <a:cxnLst/>
              <a:rect l="l" t="t" r="r" b="b"/>
              <a:pathLst>
                <a:path w="334" h="267" extrusionOk="0">
                  <a:moveTo>
                    <a:pt x="293" y="1"/>
                  </a:moveTo>
                  <a:cubicBezTo>
                    <a:pt x="197" y="64"/>
                    <a:pt x="101" y="134"/>
                    <a:pt x="0" y="214"/>
                  </a:cubicBezTo>
                  <a:lnTo>
                    <a:pt x="53" y="267"/>
                  </a:lnTo>
                  <a:cubicBezTo>
                    <a:pt x="147" y="192"/>
                    <a:pt x="240" y="126"/>
                    <a:pt x="333" y="67"/>
                  </a:cubicBezTo>
                  <a:lnTo>
                    <a:pt x="293" y="1"/>
                  </a:ln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36"/>
            <p:cNvSpPr/>
            <p:nvPr/>
          </p:nvSpPr>
          <p:spPr>
            <a:xfrm>
              <a:off x="3124620" y="888951"/>
              <a:ext cx="4548" cy="5495"/>
            </a:xfrm>
            <a:custGeom>
              <a:avLst/>
              <a:gdLst/>
              <a:ahLst/>
              <a:cxnLst/>
              <a:rect l="l" t="t" r="r" b="b"/>
              <a:pathLst>
                <a:path w="192" h="232" extrusionOk="0">
                  <a:moveTo>
                    <a:pt x="155" y="0"/>
                  </a:moveTo>
                  <a:cubicBezTo>
                    <a:pt x="149" y="59"/>
                    <a:pt x="109" y="115"/>
                    <a:pt x="45" y="139"/>
                  </a:cubicBezTo>
                  <a:cubicBezTo>
                    <a:pt x="29" y="144"/>
                    <a:pt x="16" y="152"/>
                    <a:pt x="0" y="155"/>
                  </a:cubicBezTo>
                  <a:lnTo>
                    <a:pt x="27" y="232"/>
                  </a:lnTo>
                  <a:cubicBezTo>
                    <a:pt x="40" y="224"/>
                    <a:pt x="56" y="221"/>
                    <a:pt x="69" y="216"/>
                  </a:cubicBezTo>
                  <a:cubicBezTo>
                    <a:pt x="147" y="189"/>
                    <a:pt x="192" y="109"/>
                    <a:pt x="176" y="43"/>
                  </a:cubicBezTo>
                  <a:cubicBezTo>
                    <a:pt x="173" y="24"/>
                    <a:pt x="163" y="11"/>
                    <a:pt x="155" y="0"/>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6"/>
            <p:cNvSpPr/>
            <p:nvPr/>
          </p:nvSpPr>
          <p:spPr>
            <a:xfrm>
              <a:off x="3222544" y="928011"/>
              <a:ext cx="1540" cy="8456"/>
            </a:xfrm>
            <a:custGeom>
              <a:avLst/>
              <a:gdLst/>
              <a:ahLst/>
              <a:cxnLst/>
              <a:rect l="l" t="t" r="r" b="b"/>
              <a:pathLst>
                <a:path w="65" h="357" extrusionOk="0">
                  <a:moveTo>
                    <a:pt x="1" y="0"/>
                  </a:moveTo>
                  <a:cubicBezTo>
                    <a:pt x="25" y="117"/>
                    <a:pt x="41" y="234"/>
                    <a:pt x="51" y="357"/>
                  </a:cubicBezTo>
                  <a:lnTo>
                    <a:pt x="65" y="354"/>
                  </a:lnTo>
                  <a:cubicBezTo>
                    <a:pt x="51" y="232"/>
                    <a:pt x="30" y="115"/>
                    <a:pt x="1" y="0"/>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6"/>
            <p:cNvSpPr/>
            <p:nvPr/>
          </p:nvSpPr>
          <p:spPr>
            <a:xfrm>
              <a:off x="3214395" y="924790"/>
              <a:ext cx="592" cy="1658"/>
            </a:xfrm>
            <a:custGeom>
              <a:avLst/>
              <a:gdLst/>
              <a:ahLst/>
              <a:cxnLst/>
              <a:rect l="l" t="t" r="r" b="b"/>
              <a:pathLst>
                <a:path w="25" h="70" extrusionOk="0">
                  <a:moveTo>
                    <a:pt x="6" y="0"/>
                  </a:moveTo>
                  <a:cubicBezTo>
                    <a:pt x="6" y="0"/>
                    <a:pt x="1" y="0"/>
                    <a:pt x="6" y="3"/>
                  </a:cubicBezTo>
                  <a:cubicBezTo>
                    <a:pt x="10" y="19"/>
                    <a:pt x="16" y="36"/>
                    <a:pt x="20" y="53"/>
                  </a:cubicBezTo>
                  <a:lnTo>
                    <a:pt x="20" y="53"/>
                  </a:lnTo>
                  <a:lnTo>
                    <a:pt x="6" y="0"/>
                  </a:lnTo>
                  <a:close/>
                  <a:moveTo>
                    <a:pt x="20" y="53"/>
                  </a:moveTo>
                  <a:lnTo>
                    <a:pt x="25" y="69"/>
                  </a:lnTo>
                  <a:cubicBezTo>
                    <a:pt x="24" y="64"/>
                    <a:pt x="22" y="58"/>
                    <a:pt x="20" y="53"/>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6"/>
            <p:cNvSpPr/>
            <p:nvPr/>
          </p:nvSpPr>
          <p:spPr>
            <a:xfrm>
              <a:off x="3161406" y="887174"/>
              <a:ext cx="6964" cy="3672"/>
            </a:xfrm>
            <a:custGeom>
              <a:avLst/>
              <a:gdLst/>
              <a:ahLst/>
              <a:cxnLst/>
              <a:rect l="l" t="t" r="r" b="b"/>
              <a:pathLst>
                <a:path w="294" h="155" extrusionOk="0">
                  <a:moveTo>
                    <a:pt x="6" y="0"/>
                  </a:moveTo>
                  <a:lnTo>
                    <a:pt x="6" y="0"/>
                  </a:lnTo>
                  <a:cubicBezTo>
                    <a:pt x="0" y="46"/>
                    <a:pt x="14" y="86"/>
                    <a:pt x="51" y="110"/>
                  </a:cubicBezTo>
                  <a:cubicBezTo>
                    <a:pt x="64" y="120"/>
                    <a:pt x="80" y="126"/>
                    <a:pt x="101" y="126"/>
                  </a:cubicBezTo>
                  <a:cubicBezTo>
                    <a:pt x="157" y="134"/>
                    <a:pt x="211" y="147"/>
                    <a:pt x="267" y="155"/>
                  </a:cubicBezTo>
                  <a:lnTo>
                    <a:pt x="293" y="86"/>
                  </a:lnTo>
                  <a:cubicBezTo>
                    <a:pt x="221" y="72"/>
                    <a:pt x="152" y="56"/>
                    <a:pt x="78" y="46"/>
                  </a:cubicBezTo>
                  <a:cubicBezTo>
                    <a:pt x="67" y="46"/>
                    <a:pt x="51" y="40"/>
                    <a:pt x="38" y="32"/>
                  </a:cubicBezTo>
                  <a:cubicBezTo>
                    <a:pt x="38" y="32"/>
                    <a:pt x="35" y="32"/>
                    <a:pt x="32" y="30"/>
                  </a:cubicBezTo>
                  <a:cubicBezTo>
                    <a:pt x="19" y="22"/>
                    <a:pt x="14" y="8"/>
                    <a:pt x="6" y="0"/>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36"/>
            <p:cNvSpPr/>
            <p:nvPr/>
          </p:nvSpPr>
          <p:spPr>
            <a:xfrm>
              <a:off x="3193574" y="898023"/>
              <a:ext cx="9949" cy="5259"/>
            </a:xfrm>
            <a:custGeom>
              <a:avLst/>
              <a:gdLst/>
              <a:ahLst/>
              <a:cxnLst/>
              <a:rect l="l" t="t" r="r" b="b"/>
              <a:pathLst>
                <a:path w="420" h="222" extrusionOk="0">
                  <a:moveTo>
                    <a:pt x="384" y="1"/>
                  </a:moveTo>
                  <a:lnTo>
                    <a:pt x="384" y="1"/>
                  </a:lnTo>
                  <a:cubicBezTo>
                    <a:pt x="382" y="33"/>
                    <a:pt x="371" y="62"/>
                    <a:pt x="353" y="86"/>
                  </a:cubicBezTo>
                  <a:cubicBezTo>
                    <a:pt x="320" y="122"/>
                    <a:pt x="273" y="142"/>
                    <a:pt x="227" y="142"/>
                  </a:cubicBezTo>
                  <a:cubicBezTo>
                    <a:pt x="199" y="142"/>
                    <a:pt x="171" y="134"/>
                    <a:pt x="147" y="118"/>
                  </a:cubicBezTo>
                  <a:cubicBezTo>
                    <a:pt x="115" y="94"/>
                    <a:pt x="75" y="75"/>
                    <a:pt x="38" y="49"/>
                  </a:cubicBezTo>
                  <a:lnTo>
                    <a:pt x="1" y="91"/>
                  </a:lnTo>
                  <a:cubicBezTo>
                    <a:pt x="59" y="126"/>
                    <a:pt x="118" y="158"/>
                    <a:pt x="169" y="195"/>
                  </a:cubicBezTo>
                  <a:cubicBezTo>
                    <a:pt x="192" y="213"/>
                    <a:pt x="221" y="222"/>
                    <a:pt x="250" y="222"/>
                  </a:cubicBezTo>
                  <a:cubicBezTo>
                    <a:pt x="294" y="222"/>
                    <a:pt x="339" y="202"/>
                    <a:pt x="371" y="166"/>
                  </a:cubicBezTo>
                  <a:cubicBezTo>
                    <a:pt x="414" y="115"/>
                    <a:pt x="419" y="49"/>
                    <a:pt x="384" y="1"/>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36"/>
            <p:cNvSpPr/>
            <p:nvPr/>
          </p:nvSpPr>
          <p:spPr>
            <a:xfrm>
              <a:off x="3223491" y="940755"/>
              <a:ext cx="971" cy="8907"/>
            </a:xfrm>
            <a:custGeom>
              <a:avLst/>
              <a:gdLst/>
              <a:ahLst/>
              <a:cxnLst/>
              <a:rect l="l" t="t" r="r" b="b"/>
              <a:pathLst>
                <a:path w="41" h="376" extrusionOk="0">
                  <a:moveTo>
                    <a:pt x="38" y="0"/>
                  </a:moveTo>
                  <a:lnTo>
                    <a:pt x="17" y="3"/>
                  </a:lnTo>
                  <a:cubicBezTo>
                    <a:pt x="17" y="123"/>
                    <a:pt x="14" y="248"/>
                    <a:pt x="1" y="376"/>
                  </a:cubicBezTo>
                  <a:lnTo>
                    <a:pt x="27" y="376"/>
                  </a:lnTo>
                  <a:cubicBezTo>
                    <a:pt x="38" y="245"/>
                    <a:pt x="41" y="123"/>
                    <a:pt x="38" y="0"/>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36"/>
            <p:cNvSpPr/>
            <p:nvPr/>
          </p:nvSpPr>
          <p:spPr>
            <a:xfrm>
              <a:off x="3065662" y="964419"/>
              <a:ext cx="6964" cy="11631"/>
            </a:xfrm>
            <a:custGeom>
              <a:avLst/>
              <a:gdLst/>
              <a:ahLst/>
              <a:cxnLst/>
              <a:rect l="l" t="t" r="r" b="b"/>
              <a:pathLst>
                <a:path w="294" h="491" extrusionOk="0">
                  <a:moveTo>
                    <a:pt x="294" y="0"/>
                  </a:moveTo>
                  <a:lnTo>
                    <a:pt x="270" y="3"/>
                  </a:lnTo>
                  <a:cubicBezTo>
                    <a:pt x="267" y="85"/>
                    <a:pt x="257" y="171"/>
                    <a:pt x="259" y="253"/>
                  </a:cubicBezTo>
                  <a:cubicBezTo>
                    <a:pt x="265" y="325"/>
                    <a:pt x="201" y="394"/>
                    <a:pt x="124" y="408"/>
                  </a:cubicBezTo>
                  <a:cubicBezTo>
                    <a:pt x="114" y="410"/>
                    <a:pt x="104" y="411"/>
                    <a:pt x="95" y="411"/>
                  </a:cubicBezTo>
                  <a:cubicBezTo>
                    <a:pt x="70" y="411"/>
                    <a:pt x="48" y="403"/>
                    <a:pt x="30" y="392"/>
                  </a:cubicBezTo>
                  <a:cubicBezTo>
                    <a:pt x="17" y="386"/>
                    <a:pt x="6" y="373"/>
                    <a:pt x="1" y="362"/>
                  </a:cubicBezTo>
                  <a:lnTo>
                    <a:pt x="1" y="378"/>
                  </a:lnTo>
                  <a:cubicBezTo>
                    <a:pt x="1" y="418"/>
                    <a:pt x="25" y="453"/>
                    <a:pt x="54" y="472"/>
                  </a:cubicBezTo>
                  <a:cubicBezTo>
                    <a:pt x="74" y="483"/>
                    <a:pt x="96" y="491"/>
                    <a:pt x="120" y="491"/>
                  </a:cubicBezTo>
                  <a:cubicBezTo>
                    <a:pt x="129" y="491"/>
                    <a:pt x="138" y="490"/>
                    <a:pt x="147" y="488"/>
                  </a:cubicBezTo>
                  <a:cubicBezTo>
                    <a:pt x="227" y="474"/>
                    <a:pt x="286" y="405"/>
                    <a:pt x="283" y="330"/>
                  </a:cubicBezTo>
                  <a:cubicBezTo>
                    <a:pt x="278" y="227"/>
                    <a:pt x="286" y="112"/>
                    <a:pt x="294" y="0"/>
                  </a:cubicBezTo>
                  <a:close/>
                </a:path>
              </a:pathLst>
            </a:custGeom>
            <a:solidFill>
              <a:srgbClr val="E0A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36"/>
            <p:cNvSpPr/>
            <p:nvPr/>
          </p:nvSpPr>
          <p:spPr>
            <a:xfrm>
              <a:off x="3067888" y="980550"/>
              <a:ext cx="6585" cy="5661"/>
            </a:xfrm>
            <a:custGeom>
              <a:avLst/>
              <a:gdLst/>
              <a:ahLst/>
              <a:cxnLst/>
              <a:rect l="l" t="t" r="r" b="b"/>
              <a:pathLst>
                <a:path w="278" h="239" extrusionOk="0">
                  <a:moveTo>
                    <a:pt x="163" y="0"/>
                  </a:moveTo>
                  <a:cubicBezTo>
                    <a:pt x="105" y="0"/>
                    <a:pt x="27" y="39"/>
                    <a:pt x="6" y="126"/>
                  </a:cubicBezTo>
                  <a:cubicBezTo>
                    <a:pt x="0" y="150"/>
                    <a:pt x="0" y="169"/>
                    <a:pt x="3" y="188"/>
                  </a:cubicBezTo>
                  <a:lnTo>
                    <a:pt x="3" y="190"/>
                  </a:lnTo>
                  <a:cubicBezTo>
                    <a:pt x="27" y="220"/>
                    <a:pt x="64" y="233"/>
                    <a:pt x="107" y="238"/>
                  </a:cubicBezTo>
                  <a:cubicBezTo>
                    <a:pt x="108" y="238"/>
                    <a:pt x="110" y="238"/>
                    <a:pt x="111" y="238"/>
                  </a:cubicBezTo>
                  <a:cubicBezTo>
                    <a:pt x="195" y="238"/>
                    <a:pt x="264" y="165"/>
                    <a:pt x="277" y="89"/>
                  </a:cubicBezTo>
                  <a:lnTo>
                    <a:pt x="277" y="76"/>
                  </a:lnTo>
                  <a:cubicBezTo>
                    <a:pt x="277" y="62"/>
                    <a:pt x="272" y="49"/>
                    <a:pt x="269" y="41"/>
                  </a:cubicBezTo>
                  <a:cubicBezTo>
                    <a:pt x="251" y="20"/>
                    <a:pt x="219" y="4"/>
                    <a:pt x="179" y="1"/>
                  </a:cubicBezTo>
                  <a:cubicBezTo>
                    <a:pt x="174" y="0"/>
                    <a:pt x="168" y="0"/>
                    <a:pt x="163"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36"/>
            <p:cNvSpPr/>
            <p:nvPr/>
          </p:nvSpPr>
          <p:spPr>
            <a:xfrm>
              <a:off x="3073549" y="980242"/>
              <a:ext cx="734" cy="1113"/>
            </a:xfrm>
            <a:custGeom>
              <a:avLst/>
              <a:gdLst/>
              <a:ahLst/>
              <a:cxnLst/>
              <a:rect l="l" t="t" r="r" b="b"/>
              <a:pathLst>
                <a:path w="31" h="47" extrusionOk="0">
                  <a:moveTo>
                    <a:pt x="1" y="1"/>
                  </a:moveTo>
                  <a:cubicBezTo>
                    <a:pt x="14" y="14"/>
                    <a:pt x="25" y="30"/>
                    <a:pt x="30" y="46"/>
                  </a:cubicBezTo>
                  <a:cubicBezTo>
                    <a:pt x="25" y="30"/>
                    <a:pt x="14" y="14"/>
                    <a:pt x="1"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36"/>
            <p:cNvSpPr/>
            <p:nvPr/>
          </p:nvSpPr>
          <p:spPr>
            <a:xfrm>
              <a:off x="3146246" y="1026007"/>
              <a:ext cx="782" cy="1090"/>
            </a:xfrm>
            <a:custGeom>
              <a:avLst/>
              <a:gdLst/>
              <a:ahLst/>
              <a:cxnLst/>
              <a:rect l="l" t="t" r="r" b="b"/>
              <a:pathLst>
                <a:path w="33" h="46" extrusionOk="0">
                  <a:moveTo>
                    <a:pt x="1" y="0"/>
                  </a:moveTo>
                  <a:lnTo>
                    <a:pt x="1" y="0"/>
                  </a:lnTo>
                  <a:cubicBezTo>
                    <a:pt x="14" y="14"/>
                    <a:pt x="25" y="30"/>
                    <a:pt x="33" y="46"/>
                  </a:cubicBezTo>
                  <a:cubicBezTo>
                    <a:pt x="25" y="30"/>
                    <a:pt x="20" y="14"/>
                    <a:pt x="1"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36"/>
            <p:cNvSpPr/>
            <p:nvPr/>
          </p:nvSpPr>
          <p:spPr>
            <a:xfrm>
              <a:off x="3140775" y="1026362"/>
              <a:ext cx="6396" cy="5472"/>
            </a:xfrm>
            <a:custGeom>
              <a:avLst/>
              <a:gdLst/>
              <a:ahLst/>
              <a:cxnLst/>
              <a:rect l="l" t="t" r="r" b="b"/>
              <a:pathLst>
                <a:path w="270" h="231" extrusionOk="0">
                  <a:moveTo>
                    <a:pt x="163" y="0"/>
                  </a:moveTo>
                  <a:cubicBezTo>
                    <a:pt x="105" y="0"/>
                    <a:pt x="27" y="39"/>
                    <a:pt x="5" y="126"/>
                  </a:cubicBezTo>
                  <a:cubicBezTo>
                    <a:pt x="0" y="150"/>
                    <a:pt x="0" y="174"/>
                    <a:pt x="5" y="190"/>
                  </a:cubicBezTo>
                  <a:cubicBezTo>
                    <a:pt x="29" y="214"/>
                    <a:pt x="64" y="228"/>
                    <a:pt x="99" y="230"/>
                  </a:cubicBezTo>
                  <a:cubicBezTo>
                    <a:pt x="102" y="230"/>
                    <a:pt x="105" y="231"/>
                    <a:pt x="108" y="231"/>
                  </a:cubicBezTo>
                  <a:cubicBezTo>
                    <a:pt x="191" y="231"/>
                    <a:pt x="256" y="158"/>
                    <a:pt x="269" y="84"/>
                  </a:cubicBezTo>
                  <a:lnTo>
                    <a:pt x="269" y="70"/>
                  </a:lnTo>
                  <a:cubicBezTo>
                    <a:pt x="269" y="57"/>
                    <a:pt x="267" y="44"/>
                    <a:pt x="264" y="36"/>
                  </a:cubicBezTo>
                  <a:cubicBezTo>
                    <a:pt x="243" y="17"/>
                    <a:pt x="216" y="9"/>
                    <a:pt x="179" y="1"/>
                  </a:cubicBezTo>
                  <a:cubicBezTo>
                    <a:pt x="174" y="1"/>
                    <a:pt x="168" y="0"/>
                    <a:pt x="163"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36"/>
            <p:cNvSpPr/>
            <p:nvPr/>
          </p:nvSpPr>
          <p:spPr>
            <a:xfrm>
              <a:off x="3140253" y="1029844"/>
              <a:ext cx="663" cy="1161"/>
            </a:xfrm>
            <a:custGeom>
              <a:avLst/>
              <a:gdLst/>
              <a:ahLst/>
              <a:cxnLst/>
              <a:rect l="l" t="t" r="r" b="b"/>
              <a:pathLst>
                <a:path w="28" h="49" extrusionOk="0">
                  <a:moveTo>
                    <a:pt x="1" y="1"/>
                  </a:moveTo>
                  <a:lnTo>
                    <a:pt x="1" y="1"/>
                  </a:lnTo>
                  <a:cubicBezTo>
                    <a:pt x="5" y="14"/>
                    <a:pt x="10" y="25"/>
                    <a:pt x="17" y="35"/>
                  </a:cubicBezTo>
                  <a:lnTo>
                    <a:pt x="17" y="35"/>
                  </a:lnTo>
                  <a:cubicBezTo>
                    <a:pt x="10" y="24"/>
                    <a:pt x="6" y="12"/>
                    <a:pt x="1" y="1"/>
                  </a:cubicBezTo>
                  <a:close/>
                  <a:moveTo>
                    <a:pt x="17" y="35"/>
                  </a:moveTo>
                  <a:lnTo>
                    <a:pt x="17" y="35"/>
                  </a:lnTo>
                  <a:cubicBezTo>
                    <a:pt x="20" y="40"/>
                    <a:pt x="23" y="44"/>
                    <a:pt x="27" y="49"/>
                  </a:cubicBezTo>
                  <a:lnTo>
                    <a:pt x="22" y="41"/>
                  </a:lnTo>
                  <a:cubicBezTo>
                    <a:pt x="20" y="39"/>
                    <a:pt x="18" y="37"/>
                    <a:pt x="17" y="35"/>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36"/>
            <p:cNvSpPr/>
            <p:nvPr/>
          </p:nvSpPr>
          <p:spPr>
            <a:xfrm>
              <a:off x="3162164" y="883740"/>
              <a:ext cx="8338" cy="5590"/>
            </a:xfrm>
            <a:custGeom>
              <a:avLst/>
              <a:gdLst/>
              <a:ahLst/>
              <a:cxnLst/>
              <a:rect l="l" t="t" r="r" b="b"/>
              <a:pathLst>
                <a:path w="352" h="236" extrusionOk="0">
                  <a:moveTo>
                    <a:pt x="162" y="0"/>
                  </a:moveTo>
                  <a:cubicBezTo>
                    <a:pt x="93" y="0"/>
                    <a:pt x="25" y="51"/>
                    <a:pt x="6" y="119"/>
                  </a:cubicBezTo>
                  <a:cubicBezTo>
                    <a:pt x="0" y="143"/>
                    <a:pt x="3" y="161"/>
                    <a:pt x="6" y="177"/>
                  </a:cubicBezTo>
                  <a:cubicBezTo>
                    <a:pt x="19" y="185"/>
                    <a:pt x="32" y="191"/>
                    <a:pt x="53" y="196"/>
                  </a:cubicBezTo>
                  <a:cubicBezTo>
                    <a:pt x="128" y="204"/>
                    <a:pt x="200" y="220"/>
                    <a:pt x="269" y="236"/>
                  </a:cubicBezTo>
                  <a:lnTo>
                    <a:pt x="352" y="36"/>
                  </a:lnTo>
                  <a:cubicBezTo>
                    <a:pt x="296" y="26"/>
                    <a:pt x="243" y="12"/>
                    <a:pt x="181" y="2"/>
                  </a:cubicBezTo>
                  <a:cubicBezTo>
                    <a:pt x="175" y="1"/>
                    <a:pt x="169" y="0"/>
                    <a:pt x="162"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6"/>
            <p:cNvSpPr/>
            <p:nvPr/>
          </p:nvSpPr>
          <p:spPr>
            <a:xfrm>
              <a:off x="3201154" y="986496"/>
              <a:ext cx="8670" cy="9357"/>
            </a:xfrm>
            <a:custGeom>
              <a:avLst/>
              <a:gdLst/>
              <a:ahLst/>
              <a:cxnLst/>
              <a:rect l="l" t="t" r="r" b="b"/>
              <a:pathLst>
                <a:path w="366" h="395" extrusionOk="0">
                  <a:moveTo>
                    <a:pt x="200" y="1"/>
                  </a:moveTo>
                  <a:cubicBezTo>
                    <a:pt x="139" y="99"/>
                    <a:pt x="75" y="200"/>
                    <a:pt x="1" y="296"/>
                  </a:cubicBezTo>
                  <a:lnTo>
                    <a:pt x="142" y="395"/>
                  </a:lnTo>
                  <a:cubicBezTo>
                    <a:pt x="222" y="294"/>
                    <a:pt x="294" y="187"/>
                    <a:pt x="366" y="75"/>
                  </a:cubicBezTo>
                  <a:lnTo>
                    <a:pt x="200"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6"/>
            <p:cNvSpPr/>
            <p:nvPr/>
          </p:nvSpPr>
          <p:spPr>
            <a:xfrm>
              <a:off x="3208284" y="974036"/>
              <a:ext cx="8291" cy="10138"/>
            </a:xfrm>
            <a:custGeom>
              <a:avLst/>
              <a:gdLst/>
              <a:ahLst/>
              <a:cxnLst/>
              <a:rect l="l" t="t" r="r" b="b"/>
              <a:pathLst>
                <a:path w="350" h="428" extrusionOk="0">
                  <a:moveTo>
                    <a:pt x="287" y="1"/>
                  </a:moveTo>
                  <a:cubicBezTo>
                    <a:pt x="222" y="1"/>
                    <a:pt x="158" y="39"/>
                    <a:pt x="131" y="103"/>
                  </a:cubicBezTo>
                  <a:cubicBezTo>
                    <a:pt x="91" y="188"/>
                    <a:pt x="43" y="271"/>
                    <a:pt x="1" y="353"/>
                  </a:cubicBezTo>
                  <a:lnTo>
                    <a:pt x="171" y="428"/>
                  </a:lnTo>
                  <a:cubicBezTo>
                    <a:pt x="230" y="321"/>
                    <a:pt x="291" y="212"/>
                    <a:pt x="339" y="98"/>
                  </a:cubicBezTo>
                  <a:cubicBezTo>
                    <a:pt x="347" y="84"/>
                    <a:pt x="350" y="68"/>
                    <a:pt x="350" y="55"/>
                  </a:cubicBezTo>
                  <a:cubicBezTo>
                    <a:pt x="350" y="47"/>
                    <a:pt x="350" y="31"/>
                    <a:pt x="347" y="23"/>
                  </a:cubicBezTo>
                  <a:cubicBezTo>
                    <a:pt x="336" y="15"/>
                    <a:pt x="331" y="10"/>
                    <a:pt x="320" y="4"/>
                  </a:cubicBezTo>
                  <a:cubicBezTo>
                    <a:pt x="309" y="2"/>
                    <a:pt x="298" y="1"/>
                    <a:pt x="287"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6"/>
            <p:cNvSpPr/>
            <p:nvPr/>
          </p:nvSpPr>
          <p:spPr>
            <a:xfrm>
              <a:off x="3194522" y="894754"/>
              <a:ext cx="8172" cy="6775"/>
            </a:xfrm>
            <a:custGeom>
              <a:avLst/>
              <a:gdLst/>
              <a:ahLst/>
              <a:cxnLst/>
              <a:rect l="l" t="t" r="r" b="b"/>
              <a:pathLst>
                <a:path w="345" h="286" extrusionOk="0">
                  <a:moveTo>
                    <a:pt x="169" y="0"/>
                  </a:moveTo>
                  <a:lnTo>
                    <a:pt x="1" y="197"/>
                  </a:lnTo>
                  <a:cubicBezTo>
                    <a:pt x="38" y="219"/>
                    <a:pt x="78" y="240"/>
                    <a:pt x="113" y="267"/>
                  </a:cubicBezTo>
                  <a:cubicBezTo>
                    <a:pt x="132" y="280"/>
                    <a:pt x="156" y="286"/>
                    <a:pt x="181" y="286"/>
                  </a:cubicBezTo>
                  <a:cubicBezTo>
                    <a:pt x="228" y="286"/>
                    <a:pt x="278" y="265"/>
                    <a:pt x="313" y="227"/>
                  </a:cubicBezTo>
                  <a:cubicBezTo>
                    <a:pt x="334" y="200"/>
                    <a:pt x="344" y="171"/>
                    <a:pt x="344" y="144"/>
                  </a:cubicBezTo>
                  <a:cubicBezTo>
                    <a:pt x="344" y="131"/>
                    <a:pt x="339" y="117"/>
                    <a:pt x="339" y="107"/>
                  </a:cubicBezTo>
                  <a:cubicBezTo>
                    <a:pt x="286" y="67"/>
                    <a:pt x="225" y="37"/>
                    <a:pt x="169"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36"/>
            <p:cNvSpPr/>
            <p:nvPr/>
          </p:nvSpPr>
          <p:spPr>
            <a:xfrm>
              <a:off x="3192129" y="997108"/>
              <a:ext cx="9309" cy="9428"/>
            </a:xfrm>
            <a:custGeom>
              <a:avLst/>
              <a:gdLst/>
              <a:ahLst/>
              <a:cxnLst/>
              <a:rect l="l" t="t" r="r" b="b"/>
              <a:pathLst>
                <a:path w="393" h="398" extrusionOk="0">
                  <a:moveTo>
                    <a:pt x="256" y="0"/>
                  </a:moveTo>
                  <a:cubicBezTo>
                    <a:pt x="176" y="99"/>
                    <a:pt x="89" y="187"/>
                    <a:pt x="1" y="274"/>
                  </a:cubicBezTo>
                  <a:lnTo>
                    <a:pt x="112" y="397"/>
                  </a:lnTo>
                  <a:cubicBezTo>
                    <a:pt x="214" y="304"/>
                    <a:pt x="307" y="205"/>
                    <a:pt x="392" y="101"/>
                  </a:cubicBezTo>
                  <a:lnTo>
                    <a:pt x="256"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36"/>
            <p:cNvSpPr/>
            <p:nvPr/>
          </p:nvSpPr>
          <p:spPr>
            <a:xfrm>
              <a:off x="3184052" y="888998"/>
              <a:ext cx="10825" cy="8054"/>
            </a:xfrm>
            <a:custGeom>
              <a:avLst/>
              <a:gdLst/>
              <a:ahLst/>
              <a:cxnLst/>
              <a:rect l="l" t="t" r="r" b="b"/>
              <a:pathLst>
                <a:path w="457" h="340" extrusionOk="0">
                  <a:moveTo>
                    <a:pt x="126" y="1"/>
                  </a:moveTo>
                  <a:lnTo>
                    <a:pt x="1" y="203"/>
                  </a:lnTo>
                  <a:cubicBezTo>
                    <a:pt x="102" y="243"/>
                    <a:pt x="198" y="288"/>
                    <a:pt x="291" y="339"/>
                  </a:cubicBezTo>
                  <a:lnTo>
                    <a:pt x="456" y="147"/>
                  </a:lnTo>
                  <a:cubicBezTo>
                    <a:pt x="355" y="94"/>
                    <a:pt x="243" y="43"/>
                    <a:pt x="126"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6"/>
            <p:cNvSpPr/>
            <p:nvPr/>
          </p:nvSpPr>
          <p:spPr>
            <a:xfrm>
              <a:off x="3217238" y="953997"/>
              <a:ext cx="5827" cy="4572"/>
            </a:xfrm>
            <a:custGeom>
              <a:avLst/>
              <a:gdLst/>
              <a:ahLst/>
              <a:cxnLst/>
              <a:rect l="l" t="t" r="r" b="b"/>
              <a:pathLst>
                <a:path w="246" h="193" extrusionOk="0">
                  <a:moveTo>
                    <a:pt x="246" y="1"/>
                  </a:moveTo>
                  <a:lnTo>
                    <a:pt x="22" y="9"/>
                  </a:lnTo>
                  <a:cubicBezTo>
                    <a:pt x="20" y="30"/>
                    <a:pt x="20" y="46"/>
                    <a:pt x="14" y="67"/>
                  </a:cubicBezTo>
                  <a:lnTo>
                    <a:pt x="4" y="128"/>
                  </a:lnTo>
                  <a:cubicBezTo>
                    <a:pt x="1" y="147"/>
                    <a:pt x="9" y="160"/>
                    <a:pt x="12" y="176"/>
                  </a:cubicBezTo>
                  <a:cubicBezTo>
                    <a:pt x="28" y="187"/>
                    <a:pt x="49" y="192"/>
                    <a:pt x="70" y="192"/>
                  </a:cubicBezTo>
                  <a:cubicBezTo>
                    <a:pt x="72" y="192"/>
                    <a:pt x="74" y="192"/>
                    <a:pt x="75" y="192"/>
                  </a:cubicBezTo>
                  <a:cubicBezTo>
                    <a:pt x="151" y="192"/>
                    <a:pt x="222" y="135"/>
                    <a:pt x="235" y="59"/>
                  </a:cubicBezTo>
                  <a:lnTo>
                    <a:pt x="246"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6"/>
            <p:cNvSpPr/>
            <p:nvPr/>
          </p:nvSpPr>
          <p:spPr>
            <a:xfrm>
              <a:off x="3123222" y="887766"/>
              <a:ext cx="4998" cy="4856"/>
            </a:xfrm>
            <a:custGeom>
              <a:avLst/>
              <a:gdLst/>
              <a:ahLst/>
              <a:cxnLst/>
              <a:rect l="l" t="t" r="r" b="b"/>
              <a:pathLst>
                <a:path w="211" h="205" extrusionOk="0">
                  <a:moveTo>
                    <a:pt x="134" y="1"/>
                  </a:moveTo>
                  <a:cubicBezTo>
                    <a:pt x="120" y="1"/>
                    <a:pt x="106" y="3"/>
                    <a:pt x="91" y="7"/>
                  </a:cubicBezTo>
                  <a:cubicBezTo>
                    <a:pt x="64" y="18"/>
                    <a:pt x="33" y="31"/>
                    <a:pt x="1" y="45"/>
                  </a:cubicBezTo>
                  <a:lnTo>
                    <a:pt x="59" y="205"/>
                  </a:lnTo>
                  <a:cubicBezTo>
                    <a:pt x="75" y="197"/>
                    <a:pt x="91" y="191"/>
                    <a:pt x="104" y="189"/>
                  </a:cubicBezTo>
                  <a:cubicBezTo>
                    <a:pt x="168" y="165"/>
                    <a:pt x="208" y="109"/>
                    <a:pt x="211" y="50"/>
                  </a:cubicBezTo>
                  <a:lnTo>
                    <a:pt x="211" y="21"/>
                  </a:lnTo>
                  <a:cubicBezTo>
                    <a:pt x="188" y="8"/>
                    <a:pt x="162" y="1"/>
                    <a:pt x="134"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6"/>
            <p:cNvSpPr/>
            <p:nvPr/>
          </p:nvSpPr>
          <p:spPr>
            <a:xfrm>
              <a:off x="3216811" y="928011"/>
              <a:ext cx="7012" cy="9736"/>
            </a:xfrm>
            <a:custGeom>
              <a:avLst/>
              <a:gdLst/>
              <a:ahLst/>
              <a:cxnLst/>
              <a:rect l="l" t="t" r="r" b="b"/>
              <a:pathLst>
                <a:path w="296" h="411" extrusionOk="0">
                  <a:moveTo>
                    <a:pt x="245" y="0"/>
                  </a:moveTo>
                  <a:lnTo>
                    <a:pt x="0" y="93"/>
                  </a:lnTo>
                  <a:cubicBezTo>
                    <a:pt x="27" y="197"/>
                    <a:pt x="43" y="301"/>
                    <a:pt x="56" y="410"/>
                  </a:cubicBezTo>
                  <a:lnTo>
                    <a:pt x="296" y="357"/>
                  </a:lnTo>
                  <a:cubicBezTo>
                    <a:pt x="285" y="234"/>
                    <a:pt x="269" y="115"/>
                    <a:pt x="245"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36"/>
            <p:cNvSpPr/>
            <p:nvPr/>
          </p:nvSpPr>
          <p:spPr>
            <a:xfrm>
              <a:off x="3218138" y="940803"/>
              <a:ext cx="5756" cy="9120"/>
            </a:xfrm>
            <a:custGeom>
              <a:avLst/>
              <a:gdLst/>
              <a:ahLst/>
              <a:cxnLst/>
              <a:rect l="l" t="t" r="r" b="b"/>
              <a:pathLst>
                <a:path w="243" h="385" extrusionOk="0">
                  <a:moveTo>
                    <a:pt x="240" y="1"/>
                  </a:moveTo>
                  <a:lnTo>
                    <a:pt x="8" y="51"/>
                  </a:lnTo>
                  <a:cubicBezTo>
                    <a:pt x="11" y="161"/>
                    <a:pt x="11" y="270"/>
                    <a:pt x="0" y="384"/>
                  </a:cubicBezTo>
                  <a:lnTo>
                    <a:pt x="224" y="374"/>
                  </a:lnTo>
                  <a:cubicBezTo>
                    <a:pt x="237" y="246"/>
                    <a:pt x="243" y="121"/>
                    <a:pt x="240"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36"/>
            <p:cNvSpPr/>
            <p:nvPr/>
          </p:nvSpPr>
          <p:spPr>
            <a:xfrm>
              <a:off x="3168536" y="1015087"/>
              <a:ext cx="10754" cy="8480"/>
            </a:xfrm>
            <a:custGeom>
              <a:avLst/>
              <a:gdLst/>
              <a:ahLst/>
              <a:cxnLst/>
              <a:rect l="l" t="t" r="r" b="b"/>
              <a:pathLst>
                <a:path w="454" h="358" extrusionOk="0">
                  <a:moveTo>
                    <a:pt x="371" y="0"/>
                  </a:moveTo>
                  <a:cubicBezTo>
                    <a:pt x="251" y="75"/>
                    <a:pt x="125" y="142"/>
                    <a:pt x="0" y="197"/>
                  </a:cubicBezTo>
                  <a:lnTo>
                    <a:pt x="54" y="357"/>
                  </a:lnTo>
                  <a:cubicBezTo>
                    <a:pt x="189" y="293"/>
                    <a:pt x="323" y="224"/>
                    <a:pt x="453" y="144"/>
                  </a:cubicBezTo>
                  <a:lnTo>
                    <a:pt x="371"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36"/>
            <p:cNvSpPr/>
            <p:nvPr/>
          </p:nvSpPr>
          <p:spPr>
            <a:xfrm>
              <a:off x="3172942" y="885398"/>
              <a:ext cx="9878" cy="6917"/>
            </a:xfrm>
            <a:custGeom>
              <a:avLst/>
              <a:gdLst/>
              <a:ahLst/>
              <a:cxnLst/>
              <a:rect l="l" t="t" r="r" b="b"/>
              <a:pathLst>
                <a:path w="417" h="292" extrusionOk="0">
                  <a:moveTo>
                    <a:pt x="81" y="1"/>
                  </a:moveTo>
                  <a:lnTo>
                    <a:pt x="1" y="201"/>
                  </a:lnTo>
                  <a:cubicBezTo>
                    <a:pt x="105" y="227"/>
                    <a:pt x="201" y="259"/>
                    <a:pt x="296" y="291"/>
                  </a:cubicBezTo>
                  <a:lnTo>
                    <a:pt x="416" y="94"/>
                  </a:lnTo>
                  <a:cubicBezTo>
                    <a:pt x="307" y="62"/>
                    <a:pt x="198" y="27"/>
                    <a:pt x="81"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36"/>
            <p:cNvSpPr/>
            <p:nvPr/>
          </p:nvSpPr>
          <p:spPr>
            <a:xfrm>
              <a:off x="3066112" y="964467"/>
              <a:ext cx="5898" cy="9688"/>
            </a:xfrm>
            <a:custGeom>
              <a:avLst/>
              <a:gdLst/>
              <a:ahLst/>
              <a:cxnLst/>
              <a:rect l="l" t="t" r="r" b="b"/>
              <a:pathLst>
                <a:path w="249" h="409" extrusionOk="0">
                  <a:moveTo>
                    <a:pt x="248" y="1"/>
                  </a:moveTo>
                  <a:lnTo>
                    <a:pt x="19" y="19"/>
                  </a:lnTo>
                  <a:cubicBezTo>
                    <a:pt x="9" y="139"/>
                    <a:pt x="1" y="257"/>
                    <a:pt x="6" y="368"/>
                  </a:cubicBezTo>
                  <a:cubicBezTo>
                    <a:pt x="9" y="379"/>
                    <a:pt x="11" y="387"/>
                    <a:pt x="11" y="390"/>
                  </a:cubicBezTo>
                  <a:lnTo>
                    <a:pt x="9" y="390"/>
                  </a:lnTo>
                  <a:cubicBezTo>
                    <a:pt x="28" y="401"/>
                    <a:pt x="50" y="409"/>
                    <a:pt x="75" y="409"/>
                  </a:cubicBezTo>
                  <a:cubicBezTo>
                    <a:pt x="83" y="409"/>
                    <a:pt x="93" y="408"/>
                    <a:pt x="102" y="406"/>
                  </a:cubicBezTo>
                  <a:cubicBezTo>
                    <a:pt x="182" y="392"/>
                    <a:pt x="240" y="323"/>
                    <a:pt x="238" y="251"/>
                  </a:cubicBezTo>
                  <a:cubicBezTo>
                    <a:pt x="235" y="169"/>
                    <a:pt x="246" y="83"/>
                    <a:pt x="248"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36"/>
            <p:cNvSpPr/>
            <p:nvPr/>
          </p:nvSpPr>
          <p:spPr>
            <a:xfrm>
              <a:off x="3088023" y="906219"/>
              <a:ext cx="9167" cy="9049"/>
            </a:xfrm>
            <a:custGeom>
              <a:avLst/>
              <a:gdLst/>
              <a:ahLst/>
              <a:cxnLst/>
              <a:rect l="l" t="t" r="r" b="b"/>
              <a:pathLst>
                <a:path w="387" h="382" extrusionOk="0">
                  <a:moveTo>
                    <a:pt x="269" y="1"/>
                  </a:moveTo>
                  <a:cubicBezTo>
                    <a:pt x="176" y="84"/>
                    <a:pt x="85" y="182"/>
                    <a:pt x="0" y="281"/>
                  </a:cubicBezTo>
                  <a:lnTo>
                    <a:pt x="139" y="382"/>
                  </a:lnTo>
                  <a:cubicBezTo>
                    <a:pt x="218" y="289"/>
                    <a:pt x="301" y="201"/>
                    <a:pt x="386" y="126"/>
                  </a:cubicBezTo>
                  <a:lnTo>
                    <a:pt x="269"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36"/>
            <p:cNvSpPr/>
            <p:nvPr/>
          </p:nvSpPr>
          <p:spPr>
            <a:xfrm>
              <a:off x="3079945" y="916570"/>
              <a:ext cx="8456" cy="9120"/>
            </a:xfrm>
            <a:custGeom>
              <a:avLst/>
              <a:gdLst/>
              <a:ahLst/>
              <a:cxnLst/>
              <a:rect l="l" t="t" r="r" b="b"/>
              <a:pathLst>
                <a:path w="357" h="385" extrusionOk="0">
                  <a:moveTo>
                    <a:pt x="213" y="1"/>
                  </a:moveTo>
                  <a:cubicBezTo>
                    <a:pt x="139" y="94"/>
                    <a:pt x="69" y="198"/>
                    <a:pt x="0" y="307"/>
                  </a:cubicBezTo>
                  <a:lnTo>
                    <a:pt x="168" y="384"/>
                  </a:lnTo>
                  <a:cubicBezTo>
                    <a:pt x="226" y="283"/>
                    <a:pt x="290" y="190"/>
                    <a:pt x="357" y="105"/>
                  </a:cubicBezTo>
                  <a:lnTo>
                    <a:pt x="213"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36"/>
            <p:cNvSpPr/>
            <p:nvPr/>
          </p:nvSpPr>
          <p:spPr>
            <a:xfrm>
              <a:off x="3073739" y="927940"/>
              <a:ext cx="7793" cy="8788"/>
            </a:xfrm>
            <a:custGeom>
              <a:avLst/>
              <a:gdLst/>
              <a:ahLst/>
              <a:cxnLst/>
              <a:rect l="l" t="t" r="r" b="b"/>
              <a:pathLst>
                <a:path w="329" h="371" extrusionOk="0">
                  <a:moveTo>
                    <a:pt x="163" y="0"/>
                  </a:moveTo>
                  <a:cubicBezTo>
                    <a:pt x="105" y="104"/>
                    <a:pt x="52" y="211"/>
                    <a:pt x="1" y="323"/>
                  </a:cubicBezTo>
                  <a:lnTo>
                    <a:pt x="187" y="371"/>
                  </a:lnTo>
                  <a:cubicBezTo>
                    <a:pt x="233" y="267"/>
                    <a:pt x="278" y="171"/>
                    <a:pt x="329" y="78"/>
                  </a:cubicBezTo>
                  <a:lnTo>
                    <a:pt x="163"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36"/>
            <p:cNvSpPr/>
            <p:nvPr/>
          </p:nvSpPr>
          <p:spPr>
            <a:xfrm>
              <a:off x="3098113" y="897573"/>
              <a:ext cx="9617" cy="8480"/>
            </a:xfrm>
            <a:custGeom>
              <a:avLst/>
              <a:gdLst/>
              <a:ahLst/>
              <a:cxnLst/>
              <a:rect l="l" t="t" r="r" b="b"/>
              <a:pathLst>
                <a:path w="406" h="358" extrusionOk="0">
                  <a:moveTo>
                    <a:pt x="320" y="1"/>
                  </a:moveTo>
                  <a:cubicBezTo>
                    <a:pt x="213" y="70"/>
                    <a:pt x="107" y="148"/>
                    <a:pt x="0" y="230"/>
                  </a:cubicBezTo>
                  <a:lnTo>
                    <a:pt x="112" y="358"/>
                  </a:lnTo>
                  <a:cubicBezTo>
                    <a:pt x="208" y="278"/>
                    <a:pt x="307" y="206"/>
                    <a:pt x="405" y="145"/>
                  </a:cubicBezTo>
                  <a:lnTo>
                    <a:pt x="320"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36"/>
            <p:cNvSpPr/>
            <p:nvPr/>
          </p:nvSpPr>
          <p:spPr>
            <a:xfrm>
              <a:off x="3181399" y="1006891"/>
              <a:ext cx="9878" cy="8907"/>
            </a:xfrm>
            <a:custGeom>
              <a:avLst/>
              <a:gdLst/>
              <a:ahLst/>
              <a:cxnLst/>
              <a:rect l="l" t="t" r="r" b="b"/>
              <a:pathLst>
                <a:path w="417" h="376" extrusionOk="0">
                  <a:moveTo>
                    <a:pt x="302" y="0"/>
                  </a:moveTo>
                  <a:cubicBezTo>
                    <a:pt x="206" y="83"/>
                    <a:pt x="107" y="165"/>
                    <a:pt x="1" y="237"/>
                  </a:cubicBezTo>
                  <a:lnTo>
                    <a:pt x="86" y="376"/>
                  </a:lnTo>
                  <a:cubicBezTo>
                    <a:pt x="201" y="296"/>
                    <a:pt x="310" y="213"/>
                    <a:pt x="416" y="120"/>
                  </a:cubicBezTo>
                  <a:lnTo>
                    <a:pt x="302"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36"/>
            <p:cNvSpPr/>
            <p:nvPr/>
          </p:nvSpPr>
          <p:spPr>
            <a:xfrm>
              <a:off x="3069523" y="939808"/>
              <a:ext cx="7225" cy="8527"/>
            </a:xfrm>
            <a:custGeom>
              <a:avLst/>
              <a:gdLst/>
              <a:ahLst/>
              <a:cxnLst/>
              <a:rect l="l" t="t" r="r" b="b"/>
              <a:pathLst>
                <a:path w="305" h="360" extrusionOk="0">
                  <a:moveTo>
                    <a:pt x="110" y="0"/>
                  </a:moveTo>
                  <a:cubicBezTo>
                    <a:pt x="70" y="109"/>
                    <a:pt x="32" y="227"/>
                    <a:pt x="0" y="347"/>
                  </a:cubicBezTo>
                  <a:lnTo>
                    <a:pt x="206" y="360"/>
                  </a:lnTo>
                  <a:cubicBezTo>
                    <a:pt x="238" y="251"/>
                    <a:pt x="267" y="149"/>
                    <a:pt x="304" y="48"/>
                  </a:cubicBezTo>
                  <a:lnTo>
                    <a:pt x="110"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36"/>
            <p:cNvSpPr/>
            <p:nvPr/>
          </p:nvSpPr>
          <p:spPr>
            <a:xfrm>
              <a:off x="3066988" y="952410"/>
              <a:ext cx="6585" cy="8101"/>
            </a:xfrm>
            <a:custGeom>
              <a:avLst/>
              <a:gdLst/>
              <a:ahLst/>
              <a:cxnLst/>
              <a:rect l="l" t="t" r="r" b="b"/>
              <a:pathLst>
                <a:path w="278" h="342" extrusionOk="0">
                  <a:moveTo>
                    <a:pt x="62" y="1"/>
                  </a:moveTo>
                  <a:cubicBezTo>
                    <a:pt x="36" y="116"/>
                    <a:pt x="17" y="230"/>
                    <a:pt x="1" y="342"/>
                  </a:cubicBezTo>
                  <a:lnTo>
                    <a:pt x="219" y="323"/>
                  </a:lnTo>
                  <a:cubicBezTo>
                    <a:pt x="235" y="222"/>
                    <a:pt x="254" y="118"/>
                    <a:pt x="278" y="17"/>
                  </a:cubicBezTo>
                  <a:lnTo>
                    <a:pt x="62"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36"/>
            <p:cNvSpPr/>
            <p:nvPr/>
          </p:nvSpPr>
          <p:spPr>
            <a:xfrm>
              <a:off x="3109791" y="890633"/>
              <a:ext cx="10304" cy="7912"/>
            </a:xfrm>
            <a:custGeom>
              <a:avLst/>
              <a:gdLst/>
              <a:ahLst/>
              <a:cxnLst/>
              <a:rect l="l" t="t" r="r" b="b"/>
              <a:pathLst>
                <a:path w="435" h="334" extrusionOk="0">
                  <a:moveTo>
                    <a:pt x="378" y="1"/>
                  </a:moveTo>
                  <a:cubicBezTo>
                    <a:pt x="259" y="54"/>
                    <a:pt x="128" y="118"/>
                    <a:pt x="0" y="193"/>
                  </a:cubicBezTo>
                  <a:lnTo>
                    <a:pt x="85" y="334"/>
                  </a:lnTo>
                  <a:cubicBezTo>
                    <a:pt x="208" y="265"/>
                    <a:pt x="325" y="206"/>
                    <a:pt x="434" y="161"/>
                  </a:cubicBezTo>
                  <a:lnTo>
                    <a:pt x="378"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36"/>
            <p:cNvSpPr/>
            <p:nvPr/>
          </p:nvSpPr>
          <p:spPr>
            <a:xfrm>
              <a:off x="3154016" y="1021577"/>
              <a:ext cx="11441" cy="6893"/>
            </a:xfrm>
            <a:custGeom>
              <a:avLst/>
              <a:gdLst/>
              <a:ahLst/>
              <a:cxnLst/>
              <a:rect l="l" t="t" r="r" b="b"/>
              <a:pathLst>
                <a:path w="483" h="291" extrusionOk="0">
                  <a:moveTo>
                    <a:pt x="427" y="1"/>
                  </a:moveTo>
                  <a:cubicBezTo>
                    <a:pt x="331" y="35"/>
                    <a:pt x="232" y="73"/>
                    <a:pt x="134" y="99"/>
                  </a:cubicBezTo>
                  <a:cubicBezTo>
                    <a:pt x="54" y="123"/>
                    <a:pt x="1" y="201"/>
                    <a:pt x="14" y="270"/>
                  </a:cubicBezTo>
                  <a:cubicBezTo>
                    <a:pt x="34" y="283"/>
                    <a:pt x="60" y="291"/>
                    <a:pt x="87" y="291"/>
                  </a:cubicBezTo>
                  <a:cubicBezTo>
                    <a:pt x="99" y="291"/>
                    <a:pt x="111" y="289"/>
                    <a:pt x="123" y="286"/>
                  </a:cubicBezTo>
                  <a:cubicBezTo>
                    <a:pt x="246" y="254"/>
                    <a:pt x="363" y="211"/>
                    <a:pt x="483" y="163"/>
                  </a:cubicBezTo>
                  <a:lnTo>
                    <a:pt x="427"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36"/>
            <p:cNvSpPr/>
            <p:nvPr/>
          </p:nvSpPr>
          <p:spPr>
            <a:xfrm>
              <a:off x="3214585" y="920171"/>
              <a:ext cx="6917" cy="5969"/>
            </a:xfrm>
            <a:custGeom>
              <a:avLst/>
              <a:gdLst/>
              <a:ahLst/>
              <a:cxnLst/>
              <a:rect l="l" t="t" r="r" b="b"/>
              <a:pathLst>
                <a:path w="292" h="252" extrusionOk="0">
                  <a:moveTo>
                    <a:pt x="174" y="0"/>
                  </a:moveTo>
                  <a:cubicBezTo>
                    <a:pt x="154" y="0"/>
                    <a:pt x="133" y="4"/>
                    <a:pt x="113" y="11"/>
                  </a:cubicBezTo>
                  <a:cubicBezTo>
                    <a:pt x="41" y="46"/>
                    <a:pt x="1" y="129"/>
                    <a:pt x="25" y="195"/>
                  </a:cubicBezTo>
                  <a:cubicBezTo>
                    <a:pt x="30" y="216"/>
                    <a:pt x="33" y="235"/>
                    <a:pt x="41" y="251"/>
                  </a:cubicBezTo>
                  <a:lnTo>
                    <a:pt x="291" y="158"/>
                  </a:lnTo>
                  <a:cubicBezTo>
                    <a:pt x="278" y="113"/>
                    <a:pt x="267" y="65"/>
                    <a:pt x="251" y="22"/>
                  </a:cubicBezTo>
                  <a:cubicBezTo>
                    <a:pt x="229" y="8"/>
                    <a:pt x="203" y="0"/>
                    <a:pt x="174"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36"/>
            <p:cNvSpPr/>
            <p:nvPr/>
          </p:nvSpPr>
          <p:spPr>
            <a:xfrm>
              <a:off x="3096645" y="895820"/>
              <a:ext cx="9049" cy="7414"/>
            </a:xfrm>
            <a:custGeom>
              <a:avLst/>
              <a:gdLst/>
              <a:ahLst/>
              <a:cxnLst/>
              <a:rect l="l" t="t" r="r" b="b"/>
              <a:pathLst>
                <a:path w="382" h="313" extrusionOk="0">
                  <a:moveTo>
                    <a:pt x="334" y="0"/>
                  </a:moveTo>
                  <a:cubicBezTo>
                    <a:pt x="225" y="72"/>
                    <a:pt x="110" y="155"/>
                    <a:pt x="1" y="245"/>
                  </a:cubicBezTo>
                  <a:lnTo>
                    <a:pt x="65" y="312"/>
                  </a:lnTo>
                  <a:cubicBezTo>
                    <a:pt x="169" y="224"/>
                    <a:pt x="275" y="147"/>
                    <a:pt x="382" y="78"/>
                  </a:cubicBezTo>
                  <a:lnTo>
                    <a:pt x="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36"/>
            <p:cNvSpPr/>
            <p:nvPr/>
          </p:nvSpPr>
          <p:spPr>
            <a:xfrm>
              <a:off x="3122583" y="886014"/>
              <a:ext cx="5638" cy="2819"/>
            </a:xfrm>
            <a:custGeom>
              <a:avLst/>
              <a:gdLst/>
              <a:ahLst/>
              <a:cxnLst/>
              <a:rect l="l" t="t" r="r" b="b"/>
              <a:pathLst>
                <a:path w="238" h="119" extrusionOk="0">
                  <a:moveTo>
                    <a:pt x="121" y="0"/>
                  </a:moveTo>
                  <a:cubicBezTo>
                    <a:pt x="104" y="0"/>
                    <a:pt x="86" y="3"/>
                    <a:pt x="67" y="9"/>
                  </a:cubicBezTo>
                  <a:cubicBezTo>
                    <a:pt x="49" y="15"/>
                    <a:pt x="22" y="25"/>
                    <a:pt x="1" y="36"/>
                  </a:cubicBezTo>
                  <a:lnTo>
                    <a:pt x="33" y="119"/>
                  </a:lnTo>
                  <a:cubicBezTo>
                    <a:pt x="60" y="105"/>
                    <a:pt x="91" y="92"/>
                    <a:pt x="118" y="81"/>
                  </a:cubicBezTo>
                  <a:cubicBezTo>
                    <a:pt x="134" y="76"/>
                    <a:pt x="149" y="73"/>
                    <a:pt x="165" y="73"/>
                  </a:cubicBezTo>
                  <a:cubicBezTo>
                    <a:pt x="192" y="73"/>
                    <a:pt x="218" y="81"/>
                    <a:pt x="238" y="95"/>
                  </a:cubicBezTo>
                  <a:lnTo>
                    <a:pt x="238" y="87"/>
                  </a:lnTo>
                  <a:cubicBezTo>
                    <a:pt x="226" y="32"/>
                    <a:pt x="17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36"/>
            <p:cNvSpPr/>
            <p:nvPr/>
          </p:nvSpPr>
          <p:spPr>
            <a:xfrm>
              <a:off x="3065472" y="952291"/>
              <a:ext cx="3056" cy="8409"/>
            </a:xfrm>
            <a:custGeom>
              <a:avLst/>
              <a:gdLst/>
              <a:ahLst/>
              <a:cxnLst/>
              <a:rect l="l" t="t" r="r" b="b"/>
              <a:pathLst>
                <a:path w="129" h="355" extrusionOk="0">
                  <a:moveTo>
                    <a:pt x="62" y="1"/>
                  </a:moveTo>
                  <a:cubicBezTo>
                    <a:pt x="38" y="121"/>
                    <a:pt x="12" y="240"/>
                    <a:pt x="1" y="355"/>
                  </a:cubicBezTo>
                  <a:lnTo>
                    <a:pt x="68" y="347"/>
                  </a:lnTo>
                  <a:cubicBezTo>
                    <a:pt x="81" y="235"/>
                    <a:pt x="102" y="121"/>
                    <a:pt x="129" y="6"/>
                  </a:cubicBezTo>
                  <a:lnTo>
                    <a:pt x="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36"/>
            <p:cNvSpPr/>
            <p:nvPr/>
          </p:nvSpPr>
          <p:spPr>
            <a:xfrm>
              <a:off x="3086175" y="904656"/>
              <a:ext cx="8243" cy="8149"/>
            </a:xfrm>
            <a:custGeom>
              <a:avLst/>
              <a:gdLst/>
              <a:ahLst/>
              <a:cxnLst/>
              <a:rect l="l" t="t" r="r" b="b"/>
              <a:pathLst>
                <a:path w="348" h="344" extrusionOk="0">
                  <a:moveTo>
                    <a:pt x="283" y="0"/>
                  </a:moveTo>
                  <a:cubicBezTo>
                    <a:pt x="187" y="91"/>
                    <a:pt x="94" y="187"/>
                    <a:pt x="1" y="293"/>
                  </a:cubicBezTo>
                  <a:lnTo>
                    <a:pt x="73" y="344"/>
                  </a:lnTo>
                  <a:cubicBezTo>
                    <a:pt x="163" y="248"/>
                    <a:pt x="254" y="155"/>
                    <a:pt x="347" y="67"/>
                  </a:cubicBezTo>
                  <a:lnTo>
                    <a:pt x="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36"/>
            <p:cNvSpPr/>
            <p:nvPr/>
          </p:nvSpPr>
          <p:spPr>
            <a:xfrm>
              <a:off x="3067817" y="939358"/>
              <a:ext cx="4264" cy="8741"/>
            </a:xfrm>
            <a:custGeom>
              <a:avLst/>
              <a:gdLst/>
              <a:ahLst/>
              <a:cxnLst/>
              <a:rect l="l" t="t" r="r" b="b"/>
              <a:pathLst>
                <a:path w="180" h="369" extrusionOk="0">
                  <a:moveTo>
                    <a:pt x="110" y="1"/>
                  </a:moveTo>
                  <a:cubicBezTo>
                    <a:pt x="70" y="115"/>
                    <a:pt x="33" y="235"/>
                    <a:pt x="1" y="360"/>
                  </a:cubicBezTo>
                  <a:lnTo>
                    <a:pt x="70" y="368"/>
                  </a:lnTo>
                  <a:cubicBezTo>
                    <a:pt x="102" y="248"/>
                    <a:pt x="139" y="131"/>
                    <a:pt x="179" y="22"/>
                  </a:cubicBezTo>
                  <a:lnTo>
                    <a:pt x="1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36"/>
            <p:cNvSpPr/>
            <p:nvPr/>
          </p:nvSpPr>
          <p:spPr>
            <a:xfrm>
              <a:off x="3071986" y="927064"/>
              <a:ext cx="5638" cy="8480"/>
            </a:xfrm>
            <a:custGeom>
              <a:avLst/>
              <a:gdLst/>
              <a:ahLst/>
              <a:cxnLst/>
              <a:rect l="l" t="t" r="r" b="b"/>
              <a:pathLst>
                <a:path w="238" h="358" extrusionOk="0">
                  <a:moveTo>
                    <a:pt x="160" y="0"/>
                  </a:moveTo>
                  <a:cubicBezTo>
                    <a:pt x="104" y="107"/>
                    <a:pt x="46" y="219"/>
                    <a:pt x="0" y="338"/>
                  </a:cubicBezTo>
                  <a:lnTo>
                    <a:pt x="78" y="357"/>
                  </a:lnTo>
                  <a:cubicBezTo>
                    <a:pt x="126" y="242"/>
                    <a:pt x="179" y="136"/>
                    <a:pt x="237" y="35"/>
                  </a:cubicBezTo>
                  <a:lnTo>
                    <a:pt x="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36"/>
            <p:cNvSpPr/>
            <p:nvPr/>
          </p:nvSpPr>
          <p:spPr>
            <a:xfrm>
              <a:off x="3078097" y="915386"/>
              <a:ext cx="6846" cy="8527"/>
            </a:xfrm>
            <a:custGeom>
              <a:avLst/>
              <a:gdLst/>
              <a:ahLst/>
              <a:cxnLst/>
              <a:rect l="l" t="t" r="r" b="b"/>
              <a:pathLst>
                <a:path w="289" h="360" extrusionOk="0">
                  <a:moveTo>
                    <a:pt x="219" y="0"/>
                  </a:moveTo>
                  <a:cubicBezTo>
                    <a:pt x="142" y="101"/>
                    <a:pt x="67" y="208"/>
                    <a:pt x="1" y="325"/>
                  </a:cubicBezTo>
                  <a:lnTo>
                    <a:pt x="78" y="360"/>
                  </a:lnTo>
                  <a:cubicBezTo>
                    <a:pt x="145" y="248"/>
                    <a:pt x="214" y="147"/>
                    <a:pt x="288" y="51"/>
                  </a:cubicBezTo>
                  <a:lnTo>
                    <a:pt x="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36"/>
            <p:cNvSpPr/>
            <p:nvPr/>
          </p:nvSpPr>
          <p:spPr>
            <a:xfrm>
              <a:off x="3064975" y="964917"/>
              <a:ext cx="1611" cy="8788"/>
            </a:xfrm>
            <a:custGeom>
              <a:avLst/>
              <a:gdLst/>
              <a:ahLst/>
              <a:cxnLst/>
              <a:rect l="l" t="t" r="r" b="b"/>
              <a:pathLst>
                <a:path w="68" h="371" extrusionOk="0">
                  <a:moveTo>
                    <a:pt x="67" y="0"/>
                  </a:moveTo>
                  <a:lnTo>
                    <a:pt x="14" y="8"/>
                  </a:lnTo>
                  <a:cubicBezTo>
                    <a:pt x="9" y="99"/>
                    <a:pt x="1" y="192"/>
                    <a:pt x="3" y="278"/>
                  </a:cubicBezTo>
                  <a:cubicBezTo>
                    <a:pt x="3" y="301"/>
                    <a:pt x="14" y="320"/>
                    <a:pt x="27" y="339"/>
                  </a:cubicBezTo>
                  <a:cubicBezTo>
                    <a:pt x="35" y="352"/>
                    <a:pt x="43" y="360"/>
                    <a:pt x="57" y="368"/>
                  </a:cubicBezTo>
                  <a:lnTo>
                    <a:pt x="59" y="371"/>
                  </a:lnTo>
                  <a:cubicBezTo>
                    <a:pt x="59" y="365"/>
                    <a:pt x="54" y="357"/>
                    <a:pt x="54" y="352"/>
                  </a:cubicBezTo>
                  <a:cubicBezTo>
                    <a:pt x="49" y="238"/>
                    <a:pt x="57" y="118"/>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36"/>
            <p:cNvSpPr/>
            <p:nvPr/>
          </p:nvSpPr>
          <p:spPr>
            <a:xfrm>
              <a:off x="3108654" y="888572"/>
              <a:ext cx="10186" cy="6585"/>
            </a:xfrm>
            <a:custGeom>
              <a:avLst/>
              <a:gdLst/>
              <a:ahLst/>
              <a:cxnLst/>
              <a:rect l="l" t="t" r="r" b="b"/>
              <a:pathLst>
                <a:path w="430" h="278" extrusionOk="0">
                  <a:moveTo>
                    <a:pt x="400" y="0"/>
                  </a:moveTo>
                  <a:cubicBezTo>
                    <a:pt x="275" y="53"/>
                    <a:pt x="141" y="120"/>
                    <a:pt x="0" y="200"/>
                  </a:cubicBezTo>
                  <a:lnTo>
                    <a:pt x="48" y="277"/>
                  </a:lnTo>
                  <a:cubicBezTo>
                    <a:pt x="181" y="200"/>
                    <a:pt x="307" y="139"/>
                    <a:pt x="429" y="85"/>
                  </a:cubicBezTo>
                  <a:lnTo>
                    <a:pt x="4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36"/>
            <p:cNvSpPr/>
            <p:nvPr/>
          </p:nvSpPr>
          <p:spPr>
            <a:xfrm>
              <a:off x="3152808" y="1019682"/>
              <a:ext cx="11323" cy="8362"/>
            </a:xfrm>
            <a:custGeom>
              <a:avLst/>
              <a:gdLst/>
              <a:ahLst/>
              <a:cxnLst/>
              <a:rect l="l" t="t" r="r" b="b"/>
              <a:pathLst>
                <a:path w="478" h="353" extrusionOk="0">
                  <a:moveTo>
                    <a:pt x="448" y="1"/>
                  </a:moveTo>
                  <a:cubicBezTo>
                    <a:pt x="345" y="41"/>
                    <a:pt x="238" y="81"/>
                    <a:pt x="131" y="107"/>
                  </a:cubicBezTo>
                  <a:cubicBezTo>
                    <a:pt x="54" y="126"/>
                    <a:pt x="1" y="203"/>
                    <a:pt x="12" y="278"/>
                  </a:cubicBezTo>
                  <a:cubicBezTo>
                    <a:pt x="14" y="297"/>
                    <a:pt x="25" y="313"/>
                    <a:pt x="36" y="326"/>
                  </a:cubicBezTo>
                  <a:cubicBezTo>
                    <a:pt x="44" y="334"/>
                    <a:pt x="54" y="342"/>
                    <a:pt x="65" y="352"/>
                  </a:cubicBezTo>
                  <a:cubicBezTo>
                    <a:pt x="52" y="281"/>
                    <a:pt x="105" y="203"/>
                    <a:pt x="185" y="185"/>
                  </a:cubicBezTo>
                  <a:cubicBezTo>
                    <a:pt x="283" y="158"/>
                    <a:pt x="382" y="121"/>
                    <a:pt x="478" y="83"/>
                  </a:cubicBezTo>
                  <a:lnTo>
                    <a:pt x="4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36"/>
            <p:cNvSpPr/>
            <p:nvPr/>
          </p:nvSpPr>
          <p:spPr>
            <a:xfrm>
              <a:off x="3167826" y="1013192"/>
              <a:ext cx="9499" cy="6585"/>
            </a:xfrm>
            <a:custGeom>
              <a:avLst/>
              <a:gdLst/>
              <a:ahLst/>
              <a:cxnLst/>
              <a:rect l="l" t="t" r="r" b="b"/>
              <a:pathLst>
                <a:path w="401" h="278" extrusionOk="0">
                  <a:moveTo>
                    <a:pt x="353" y="0"/>
                  </a:moveTo>
                  <a:cubicBezTo>
                    <a:pt x="241" y="70"/>
                    <a:pt x="124" y="134"/>
                    <a:pt x="1" y="192"/>
                  </a:cubicBezTo>
                  <a:lnTo>
                    <a:pt x="30" y="277"/>
                  </a:lnTo>
                  <a:cubicBezTo>
                    <a:pt x="155" y="222"/>
                    <a:pt x="281" y="155"/>
                    <a:pt x="401" y="80"/>
                  </a:cubicBezTo>
                  <a:lnTo>
                    <a:pt x="3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36"/>
            <p:cNvSpPr/>
            <p:nvPr/>
          </p:nvSpPr>
          <p:spPr>
            <a:xfrm>
              <a:off x="3180333" y="1005304"/>
              <a:ext cx="8362" cy="7154"/>
            </a:xfrm>
            <a:custGeom>
              <a:avLst/>
              <a:gdLst/>
              <a:ahLst/>
              <a:cxnLst/>
              <a:rect l="l" t="t" r="r" b="b"/>
              <a:pathLst>
                <a:path w="353" h="302" extrusionOk="0">
                  <a:moveTo>
                    <a:pt x="288" y="0"/>
                  </a:moveTo>
                  <a:cubicBezTo>
                    <a:pt x="195" y="80"/>
                    <a:pt x="99" y="155"/>
                    <a:pt x="0" y="224"/>
                  </a:cubicBezTo>
                  <a:lnTo>
                    <a:pt x="48" y="301"/>
                  </a:lnTo>
                  <a:cubicBezTo>
                    <a:pt x="152" y="227"/>
                    <a:pt x="254" y="150"/>
                    <a:pt x="352" y="64"/>
                  </a:cubicBezTo>
                  <a:lnTo>
                    <a:pt x="2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36"/>
            <p:cNvSpPr/>
            <p:nvPr/>
          </p:nvSpPr>
          <p:spPr>
            <a:xfrm>
              <a:off x="3190613" y="995971"/>
              <a:ext cx="7533" cy="7722"/>
            </a:xfrm>
            <a:custGeom>
              <a:avLst/>
              <a:gdLst/>
              <a:ahLst/>
              <a:cxnLst/>
              <a:rect l="l" t="t" r="r" b="b"/>
              <a:pathLst>
                <a:path w="318" h="326" extrusionOk="0">
                  <a:moveTo>
                    <a:pt x="246" y="0"/>
                  </a:moveTo>
                  <a:cubicBezTo>
                    <a:pt x="171" y="88"/>
                    <a:pt x="86" y="176"/>
                    <a:pt x="1" y="259"/>
                  </a:cubicBezTo>
                  <a:lnTo>
                    <a:pt x="59" y="325"/>
                  </a:lnTo>
                  <a:cubicBezTo>
                    <a:pt x="150" y="240"/>
                    <a:pt x="232" y="149"/>
                    <a:pt x="318" y="53"/>
                  </a:cubicBezTo>
                  <a:lnTo>
                    <a:pt x="2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36"/>
            <p:cNvSpPr/>
            <p:nvPr/>
          </p:nvSpPr>
          <p:spPr>
            <a:xfrm>
              <a:off x="3199520" y="985619"/>
              <a:ext cx="6396" cy="7841"/>
            </a:xfrm>
            <a:custGeom>
              <a:avLst/>
              <a:gdLst/>
              <a:ahLst/>
              <a:cxnLst/>
              <a:rect l="l" t="t" r="r" b="b"/>
              <a:pathLst>
                <a:path w="270" h="331" extrusionOk="0">
                  <a:moveTo>
                    <a:pt x="195" y="0"/>
                  </a:moveTo>
                  <a:cubicBezTo>
                    <a:pt x="133" y="96"/>
                    <a:pt x="70" y="189"/>
                    <a:pt x="0" y="280"/>
                  </a:cubicBezTo>
                  <a:lnTo>
                    <a:pt x="70" y="331"/>
                  </a:lnTo>
                  <a:cubicBezTo>
                    <a:pt x="139" y="237"/>
                    <a:pt x="205" y="136"/>
                    <a:pt x="269" y="32"/>
                  </a:cubicBezTo>
                  <a:lnTo>
                    <a:pt x="1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36"/>
            <p:cNvSpPr/>
            <p:nvPr/>
          </p:nvSpPr>
          <p:spPr>
            <a:xfrm>
              <a:off x="3206460" y="972307"/>
              <a:ext cx="10044" cy="10115"/>
            </a:xfrm>
            <a:custGeom>
              <a:avLst/>
              <a:gdLst/>
              <a:ahLst/>
              <a:cxnLst/>
              <a:rect l="l" t="t" r="r" b="b"/>
              <a:pathLst>
                <a:path w="424" h="427" extrusionOk="0">
                  <a:moveTo>
                    <a:pt x="307" y="1"/>
                  </a:moveTo>
                  <a:cubicBezTo>
                    <a:pt x="243" y="1"/>
                    <a:pt x="182" y="39"/>
                    <a:pt x="155" y="99"/>
                  </a:cubicBezTo>
                  <a:cubicBezTo>
                    <a:pt x="107" y="200"/>
                    <a:pt x="54" y="296"/>
                    <a:pt x="0" y="392"/>
                  </a:cubicBezTo>
                  <a:lnTo>
                    <a:pt x="75" y="426"/>
                  </a:lnTo>
                  <a:cubicBezTo>
                    <a:pt x="120" y="341"/>
                    <a:pt x="168" y="261"/>
                    <a:pt x="208" y="176"/>
                  </a:cubicBezTo>
                  <a:cubicBezTo>
                    <a:pt x="234" y="115"/>
                    <a:pt x="294" y="77"/>
                    <a:pt x="356" y="77"/>
                  </a:cubicBezTo>
                  <a:cubicBezTo>
                    <a:pt x="370" y="77"/>
                    <a:pt x="384" y="79"/>
                    <a:pt x="397" y="83"/>
                  </a:cubicBezTo>
                  <a:cubicBezTo>
                    <a:pt x="408" y="85"/>
                    <a:pt x="416" y="93"/>
                    <a:pt x="424" y="99"/>
                  </a:cubicBezTo>
                  <a:cubicBezTo>
                    <a:pt x="421" y="80"/>
                    <a:pt x="411" y="61"/>
                    <a:pt x="400" y="45"/>
                  </a:cubicBezTo>
                  <a:cubicBezTo>
                    <a:pt x="400" y="43"/>
                    <a:pt x="397" y="43"/>
                    <a:pt x="397" y="40"/>
                  </a:cubicBezTo>
                  <a:cubicBezTo>
                    <a:pt x="384" y="27"/>
                    <a:pt x="368" y="13"/>
                    <a:pt x="344" y="5"/>
                  </a:cubicBezTo>
                  <a:cubicBezTo>
                    <a:pt x="332" y="2"/>
                    <a:pt x="319"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36"/>
            <p:cNvSpPr/>
            <p:nvPr/>
          </p:nvSpPr>
          <p:spPr>
            <a:xfrm>
              <a:off x="3215911" y="954257"/>
              <a:ext cx="1800" cy="3932"/>
            </a:xfrm>
            <a:custGeom>
              <a:avLst/>
              <a:gdLst/>
              <a:ahLst/>
              <a:cxnLst/>
              <a:rect l="l" t="t" r="r" b="b"/>
              <a:pathLst>
                <a:path w="76" h="166" extrusionOk="0">
                  <a:moveTo>
                    <a:pt x="76" y="0"/>
                  </a:moveTo>
                  <a:lnTo>
                    <a:pt x="14" y="6"/>
                  </a:lnTo>
                  <a:lnTo>
                    <a:pt x="9" y="40"/>
                  </a:lnTo>
                  <a:cubicBezTo>
                    <a:pt x="1" y="75"/>
                    <a:pt x="14" y="104"/>
                    <a:pt x="30" y="128"/>
                  </a:cubicBezTo>
                  <a:cubicBezTo>
                    <a:pt x="41" y="141"/>
                    <a:pt x="49" y="152"/>
                    <a:pt x="62" y="160"/>
                  </a:cubicBezTo>
                  <a:cubicBezTo>
                    <a:pt x="62" y="162"/>
                    <a:pt x="64" y="163"/>
                    <a:pt x="65" y="164"/>
                  </a:cubicBezTo>
                  <a:lnTo>
                    <a:pt x="65" y="164"/>
                  </a:lnTo>
                  <a:cubicBezTo>
                    <a:pt x="62" y="151"/>
                    <a:pt x="57" y="133"/>
                    <a:pt x="57" y="117"/>
                  </a:cubicBezTo>
                  <a:lnTo>
                    <a:pt x="68" y="54"/>
                  </a:lnTo>
                  <a:cubicBezTo>
                    <a:pt x="70" y="38"/>
                    <a:pt x="70" y="22"/>
                    <a:pt x="76" y="0"/>
                  </a:cubicBezTo>
                  <a:close/>
                  <a:moveTo>
                    <a:pt x="65" y="164"/>
                  </a:moveTo>
                  <a:cubicBezTo>
                    <a:pt x="65" y="165"/>
                    <a:pt x="65" y="165"/>
                    <a:pt x="65" y="165"/>
                  </a:cubicBezTo>
                  <a:cubicBezTo>
                    <a:pt x="65" y="165"/>
                    <a:pt x="65" y="164"/>
                    <a:pt x="65" y="1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36"/>
            <p:cNvSpPr/>
            <p:nvPr/>
          </p:nvSpPr>
          <p:spPr>
            <a:xfrm>
              <a:off x="3215911" y="930143"/>
              <a:ext cx="2108" cy="7722"/>
            </a:xfrm>
            <a:custGeom>
              <a:avLst/>
              <a:gdLst/>
              <a:ahLst/>
              <a:cxnLst/>
              <a:rect l="l" t="t" r="r" b="b"/>
              <a:pathLst>
                <a:path w="89" h="326" extrusionOk="0">
                  <a:moveTo>
                    <a:pt x="30" y="1"/>
                  </a:moveTo>
                  <a:lnTo>
                    <a:pt x="1" y="11"/>
                  </a:lnTo>
                  <a:cubicBezTo>
                    <a:pt x="28" y="115"/>
                    <a:pt x="41" y="222"/>
                    <a:pt x="49" y="326"/>
                  </a:cubicBezTo>
                  <a:lnTo>
                    <a:pt x="89" y="318"/>
                  </a:lnTo>
                  <a:cubicBezTo>
                    <a:pt x="78" y="208"/>
                    <a:pt x="57" y="104"/>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36"/>
            <p:cNvSpPr/>
            <p:nvPr/>
          </p:nvSpPr>
          <p:spPr>
            <a:xfrm>
              <a:off x="3216740" y="942011"/>
              <a:ext cx="1658" cy="7983"/>
            </a:xfrm>
            <a:custGeom>
              <a:avLst/>
              <a:gdLst/>
              <a:ahLst/>
              <a:cxnLst/>
              <a:rect l="l" t="t" r="r" b="b"/>
              <a:pathLst>
                <a:path w="70" h="337" extrusionOk="0">
                  <a:moveTo>
                    <a:pt x="67" y="0"/>
                  </a:moveTo>
                  <a:lnTo>
                    <a:pt x="17" y="8"/>
                  </a:lnTo>
                  <a:cubicBezTo>
                    <a:pt x="17" y="115"/>
                    <a:pt x="9" y="224"/>
                    <a:pt x="1" y="336"/>
                  </a:cubicBezTo>
                  <a:lnTo>
                    <a:pt x="59" y="333"/>
                  </a:lnTo>
                  <a:cubicBezTo>
                    <a:pt x="70" y="219"/>
                    <a:pt x="70" y="107"/>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36"/>
            <p:cNvSpPr/>
            <p:nvPr/>
          </p:nvSpPr>
          <p:spPr>
            <a:xfrm>
              <a:off x="3213400" y="918465"/>
              <a:ext cx="7083" cy="7912"/>
            </a:xfrm>
            <a:custGeom>
              <a:avLst/>
              <a:gdLst/>
              <a:ahLst/>
              <a:cxnLst/>
              <a:rect l="l" t="t" r="r" b="b"/>
              <a:pathLst>
                <a:path w="299" h="334" extrusionOk="0">
                  <a:moveTo>
                    <a:pt x="178" y="1"/>
                  </a:moveTo>
                  <a:cubicBezTo>
                    <a:pt x="157" y="1"/>
                    <a:pt x="135" y="5"/>
                    <a:pt x="115" y="14"/>
                  </a:cubicBezTo>
                  <a:cubicBezTo>
                    <a:pt x="40" y="43"/>
                    <a:pt x="0" y="123"/>
                    <a:pt x="24" y="190"/>
                  </a:cubicBezTo>
                  <a:cubicBezTo>
                    <a:pt x="35" y="214"/>
                    <a:pt x="38" y="241"/>
                    <a:pt x="43" y="264"/>
                  </a:cubicBezTo>
                  <a:lnTo>
                    <a:pt x="64" y="334"/>
                  </a:lnTo>
                  <a:lnTo>
                    <a:pt x="91" y="323"/>
                  </a:lnTo>
                  <a:cubicBezTo>
                    <a:pt x="83" y="304"/>
                    <a:pt x="80" y="283"/>
                    <a:pt x="75" y="267"/>
                  </a:cubicBezTo>
                  <a:cubicBezTo>
                    <a:pt x="51" y="201"/>
                    <a:pt x="91" y="121"/>
                    <a:pt x="163" y="89"/>
                  </a:cubicBezTo>
                  <a:cubicBezTo>
                    <a:pt x="185" y="79"/>
                    <a:pt x="208" y="74"/>
                    <a:pt x="229" y="74"/>
                  </a:cubicBezTo>
                  <a:cubicBezTo>
                    <a:pt x="255" y="74"/>
                    <a:pt x="279" y="82"/>
                    <a:pt x="299" y="97"/>
                  </a:cubicBezTo>
                  <a:cubicBezTo>
                    <a:pt x="296" y="91"/>
                    <a:pt x="296" y="81"/>
                    <a:pt x="293" y="75"/>
                  </a:cubicBezTo>
                  <a:cubicBezTo>
                    <a:pt x="276" y="28"/>
                    <a:pt x="229"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36"/>
            <p:cNvSpPr/>
            <p:nvPr/>
          </p:nvSpPr>
          <p:spPr>
            <a:xfrm>
              <a:off x="3160767" y="882034"/>
              <a:ext cx="10375" cy="5922"/>
            </a:xfrm>
            <a:custGeom>
              <a:avLst/>
              <a:gdLst/>
              <a:ahLst/>
              <a:cxnLst/>
              <a:rect l="l" t="t" r="r" b="b"/>
              <a:pathLst>
                <a:path w="438" h="250" extrusionOk="0">
                  <a:moveTo>
                    <a:pt x="170" y="0"/>
                  </a:moveTo>
                  <a:cubicBezTo>
                    <a:pt x="102" y="0"/>
                    <a:pt x="36" y="48"/>
                    <a:pt x="14" y="116"/>
                  </a:cubicBezTo>
                  <a:cubicBezTo>
                    <a:pt x="1" y="153"/>
                    <a:pt x="14" y="191"/>
                    <a:pt x="35" y="217"/>
                  </a:cubicBezTo>
                  <a:cubicBezTo>
                    <a:pt x="41" y="225"/>
                    <a:pt x="49" y="241"/>
                    <a:pt x="62" y="247"/>
                  </a:cubicBezTo>
                  <a:cubicBezTo>
                    <a:pt x="62" y="247"/>
                    <a:pt x="65" y="247"/>
                    <a:pt x="67" y="249"/>
                  </a:cubicBezTo>
                  <a:cubicBezTo>
                    <a:pt x="65" y="231"/>
                    <a:pt x="62" y="209"/>
                    <a:pt x="67" y="191"/>
                  </a:cubicBezTo>
                  <a:cubicBezTo>
                    <a:pt x="89" y="123"/>
                    <a:pt x="156" y="72"/>
                    <a:pt x="226" y="72"/>
                  </a:cubicBezTo>
                  <a:cubicBezTo>
                    <a:pt x="232" y="72"/>
                    <a:pt x="239" y="73"/>
                    <a:pt x="246" y="74"/>
                  </a:cubicBezTo>
                  <a:cubicBezTo>
                    <a:pt x="304" y="82"/>
                    <a:pt x="358" y="98"/>
                    <a:pt x="414" y="108"/>
                  </a:cubicBezTo>
                  <a:lnTo>
                    <a:pt x="437" y="47"/>
                  </a:lnTo>
                  <a:cubicBezTo>
                    <a:pt x="355" y="31"/>
                    <a:pt x="278" y="15"/>
                    <a:pt x="190" y="2"/>
                  </a:cubicBezTo>
                  <a:cubicBezTo>
                    <a:pt x="183" y="1"/>
                    <a:pt x="176"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36"/>
            <p:cNvSpPr/>
            <p:nvPr/>
          </p:nvSpPr>
          <p:spPr>
            <a:xfrm>
              <a:off x="3174837" y="883953"/>
              <a:ext cx="8670" cy="3624"/>
            </a:xfrm>
            <a:custGeom>
              <a:avLst/>
              <a:gdLst/>
              <a:ahLst/>
              <a:cxnLst/>
              <a:rect l="l" t="t" r="r" b="b"/>
              <a:pathLst>
                <a:path w="366" h="153" extrusionOk="0">
                  <a:moveTo>
                    <a:pt x="25" y="1"/>
                  </a:moveTo>
                  <a:lnTo>
                    <a:pt x="1" y="59"/>
                  </a:lnTo>
                  <a:cubicBezTo>
                    <a:pt x="121" y="86"/>
                    <a:pt x="230" y="120"/>
                    <a:pt x="336" y="152"/>
                  </a:cubicBezTo>
                  <a:lnTo>
                    <a:pt x="366" y="102"/>
                  </a:lnTo>
                  <a:cubicBezTo>
                    <a:pt x="256" y="62"/>
                    <a:pt x="145" y="30"/>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36"/>
            <p:cNvSpPr/>
            <p:nvPr/>
          </p:nvSpPr>
          <p:spPr>
            <a:xfrm>
              <a:off x="3198501" y="893925"/>
              <a:ext cx="4193" cy="3364"/>
            </a:xfrm>
            <a:custGeom>
              <a:avLst/>
              <a:gdLst/>
              <a:ahLst/>
              <a:cxnLst/>
              <a:rect l="l" t="t" r="r" b="b"/>
              <a:pathLst>
                <a:path w="177" h="142" extrusionOk="0">
                  <a:moveTo>
                    <a:pt x="25" y="0"/>
                  </a:moveTo>
                  <a:lnTo>
                    <a:pt x="1" y="32"/>
                  </a:lnTo>
                  <a:cubicBezTo>
                    <a:pt x="57" y="67"/>
                    <a:pt x="118" y="99"/>
                    <a:pt x="171" y="139"/>
                  </a:cubicBezTo>
                  <a:cubicBezTo>
                    <a:pt x="171" y="139"/>
                    <a:pt x="174" y="142"/>
                    <a:pt x="176" y="142"/>
                  </a:cubicBezTo>
                  <a:cubicBezTo>
                    <a:pt x="174" y="128"/>
                    <a:pt x="171" y="115"/>
                    <a:pt x="163" y="104"/>
                  </a:cubicBezTo>
                  <a:cubicBezTo>
                    <a:pt x="158" y="91"/>
                    <a:pt x="147" y="80"/>
                    <a:pt x="137" y="72"/>
                  </a:cubicBezTo>
                  <a:cubicBezTo>
                    <a:pt x="105" y="46"/>
                    <a:pt x="59" y="24"/>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36"/>
            <p:cNvSpPr/>
            <p:nvPr/>
          </p:nvSpPr>
          <p:spPr>
            <a:xfrm>
              <a:off x="3186965" y="888051"/>
              <a:ext cx="8480" cy="4453"/>
            </a:xfrm>
            <a:custGeom>
              <a:avLst/>
              <a:gdLst/>
              <a:ahLst/>
              <a:cxnLst/>
              <a:rect l="l" t="t" r="r" b="b"/>
              <a:pathLst>
                <a:path w="358" h="188" extrusionOk="0">
                  <a:moveTo>
                    <a:pt x="27" y="1"/>
                  </a:moveTo>
                  <a:lnTo>
                    <a:pt x="0" y="43"/>
                  </a:lnTo>
                  <a:cubicBezTo>
                    <a:pt x="117" y="83"/>
                    <a:pt x="227" y="129"/>
                    <a:pt x="330" y="187"/>
                  </a:cubicBezTo>
                  <a:lnTo>
                    <a:pt x="357" y="155"/>
                  </a:lnTo>
                  <a:cubicBezTo>
                    <a:pt x="253" y="97"/>
                    <a:pt x="144" y="46"/>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36"/>
            <p:cNvSpPr/>
            <p:nvPr/>
          </p:nvSpPr>
          <p:spPr>
            <a:xfrm>
              <a:off x="3067320" y="979484"/>
              <a:ext cx="7012" cy="5590"/>
            </a:xfrm>
            <a:custGeom>
              <a:avLst/>
              <a:gdLst/>
              <a:ahLst/>
              <a:cxnLst/>
              <a:rect l="l" t="t" r="r" b="b"/>
              <a:pathLst>
                <a:path w="296" h="236" extrusionOk="0">
                  <a:moveTo>
                    <a:pt x="290" y="82"/>
                  </a:moveTo>
                  <a:lnTo>
                    <a:pt x="290" y="82"/>
                  </a:lnTo>
                  <a:cubicBezTo>
                    <a:pt x="290" y="83"/>
                    <a:pt x="290" y="83"/>
                    <a:pt x="291" y="83"/>
                  </a:cubicBezTo>
                  <a:cubicBezTo>
                    <a:pt x="291" y="84"/>
                    <a:pt x="292" y="84"/>
                    <a:pt x="292" y="85"/>
                  </a:cubicBezTo>
                  <a:lnTo>
                    <a:pt x="292" y="85"/>
                  </a:lnTo>
                  <a:cubicBezTo>
                    <a:pt x="292" y="84"/>
                    <a:pt x="291" y="83"/>
                    <a:pt x="290" y="82"/>
                  </a:cubicBezTo>
                  <a:close/>
                  <a:moveTo>
                    <a:pt x="292" y="85"/>
                  </a:moveTo>
                  <a:lnTo>
                    <a:pt x="292" y="85"/>
                  </a:lnTo>
                  <a:cubicBezTo>
                    <a:pt x="293" y="85"/>
                    <a:pt x="293" y="86"/>
                    <a:pt x="293" y="86"/>
                  </a:cubicBezTo>
                  <a:lnTo>
                    <a:pt x="296" y="89"/>
                  </a:lnTo>
                  <a:cubicBezTo>
                    <a:pt x="296" y="87"/>
                    <a:pt x="294" y="86"/>
                    <a:pt x="292" y="85"/>
                  </a:cubicBezTo>
                  <a:close/>
                  <a:moveTo>
                    <a:pt x="170" y="0"/>
                  </a:moveTo>
                  <a:cubicBezTo>
                    <a:pt x="109" y="0"/>
                    <a:pt x="28" y="39"/>
                    <a:pt x="8" y="129"/>
                  </a:cubicBezTo>
                  <a:cubicBezTo>
                    <a:pt x="0" y="153"/>
                    <a:pt x="0" y="171"/>
                    <a:pt x="3" y="187"/>
                  </a:cubicBezTo>
                  <a:cubicBezTo>
                    <a:pt x="8" y="206"/>
                    <a:pt x="14" y="222"/>
                    <a:pt x="24" y="235"/>
                  </a:cubicBezTo>
                  <a:cubicBezTo>
                    <a:pt x="22" y="219"/>
                    <a:pt x="22" y="198"/>
                    <a:pt x="27" y="174"/>
                  </a:cubicBezTo>
                  <a:cubicBezTo>
                    <a:pt x="52" y="82"/>
                    <a:pt x="133" y="46"/>
                    <a:pt x="191" y="46"/>
                  </a:cubicBezTo>
                  <a:cubicBezTo>
                    <a:pt x="195" y="46"/>
                    <a:pt x="199" y="46"/>
                    <a:pt x="203" y="46"/>
                  </a:cubicBezTo>
                  <a:cubicBezTo>
                    <a:pt x="241" y="49"/>
                    <a:pt x="271" y="61"/>
                    <a:pt x="290" y="82"/>
                  </a:cubicBezTo>
                  <a:lnTo>
                    <a:pt x="290" y="82"/>
                  </a:lnTo>
                  <a:cubicBezTo>
                    <a:pt x="282" y="62"/>
                    <a:pt x="277" y="49"/>
                    <a:pt x="261" y="35"/>
                  </a:cubicBezTo>
                  <a:cubicBezTo>
                    <a:pt x="256" y="33"/>
                    <a:pt x="253" y="33"/>
                    <a:pt x="251" y="27"/>
                  </a:cubicBezTo>
                  <a:cubicBezTo>
                    <a:pt x="229" y="14"/>
                    <a:pt x="211" y="6"/>
                    <a:pt x="181" y="1"/>
                  </a:cubicBezTo>
                  <a:cubicBezTo>
                    <a:pt x="178" y="1"/>
                    <a:pt x="174"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36"/>
            <p:cNvSpPr/>
            <p:nvPr/>
          </p:nvSpPr>
          <p:spPr>
            <a:xfrm>
              <a:off x="3140064" y="1025343"/>
              <a:ext cx="7035" cy="5780"/>
            </a:xfrm>
            <a:custGeom>
              <a:avLst/>
              <a:gdLst/>
              <a:ahLst/>
              <a:cxnLst/>
              <a:rect l="l" t="t" r="r" b="b"/>
              <a:pathLst>
                <a:path w="297" h="244" extrusionOk="0">
                  <a:moveTo>
                    <a:pt x="288" y="77"/>
                  </a:moveTo>
                  <a:cubicBezTo>
                    <a:pt x="288" y="78"/>
                    <a:pt x="288" y="78"/>
                    <a:pt x="289" y="79"/>
                  </a:cubicBezTo>
                  <a:cubicBezTo>
                    <a:pt x="289" y="79"/>
                    <a:pt x="290" y="79"/>
                    <a:pt x="290" y="79"/>
                  </a:cubicBezTo>
                  <a:lnTo>
                    <a:pt x="290" y="79"/>
                  </a:lnTo>
                  <a:cubicBezTo>
                    <a:pt x="290" y="78"/>
                    <a:pt x="289" y="78"/>
                    <a:pt x="288" y="77"/>
                  </a:cubicBezTo>
                  <a:close/>
                  <a:moveTo>
                    <a:pt x="290" y="79"/>
                  </a:moveTo>
                  <a:cubicBezTo>
                    <a:pt x="292" y="80"/>
                    <a:pt x="293" y="81"/>
                    <a:pt x="294" y="81"/>
                  </a:cubicBezTo>
                  <a:lnTo>
                    <a:pt x="297" y="84"/>
                  </a:lnTo>
                  <a:cubicBezTo>
                    <a:pt x="297" y="82"/>
                    <a:pt x="294" y="79"/>
                    <a:pt x="290" y="79"/>
                  </a:cubicBezTo>
                  <a:close/>
                  <a:moveTo>
                    <a:pt x="163" y="1"/>
                  </a:moveTo>
                  <a:cubicBezTo>
                    <a:pt x="103" y="1"/>
                    <a:pt x="28" y="39"/>
                    <a:pt x="6" y="127"/>
                  </a:cubicBezTo>
                  <a:cubicBezTo>
                    <a:pt x="1" y="151"/>
                    <a:pt x="1" y="175"/>
                    <a:pt x="6" y="193"/>
                  </a:cubicBezTo>
                  <a:lnTo>
                    <a:pt x="6" y="196"/>
                  </a:lnTo>
                  <a:cubicBezTo>
                    <a:pt x="14" y="215"/>
                    <a:pt x="19" y="231"/>
                    <a:pt x="33" y="244"/>
                  </a:cubicBezTo>
                  <a:cubicBezTo>
                    <a:pt x="33" y="217"/>
                    <a:pt x="33" y="199"/>
                    <a:pt x="35" y="175"/>
                  </a:cubicBezTo>
                  <a:cubicBezTo>
                    <a:pt x="58" y="81"/>
                    <a:pt x="138" y="46"/>
                    <a:pt x="196" y="46"/>
                  </a:cubicBezTo>
                  <a:cubicBezTo>
                    <a:pt x="200" y="46"/>
                    <a:pt x="205" y="46"/>
                    <a:pt x="209" y="47"/>
                  </a:cubicBezTo>
                  <a:cubicBezTo>
                    <a:pt x="243" y="52"/>
                    <a:pt x="268" y="63"/>
                    <a:pt x="288" y="77"/>
                  </a:cubicBezTo>
                  <a:lnTo>
                    <a:pt x="288" y="77"/>
                  </a:lnTo>
                  <a:cubicBezTo>
                    <a:pt x="283" y="59"/>
                    <a:pt x="275" y="44"/>
                    <a:pt x="259" y="31"/>
                  </a:cubicBezTo>
                  <a:cubicBezTo>
                    <a:pt x="257" y="28"/>
                    <a:pt x="254" y="23"/>
                    <a:pt x="249" y="23"/>
                  </a:cubicBezTo>
                  <a:cubicBezTo>
                    <a:pt x="230" y="10"/>
                    <a:pt x="209" y="2"/>
                    <a:pt x="179" y="2"/>
                  </a:cubicBezTo>
                  <a:cubicBezTo>
                    <a:pt x="174" y="1"/>
                    <a:pt x="16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0" name="Google Shape;5770;p36"/>
          <p:cNvGrpSpPr/>
          <p:nvPr/>
        </p:nvGrpSpPr>
        <p:grpSpPr>
          <a:xfrm>
            <a:off x="6156176" y="4089520"/>
            <a:ext cx="1904502" cy="1053980"/>
            <a:chOff x="4903821" y="982852"/>
            <a:chExt cx="1430220" cy="853063"/>
          </a:xfrm>
        </p:grpSpPr>
        <p:sp>
          <p:nvSpPr>
            <p:cNvPr id="5771" name="Google Shape;5771;p36"/>
            <p:cNvSpPr/>
            <p:nvPr/>
          </p:nvSpPr>
          <p:spPr>
            <a:xfrm>
              <a:off x="4903821" y="1429957"/>
              <a:ext cx="1430220" cy="405959"/>
            </a:xfrm>
            <a:custGeom>
              <a:avLst/>
              <a:gdLst/>
              <a:ahLst/>
              <a:cxnLst/>
              <a:rect l="l" t="t" r="r" b="b"/>
              <a:pathLst>
                <a:path w="44979" h="12767" extrusionOk="0">
                  <a:moveTo>
                    <a:pt x="17633" y="1"/>
                  </a:moveTo>
                  <a:cubicBezTo>
                    <a:pt x="12229" y="1"/>
                    <a:pt x="6827" y="1084"/>
                    <a:pt x="1436" y="1084"/>
                  </a:cubicBezTo>
                  <a:cubicBezTo>
                    <a:pt x="957" y="1084"/>
                    <a:pt x="479" y="1076"/>
                    <a:pt x="0" y="1057"/>
                  </a:cubicBezTo>
                  <a:lnTo>
                    <a:pt x="0" y="1057"/>
                  </a:lnTo>
                  <a:cubicBezTo>
                    <a:pt x="147" y="5405"/>
                    <a:pt x="6422" y="12767"/>
                    <a:pt x="19197" y="12767"/>
                  </a:cubicBezTo>
                  <a:cubicBezTo>
                    <a:pt x="19313" y="12767"/>
                    <a:pt x="19430" y="12766"/>
                    <a:pt x="19547" y="12765"/>
                  </a:cubicBezTo>
                  <a:cubicBezTo>
                    <a:pt x="32770" y="12629"/>
                    <a:pt x="36769" y="7853"/>
                    <a:pt x="36769" y="7853"/>
                  </a:cubicBezTo>
                  <a:cubicBezTo>
                    <a:pt x="41554" y="6510"/>
                    <a:pt x="44978" y="4000"/>
                    <a:pt x="44845" y="1400"/>
                  </a:cubicBezTo>
                  <a:lnTo>
                    <a:pt x="44845" y="1400"/>
                  </a:lnTo>
                  <a:cubicBezTo>
                    <a:pt x="42044" y="1449"/>
                    <a:pt x="39244" y="1565"/>
                    <a:pt x="36448" y="1565"/>
                  </a:cubicBezTo>
                  <a:cubicBezTo>
                    <a:pt x="34502" y="1565"/>
                    <a:pt x="32558" y="1509"/>
                    <a:pt x="30618" y="1335"/>
                  </a:cubicBezTo>
                  <a:cubicBezTo>
                    <a:pt x="26768" y="989"/>
                    <a:pt x="22965" y="184"/>
                    <a:pt x="19105" y="29"/>
                  </a:cubicBezTo>
                  <a:cubicBezTo>
                    <a:pt x="18615" y="10"/>
                    <a:pt x="18124" y="1"/>
                    <a:pt x="17633"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36"/>
            <p:cNvSpPr/>
            <p:nvPr/>
          </p:nvSpPr>
          <p:spPr>
            <a:xfrm>
              <a:off x="5200015" y="1654352"/>
              <a:ext cx="30176" cy="25533"/>
            </a:xfrm>
            <a:custGeom>
              <a:avLst/>
              <a:gdLst/>
              <a:ahLst/>
              <a:cxnLst/>
              <a:rect l="l" t="t" r="r" b="b"/>
              <a:pathLst>
                <a:path w="949" h="803" extrusionOk="0">
                  <a:moveTo>
                    <a:pt x="504" y="0"/>
                  </a:moveTo>
                  <a:cubicBezTo>
                    <a:pt x="446" y="0"/>
                    <a:pt x="388" y="10"/>
                    <a:pt x="334" y="30"/>
                  </a:cubicBezTo>
                  <a:cubicBezTo>
                    <a:pt x="3" y="157"/>
                    <a:pt x="0" y="663"/>
                    <a:pt x="343" y="780"/>
                  </a:cubicBezTo>
                  <a:cubicBezTo>
                    <a:pt x="383" y="796"/>
                    <a:pt x="425" y="803"/>
                    <a:pt x="468" y="803"/>
                  </a:cubicBezTo>
                  <a:cubicBezTo>
                    <a:pt x="589" y="803"/>
                    <a:pt x="714" y="745"/>
                    <a:pt x="803" y="654"/>
                  </a:cubicBezTo>
                  <a:cubicBezTo>
                    <a:pt x="843" y="611"/>
                    <a:pt x="880" y="561"/>
                    <a:pt x="899" y="502"/>
                  </a:cubicBezTo>
                  <a:cubicBezTo>
                    <a:pt x="948" y="354"/>
                    <a:pt x="889" y="184"/>
                    <a:pt x="772" y="89"/>
                  </a:cubicBezTo>
                  <a:cubicBezTo>
                    <a:pt x="697" y="29"/>
                    <a:pt x="601" y="0"/>
                    <a:pt x="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36"/>
            <p:cNvSpPr/>
            <p:nvPr/>
          </p:nvSpPr>
          <p:spPr>
            <a:xfrm>
              <a:off x="5041568" y="1555080"/>
              <a:ext cx="75010" cy="66012"/>
            </a:xfrm>
            <a:custGeom>
              <a:avLst/>
              <a:gdLst/>
              <a:ahLst/>
              <a:cxnLst/>
              <a:rect l="l" t="t" r="r" b="b"/>
              <a:pathLst>
                <a:path w="2359" h="2076" extrusionOk="0">
                  <a:moveTo>
                    <a:pt x="1247" y="0"/>
                  </a:moveTo>
                  <a:cubicBezTo>
                    <a:pt x="1105" y="0"/>
                    <a:pt x="963" y="27"/>
                    <a:pt x="831" y="80"/>
                  </a:cubicBezTo>
                  <a:cubicBezTo>
                    <a:pt x="6" y="407"/>
                    <a:pt x="0" y="1723"/>
                    <a:pt x="849" y="2025"/>
                  </a:cubicBezTo>
                  <a:cubicBezTo>
                    <a:pt x="947" y="2059"/>
                    <a:pt x="1049" y="2075"/>
                    <a:pt x="1151" y="2075"/>
                  </a:cubicBezTo>
                  <a:cubicBezTo>
                    <a:pt x="1462" y="2075"/>
                    <a:pt x="1776" y="1925"/>
                    <a:pt x="1995" y="1686"/>
                  </a:cubicBezTo>
                  <a:cubicBezTo>
                    <a:pt x="2096" y="1574"/>
                    <a:pt x="2180" y="1445"/>
                    <a:pt x="2229" y="1300"/>
                  </a:cubicBezTo>
                  <a:cubicBezTo>
                    <a:pt x="2359" y="926"/>
                    <a:pt x="2211" y="478"/>
                    <a:pt x="1914" y="231"/>
                  </a:cubicBezTo>
                  <a:cubicBezTo>
                    <a:pt x="1724" y="76"/>
                    <a:pt x="1486" y="0"/>
                    <a:pt x="1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36"/>
            <p:cNvSpPr/>
            <p:nvPr/>
          </p:nvSpPr>
          <p:spPr>
            <a:xfrm>
              <a:off x="5116547" y="982852"/>
              <a:ext cx="1179401" cy="790995"/>
            </a:xfrm>
            <a:custGeom>
              <a:avLst/>
              <a:gdLst/>
              <a:ahLst/>
              <a:cxnLst/>
              <a:rect l="l" t="t" r="r" b="b"/>
              <a:pathLst>
                <a:path w="37091" h="24876" extrusionOk="0">
                  <a:moveTo>
                    <a:pt x="17698" y="0"/>
                  </a:moveTo>
                  <a:cubicBezTo>
                    <a:pt x="17079" y="0"/>
                    <a:pt x="16462" y="72"/>
                    <a:pt x="15858" y="234"/>
                  </a:cubicBezTo>
                  <a:cubicBezTo>
                    <a:pt x="15061" y="447"/>
                    <a:pt x="14302" y="811"/>
                    <a:pt x="13484" y="888"/>
                  </a:cubicBezTo>
                  <a:cubicBezTo>
                    <a:pt x="13129" y="922"/>
                    <a:pt x="12761" y="904"/>
                    <a:pt x="12422" y="1012"/>
                  </a:cubicBezTo>
                  <a:cubicBezTo>
                    <a:pt x="11965" y="1157"/>
                    <a:pt x="11610" y="1512"/>
                    <a:pt x="11193" y="1756"/>
                  </a:cubicBezTo>
                  <a:cubicBezTo>
                    <a:pt x="10066" y="2411"/>
                    <a:pt x="8430" y="2037"/>
                    <a:pt x="7519" y="2942"/>
                  </a:cubicBezTo>
                  <a:cubicBezTo>
                    <a:pt x="6608" y="3843"/>
                    <a:pt x="6861" y="5952"/>
                    <a:pt x="6000" y="7205"/>
                  </a:cubicBezTo>
                  <a:cubicBezTo>
                    <a:pt x="5703" y="7638"/>
                    <a:pt x="5348" y="8030"/>
                    <a:pt x="5135" y="8508"/>
                  </a:cubicBezTo>
                  <a:cubicBezTo>
                    <a:pt x="4848" y="9160"/>
                    <a:pt x="4820" y="9953"/>
                    <a:pt x="4317" y="10459"/>
                  </a:cubicBezTo>
                  <a:cubicBezTo>
                    <a:pt x="3835" y="10944"/>
                    <a:pt x="3048" y="11006"/>
                    <a:pt x="2533" y="11457"/>
                  </a:cubicBezTo>
                  <a:cubicBezTo>
                    <a:pt x="2320" y="11642"/>
                    <a:pt x="2162" y="11886"/>
                    <a:pt x="2011" y="12120"/>
                  </a:cubicBezTo>
                  <a:cubicBezTo>
                    <a:pt x="1622" y="12729"/>
                    <a:pt x="1230" y="13337"/>
                    <a:pt x="841" y="13942"/>
                  </a:cubicBezTo>
                  <a:cubicBezTo>
                    <a:pt x="1" y="15254"/>
                    <a:pt x="1440" y="16810"/>
                    <a:pt x="2418" y="18027"/>
                  </a:cubicBezTo>
                  <a:cubicBezTo>
                    <a:pt x="2752" y="18440"/>
                    <a:pt x="3095" y="18860"/>
                    <a:pt x="3542" y="19141"/>
                  </a:cubicBezTo>
                  <a:cubicBezTo>
                    <a:pt x="3940" y="19391"/>
                    <a:pt x="4407" y="19527"/>
                    <a:pt x="4765" y="19830"/>
                  </a:cubicBezTo>
                  <a:cubicBezTo>
                    <a:pt x="5271" y="20253"/>
                    <a:pt x="5481" y="20941"/>
                    <a:pt x="5935" y="21423"/>
                  </a:cubicBezTo>
                  <a:cubicBezTo>
                    <a:pt x="6874" y="22417"/>
                    <a:pt x="8467" y="22241"/>
                    <a:pt x="9797" y="22568"/>
                  </a:cubicBezTo>
                  <a:cubicBezTo>
                    <a:pt x="11255" y="22926"/>
                    <a:pt x="12462" y="23939"/>
                    <a:pt x="13870" y="24452"/>
                  </a:cubicBezTo>
                  <a:cubicBezTo>
                    <a:pt x="14713" y="24758"/>
                    <a:pt x="15589" y="24876"/>
                    <a:pt x="16478" y="24876"/>
                  </a:cubicBezTo>
                  <a:cubicBezTo>
                    <a:pt x="17927" y="24876"/>
                    <a:pt x="19409" y="24564"/>
                    <a:pt x="20835" y="24248"/>
                  </a:cubicBezTo>
                  <a:cubicBezTo>
                    <a:pt x="22311" y="23924"/>
                    <a:pt x="23780" y="23596"/>
                    <a:pt x="25256" y="23272"/>
                  </a:cubicBezTo>
                  <a:cubicBezTo>
                    <a:pt x="26448" y="23010"/>
                    <a:pt x="27720" y="22695"/>
                    <a:pt x="28529" y="21778"/>
                  </a:cubicBezTo>
                  <a:cubicBezTo>
                    <a:pt x="28800" y="21469"/>
                    <a:pt x="29010" y="21096"/>
                    <a:pt x="29347" y="20852"/>
                  </a:cubicBezTo>
                  <a:cubicBezTo>
                    <a:pt x="29646" y="20636"/>
                    <a:pt x="30020" y="20546"/>
                    <a:pt x="30381" y="20450"/>
                  </a:cubicBezTo>
                  <a:cubicBezTo>
                    <a:pt x="32434" y="19895"/>
                    <a:pt x="34358" y="18863"/>
                    <a:pt x="35963" y="17468"/>
                  </a:cubicBezTo>
                  <a:cubicBezTo>
                    <a:pt x="36331" y="17147"/>
                    <a:pt x="36695" y="16795"/>
                    <a:pt x="36883" y="16344"/>
                  </a:cubicBezTo>
                  <a:cubicBezTo>
                    <a:pt x="37090" y="15865"/>
                    <a:pt x="37084" y="15322"/>
                    <a:pt x="37044" y="14803"/>
                  </a:cubicBezTo>
                  <a:cubicBezTo>
                    <a:pt x="36979" y="13877"/>
                    <a:pt x="36886" y="12997"/>
                    <a:pt x="36670" y="12096"/>
                  </a:cubicBezTo>
                  <a:cubicBezTo>
                    <a:pt x="36942" y="11528"/>
                    <a:pt x="36683" y="10827"/>
                    <a:pt x="36232" y="10395"/>
                  </a:cubicBezTo>
                  <a:cubicBezTo>
                    <a:pt x="35778" y="9962"/>
                    <a:pt x="35170" y="9734"/>
                    <a:pt x="34583" y="9521"/>
                  </a:cubicBezTo>
                  <a:cubicBezTo>
                    <a:pt x="33993" y="9308"/>
                    <a:pt x="33385" y="9082"/>
                    <a:pt x="32934" y="8644"/>
                  </a:cubicBezTo>
                  <a:cubicBezTo>
                    <a:pt x="32376" y="8104"/>
                    <a:pt x="32129" y="7310"/>
                    <a:pt x="31616" y="6727"/>
                  </a:cubicBezTo>
                  <a:cubicBezTo>
                    <a:pt x="31323" y="6393"/>
                    <a:pt x="30946" y="6140"/>
                    <a:pt x="30696" y="5773"/>
                  </a:cubicBezTo>
                  <a:cubicBezTo>
                    <a:pt x="30464" y="5439"/>
                    <a:pt x="30350" y="5029"/>
                    <a:pt x="30088" y="4720"/>
                  </a:cubicBezTo>
                  <a:cubicBezTo>
                    <a:pt x="29862" y="4461"/>
                    <a:pt x="29551" y="4294"/>
                    <a:pt x="29248" y="4136"/>
                  </a:cubicBezTo>
                  <a:cubicBezTo>
                    <a:pt x="28594" y="3794"/>
                    <a:pt x="27933" y="3451"/>
                    <a:pt x="27278" y="3102"/>
                  </a:cubicBezTo>
                  <a:cubicBezTo>
                    <a:pt x="26618" y="2756"/>
                    <a:pt x="25951" y="2407"/>
                    <a:pt x="25241" y="2173"/>
                  </a:cubicBezTo>
                  <a:cubicBezTo>
                    <a:pt x="24802" y="2031"/>
                    <a:pt x="24354" y="1929"/>
                    <a:pt x="23922" y="1784"/>
                  </a:cubicBezTo>
                  <a:cubicBezTo>
                    <a:pt x="23428" y="1614"/>
                    <a:pt x="22959" y="1382"/>
                    <a:pt x="22480" y="1169"/>
                  </a:cubicBezTo>
                  <a:cubicBezTo>
                    <a:pt x="20975" y="498"/>
                    <a:pt x="19326" y="0"/>
                    <a:pt x="17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36"/>
            <p:cNvSpPr/>
            <p:nvPr/>
          </p:nvSpPr>
          <p:spPr>
            <a:xfrm>
              <a:off x="5463903" y="1122061"/>
              <a:ext cx="577665" cy="516201"/>
            </a:xfrm>
            <a:custGeom>
              <a:avLst/>
              <a:gdLst/>
              <a:ahLst/>
              <a:cxnLst/>
              <a:rect l="l" t="t" r="r" b="b"/>
              <a:pathLst>
                <a:path w="18167" h="16234" extrusionOk="0">
                  <a:moveTo>
                    <a:pt x="8710" y="0"/>
                  </a:moveTo>
                  <a:cubicBezTo>
                    <a:pt x="4577" y="0"/>
                    <a:pt x="11" y="2883"/>
                    <a:pt x="0" y="9265"/>
                  </a:cubicBezTo>
                  <a:cubicBezTo>
                    <a:pt x="0" y="9265"/>
                    <a:pt x="68" y="9271"/>
                    <a:pt x="191" y="9271"/>
                  </a:cubicBezTo>
                  <a:cubicBezTo>
                    <a:pt x="546" y="9271"/>
                    <a:pt x="1361" y="9215"/>
                    <a:pt x="2294" y="8774"/>
                  </a:cubicBezTo>
                  <a:cubicBezTo>
                    <a:pt x="2294" y="8774"/>
                    <a:pt x="3243" y="9037"/>
                    <a:pt x="4190" y="9037"/>
                  </a:cubicBezTo>
                  <a:cubicBezTo>
                    <a:pt x="4343" y="9037"/>
                    <a:pt x="4495" y="9030"/>
                    <a:pt x="4644" y="9014"/>
                  </a:cubicBezTo>
                  <a:lnTo>
                    <a:pt x="4644" y="9014"/>
                  </a:lnTo>
                  <a:cubicBezTo>
                    <a:pt x="4644" y="9015"/>
                    <a:pt x="3066" y="12553"/>
                    <a:pt x="5014" y="14729"/>
                  </a:cubicBezTo>
                  <a:cubicBezTo>
                    <a:pt x="5810" y="15616"/>
                    <a:pt x="7520" y="16233"/>
                    <a:pt x="9394" y="16233"/>
                  </a:cubicBezTo>
                  <a:cubicBezTo>
                    <a:pt x="12120" y="16233"/>
                    <a:pt x="15192" y="14927"/>
                    <a:pt x="16299" y="11244"/>
                  </a:cubicBezTo>
                  <a:cubicBezTo>
                    <a:pt x="18167" y="5032"/>
                    <a:pt x="14616" y="895"/>
                    <a:pt x="10183" y="126"/>
                  </a:cubicBezTo>
                  <a:cubicBezTo>
                    <a:pt x="9704" y="42"/>
                    <a:pt x="9210" y="0"/>
                    <a:pt x="8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36"/>
            <p:cNvSpPr/>
            <p:nvPr/>
          </p:nvSpPr>
          <p:spPr>
            <a:xfrm>
              <a:off x="5463903" y="1121966"/>
              <a:ext cx="577665" cy="507838"/>
            </a:xfrm>
            <a:custGeom>
              <a:avLst/>
              <a:gdLst/>
              <a:ahLst/>
              <a:cxnLst/>
              <a:rect l="l" t="t" r="r" b="b"/>
              <a:pathLst>
                <a:path w="18167" h="15971" extrusionOk="0">
                  <a:moveTo>
                    <a:pt x="8713" y="1"/>
                  </a:moveTo>
                  <a:cubicBezTo>
                    <a:pt x="4579" y="1"/>
                    <a:pt x="8" y="2879"/>
                    <a:pt x="0" y="9268"/>
                  </a:cubicBezTo>
                  <a:cubicBezTo>
                    <a:pt x="0" y="9268"/>
                    <a:pt x="64" y="9274"/>
                    <a:pt x="178" y="9274"/>
                  </a:cubicBezTo>
                  <a:cubicBezTo>
                    <a:pt x="246" y="9274"/>
                    <a:pt x="332" y="9271"/>
                    <a:pt x="432" y="9264"/>
                  </a:cubicBezTo>
                  <a:cubicBezTo>
                    <a:pt x="660" y="3587"/>
                    <a:pt x="4830" y="1018"/>
                    <a:pt x="8615" y="1018"/>
                  </a:cubicBezTo>
                  <a:cubicBezTo>
                    <a:pt x="9084" y="1018"/>
                    <a:pt x="9548" y="1057"/>
                    <a:pt x="9997" y="1135"/>
                  </a:cubicBezTo>
                  <a:cubicBezTo>
                    <a:pt x="14168" y="1861"/>
                    <a:pt x="17506" y="5748"/>
                    <a:pt x="15752" y="11595"/>
                  </a:cubicBezTo>
                  <a:cubicBezTo>
                    <a:pt x="15002" y="14084"/>
                    <a:pt x="13301" y="15415"/>
                    <a:pt x="11451" y="15970"/>
                  </a:cubicBezTo>
                  <a:cubicBezTo>
                    <a:pt x="13523" y="15433"/>
                    <a:pt x="15465" y="14010"/>
                    <a:pt x="16296" y="11243"/>
                  </a:cubicBezTo>
                  <a:cubicBezTo>
                    <a:pt x="18167" y="5032"/>
                    <a:pt x="14619" y="898"/>
                    <a:pt x="10183" y="126"/>
                  </a:cubicBezTo>
                  <a:cubicBezTo>
                    <a:pt x="9705" y="43"/>
                    <a:pt x="9212" y="1"/>
                    <a:pt x="8713"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36"/>
            <p:cNvSpPr/>
            <p:nvPr/>
          </p:nvSpPr>
          <p:spPr>
            <a:xfrm>
              <a:off x="5695484" y="1361751"/>
              <a:ext cx="148844" cy="120195"/>
            </a:xfrm>
            <a:custGeom>
              <a:avLst/>
              <a:gdLst/>
              <a:ahLst/>
              <a:cxnLst/>
              <a:rect l="l" t="t" r="r" b="b"/>
              <a:pathLst>
                <a:path w="4681" h="3780" extrusionOk="0">
                  <a:moveTo>
                    <a:pt x="4076" y="1"/>
                  </a:moveTo>
                  <a:cubicBezTo>
                    <a:pt x="4076" y="1"/>
                    <a:pt x="4332" y="1649"/>
                    <a:pt x="3369" y="2508"/>
                  </a:cubicBezTo>
                  <a:cubicBezTo>
                    <a:pt x="2993" y="2842"/>
                    <a:pt x="2597" y="2977"/>
                    <a:pt x="2233" y="2977"/>
                  </a:cubicBezTo>
                  <a:cubicBezTo>
                    <a:pt x="1516" y="2977"/>
                    <a:pt x="926" y="2455"/>
                    <a:pt x="877" y="1915"/>
                  </a:cubicBezTo>
                  <a:cubicBezTo>
                    <a:pt x="803" y="1103"/>
                    <a:pt x="1201" y="658"/>
                    <a:pt x="1201" y="658"/>
                  </a:cubicBezTo>
                  <a:lnTo>
                    <a:pt x="1201" y="658"/>
                  </a:lnTo>
                  <a:cubicBezTo>
                    <a:pt x="1201" y="658"/>
                    <a:pt x="0" y="1091"/>
                    <a:pt x="288" y="2517"/>
                  </a:cubicBezTo>
                  <a:cubicBezTo>
                    <a:pt x="462" y="3398"/>
                    <a:pt x="1248" y="3779"/>
                    <a:pt x="2071" y="3779"/>
                  </a:cubicBezTo>
                  <a:cubicBezTo>
                    <a:pt x="2586" y="3779"/>
                    <a:pt x="3116" y="3630"/>
                    <a:pt x="3520" y="3360"/>
                  </a:cubicBezTo>
                  <a:cubicBezTo>
                    <a:pt x="4570" y="2653"/>
                    <a:pt x="4681" y="757"/>
                    <a:pt x="4076" y="1"/>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36"/>
            <p:cNvSpPr/>
            <p:nvPr/>
          </p:nvSpPr>
          <p:spPr>
            <a:xfrm>
              <a:off x="5561584" y="1310334"/>
              <a:ext cx="268721" cy="298165"/>
            </a:xfrm>
            <a:custGeom>
              <a:avLst/>
              <a:gdLst/>
              <a:ahLst/>
              <a:cxnLst/>
              <a:rect l="l" t="t" r="r" b="b"/>
              <a:pathLst>
                <a:path w="8451" h="9377" extrusionOk="0">
                  <a:moveTo>
                    <a:pt x="5643" y="0"/>
                  </a:moveTo>
                  <a:cubicBezTo>
                    <a:pt x="4678" y="0"/>
                    <a:pt x="3486" y="374"/>
                    <a:pt x="2523" y="1593"/>
                  </a:cubicBezTo>
                  <a:cubicBezTo>
                    <a:pt x="2093" y="2127"/>
                    <a:pt x="1587" y="2831"/>
                    <a:pt x="1312" y="3742"/>
                  </a:cubicBezTo>
                  <a:cubicBezTo>
                    <a:pt x="0" y="8095"/>
                    <a:pt x="2640" y="9376"/>
                    <a:pt x="2640" y="9376"/>
                  </a:cubicBezTo>
                  <a:cubicBezTo>
                    <a:pt x="1816" y="8561"/>
                    <a:pt x="1056" y="6033"/>
                    <a:pt x="2090" y="3553"/>
                  </a:cubicBezTo>
                  <a:cubicBezTo>
                    <a:pt x="3125" y="1071"/>
                    <a:pt x="5431" y="667"/>
                    <a:pt x="5431" y="667"/>
                  </a:cubicBezTo>
                  <a:cubicBezTo>
                    <a:pt x="5536" y="656"/>
                    <a:pt x="5638" y="650"/>
                    <a:pt x="5737" y="650"/>
                  </a:cubicBezTo>
                  <a:cubicBezTo>
                    <a:pt x="7672" y="650"/>
                    <a:pt x="8345" y="2708"/>
                    <a:pt x="8345" y="2708"/>
                  </a:cubicBezTo>
                  <a:cubicBezTo>
                    <a:pt x="8450" y="1642"/>
                    <a:pt x="8102" y="982"/>
                    <a:pt x="7144" y="364"/>
                  </a:cubicBezTo>
                  <a:cubicBezTo>
                    <a:pt x="6838" y="169"/>
                    <a:pt x="6292" y="0"/>
                    <a:pt x="5643" y="0"/>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36"/>
            <p:cNvSpPr/>
            <p:nvPr/>
          </p:nvSpPr>
          <p:spPr>
            <a:xfrm>
              <a:off x="5477639" y="1304802"/>
              <a:ext cx="162294" cy="68269"/>
            </a:xfrm>
            <a:custGeom>
              <a:avLst/>
              <a:gdLst/>
              <a:ahLst/>
              <a:cxnLst/>
              <a:rect l="l" t="t" r="r" b="b"/>
              <a:pathLst>
                <a:path w="5104" h="2147" extrusionOk="0">
                  <a:moveTo>
                    <a:pt x="152" y="1"/>
                  </a:moveTo>
                  <a:cubicBezTo>
                    <a:pt x="100" y="1"/>
                    <a:pt x="49" y="33"/>
                    <a:pt x="28" y="87"/>
                  </a:cubicBezTo>
                  <a:cubicBezTo>
                    <a:pt x="0" y="155"/>
                    <a:pt x="34" y="233"/>
                    <a:pt x="105" y="260"/>
                  </a:cubicBezTo>
                  <a:lnTo>
                    <a:pt x="4903" y="2141"/>
                  </a:lnTo>
                  <a:cubicBezTo>
                    <a:pt x="4922" y="2144"/>
                    <a:pt x="4937" y="2147"/>
                    <a:pt x="4953" y="2147"/>
                  </a:cubicBezTo>
                  <a:cubicBezTo>
                    <a:pt x="5008" y="2147"/>
                    <a:pt x="5058" y="2116"/>
                    <a:pt x="5076" y="2063"/>
                  </a:cubicBezTo>
                  <a:cubicBezTo>
                    <a:pt x="5104" y="1992"/>
                    <a:pt x="5070" y="1915"/>
                    <a:pt x="4999" y="1890"/>
                  </a:cubicBezTo>
                  <a:lnTo>
                    <a:pt x="201" y="10"/>
                  </a:lnTo>
                  <a:cubicBezTo>
                    <a:pt x="185" y="4"/>
                    <a:pt x="169"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6"/>
            <p:cNvSpPr/>
            <p:nvPr/>
          </p:nvSpPr>
          <p:spPr>
            <a:xfrm>
              <a:off x="5531059" y="1213479"/>
              <a:ext cx="140513" cy="124646"/>
            </a:xfrm>
            <a:custGeom>
              <a:avLst/>
              <a:gdLst/>
              <a:ahLst/>
              <a:cxnLst/>
              <a:rect l="l" t="t" r="r" b="b"/>
              <a:pathLst>
                <a:path w="4419" h="3920" extrusionOk="0">
                  <a:moveTo>
                    <a:pt x="155" y="0"/>
                  </a:moveTo>
                  <a:cubicBezTo>
                    <a:pt x="117" y="0"/>
                    <a:pt x="78" y="16"/>
                    <a:pt x="49" y="45"/>
                  </a:cubicBezTo>
                  <a:cubicBezTo>
                    <a:pt x="0" y="100"/>
                    <a:pt x="9" y="184"/>
                    <a:pt x="62" y="233"/>
                  </a:cubicBezTo>
                  <a:lnTo>
                    <a:pt x="4180" y="3886"/>
                  </a:lnTo>
                  <a:cubicBezTo>
                    <a:pt x="4208" y="3907"/>
                    <a:pt x="4239" y="3920"/>
                    <a:pt x="4270" y="3920"/>
                  </a:cubicBezTo>
                  <a:cubicBezTo>
                    <a:pt x="4307" y="3920"/>
                    <a:pt x="4347" y="3904"/>
                    <a:pt x="4369" y="3873"/>
                  </a:cubicBezTo>
                  <a:cubicBezTo>
                    <a:pt x="4418" y="3821"/>
                    <a:pt x="4412" y="3734"/>
                    <a:pt x="4356" y="3685"/>
                  </a:cubicBezTo>
                  <a:lnTo>
                    <a:pt x="241" y="33"/>
                  </a:lnTo>
                  <a:cubicBezTo>
                    <a:pt x="216" y="10"/>
                    <a:pt x="186" y="0"/>
                    <a:pt x="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6"/>
            <p:cNvSpPr/>
            <p:nvPr/>
          </p:nvSpPr>
          <p:spPr>
            <a:xfrm>
              <a:off x="5604575" y="1154272"/>
              <a:ext cx="99367" cy="162263"/>
            </a:xfrm>
            <a:custGeom>
              <a:avLst/>
              <a:gdLst/>
              <a:ahLst/>
              <a:cxnLst/>
              <a:rect l="l" t="t" r="r" b="b"/>
              <a:pathLst>
                <a:path w="3125" h="5103" extrusionOk="0">
                  <a:moveTo>
                    <a:pt x="152" y="1"/>
                  </a:moveTo>
                  <a:cubicBezTo>
                    <a:pt x="129" y="1"/>
                    <a:pt x="105" y="7"/>
                    <a:pt x="84" y="20"/>
                  </a:cubicBezTo>
                  <a:cubicBezTo>
                    <a:pt x="22" y="58"/>
                    <a:pt x="0" y="141"/>
                    <a:pt x="38" y="206"/>
                  </a:cubicBezTo>
                  <a:lnTo>
                    <a:pt x="2859" y="5038"/>
                  </a:lnTo>
                  <a:cubicBezTo>
                    <a:pt x="2884" y="5081"/>
                    <a:pt x="2930" y="5102"/>
                    <a:pt x="2977" y="5102"/>
                  </a:cubicBezTo>
                  <a:cubicBezTo>
                    <a:pt x="2998" y="5102"/>
                    <a:pt x="3023" y="5096"/>
                    <a:pt x="3042" y="5084"/>
                  </a:cubicBezTo>
                  <a:cubicBezTo>
                    <a:pt x="3103" y="5044"/>
                    <a:pt x="3125" y="4963"/>
                    <a:pt x="3088" y="4899"/>
                  </a:cubicBezTo>
                  <a:lnTo>
                    <a:pt x="266" y="67"/>
                  </a:lnTo>
                  <a:cubicBezTo>
                    <a:pt x="243" y="26"/>
                    <a:pt x="199"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6"/>
            <p:cNvSpPr/>
            <p:nvPr/>
          </p:nvSpPr>
          <p:spPr>
            <a:xfrm>
              <a:off x="5692845" y="1123810"/>
              <a:ext cx="42736" cy="185443"/>
            </a:xfrm>
            <a:custGeom>
              <a:avLst/>
              <a:gdLst/>
              <a:ahLst/>
              <a:cxnLst/>
              <a:rect l="l" t="t" r="r" b="b"/>
              <a:pathLst>
                <a:path w="1344" h="5832" extrusionOk="0">
                  <a:moveTo>
                    <a:pt x="150" y="0"/>
                  </a:moveTo>
                  <a:cubicBezTo>
                    <a:pt x="141" y="0"/>
                    <a:pt x="132" y="1"/>
                    <a:pt x="124" y="3"/>
                  </a:cubicBezTo>
                  <a:cubicBezTo>
                    <a:pt x="49" y="18"/>
                    <a:pt x="0" y="86"/>
                    <a:pt x="16" y="160"/>
                  </a:cubicBezTo>
                  <a:lnTo>
                    <a:pt x="1059" y="5724"/>
                  </a:lnTo>
                  <a:cubicBezTo>
                    <a:pt x="1071" y="5786"/>
                    <a:pt x="1130" y="5832"/>
                    <a:pt x="1192" y="5832"/>
                  </a:cubicBezTo>
                  <a:cubicBezTo>
                    <a:pt x="1196" y="5832"/>
                    <a:pt x="1201" y="5831"/>
                    <a:pt x="1208" y="5831"/>
                  </a:cubicBezTo>
                  <a:cubicBezTo>
                    <a:pt x="1212" y="5831"/>
                    <a:pt x="1215" y="5831"/>
                    <a:pt x="1220" y="5832"/>
                  </a:cubicBezTo>
                  <a:cubicBezTo>
                    <a:pt x="1291" y="5816"/>
                    <a:pt x="1343" y="5749"/>
                    <a:pt x="1328" y="5674"/>
                  </a:cubicBezTo>
                  <a:lnTo>
                    <a:pt x="281" y="111"/>
                  </a:lnTo>
                  <a:cubicBezTo>
                    <a:pt x="268" y="46"/>
                    <a:pt x="211" y="0"/>
                    <a:pt x="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6"/>
            <p:cNvSpPr/>
            <p:nvPr/>
          </p:nvSpPr>
          <p:spPr>
            <a:xfrm>
              <a:off x="5759778" y="1129025"/>
              <a:ext cx="41846" cy="185157"/>
            </a:xfrm>
            <a:custGeom>
              <a:avLst/>
              <a:gdLst/>
              <a:ahLst/>
              <a:cxnLst/>
              <a:rect l="l" t="t" r="r" b="b"/>
              <a:pathLst>
                <a:path w="1316" h="5823" extrusionOk="0">
                  <a:moveTo>
                    <a:pt x="1173" y="1"/>
                  </a:moveTo>
                  <a:cubicBezTo>
                    <a:pt x="1112" y="1"/>
                    <a:pt x="1052" y="44"/>
                    <a:pt x="1041" y="111"/>
                  </a:cubicBezTo>
                  <a:lnTo>
                    <a:pt x="13" y="5662"/>
                  </a:lnTo>
                  <a:cubicBezTo>
                    <a:pt x="1" y="5736"/>
                    <a:pt x="47" y="5804"/>
                    <a:pt x="121" y="5819"/>
                  </a:cubicBezTo>
                  <a:cubicBezTo>
                    <a:pt x="127" y="5822"/>
                    <a:pt x="137" y="5822"/>
                    <a:pt x="143" y="5822"/>
                  </a:cubicBezTo>
                  <a:cubicBezTo>
                    <a:pt x="204" y="5822"/>
                    <a:pt x="263" y="5782"/>
                    <a:pt x="275" y="5708"/>
                  </a:cubicBezTo>
                  <a:lnTo>
                    <a:pt x="1307" y="157"/>
                  </a:lnTo>
                  <a:cubicBezTo>
                    <a:pt x="1316" y="89"/>
                    <a:pt x="1270" y="15"/>
                    <a:pt x="1196" y="2"/>
                  </a:cubicBezTo>
                  <a:cubicBezTo>
                    <a:pt x="1188" y="1"/>
                    <a:pt x="1181" y="1"/>
                    <a:pt x="1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6"/>
            <p:cNvSpPr/>
            <p:nvPr/>
          </p:nvSpPr>
          <p:spPr>
            <a:xfrm>
              <a:off x="5791703" y="1168581"/>
              <a:ext cx="105154" cy="161118"/>
            </a:xfrm>
            <a:custGeom>
              <a:avLst/>
              <a:gdLst/>
              <a:ahLst/>
              <a:cxnLst/>
              <a:rect l="l" t="t" r="r" b="b"/>
              <a:pathLst>
                <a:path w="3307" h="5067" extrusionOk="0">
                  <a:moveTo>
                    <a:pt x="3157" y="1"/>
                  </a:moveTo>
                  <a:cubicBezTo>
                    <a:pt x="3112" y="1"/>
                    <a:pt x="3067" y="24"/>
                    <a:pt x="3041" y="64"/>
                  </a:cubicBezTo>
                  <a:lnTo>
                    <a:pt x="37" y="4862"/>
                  </a:lnTo>
                  <a:cubicBezTo>
                    <a:pt x="0" y="4924"/>
                    <a:pt x="19" y="5007"/>
                    <a:pt x="80" y="5048"/>
                  </a:cubicBezTo>
                  <a:cubicBezTo>
                    <a:pt x="102" y="5057"/>
                    <a:pt x="127" y="5066"/>
                    <a:pt x="151" y="5066"/>
                  </a:cubicBezTo>
                  <a:cubicBezTo>
                    <a:pt x="192" y="5066"/>
                    <a:pt x="241" y="5041"/>
                    <a:pt x="266" y="5004"/>
                  </a:cubicBezTo>
                  <a:lnTo>
                    <a:pt x="3270" y="206"/>
                  </a:lnTo>
                  <a:cubicBezTo>
                    <a:pt x="3307" y="145"/>
                    <a:pt x="3288" y="58"/>
                    <a:pt x="3226" y="21"/>
                  </a:cubicBezTo>
                  <a:cubicBezTo>
                    <a:pt x="3205" y="7"/>
                    <a:pt x="3181" y="1"/>
                    <a:pt x="3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6"/>
            <p:cNvSpPr/>
            <p:nvPr/>
          </p:nvSpPr>
          <p:spPr>
            <a:xfrm>
              <a:off x="5814947" y="1254911"/>
              <a:ext cx="156444" cy="95392"/>
            </a:xfrm>
            <a:custGeom>
              <a:avLst/>
              <a:gdLst/>
              <a:ahLst/>
              <a:cxnLst/>
              <a:rect l="l" t="t" r="r" b="b"/>
              <a:pathLst>
                <a:path w="4920" h="3000" extrusionOk="0">
                  <a:moveTo>
                    <a:pt x="4761" y="1"/>
                  </a:moveTo>
                  <a:cubicBezTo>
                    <a:pt x="4738" y="1"/>
                    <a:pt x="4714" y="7"/>
                    <a:pt x="4694" y="20"/>
                  </a:cubicBezTo>
                  <a:lnTo>
                    <a:pt x="87" y="2749"/>
                  </a:lnTo>
                  <a:cubicBezTo>
                    <a:pt x="26" y="2786"/>
                    <a:pt x="1" y="2867"/>
                    <a:pt x="41" y="2935"/>
                  </a:cubicBezTo>
                  <a:cubicBezTo>
                    <a:pt x="69" y="2975"/>
                    <a:pt x="112" y="2999"/>
                    <a:pt x="155" y="2999"/>
                  </a:cubicBezTo>
                  <a:cubicBezTo>
                    <a:pt x="180" y="2999"/>
                    <a:pt x="205" y="2990"/>
                    <a:pt x="226" y="2981"/>
                  </a:cubicBezTo>
                  <a:lnTo>
                    <a:pt x="4833" y="252"/>
                  </a:lnTo>
                  <a:cubicBezTo>
                    <a:pt x="4894" y="212"/>
                    <a:pt x="4919" y="131"/>
                    <a:pt x="4879" y="66"/>
                  </a:cubicBezTo>
                  <a:cubicBezTo>
                    <a:pt x="4854" y="25"/>
                    <a:pt x="4808" y="1"/>
                    <a:pt x="4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6"/>
            <p:cNvSpPr/>
            <p:nvPr/>
          </p:nvSpPr>
          <p:spPr>
            <a:xfrm>
              <a:off x="5825567" y="1343817"/>
              <a:ext cx="173392" cy="35836"/>
            </a:xfrm>
            <a:custGeom>
              <a:avLst/>
              <a:gdLst/>
              <a:ahLst/>
              <a:cxnLst/>
              <a:rect l="l" t="t" r="r" b="b"/>
              <a:pathLst>
                <a:path w="5453" h="1127" extrusionOk="0">
                  <a:moveTo>
                    <a:pt x="5311" y="1"/>
                  </a:moveTo>
                  <a:cubicBezTo>
                    <a:pt x="5304" y="1"/>
                    <a:pt x="5296" y="1"/>
                    <a:pt x="5289" y="3"/>
                  </a:cubicBezTo>
                  <a:lnTo>
                    <a:pt x="124" y="858"/>
                  </a:lnTo>
                  <a:cubicBezTo>
                    <a:pt x="50" y="870"/>
                    <a:pt x="0" y="941"/>
                    <a:pt x="13" y="1012"/>
                  </a:cubicBezTo>
                  <a:cubicBezTo>
                    <a:pt x="22" y="1080"/>
                    <a:pt x="77" y="1127"/>
                    <a:pt x="142" y="1127"/>
                  </a:cubicBezTo>
                  <a:lnTo>
                    <a:pt x="167" y="1127"/>
                  </a:lnTo>
                  <a:lnTo>
                    <a:pt x="5329" y="268"/>
                  </a:lnTo>
                  <a:cubicBezTo>
                    <a:pt x="5403" y="256"/>
                    <a:pt x="5453" y="188"/>
                    <a:pt x="5443" y="114"/>
                  </a:cubicBezTo>
                  <a:cubicBezTo>
                    <a:pt x="5432" y="47"/>
                    <a:pt x="5374" y="1"/>
                    <a:pt x="5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6"/>
            <p:cNvSpPr/>
            <p:nvPr/>
          </p:nvSpPr>
          <p:spPr>
            <a:xfrm>
              <a:off x="5820162" y="1406013"/>
              <a:ext cx="171738" cy="47283"/>
            </a:xfrm>
            <a:custGeom>
              <a:avLst/>
              <a:gdLst/>
              <a:ahLst/>
              <a:cxnLst/>
              <a:rect l="l" t="t" r="r" b="b"/>
              <a:pathLst>
                <a:path w="5401" h="1487" extrusionOk="0">
                  <a:moveTo>
                    <a:pt x="148" y="1"/>
                  </a:moveTo>
                  <a:cubicBezTo>
                    <a:pt x="85" y="1"/>
                    <a:pt x="29" y="39"/>
                    <a:pt x="16" y="103"/>
                  </a:cubicBezTo>
                  <a:cubicBezTo>
                    <a:pt x="0" y="177"/>
                    <a:pt x="44" y="251"/>
                    <a:pt x="118" y="267"/>
                  </a:cubicBezTo>
                  <a:lnTo>
                    <a:pt x="5221" y="1480"/>
                  </a:lnTo>
                  <a:cubicBezTo>
                    <a:pt x="5234" y="1486"/>
                    <a:pt x="5240" y="1486"/>
                    <a:pt x="5252" y="1486"/>
                  </a:cubicBezTo>
                  <a:cubicBezTo>
                    <a:pt x="5314" y="1486"/>
                    <a:pt x="5369" y="1443"/>
                    <a:pt x="5385" y="1381"/>
                  </a:cubicBezTo>
                  <a:cubicBezTo>
                    <a:pt x="5400" y="1307"/>
                    <a:pt x="5357" y="1233"/>
                    <a:pt x="5283" y="1218"/>
                  </a:cubicBezTo>
                  <a:lnTo>
                    <a:pt x="180" y="4"/>
                  </a:lnTo>
                  <a:cubicBezTo>
                    <a:pt x="169" y="2"/>
                    <a:pt x="158"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6"/>
            <p:cNvSpPr/>
            <p:nvPr/>
          </p:nvSpPr>
          <p:spPr>
            <a:xfrm>
              <a:off x="5803977" y="1434090"/>
              <a:ext cx="143439" cy="122389"/>
            </a:xfrm>
            <a:custGeom>
              <a:avLst/>
              <a:gdLst/>
              <a:ahLst/>
              <a:cxnLst/>
              <a:rect l="l" t="t" r="r" b="b"/>
              <a:pathLst>
                <a:path w="4511" h="3849" extrusionOk="0">
                  <a:moveTo>
                    <a:pt x="146" y="0"/>
                  </a:moveTo>
                  <a:cubicBezTo>
                    <a:pt x="109" y="0"/>
                    <a:pt x="72" y="15"/>
                    <a:pt x="46" y="47"/>
                  </a:cubicBezTo>
                  <a:cubicBezTo>
                    <a:pt x="0" y="103"/>
                    <a:pt x="3" y="189"/>
                    <a:pt x="62" y="236"/>
                  </a:cubicBezTo>
                  <a:lnTo>
                    <a:pt x="4276" y="3817"/>
                  </a:lnTo>
                  <a:cubicBezTo>
                    <a:pt x="4304" y="3836"/>
                    <a:pt x="4335" y="3848"/>
                    <a:pt x="4366" y="3848"/>
                  </a:cubicBezTo>
                  <a:cubicBezTo>
                    <a:pt x="4403" y="3848"/>
                    <a:pt x="4443" y="3833"/>
                    <a:pt x="4464" y="3802"/>
                  </a:cubicBezTo>
                  <a:cubicBezTo>
                    <a:pt x="4511" y="3743"/>
                    <a:pt x="4508" y="3660"/>
                    <a:pt x="4449" y="3613"/>
                  </a:cubicBezTo>
                  <a:lnTo>
                    <a:pt x="235" y="32"/>
                  </a:lnTo>
                  <a:cubicBezTo>
                    <a:pt x="209" y="11"/>
                    <a:pt x="178" y="0"/>
                    <a:pt x="1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6"/>
            <p:cNvSpPr/>
            <p:nvPr/>
          </p:nvSpPr>
          <p:spPr>
            <a:xfrm>
              <a:off x="5773515" y="1453360"/>
              <a:ext cx="47156" cy="180864"/>
            </a:xfrm>
            <a:custGeom>
              <a:avLst/>
              <a:gdLst/>
              <a:ahLst/>
              <a:cxnLst/>
              <a:rect l="l" t="t" r="r" b="b"/>
              <a:pathLst>
                <a:path w="1483" h="5688" extrusionOk="0">
                  <a:moveTo>
                    <a:pt x="145" y="0"/>
                  </a:moveTo>
                  <a:cubicBezTo>
                    <a:pt x="136" y="0"/>
                    <a:pt x="127" y="1"/>
                    <a:pt x="118" y="3"/>
                  </a:cubicBezTo>
                  <a:cubicBezTo>
                    <a:pt x="47" y="19"/>
                    <a:pt x="1" y="90"/>
                    <a:pt x="16" y="161"/>
                  </a:cubicBezTo>
                  <a:lnTo>
                    <a:pt x="1208" y="5585"/>
                  </a:lnTo>
                  <a:cubicBezTo>
                    <a:pt x="1224" y="5647"/>
                    <a:pt x="1279" y="5687"/>
                    <a:pt x="1341" y="5687"/>
                  </a:cubicBezTo>
                  <a:cubicBezTo>
                    <a:pt x="1347" y="5687"/>
                    <a:pt x="1359" y="5687"/>
                    <a:pt x="1369" y="5684"/>
                  </a:cubicBezTo>
                  <a:cubicBezTo>
                    <a:pt x="1437" y="5669"/>
                    <a:pt x="1483" y="5601"/>
                    <a:pt x="1467" y="5527"/>
                  </a:cubicBezTo>
                  <a:lnTo>
                    <a:pt x="276" y="105"/>
                  </a:lnTo>
                  <a:cubicBezTo>
                    <a:pt x="262" y="43"/>
                    <a:pt x="204" y="0"/>
                    <a:pt x="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6"/>
            <p:cNvSpPr/>
            <p:nvPr/>
          </p:nvSpPr>
          <p:spPr>
            <a:xfrm>
              <a:off x="5694880" y="1450848"/>
              <a:ext cx="53833" cy="183281"/>
            </a:xfrm>
            <a:custGeom>
              <a:avLst/>
              <a:gdLst/>
              <a:ahLst/>
              <a:cxnLst/>
              <a:rect l="l" t="t" r="r" b="b"/>
              <a:pathLst>
                <a:path w="1693" h="5764" extrusionOk="0">
                  <a:moveTo>
                    <a:pt x="1545" y="1"/>
                  </a:moveTo>
                  <a:cubicBezTo>
                    <a:pt x="1487" y="1"/>
                    <a:pt x="1434" y="41"/>
                    <a:pt x="1418" y="101"/>
                  </a:cubicBezTo>
                  <a:lnTo>
                    <a:pt x="19" y="5596"/>
                  </a:lnTo>
                  <a:cubicBezTo>
                    <a:pt x="1" y="5667"/>
                    <a:pt x="44" y="5742"/>
                    <a:pt x="115" y="5760"/>
                  </a:cubicBezTo>
                  <a:cubicBezTo>
                    <a:pt x="127" y="5763"/>
                    <a:pt x="140" y="5763"/>
                    <a:pt x="149" y="5763"/>
                  </a:cubicBezTo>
                  <a:cubicBezTo>
                    <a:pt x="208" y="5763"/>
                    <a:pt x="263" y="5726"/>
                    <a:pt x="279" y="5664"/>
                  </a:cubicBezTo>
                  <a:lnTo>
                    <a:pt x="1674" y="169"/>
                  </a:lnTo>
                  <a:cubicBezTo>
                    <a:pt x="1693" y="98"/>
                    <a:pt x="1653" y="24"/>
                    <a:pt x="1579" y="5"/>
                  </a:cubicBezTo>
                  <a:cubicBezTo>
                    <a:pt x="1567" y="2"/>
                    <a:pt x="1556" y="1"/>
                    <a:pt x="15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6"/>
            <p:cNvSpPr/>
            <p:nvPr/>
          </p:nvSpPr>
          <p:spPr>
            <a:xfrm>
              <a:off x="5598279" y="1436189"/>
              <a:ext cx="131483" cy="126745"/>
            </a:xfrm>
            <a:custGeom>
              <a:avLst/>
              <a:gdLst/>
              <a:ahLst/>
              <a:cxnLst/>
              <a:rect l="l" t="t" r="r" b="b"/>
              <a:pathLst>
                <a:path w="4135" h="3986" extrusionOk="0">
                  <a:moveTo>
                    <a:pt x="3988" y="1"/>
                  </a:moveTo>
                  <a:cubicBezTo>
                    <a:pt x="3955" y="1"/>
                    <a:pt x="3921" y="13"/>
                    <a:pt x="3894" y="37"/>
                  </a:cubicBezTo>
                  <a:lnTo>
                    <a:pt x="56" y="3754"/>
                  </a:lnTo>
                  <a:cubicBezTo>
                    <a:pt x="1" y="3804"/>
                    <a:pt x="1" y="3890"/>
                    <a:pt x="50" y="3943"/>
                  </a:cubicBezTo>
                  <a:cubicBezTo>
                    <a:pt x="78" y="3970"/>
                    <a:pt x="112" y="3986"/>
                    <a:pt x="149" y="3986"/>
                  </a:cubicBezTo>
                  <a:cubicBezTo>
                    <a:pt x="183" y="3986"/>
                    <a:pt x="217" y="3970"/>
                    <a:pt x="242" y="3949"/>
                  </a:cubicBezTo>
                  <a:lnTo>
                    <a:pt x="4079" y="232"/>
                  </a:lnTo>
                  <a:cubicBezTo>
                    <a:pt x="4135" y="182"/>
                    <a:pt x="4135" y="96"/>
                    <a:pt x="4086" y="43"/>
                  </a:cubicBezTo>
                  <a:cubicBezTo>
                    <a:pt x="4059" y="15"/>
                    <a:pt x="4023" y="1"/>
                    <a:pt x="39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36"/>
            <p:cNvSpPr/>
            <p:nvPr/>
          </p:nvSpPr>
          <p:spPr>
            <a:xfrm>
              <a:off x="5601840" y="1419686"/>
              <a:ext cx="123406" cy="14054"/>
            </a:xfrm>
            <a:custGeom>
              <a:avLst/>
              <a:gdLst/>
              <a:ahLst/>
              <a:cxnLst/>
              <a:rect l="l" t="t" r="r" b="b"/>
              <a:pathLst>
                <a:path w="3881" h="442" extrusionOk="0">
                  <a:moveTo>
                    <a:pt x="3736" y="0"/>
                  </a:moveTo>
                  <a:lnTo>
                    <a:pt x="133" y="176"/>
                  </a:lnTo>
                  <a:cubicBezTo>
                    <a:pt x="59" y="179"/>
                    <a:pt x="0" y="241"/>
                    <a:pt x="6" y="315"/>
                  </a:cubicBezTo>
                  <a:cubicBezTo>
                    <a:pt x="9" y="383"/>
                    <a:pt x="71" y="442"/>
                    <a:pt x="139" y="442"/>
                  </a:cubicBezTo>
                  <a:lnTo>
                    <a:pt x="145" y="442"/>
                  </a:lnTo>
                  <a:lnTo>
                    <a:pt x="3748" y="269"/>
                  </a:lnTo>
                  <a:cubicBezTo>
                    <a:pt x="3822" y="263"/>
                    <a:pt x="3881" y="201"/>
                    <a:pt x="3875" y="130"/>
                  </a:cubicBezTo>
                  <a:cubicBezTo>
                    <a:pt x="3872" y="56"/>
                    <a:pt x="3807" y="0"/>
                    <a:pt x="37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36"/>
            <p:cNvSpPr/>
            <p:nvPr/>
          </p:nvSpPr>
          <p:spPr>
            <a:xfrm>
              <a:off x="5649822" y="1348905"/>
              <a:ext cx="75519" cy="53134"/>
            </a:xfrm>
            <a:custGeom>
              <a:avLst/>
              <a:gdLst/>
              <a:ahLst/>
              <a:cxnLst/>
              <a:rect l="l" t="t" r="r" b="b"/>
              <a:pathLst>
                <a:path w="2375" h="1671" extrusionOk="0">
                  <a:moveTo>
                    <a:pt x="153" y="0"/>
                  </a:moveTo>
                  <a:cubicBezTo>
                    <a:pt x="111" y="0"/>
                    <a:pt x="71" y="21"/>
                    <a:pt x="44" y="59"/>
                  </a:cubicBezTo>
                  <a:cubicBezTo>
                    <a:pt x="1" y="121"/>
                    <a:pt x="16" y="201"/>
                    <a:pt x="78" y="244"/>
                  </a:cubicBezTo>
                  <a:lnTo>
                    <a:pt x="2147" y="1649"/>
                  </a:lnTo>
                  <a:cubicBezTo>
                    <a:pt x="2171" y="1664"/>
                    <a:pt x="2193" y="1671"/>
                    <a:pt x="2221" y="1671"/>
                  </a:cubicBezTo>
                  <a:cubicBezTo>
                    <a:pt x="2261" y="1671"/>
                    <a:pt x="2304" y="1652"/>
                    <a:pt x="2332" y="1615"/>
                  </a:cubicBezTo>
                  <a:cubicBezTo>
                    <a:pt x="2375" y="1550"/>
                    <a:pt x="2360" y="1470"/>
                    <a:pt x="2298" y="1430"/>
                  </a:cubicBezTo>
                  <a:lnTo>
                    <a:pt x="229" y="25"/>
                  </a:lnTo>
                  <a:cubicBezTo>
                    <a:pt x="206" y="8"/>
                    <a:pt x="179" y="0"/>
                    <a:pt x="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6"/>
            <p:cNvSpPr/>
            <p:nvPr/>
          </p:nvSpPr>
          <p:spPr>
            <a:xfrm>
              <a:off x="5725532" y="1304547"/>
              <a:ext cx="20541" cy="76886"/>
            </a:xfrm>
            <a:custGeom>
              <a:avLst/>
              <a:gdLst/>
              <a:ahLst/>
              <a:cxnLst/>
              <a:rect l="l" t="t" r="r" b="b"/>
              <a:pathLst>
                <a:path w="646" h="2418" extrusionOk="0">
                  <a:moveTo>
                    <a:pt x="143" y="1"/>
                  </a:moveTo>
                  <a:cubicBezTo>
                    <a:pt x="136" y="1"/>
                    <a:pt x="128" y="2"/>
                    <a:pt x="121" y="3"/>
                  </a:cubicBezTo>
                  <a:cubicBezTo>
                    <a:pt x="53" y="15"/>
                    <a:pt x="0" y="83"/>
                    <a:pt x="13" y="157"/>
                  </a:cubicBezTo>
                  <a:lnTo>
                    <a:pt x="371" y="2306"/>
                  </a:lnTo>
                  <a:cubicBezTo>
                    <a:pt x="383" y="2371"/>
                    <a:pt x="439" y="2417"/>
                    <a:pt x="503" y="2417"/>
                  </a:cubicBezTo>
                  <a:cubicBezTo>
                    <a:pt x="510" y="2417"/>
                    <a:pt x="519" y="2417"/>
                    <a:pt x="525" y="2414"/>
                  </a:cubicBezTo>
                  <a:cubicBezTo>
                    <a:pt x="596" y="2402"/>
                    <a:pt x="645" y="2334"/>
                    <a:pt x="633" y="2260"/>
                  </a:cubicBezTo>
                  <a:lnTo>
                    <a:pt x="275" y="111"/>
                  </a:lnTo>
                  <a:cubicBezTo>
                    <a:pt x="264" y="47"/>
                    <a:pt x="208"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6"/>
            <p:cNvSpPr/>
            <p:nvPr/>
          </p:nvSpPr>
          <p:spPr>
            <a:xfrm>
              <a:off x="5767155" y="1328777"/>
              <a:ext cx="38698" cy="52847"/>
            </a:xfrm>
            <a:custGeom>
              <a:avLst/>
              <a:gdLst/>
              <a:ahLst/>
              <a:cxnLst/>
              <a:rect l="l" t="t" r="r" b="b"/>
              <a:pathLst>
                <a:path w="1217" h="1662" extrusionOk="0">
                  <a:moveTo>
                    <a:pt x="1068" y="1"/>
                  </a:moveTo>
                  <a:cubicBezTo>
                    <a:pt x="1025" y="1"/>
                    <a:pt x="982" y="22"/>
                    <a:pt x="954" y="62"/>
                  </a:cubicBezTo>
                  <a:lnTo>
                    <a:pt x="40" y="1451"/>
                  </a:lnTo>
                  <a:cubicBezTo>
                    <a:pt x="0" y="1513"/>
                    <a:pt x="16" y="1593"/>
                    <a:pt x="77" y="1637"/>
                  </a:cubicBezTo>
                  <a:cubicBezTo>
                    <a:pt x="102" y="1652"/>
                    <a:pt x="124" y="1661"/>
                    <a:pt x="152" y="1661"/>
                  </a:cubicBezTo>
                  <a:cubicBezTo>
                    <a:pt x="198" y="1661"/>
                    <a:pt x="241" y="1637"/>
                    <a:pt x="263" y="1600"/>
                  </a:cubicBezTo>
                  <a:lnTo>
                    <a:pt x="1177" y="210"/>
                  </a:lnTo>
                  <a:cubicBezTo>
                    <a:pt x="1217" y="145"/>
                    <a:pt x="1201" y="65"/>
                    <a:pt x="1140" y="22"/>
                  </a:cubicBezTo>
                  <a:cubicBezTo>
                    <a:pt x="1117" y="8"/>
                    <a:pt x="1093" y="1"/>
                    <a:pt x="1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6"/>
            <p:cNvSpPr/>
            <p:nvPr/>
          </p:nvSpPr>
          <p:spPr>
            <a:xfrm>
              <a:off x="5780001" y="1395615"/>
              <a:ext cx="49127" cy="11320"/>
            </a:xfrm>
            <a:custGeom>
              <a:avLst/>
              <a:gdLst/>
              <a:ahLst/>
              <a:cxnLst/>
              <a:rect l="l" t="t" r="r" b="b"/>
              <a:pathLst>
                <a:path w="1545" h="356" extrusionOk="0">
                  <a:moveTo>
                    <a:pt x="152" y="1"/>
                  </a:moveTo>
                  <a:cubicBezTo>
                    <a:pt x="87" y="1"/>
                    <a:pt x="13" y="53"/>
                    <a:pt x="10" y="124"/>
                  </a:cubicBezTo>
                  <a:cubicBezTo>
                    <a:pt x="1" y="198"/>
                    <a:pt x="59" y="263"/>
                    <a:pt x="133" y="269"/>
                  </a:cubicBezTo>
                  <a:lnTo>
                    <a:pt x="1396" y="356"/>
                  </a:lnTo>
                  <a:lnTo>
                    <a:pt x="1405" y="356"/>
                  </a:lnTo>
                  <a:cubicBezTo>
                    <a:pt x="1476" y="356"/>
                    <a:pt x="1535" y="303"/>
                    <a:pt x="1538" y="232"/>
                  </a:cubicBezTo>
                  <a:cubicBezTo>
                    <a:pt x="1544" y="161"/>
                    <a:pt x="1486" y="93"/>
                    <a:pt x="1415" y="90"/>
                  </a:cubicBezTo>
                  <a:lnTo>
                    <a:pt x="1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6"/>
            <p:cNvSpPr/>
            <p:nvPr/>
          </p:nvSpPr>
          <p:spPr>
            <a:xfrm>
              <a:off x="5767155" y="1417142"/>
              <a:ext cx="22417" cy="37330"/>
            </a:xfrm>
            <a:custGeom>
              <a:avLst/>
              <a:gdLst/>
              <a:ahLst/>
              <a:cxnLst/>
              <a:rect l="l" t="t" r="r" b="b"/>
              <a:pathLst>
                <a:path w="705" h="1174" extrusionOk="0">
                  <a:moveTo>
                    <a:pt x="156" y="0"/>
                  </a:moveTo>
                  <a:cubicBezTo>
                    <a:pt x="137" y="0"/>
                    <a:pt x="119" y="4"/>
                    <a:pt x="102" y="12"/>
                  </a:cubicBezTo>
                  <a:cubicBezTo>
                    <a:pt x="31" y="43"/>
                    <a:pt x="0" y="120"/>
                    <a:pt x="31" y="188"/>
                  </a:cubicBezTo>
                  <a:lnTo>
                    <a:pt x="426" y="1093"/>
                  </a:lnTo>
                  <a:cubicBezTo>
                    <a:pt x="448" y="1142"/>
                    <a:pt x="497" y="1173"/>
                    <a:pt x="550" y="1173"/>
                  </a:cubicBezTo>
                  <a:cubicBezTo>
                    <a:pt x="565" y="1173"/>
                    <a:pt x="584" y="1170"/>
                    <a:pt x="602" y="1161"/>
                  </a:cubicBezTo>
                  <a:cubicBezTo>
                    <a:pt x="673" y="1130"/>
                    <a:pt x="704" y="1053"/>
                    <a:pt x="673" y="985"/>
                  </a:cubicBezTo>
                  <a:lnTo>
                    <a:pt x="278" y="80"/>
                  </a:lnTo>
                  <a:cubicBezTo>
                    <a:pt x="255" y="30"/>
                    <a:pt x="206" y="0"/>
                    <a:pt x="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6"/>
            <p:cNvSpPr/>
            <p:nvPr/>
          </p:nvSpPr>
          <p:spPr>
            <a:xfrm>
              <a:off x="5722480" y="1411291"/>
              <a:ext cx="29572" cy="24516"/>
            </a:xfrm>
            <a:custGeom>
              <a:avLst/>
              <a:gdLst/>
              <a:ahLst/>
              <a:cxnLst/>
              <a:rect l="l" t="t" r="r" b="b"/>
              <a:pathLst>
                <a:path w="930" h="771" extrusionOk="0">
                  <a:moveTo>
                    <a:pt x="778" y="1"/>
                  </a:moveTo>
                  <a:cubicBezTo>
                    <a:pt x="749" y="1"/>
                    <a:pt x="720" y="10"/>
                    <a:pt x="695" y="30"/>
                  </a:cubicBezTo>
                  <a:lnTo>
                    <a:pt x="65" y="533"/>
                  </a:lnTo>
                  <a:cubicBezTo>
                    <a:pt x="10" y="579"/>
                    <a:pt x="0" y="663"/>
                    <a:pt x="47" y="721"/>
                  </a:cubicBezTo>
                  <a:cubicBezTo>
                    <a:pt x="75" y="755"/>
                    <a:pt x="112" y="771"/>
                    <a:pt x="152" y="771"/>
                  </a:cubicBezTo>
                  <a:cubicBezTo>
                    <a:pt x="183" y="771"/>
                    <a:pt x="214" y="758"/>
                    <a:pt x="235" y="740"/>
                  </a:cubicBezTo>
                  <a:lnTo>
                    <a:pt x="865" y="240"/>
                  </a:lnTo>
                  <a:cubicBezTo>
                    <a:pt x="924" y="193"/>
                    <a:pt x="930" y="107"/>
                    <a:pt x="883" y="48"/>
                  </a:cubicBezTo>
                  <a:cubicBezTo>
                    <a:pt x="857" y="18"/>
                    <a:pt x="818" y="1"/>
                    <a:pt x="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6"/>
            <p:cNvSpPr/>
            <p:nvPr/>
          </p:nvSpPr>
          <p:spPr>
            <a:xfrm>
              <a:off x="5725819" y="1387443"/>
              <a:ext cx="27409" cy="16280"/>
            </a:xfrm>
            <a:custGeom>
              <a:avLst/>
              <a:gdLst/>
              <a:ahLst/>
              <a:cxnLst/>
              <a:rect l="l" t="t" r="r" b="b"/>
              <a:pathLst>
                <a:path w="862" h="512" extrusionOk="0">
                  <a:moveTo>
                    <a:pt x="151" y="1"/>
                  </a:moveTo>
                  <a:cubicBezTo>
                    <a:pt x="99" y="1"/>
                    <a:pt x="47" y="31"/>
                    <a:pt x="28" y="85"/>
                  </a:cubicBezTo>
                  <a:cubicBezTo>
                    <a:pt x="0" y="153"/>
                    <a:pt x="31" y="236"/>
                    <a:pt x="99" y="261"/>
                  </a:cubicBezTo>
                  <a:lnTo>
                    <a:pt x="661" y="499"/>
                  </a:lnTo>
                  <a:cubicBezTo>
                    <a:pt x="677" y="505"/>
                    <a:pt x="695" y="511"/>
                    <a:pt x="711" y="511"/>
                  </a:cubicBezTo>
                  <a:cubicBezTo>
                    <a:pt x="763" y="511"/>
                    <a:pt x="816" y="480"/>
                    <a:pt x="834" y="425"/>
                  </a:cubicBezTo>
                  <a:cubicBezTo>
                    <a:pt x="862" y="357"/>
                    <a:pt x="831" y="273"/>
                    <a:pt x="760" y="249"/>
                  </a:cubicBezTo>
                  <a:lnTo>
                    <a:pt x="201" y="11"/>
                  </a:lnTo>
                  <a:cubicBezTo>
                    <a:pt x="185" y="4"/>
                    <a:pt x="168" y="1"/>
                    <a:pt x="1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6"/>
            <p:cNvSpPr/>
            <p:nvPr/>
          </p:nvSpPr>
          <p:spPr>
            <a:xfrm>
              <a:off x="5755454" y="1372530"/>
              <a:ext cx="11638" cy="27537"/>
            </a:xfrm>
            <a:custGeom>
              <a:avLst/>
              <a:gdLst/>
              <a:ahLst/>
              <a:cxnLst/>
              <a:rect l="l" t="t" r="r" b="b"/>
              <a:pathLst>
                <a:path w="366" h="866" extrusionOk="0">
                  <a:moveTo>
                    <a:pt x="222" y="0"/>
                  </a:moveTo>
                  <a:cubicBezTo>
                    <a:pt x="154" y="0"/>
                    <a:pt x="93" y="50"/>
                    <a:pt x="87" y="119"/>
                  </a:cubicBezTo>
                  <a:lnTo>
                    <a:pt x="13" y="718"/>
                  </a:lnTo>
                  <a:cubicBezTo>
                    <a:pt x="1" y="789"/>
                    <a:pt x="56" y="860"/>
                    <a:pt x="131" y="866"/>
                  </a:cubicBezTo>
                  <a:lnTo>
                    <a:pt x="146" y="866"/>
                  </a:lnTo>
                  <a:cubicBezTo>
                    <a:pt x="211" y="866"/>
                    <a:pt x="269" y="816"/>
                    <a:pt x="279" y="752"/>
                  </a:cubicBezTo>
                  <a:lnTo>
                    <a:pt x="353" y="153"/>
                  </a:lnTo>
                  <a:cubicBezTo>
                    <a:pt x="365" y="78"/>
                    <a:pt x="310" y="11"/>
                    <a:pt x="239" y="1"/>
                  </a:cubicBezTo>
                  <a:cubicBezTo>
                    <a:pt x="233" y="1"/>
                    <a:pt x="227"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6"/>
            <p:cNvSpPr/>
            <p:nvPr/>
          </p:nvSpPr>
          <p:spPr>
            <a:xfrm>
              <a:off x="5758793" y="1396283"/>
              <a:ext cx="27918" cy="25883"/>
            </a:xfrm>
            <a:custGeom>
              <a:avLst/>
              <a:gdLst/>
              <a:ahLst/>
              <a:cxnLst/>
              <a:rect l="l" t="t" r="r" b="b"/>
              <a:pathLst>
                <a:path w="878" h="814" extrusionOk="0">
                  <a:moveTo>
                    <a:pt x="739" y="0"/>
                  </a:moveTo>
                  <a:cubicBezTo>
                    <a:pt x="734" y="0"/>
                    <a:pt x="728" y="1"/>
                    <a:pt x="723" y="1"/>
                  </a:cubicBezTo>
                  <a:lnTo>
                    <a:pt x="130" y="51"/>
                  </a:lnTo>
                  <a:cubicBezTo>
                    <a:pt x="93" y="54"/>
                    <a:pt x="53" y="79"/>
                    <a:pt x="32" y="113"/>
                  </a:cubicBezTo>
                  <a:cubicBezTo>
                    <a:pt x="7" y="147"/>
                    <a:pt x="1" y="190"/>
                    <a:pt x="16" y="227"/>
                  </a:cubicBezTo>
                  <a:lnTo>
                    <a:pt x="192" y="727"/>
                  </a:lnTo>
                  <a:cubicBezTo>
                    <a:pt x="214" y="779"/>
                    <a:pt x="266" y="813"/>
                    <a:pt x="322" y="813"/>
                  </a:cubicBezTo>
                  <a:cubicBezTo>
                    <a:pt x="337" y="813"/>
                    <a:pt x="353" y="810"/>
                    <a:pt x="368" y="810"/>
                  </a:cubicBezTo>
                  <a:cubicBezTo>
                    <a:pt x="436" y="786"/>
                    <a:pt x="473" y="708"/>
                    <a:pt x="449" y="641"/>
                  </a:cubicBezTo>
                  <a:lnTo>
                    <a:pt x="328" y="304"/>
                  </a:lnTo>
                  <a:lnTo>
                    <a:pt x="745" y="270"/>
                  </a:lnTo>
                  <a:cubicBezTo>
                    <a:pt x="819" y="264"/>
                    <a:pt x="878" y="196"/>
                    <a:pt x="868" y="125"/>
                  </a:cubicBezTo>
                  <a:cubicBezTo>
                    <a:pt x="863" y="53"/>
                    <a:pt x="804" y="0"/>
                    <a:pt x="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6"/>
            <p:cNvSpPr/>
            <p:nvPr/>
          </p:nvSpPr>
          <p:spPr>
            <a:xfrm>
              <a:off x="5459769" y="1117514"/>
              <a:ext cx="554008" cy="524945"/>
            </a:xfrm>
            <a:custGeom>
              <a:avLst/>
              <a:gdLst/>
              <a:ahLst/>
              <a:cxnLst/>
              <a:rect l="l" t="t" r="r" b="b"/>
              <a:pathLst>
                <a:path w="17423" h="16509" extrusionOk="0">
                  <a:moveTo>
                    <a:pt x="8819" y="269"/>
                  </a:moveTo>
                  <a:cubicBezTo>
                    <a:pt x="9310" y="269"/>
                    <a:pt x="9801" y="311"/>
                    <a:pt x="10288" y="395"/>
                  </a:cubicBezTo>
                  <a:cubicBezTo>
                    <a:pt x="12566" y="794"/>
                    <a:pt x="14524" y="2078"/>
                    <a:pt x="15666" y="3924"/>
                  </a:cubicBezTo>
                  <a:cubicBezTo>
                    <a:pt x="16926" y="5965"/>
                    <a:pt x="17148" y="8531"/>
                    <a:pt x="16302" y="11346"/>
                  </a:cubicBezTo>
                  <a:cubicBezTo>
                    <a:pt x="15561" y="13823"/>
                    <a:pt x="13783" y="15490"/>
                    <a:pt x="11301" y="16046"/>
                  </a:cubicBezTo>
                  <a:cubicBezTo>
                    <a:pt x="10697" y="16180"/>
                    <a:pt x="10096" y="16240"/>
                    <a:pt x="9517" y="16240"/>
                  </a:cubicBezTo>
                  <a:cubicBezTo>
                    <a:pt x="7635" y="16240"/>
                    <a:pt x="5983" y="15601"/>
                    <a:pt x="5249" y="14780"/>
                  </a:cubicBezTo>
                  <a:cubicBezTo>
                    <a:pt x="3384" y="12699"/>
                    <a:pt x="4879" y="9262"/>
                    <a:pt x="4897" y="9216"/>
                  </a:cubicBezTo>
                  <a:cubicBezTo>
                    <a:pt x="4938" y="9129"/>
                    <a:pt x="6459" y="6172"/>
                    <a:pt x="8777" y="6172"/>
                  </a:cubicBezTo>
                  <a:cubicBezTo>
                    <a:pt x="9076" y="6172"/>
                    <a:pt x="9389" y="6221"/>
                    <a:pt x="9714" y="6332"/>
                  </a:cubicBezTo>
                  <a:cubicBezTo>
                    <a:pt x="10887" y="6734"/>
                    <a:pt x="11510" y="7530"/>
                    <a:pt x="11427" y="8528"/>
                  </a:cubicBezTo>
                  <a:cubicBezTo>
                    <a:pt x="11347" y="9485"/>
                    <a:pt x="10627" y="10368"/>
                    <a:pt x="9828" y="10494"/>
                  </a:cubicBezTo>
                  <a:cubicBezTo>
                    <a:pt x="9741" y="10508"/>
                    <a:pt x="9656" y="10515"/>
                    <a:pt x="9574" y="10515"/>
                  </a:cubicBezTo>
                  <a:cubicBezTo>
                    <a:pt x="9130" y="10515"/>
                    <a:pt x="8760" y="10315"/>
                    <a:pt x="8531" y="9945"/>
                  </a:cubicBezTo>
                  <a:cubicBezTo>
                    <a:pt x="8290" y="9546"/>
                    <a:pt x="8278" y="9052"/>
                    <a:pt x="8500" y="8744"/>
                  </a:cubicBezTo>
                  <a:cubicBezTo>
                    <a:pt x="8773" y="8375"/>
                    <a:pt x="9068" y="8180"/>
                    <a:pt x="9349" y="8180"/>
                  </a:cubicBezTo>
                  <a:cubicBezTo>
                    <a:pt x="9412" y="8180"/>
                    <a:pt x="9474" y="8190"/>
                    <a:pt x="9534" y="8210"/>
                  </a:cubicBezTo>
                  <a:cubicBezTo>
                    <a:pt x="9812" y="8299"/>
                    <a:pt x="10028" y="8596"/>
                    <a:pt x="10028" y="8889"/>
                  </a:cubicBezTo>
                  <a:cubicBezTo>
                    <a:pt x="10028" y="9130"/>
                    <a:pt x="9886" y="9306"/>
                    <a:pt x="9627" y="9392"/>
                  </a:cubicBezTo>
                  <a:cubicBezTo>
                    <a:pt x="9571" y="9411"/>
                    <a:pt x="9521" y="9418"/>
                    <a:pt x="9477" y="9418"/>
                  </a:cubicBezTo>
                  <a:cubicBezTo>
                    <a:pt x="9295" y="9418"/>
                    <a:pt x="9214" y="9284"/>
                    <a:pt x="9189" y="9235"/>
                  </a:cubicBezTo>
                  <a:cubicBezTo>
                    <a:pt x="9130" y="9117"/>
                    <a:pt x="9145" y="8991"/>
                    <a:pt x="9220" y="8944"/>
                  </a:cubicBezTo>
                  <a:cubicBezTo>
                    <a:pt x="9280" y="8906"/>
                    <a:pt x="9321" y="8892"/>
                    <a:pt x="9348" y="8892"/>
                  </a:cubicBezTo>
                  <a:cubicBezTo>
                    <a:pt x="9356" y="8892"/>
                    <a:pt x="9362" y="8893"/>
                    <a:pt x="9368" y="8895"/>
                  </a:cubicBezTo>
                  <a:cubicBezTo>
                    <a:pt x="9389" y="8901"/>
                    <a:pt x="9408" y="8948"/>
                    <a:pt x="9414" y="8966"/>
                  </a:cubicBezTo>
                  <a:cubicBezTo>
                    <a:pt x="9428" y="9031"/>
                    <a:pt x="9481" y="9077"/>
                    <a:pt x="9544" y="9077"/>
                  </a:cubicBezTo>
                  <a:cubicBezTo>
                    <a:pt x="9553" y="9077"/>
                    <a:pt x="9562" y="9076"/>
                    <a:pt x="9572" y="9074"/>
                  </a:cubicBezTo>
                  <a:cubicBezTo>
                    <a:pt x="9646" y="9059"/>
                    <a:pt x="9695" y="8991"/>
                    <a:pt x="9680" y="8917"/>
                  </a:cubicBezTo>
                  <a:cubicBezTo>
                    <a:pt x="9677" y="8898"/>
                    <a:pt x="9636" y="8716"/>
                    <a:pt x="9476" y="8648"/>
                  </a:cubicBezTo>
                  <a:cubicBezTo>
                    <a:pt x="9435" y="8632"/>
                    <a:pt x="9393" y="8624"/>
                    <a:pt x="9349" y="8624"/>
                  </a:cubicBezTo>
                  <a:cubicBezTo>
                    <a:pt x="9266" y="8624"/>
                    <a:pt x="9177" y="8653"/>
                    <a:pt x="9078" y="8716"/>
                  </a:cubicBezTo>
                  <a:cubicBezTo>
                    <a:pt x="8889" y="8836"/>
                    <a:pt x="8831" y="9102"/>
                    <a:pt x="8945" y="9346"/>
                  </a:cubicBezTo>
                  <a:cubicBezTo>
                    <a:pt x="9027" y="9518"/>
                    <a:pt x="9207" y="9686"/>
                    <a:pt x="9475" y="9686"/>
                  </a:cubicBezTo>
                  <a:cubicBezTo>
                    <a:pt x="9548" y="9686"/>
                    <a:pt x="9627" y="9674"/>
                    <a:pt x="9714" y="9645"/>
                  </a:cubicBezTo>
                  <a:cubicBezTo>
                    <a:pt x="10087" y="9522"/>
                    <a:pt x="10300" y="9250"/>
                    <a:pt x="10300" y="8889"/>
                  </a:cubicBezTo>
                  <a:cubicBezTo>
                    <a:pt x="10300" y="8484"/>
                    <a:pt x="10007" y="8083"/>
                    <a:pt x="9621" y="7956"/>
                  </a:cubicBezTo>
                  <a:cubicBezTo>
                    <a:pt x="9558" y="7936"/>
                    <a:pt x="9466" y="7914"/>
                    <a:pt x="9353" y="7914"/>
                  </a:cubicBezTo>
                  <a:cubicBezTo>
                    <a:pt x="9081" y="7914"/>
                    <a:pt x="8689" y="8037"/>
                    <a:pt x="8290" y="8586"/>
                  </a:cubicBezTo>
                  <a:cubicBezTo>
                    <a:pt x="8003" y="8978"/>
                    <a:pt x="8012" y="9596"/>
                    <a:pt x="8309" y="10084"/>
                  </a:cubicBezTo>
                  <a:cubicBezTo>
                    <a:pt x="8585" y="10537"/>
                    <a:pt x="9053" y="10785"/>
                    <a:pt x="9593" y="10785"/>
                  </a:cubicBezTo>
                  <a:cubicBezTo>
                    <a:pt x="9686" y="10785"/>
                    <a:pt x="9781" y="10778"/>
                    <a:pt x="9877" y="10763"/>
                  </a:cubicBezTo>
                  <a:cubicBezTo>
                    <a:pt x="10785" y="10615"/>
                    <a:pt x="11606" y="9624"/>
                    <a:pt x="11699" y="8549"/>
                  </a:cubicBezTo>
                  <a:cubicBezTo>
                    <a:pt x="11794" y="7422"/>
                    <a:pt x="11106" y="6521"/>
                    <a:pt x="9806" y="6076"/>
                  </a:cubicBezTo>
                  <a:cubicBezTo>
                    <a:pt x="9449" y="5954"/>
                    <a:pt x="9105" y="5900"/>
                    <a:pt x="8778" y="5900"/>
                  </a:cubicBezTo>
                  <a:cubicBezTo>
                    <a:pt x="6482" y="5900"/>
                    <a:pt x="4947" y="8552"/>
                    <a:pt x="4687" y="9025"/>
                  </a:cubicBezTo>
                  <a:cubicBezTo>
                    <a:pt x="4558" y="9037"/>
                    <a:pt x="4427" y="9042"/>
                    <a:pt x="4295" y="9042"/>
                  </a:cubicBezTo>
                  <a:cubicBezTo>
                    <a:pt x="3384" y="9042"/>
                    <a:pt x="2469" y="8790"/>
                    <a:pt x="2458" y="8787"/>
                  </a:cubicBezTo>
                  <a:cubicBezTo>
                    <a:pt x="2445" y="8783"/>
                    <a:pt x="2431" y="8781"/>
                    <a:pt x="2418" y="8781"/>
                  </a:cubicBezTo>
                  <a:cubicBezTo>
                    <a:pt x="2400" y="8781"/>
                    <a:pt x="2383" y="8784"/>
                    <a:pt x="2366" y="8793"/>
                  </a:cubicBezTo>
                  <a:cubicBezTo>
                    <a:pt x="1463" y="9224"/>
                    <a:pt x="665" y="9282"/>
                    <a:pt x="323" y="9282"/>
                  </a:cubicBezTo>
                  <a:cubicBezTo>
                    <a:pt x="302" y="9282"/>
                    <a:pt x="283" y="9281"/>
                    <a:pt x="266" y="9281"/>
                  </a:cubicBezTo>
                  <a:cubicBezTo>
                    <a:pt x="306" y="5539"/>
                    <a:pt x="1921" y="3399"/>
                    <a:pt x="3279" y="2257"/>
                  </a:cubicBezTo>
                  <a:cubicBezTo>
                    <a:pt x="4807" y="971"/>
                    <a:pt x="6802" y="269"/>
                    <a:pt x="8819" y="269"/>
                  </a:cubicBezTo>
                  <a:close/>
                  <a:moveTo>
                    <a:pt x="8820" y="0"/>
                  </a:moveTo>
                  <a:cubicBezTo>
                    <a:pt x="6743" y="0"/>
                    <a:pt x="4686" y="721"/>
                    <a:pt x="3110" y="2047"/>
                  </a:cubicBezTo>
                  <a:cubicBezTo>
                    <a:pt x="1692" y="3236"/>
                    <a:pt x="4" y="5483"/>
                    <a:pt x="1" y="9404"/>
                  </a:cubicBezTo>
                  <a:cubicBezTo>
                    <a:pt x="1" y="9472"/>
                    <a:pt x="50" y="9531"/>
                    <a:pt x="121" y="9537"/>
                  </a:cubicBezTo>
                  <a:cubicBezTo>
                    <a:pt x="133" y="9539"/>
                    <a:pt x="205" y="9545"/>
                    <a:pt x="327" y="9545"/>
                  </a:cubicBezTo>
                  <a:cubicBezTo>
                    <a:pt x="693" y="9545"/>
                    <a:pt x="1502" y="9486"/>
                    <a:pt x="2440" y="9056"/>
                  </a:cubicBezTo>
                  <a:cubicBezTo>
                    <a:pt x="2647" y="9109"/>
                    <a:pt x="3474" y="9309"/>
                    <a:pt x="4312" y="9309"/>
                  </a:cubicBezTo>
                  <a:cubicBezTo>
                    <a:pt x="4398" y="9309"/>
                    <a:pt x="4484" y="9307"/>
                    <a:pt x="4570" y="9303"/>
                  </a:cubicBezTo>
                  <a:lnTo>
                    <a:pt x="4570" y="9303"/>
                  </a:lnTo>
                  <a:cubicBezTo>
                    <a:pt x="4258" y="10105"/>
                    <a:pt x="3310" y="13020"/>
                    <a:pt x="5048" y="14956"/>
                  </a:cubicBezTo>
                  <a:cubicBezTo>
                    <a:pt x="5827" y="15826"/>
                    <a:pt x="7565" y="16509"/>
                    <a:pt x="9531" y="16509"/>
                  </a:cubicBezTo>
                  <a:cubicBezTo>
                    <a:pt x="10127" y="16509"/>
                    <a:pt x="10742" y="16447"/>
                    <a:pt x="11353" y="16308"/>
                  </a:cubicBezTo>
                  <a:cubicBezTo>
                    <a:pt x="13937" y="15734"/>
                    <a:pt x="15783" y="13995"/>
                    <a:pt x="16555" y="11421"/>
                  </a:cubicBezTo>
                  <a:cubicBezTo>
                    <a:pt x="17423" y="8531"/>
                    <a:pt x="17197" y="5888"/>
                    <a:pt x="15891" y="3779"/>
                  </a:cubicBezTo>
                  <a:cubicBezTo>
                    <a:pt x="14712" y="1865"/>
                    <a:pt x="12684" y="537"/>
                    <a:pt x="10334" y="130"/>
                  </a:cubicBezTo>
                  <a:cubicBezTo>
                    <a:pt x="9833" y="43"/>
                    <a:pt x="9326" y="0"/>
                    <a:pt x="88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6"/>
            <p:cNvSpPr/>
            <p:nvPr/>
          </p:nvSpPr>
          <p:spPr>
            <a:xfrm>
              <a:off x="5124623" y="1317075"/>
              <a:ext cx="1171197" cy="456676"/>
            </a:xfrm>
            <a:custGeom>
              <a:avLst/>
              <a:gdLst/>
              <a:ahLst/>
              <a:cxnLst/>
              <a:rect l="l" t="t" r="r" b="b"/>
              <a:pathLst>
                <a:path w="36833" h="14362" extrusionOk="0">
                  <a:moveTo>
                    <a:pt x="36089" y="1"/>
                  </a:moveTo>
                  <a:cubicBezTo>
                    <a:pt x="35521" y="1390"/>
                    <a:pt x="35586" y="3499"/>
                    <a:pt x="35008" y="4413"/>
                  </a:cubicBezTo>
                  <a:cubicBezTo>
                    <a:pt x="34638" y="4996"/>
                    <a:pt x="33514" y="6475"/>
                    <a:pt x="33097" y="7022"/>
                  </a:cubicBezTo>
                  <a:cubicBezTo>
                    <a:pt x="32770" y="7451"/>
                    <a:pt x="32288" y="7729"/>
                    <a:pt x="31816" y="7991"/>
                  </a:cubicBezTo>
                  <a:cubicBezTo>
                    <a:pt x="30266" y="8859"/>
                    <a:pt x="29047" y="9702"/>
                    <a:pt x="27494" y="10569"/>
                  </a:cubicBezTo>
                  <a:cubicBezTo>
                    <a:pt x="26777" y="10971"/>
                    <a:pt x="26055" y="11372"/>
                    <a:pt x="25289" y="11668"/>
                  </a:cubicBezTo>
                  <a:cubicBezTo>
                    <a:pt x="24267" y="12067"/>
                    <a:pt x="22619" y="11974"/>
                    <a:pt x="21538" y="12178"/>
                  </a:cubicBezTo>
                  <a:cubicBezTo>
                    <a:pt x="20420" y="12389"/>
                    <a:pt x="18306" y="13001"/>
                    <a:pt x="17102" y="13001"/>
                  </a:cubicBezTo>
                  <a:cubicBezTo>
                    <a:pt x="17060" y="13001"/>
                    <a:pt x="17018" y="13001"/>
                    <a:pt x="16978" y="12999"/>
                  </a:cubicBezTo>
                  <a:cubicBezTo>
                    <a:pt x="14236" y="12891"/>
                    <a:pt x="13063" y="11971"/>
                    <a:pt x="10445" y="11171"/>
                  </a:cubicBezTo>
                  <a:cubicBezTo>
                    <a:pt x="9661" y="10930"/>
                    <a:pt x="8855" y="10757"/>
                    <a:pt x="8089" y="10461"/>
                  </a:cubicBezTo>
                  <a:cubicBezTo>
                    <a:pt x="7095" y="10075"/>
                    <a:pt x="5397" y="8677"/>
                    <a:pt x="4502" y="8096"/>
                  </a:cubicBezTo>
                  <a:cubicBezTo>
                    <a:pt x="3776" y="7624"/>
                    <a:pt x="3643" y="6500"/>
                    <a:pt x="2921" y="6031"/>
                  </a:cubicBezTo>
                  <a:cubicBezTo>
                    <a:pt x="1995" y="5429"/>
                    <a:pt x="1213" y="4549"/>
                    <a:pt x="432" y="3774"/>
                  </a:cubicBezTo>
                  <a:lnTo>
                    <a:pt x="432" y="3774"/>
                  </a:lnTo>
                  <a:cubicBezTo>
                    <a:pt x="0" y="5009"/>
                    <a:pt x="1278" y="6404"/>
                    <a:pt x="2174" y="7513"/>
                  </a:cubicBezTo>
                  <a:cubicBezTo>
                    <a:pt x="2504" y="7926"/>
                    <a:pt x="2850" y="8346"/>
                    <a:pt x="3297" y="8627"/>
                  </a:cubicBezTo>
                  <a:cubicBezTo>
                    <a:pt x="3693" y="8877"/>
                    <a:pt x="4162" y="9013"/>
                    <a:pt x="4520" y="9316"/>
                  </a:cubicBezTo>
                  <a:cubicBezTo>
                    <a:pt x="5026" y="9739"/>
                    <a:pt x="5233" y="10427"/>
                    <a:pt x="5690" y="10909"/>
                  </a:cubicBezTo>
                  <a:cubicBezTo>
                    <a:pt x="6626" y="11903"/>
                    <a:pt x="8222" y="11727"/>
                    <a:pt x="9553" y="12054"/>
                  </a:cubicBezTo>
                  <a:cubicBezTo>
                    <a:pt x="11007" y="12412"/>
                    <a:pt x="12214" y="13425"/>
                    <a:pt x="13625" y="13938"/>
                  </a:cubicBezTo>
                  <a:cubicBezTo>
                    <a:pt x="14467" y="14244"/>
                    <a:pt x="15343" y="14362"/>
                    <a:pt x="16232" y="14362"/>
                  </a:cubicBezTo>
                  <a:cubicBezTo>
                    <a:pt x="17681" y="14362"/>
                    <a:pt x="19165" y="14049"/>
                    <a:pt x="20590" y="13734"/>
                  </a:cubicBezTo>
                  <a:cubicBezTo>
                    <a:pt x="22057" y="13413"/>
                    <a:pt x="23526" y="13085"/>
                    <a:pt x="25002" y="12761"/>
                  </a:cubicBezTo>
                  <a:cubicBezTo>
                    <a:pt x="26194" y="12499"/>
                    <a:pt x="27466" y="12187"/>
                    <a:pt x="28275" y="11267"/>
                  </a:cubicBezTo>
                  <a:cubicBezTo>
                    <a:pt x="28546" y="10958"/>
                    <a:pt x="28756" y="10585"/>
                    <a:pt x="29093" y="10341"/>
                  </a:cubicBezTo>
                  <a:cubicBezTo>
                    <a:pt x="29392" y="10125"/>
                    <a:pt x="29766" y="10035"/>
                    <a:pt x="30127" y="9939"/>
                  </a:cubicBezTo>
                  <a:cubicBezTo>
                    <a:pt x="32180" y="9384"/>
                    <a:pt x="34104" y="8352"/>
                    <a:pt x="35709" y="6957"/>
                  </a:cubicBezTo>
                  <a:cubicBezTo>
                    <a:pt x="36077" y="6636"/>
                    <a:pt x="36441" y="6284"/>
                    <a:pt x="36629" y="5833"/>
                  </a:cubicBezTo>
                  <a:cubicBezTo>
                    <a:pt x="36833" y="5354"/>
                    <a:pt x="36821" y="4811"/>
                    <a:pt x="36787" y="4289"/>
                  </a:cubicBezTo>
                  <a:cubicBezTo>
                    <a:pt x="36722" y="3363"/>
                    <a:pt x="36629" y="2483"/>
                    <a:pt x="36413" y="1582"/>
                  </a:cubicBezTo>
                  <a:cubicBezTo>
                    <a:pt x="36660" y="1066"/>
                    <a:pt x="36466" y="436"/>
                    <a:pt x="36089"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6"/>
            <p:cNvSpPr/>
            <p:nvPr/>
          </p:nvSpPr>
          <p:spPr>
            <a:xfrm>
              <a:off x="6073302" y="1444806"/>
              <a:ext cx="135457" cy="114471"/>
            </a:xfrm>
            <a:custGeom>
              <a:avLst/>
              <a:gdLst/>
              <a:ahLst/>
              <a:cxnLst/>
              <a:rect l="l" t="t" r="r" b="b"/>
              <a:pathLst>
                <a:path w="4260" h="3600" extrusionOk="0">
                  <a:moveTo>
                    <a:pt x="2415" y="0"/>
                  </a:moveTo>
                  <a:cubicBezTo>
                    <a:pt x="2302" y="0"/>
                    <a:pt x="2190" y="14"/>
                    <a:pt x="2083" y="50"/>
                  </a:cubicBezTo>
                  <a:cubicBezTo>
                    <a:pt x="1715" y="161"/>
                    <a:pt x="1465" y="488"/>
                    <a:pt x="1249" y="810"/>
                  </a:cubicBezTo>
                  <a:cubicBezTo>
                    <a:pt x="1083" y="1057"/>
                    <a:pt x="925" y="1316"/>
                    <a:pt x="851" y="1603"/>
                  </a:cubicBezTo>
                  <a:cubicBezTo>
                    <a:pt x="805" y="1785"/>
                    <a:pt x="792" y="1973"/>
                    <a:pt x="740" y="2156"/>
                  </a:cubicBezTo>
                  <a:cubicBezTo>
                    <a:pt x="653" y="2446"/>
                    <a:pt x="462" y="2690"/>
                    <a:pt x="301" y="2943"/>
                  </a:cubicBezTo>
                  <a:cubicBezTo>
                    <a:pt x="1" y="3439"/>
                    <a:pt x="45" y="3600"/>
                    <a:pt x="262" y="3600"/>
                  </a:cubicBezTo>
                  <a:cubicBezTo>
                    <a:pt x="402" y="3600"/>
                    <a:pt x="612" y="3533"/>
                    <a:pt x="848" y="3446"/>
                  </a:cubicBezTo>
                  <a:cubicBezTo>
                    <a:pt x="1342" y="3261"/>
                    <a:pt x="1901" y="3230"/>
                    <a:pt x="2324" y="2881"/>
                  </a:cubicBezTo>
                  <a:cubicBezTo>
                    <a:pt x="2490" y="2742"/>
                    <a:pt x="2623" y="2569"/>
                    <a:pt x="2753" y="2390"/>
                  </a:cubicBezTo>
                  <a:cubicBezTo>
                    <a:pt x="3256" y="1711"/>
                    <a:pt x="3756" y="1029"/>
                    <a:pt x="4259" y="350"/>
                  </a:cubicBezTo>
                  <a:cubicBezTo>
                    <a:pt x="3833" y="254"/>
                    <a:pt x="3410" y="167"/>
                    <a:pt x="2987" y="78"/>
                  </a:cubicBezTo>
                  <a:cubicBezTo>
                    <a:pt x="2800" y="39"/>
                    <a:pt x="2605" y="0"/>
                    <a:pt x="2415"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6"/>
            <p:cNvSpPr/>
            <p:nvPr/>
          </p:nvSpPr>
          <p:spPr>
            <a:xfrm>
              <a:off x="6187614" y="1366075"/>
              <a:ext cx="38634" cy="58189"/>
            </a:xfrm>
            <a:custGeom>
              <a:avLst/>
              <a:gdLst/>
              <a:ahLst/>
              <a:cxnLst/>
              <a:rect l="l" t="t" r="r" b="b"/>
              <a:pathLst>
                <a:path w="1215" h="1830" extrusionOk="0">
                  <a:moveTo>
                    <a:pt x="1214" y="1"/>
                  </a:moveTo>
                  <a:lnTo>
                    <a:pt x="1214" y="1"/>
                  </a:lnTo>
                  <a:cubicBezTo>
                    <a:pt x="529" y="155"/>
                    <a:pt x="1" y="831"/>
                    <a:pt x="13" y="1532"/>
                  </a:cubicBezTo>
                  <a:lnTo>
                    <a:pt x="84" y="1634"/>
                  </a:lnTo>
                  <a:cubicBezTo>
                    <a:pt x="140" y="1766"/>
                    <a:pt x="276" y="1829"/>
                    <a:pt x="419" y="1829"/>
                  </a:cubicBezTo>
                  <a:cubicBezTo>
                    <a:pt x="523" y="1829"/>
                    <a:pt x="631" y="1796"/>
                    <a:pt x="714" y="1733"/>
                  </a:cubicBezTo>
                  <a:cubicBezTo>
                    <a:pt x="911" y="1587"/>
                    <a:pt x="992" y="1337"/>
                    <a:pt x="1050" y="1097"/>
                  </a:cubicBezTo>
                  <a:cubicBezTo>
                    <a:pt x="1134" y="738"/>
                    <a:pt x="1192" y="368"/>
                    <a:pt x="1214" y="1"/>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6"/>
            <p:cNvSpPr/>
            <p:nvPr/>
          </p:nvSpPr>
          <p:spPr>
            <a:xfrm>
              <a:off x="5510518" y="1639534"/>
              <a:ext cx="170085" cy="73484"/>
            </a:xfrm>
            <a:custGeom>
              <a:avLst/>
              <a:gdLst/>
              <a:ahLst/>
              <a:cxnLst/>
              <a:rect l="l" t="t" r="r" b="b"/>
              <a:pathLst>
                <a:path w="5349" h="2311" extrusionOk="0">
                  <a:moveTo>
                    <a:pt x="1404" y="1"/>
                  </a:moveTo>
                  <a:cubicBezTo>
                    <a:pt x="1382" y="1"/>
                    <a:pt x="1360" y="1"/>
                    <a:pt x="1338" y="2"/>
                  </a:cubicBezTo>
                  <a:cubicBezTo>
                    <a:pt x="979" y="18"/>
                    <a:pt x="69" y="76"/>
                    <a:pt x="38" y="542"/>
                  </a:cubicBezTo>
                  <a:cubicBezTo>
                    <a:pt x="1" y="1015"/>
                    <a:pt x="1044" y="1391"/>
                    <a:pt x="1384" y="1546"/>
                  </a:cubicBezTo>
                  <a:cubicBezTo>
                    <a:pt x="2461" y="2043"/>
                    <a:pt x="3649" y="2310"/>
                    <a:pt x="4836" y="2310"/>
                  </a:cubicBezTo>
                  <a:cubicBezTo>
                    <a:pt x="4976" y="2310"/>
                    <a:pt x="5116" y="2307"/>
                    <a:pt x="5256" y="2299"/>
                  </a:cubicBezTo>
                  <a:lnTo>
                    <a:pt x="5348" y="2102"/>
                  </a:lnTo>
                  <a:cubicBezTo>
                    <a:pt x="4684" y="1901"/>
                    <a:pt x="4255" y="1277"/>
                    <a:pt x="3687" y="888"/>
                  </a:cubicBezTo>
                  <a:cubicBezTo>
                    <a:pt x="3486" y="749"/>
                    <a:pt x="3267" y="635"/>
                    <a:pt x="3051" y="527"/>
                  </a:cubicBezTo>
                  <a:cubicBezTo>
                    <a:pt x="2531" y="268"/>
                    <a:pt x="1982" y="1"/>
                    <a:pt x="1404"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6"/>
            <p:cNvSpPr/>
            <p:nvPr/>
          </p:nvSpPr>
          <p:spPr>
            <a:xfrm>
              <a:off x="5376905" y="1565573"/>
              <a:ext cx="95742" cy="78476"/>
            </a:xfrm>
            <a:custGeom>
              <a:avLst/>
              <a:gdLst/>
              <a:ahLst/>
              <a:cxnLst/>
              <a:rect l="l" t="t" r="r" b="b"/>
              <a:pathLst>
                <a:path w="3011" h="2468" extrusionOk="0">
                  <a:moveTo>
                    <a:pt x="1455" y="0"/>
                  </a:moveTo>
                  <a:cubicBezTo>
                    <a:pt x="1320" y="0"/>
                    <a:pt x="1186" y="28"/>
                    <a:pt x="1063" y="90"/>
                  </a:cubicBezTo>
                  <a:cubicBezTo>
                    <a:pt x="930" y="158"/>
                    <a:pt x="819" y="256"/>
                    <a:pt x="708" y="352"/>
                  </a:cubicBezTo>
                  <a:cubicBezTo>
                    <a:pt x="526" y="513"/>
                    <a:pt x="340" y="679"/>
                    <a:pt x="251" y="902"/>
                  </a:cubicBezTo>
                  <a:cubicBezTo>
                    <a:pt x="1" y="1538"/>
                    <a:pt x="590" y="2124"/>
                    <a:pt x="1143" y="2322"/>
                  </a:cubicBezTo>
                  <a:cubicBezTo>
                    <a:pt x="1362" y="2399"/>
                    <a:pt x="1600" y="2408"/>
                    <a:pt x="1832" y="2421"/>
                  </a:cubicBezTo>
                  <a:cubicBezTo>
                    <a:pt x="2143" y="2436"/>
                    <a:pt x="2452" y="2452"/>
                    <a:pt x="2764" y="2467"/>
                  </a:cubicBezTo>
                  <a:cubicBezTo>
                    <a:pt x="2934" y="2242"/>
                    <a:pt x="3011" y="1942"/>
                    <a:pt x="2977" y="1658"/>
                  </a:cubicBezTo>
                  <a:cubicBezTo>
                    <a:pt x="2952" y="1470"/>
                    <a:pt x="2884" y="1291"/>
                    <a:pt x="2804" y="1118"/>
                  </a:cubicBezTo>
                  <a:cubicBezTo>
                    <a:pt x="2644" y="775"/>
                    <a:pt x="2437" y="442"/>
                    <a:pt x="2131" y="226"/>
                  </a:cubicBezTo>
                  <a:cubicBezTo>
                    <a:pt x="1934" y="86"/>
                    <a:pt x="1693" y="0"/>
                    <a:pt x="1455"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6"/>
            <p:cNvSpPr/>
            <p:nvPr/>
          </p:nvSpPr>
          <p:spPr>
            <a:xfrm>
              <a:off x="6021027" y="1230491"/>
              <a:ext cx="75901" cy="103660"/>
            </a:xfrm>
            <a:custGeom>
              <a:avLst/>
              <a:gdLst/>
              <a:ahLst/>
              <a:cxnLst/>
              <a:rect l="l" t="t" r="r" b="b"/>
              <a:pathLst>
                <a:path w="2387" h="3260" extrusionOk="0">
                  <a:moveTo>
                    <a:pt x="493" y="1"/>
                  </a:moveTo>
                  <a:cubicBezTo>
                    <a:pt x="229" y="1"/>
                    <a:pt x="65" y="374"/>
                    <a:pt x="25" y="711"/>
                  </a:cubicBezTo>
                  <a:cubicBezTo>
                    <a:pt x="0" y="881"/>
                    <a:pt x="40" y="1054"/>
                    <a:pt x="78" y="1220"/>
                  </a:cubicBezTo>
                  <a:cubicBezTo>
                    <a:pt x="195" y="1736"/>
                    <a:pt x="306" y="2248"/>
                    <a:pt x="420" y="2767"/>
                  </a:cubicBezTo>
                  <a:cubicBezTo>
                    <a:pt x="467" y="2980"/>
                    <a:pt x="559" y="3230"/>
                    <a:pt x="775" y="3258"/>
                  </a:cubicBezTo>
                  <a:cubicBezTo>
                    <a:pt x="785" y="3259"/>
                    <a:pt x="795" y="3260"/>
                    <a:pt x="804" y="3260"/>
                  </a:cubicBezTo>
                  <a:cubicBezTo>
                    <a:pt x="962" y="3260"/>
                    <a:pt x="1096" y="3121"/>
                    <a:pt x="1198" y="2999"/>
                  </a:cubicBezTo>
                  <a:cubicBezTo>
                    <a:pt x="1451" y="2693"/>
                    <a:pt x="1711" y="2384"/>
                    <a:pt x="1964" y="2079"/>
                  </a:cubicBezTo>
                  <a:cubicBezTo>
                    <a:pt x="2171" y="1838"/>
                    <a:pt x="2387" y="1501"/>
                    <a:pt x="2223" y="1227"/>
                  </a:cubicBezTo>
                  <a:cubicBezTo>
                    <a:pt x="2057" y="942"/>
                    <a:pt x="1640" y="970"/>
                    <a:pt x="1362" y="791"/>
                  </a:cubicBezTo>
                  <a:cubicBezTo>
                    <a:pt x="1146" y="652"/>
                    <a:pt x="1035" y="399"/>
                    <a:pt x="859" y="208"/>
                  </a:cubicBezTo>
                  <a:cubicBezTo>
                    <a:pt x="722" y="61"/>
                    <a:pt x="599" y="1"/>
                    <a:pt x="493"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6"/>
            <p:cNvSpPr/>
            <p:nvPr/>
          </p:nvSpPr>
          <p:spPr>
            <a:xfrm>
              <a:off x="5440913" y="1049849"/>
              <a:ext cx="58857" cy="28522"/>
            </a:xfrm>
            <a:custGeom>
              <a:avLst/>
              <a:gdLst/>
              <a:ahLst/>
              <a:cxnLst/>
              <a:rect l="l" t="t" r="r" b="b"/>
              <a:pathLst>
                <a:path w="1851" h="897" extrusionOk="0">
                  <a:moveTo>
                    <a:pt x="1807" y="1"/>
                  </a:moveTo>
                  <a:lnTo>
                    <a:pt x="1807" y="1"/>
                  </a:lnTo>
                  <a:cubicBezTo>
                    <a:pt x="1443" y="168"/>
                    <a:pt x="1044" y="266"/>
                    <a:pt x="643" y="297"/>
                  </a:cubicBezTo>
                  <a:cubicBezTo>
                    <a:pt x="405" y="316"/>
                    <a:pt x="109" y="337"/>
                    <a:pt x="1" y="554"/>
                  </a:cubicBezTo>
                  <a:lnTo>
                    <a:pt x="13" y="625"/>
                  </a:lnTo>
                  <a:cubicBezTo>
                    <a:pt x="270" y="785"/>
                    <a:pt x="570" y="896"/>
                    <a:pt x="869" y="896"/>
                  </a:cubicBezTo>
                  <a:cubicBezTo>
                    <a:pt x="962" y="896"/>
                    <a:pt x="1055" y="886"/>
                    <a:pt x="1146" y="862"/>
                  </a:cubicBezTo>
                  <a:cubicBezTo>
                    <a:pt x="1523" y="760"/>
                    <a:pt x="1850" y="390"/>
                    <a:pt x="1807"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6"/>
            <p:cNvSpPr/>
            <p:nvPr/>
          </p:nvSpPr>
          <p:spPr>
            <a:xfrm>
              <a:off x="5266472" y="1531232"/>
              <a:ext cx="27314" cy="34278"/>
            </a:xfrm>
            <a:custGeom>
              <a:avLst/>
              <a:gdLst/>
              <a:ahLst/>
              <a:cxnLst/>
              <a:rect l="l" t="t" r="r" b="b"/>
              <a:pathLst>
                <a:path w="859" h="1078" extrusionOk="0">
                  <a:moveTo>
                    <a:pt x="196" y="1"/>
                  </a:moveTo>
                  <a:cubicBezTo>
                    <a:pt x="180" y="1"/>
                    <a:pt x="165" y="1"/>
                    <a:pt x="149" y="3"/>
                  </a:cubicBezTo>
                  <a:cubicBezTo>
                    <a:pt x="0" y="398"/>
                    <a:pt x="195" y="886"/>
                    <a:pt x="568" y="1077"/>
                  </a:cubicBezTo>
                  <a:lnTo>
                    <a:pt x="621" y="1055"/>
                  </a:lnTo>
                  <a:cubicBezTo>
                    <a:pt x="803" y="876"/>
                    <a:pt x="859" y="589"/>
                    <a:pt x="754" y="361"/>
                  </a:cubicBezTo>
                  <a:cubicBezTo>
                    <a:pt x="655" y="147"/>
                    <a:pt x="430" y="1"/>
                    <a:pt x="196"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6"/>
            <p:cNvSpPr/>
            <p:nvPr/>
          </p:nvSpPr>
          <p:spPr>
            <a:xfrm>
              <a:off x="5170062" y="1428367"/>
              <a:ext cx="74152" cy="61242"/>
            </a:xfrm>
            <a:custGeom>
              <a:avLst/>
              <a:gdLst/>
              <a:ahLst/>
              <a:cxnLst/>
              <a:rect l="l" t="t" r="r" b="b"/>
              <a:pathLst>
                <a:path w="2332" h="1926" extrusionOk="0">
                  <a:moveTo>
                    <a:pt x="112" y="0"/>
                  </a:moveTo>
                  <a:cubicBezTo>
                    <a:pt x="93" y="0"/>
                    <a:pt x="73" y="6"/>
                    <a:pt x="56" y="17"/>
                  </a:cubicBezTo>
                  <a:cubicBezTo>
                    <a:pt x="10" y="48"/>
                    <a:pt x="1" y="110"/>
                    <a:pt x="31" y="156"/>
                  </a:cubicBezTo>
                  <a:cubicBezTo>
                    <a:pt x="559" y="928"/>
                    <a:pt x="1319" y="1555"/>
                    <a:pt x="2180" y="1916"/>
                  </a:cubicBezTo>
                  <a:cubicBezTo>
                    <a:pt x="2193" y="1919"/>
                    <a:pt x="2208" y="1926"/>
                    <a:pt x="2217" y="1926"/>
                  </a:cubicBezTo>
                  <a:cubicBezTo>
                    <a:pt x="2257" y="1926"/>
                    <a:pt x="2291" y="1901"/>
                    <a:pt x="2310" y="1864"/>
                  </a:cubicBezTo>
                  <a:cubicBezTo>
                    <a:pt x="2332" y="1811"/>
                    <a:pt x="2307" y="1756"/>
                    <a:pt x="2257" y="1731"/>
                  </a:cubicBezTo>
                  <a:cubicBezTo>
                    <a:pt x="1436" y="1385"/>
                    <a:pt x="701" y="783"/>
                    <a:pt x="195" y="45"/>
                  </a:cubicBezTo>
                  <a:cubicBezTo>
                    <a:pt x="176" y="16"/>
                    <a:pt x="144" y="0"/>
                    <a:pt x="112"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6"/>
            <p:cNvSpPr/>
            <p:nvPr/>
          </p:nvSpPr>
          <p:spPr>
            <a:xfrm>
              <a:off x="5896539" y="1578006"/>
              <a:ext cx="70908" cy="57394"/>
            </a:xfrm>
            <a:custGeom>
              <a:avLst/>
              <a:gdLst/>
              <a:ahLst/>
              <a:cxnLst/>
              <a:rect l="l" t="t" r="r" b="b"/>
              <a:pathLst>
                <a:path w="2230" h="1805" extrusionOk="0">
                  <a:moveTo>
                    <a:pt x="2118" y="1"/>
                  </a:moveTo>
                  <a:cubicBezTo>
                    <a:pt x="2087" y="1"/>
                    <a:pt x="2057" y="15"/>
                    <a:pt x="2038" y="44"/>
                  </a:cubicBezTo>
                  <a:cubicBezTo>
                    <a:pt x="1538" y="733"/>
                    <a:pt x="859" y="1273"/>
                    <a:pt x="78" y="1610"/>
                  </a:cubicBezTo>
                  <a:cubicBezTo>
                    <a:pt x="22" y="1628"/>
                    <a:pt x="0" y="1690"/>
                    <a:pt x="22" y="1743"/>
                  </a:cubicBezTo>
                  <a:cubicBezTo>
                    <a:pt x="38" y="1780"/>
                    <a:pt x="78" y="1804"/>
                    <a:pt x="115" y="1804"/>
                  </a:cubicBezTo>
                  <a:cubicBezTo>
                    <a:pt x="127" y="1804"/>
                    <a:pt x="142" y="1804"/>
                    <a:pt x="155" y="1795"/>
                  </a:cubicBezTo>
                  <a:cubicBezTo>
                    <a:pt x="973" y="1443"/>
                    <a:pt x="1677" y="881"/>
                    <a:pt x="2199" y="159"/>
                  </a:cubicBezTo>
                  <a:cubicBezTo>
                    <a:pt x="2230" y="116"/>
                    <a:pt x="2223" y="51"/>
                    <a:pt x="2177" y="20"/>
                  </a:cubicBezTo>
                  <a:cubicBezTo>
                    <a:pt x="2160" y="7"/>
                    <a:pt x="2139" y="1"/>
                    <a:pt x="2118"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6"/>
            <p:cNvSpPr/>
            <p:nvPr/>
          </p:nvSpPr>
          <p:spPr>
            <a:xfrm>
              <a:off x="5424633" y="1353229"/>
              <a:ext cx="15136" cy="98986"/>
            </a:xfrm>
            <a:custGeom>
              <a:avLst/>
              <a:gdLst/>
              <a:ahLst/>
              <a:cxnLst/>
              <a:rect l="l" t="t" r="r" b="b"/>
              <a:pathLst>
                <a:path w="476" h="3113" extrusionOk="0">
                  <a:moveTo>
                    <a:pt x="364" y="1"/>
                  </a:moveTo>
                  <a:cubicBezTo>
                    <a:pt x="319" y="1"/>
                    <a:pt x="276" y="32"/>
                    <a:pt x="266" y="80"/>
                  </a:cubicBezTo>
                  <a:cubicBezTo>
                    <a:pt x="71" y="1044"/>
                    <a:pt x="0" y="2032"/>
                    <a:pt x="59" y="3016"/>
                  </a:cubicBezTo>
                  <a:cubicBezTo>
                    <a:pt x="62" y="3072"/>
                    <a:pt x="105" y="3112"/>
                    <a:pt x="158" y="3112"/>
                  </a:cubicBezTo>
                  <a:lnTo>
                    <a:pt x="164" y="3112"/>
                  </a:lnTo>
                  <a:cubicBezTo>
                    <a:pt x="219" y="3109"/>
                    <a:pt x="263" y="3060"/>
                    <a:pt x="260" y="3007"/>
                  </a:cubicBezTo>
                  <a:cubicBezTo>
                    <a:pt x="204" y="2041"/>
                    <a:pt x="272" y="1071"/>
                    <a:pt x="463" y="124"/>
                  </a:cubicBezTo>
                  <a:cubicBezTo>
                    <a:pt x="476" y="68"/>
                    <a:pt x="442" y="16"/>
                    <a:pt x="386" y="3"/>
                  </a:cubicBezTo>
                  <a:cubicBezTo>
                    <a:pt x="379" y="1"/>
                    <a:pt x="372" y="1"/>
                    <a:pt x="364"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6"/>
            <p:cNvSpPr/>
            <p:nvPr/>
          </p:nvSpPr>
          <p:spPr>
            <a:xfrm>
              <a:off x="5395570" y="1280127"/>
              <a:ext cx="26932" cy="68810"/>
            </a:xfrm>
            <a:custGeom>
              <a:avLst/>
              <a:gdLst/>
              <a:ahLst/>
              <a:cxnLst/>
              <a:rect l="l" t="t" r="r" b="b"/>
              <a:pathLst>
                <a:path w="847" h="2164" extrusionOk="0">
                  <a:moveTo>
                    <a:pt x="729" y="1"/>
                  </a:moveTo>
                  <a:cubicBezTo>
                    <a:pt x="695" y="1"/>
                    <a:pt x="662" y="19"/>
                    <a:pt x="646" y="51"/>
                  </a:cubicBezTo>
                  <a:cubicBezTo>
                    <a:pt x="300" y="663"/>
                    <a:pt x="81" y="1354"/>
                    <a:pt x="10" y="2052"/>
                  </a:cubicBezTo>
                  <a:cubicBezTo>
                    <a:pt x="0" y="2111"/>
                    <a:pt x="44" y="2157"/>
                    <a:pt x="96" y="2163"/>
                  </a:cubicBezTo>
                  <a:lnTo>
                    <a:pt x="108" y="2163"/>
                  </a:lnTo>
                  <a:cubicBezTo>
                    <a:pt x="158" y="2163"/>
                    <a:pt x="201" y="2126"/>
                    <a:pt x="207" y="2071"/>
                  </a:cubicBezTo>
                  <a:cubicBezTo>
                    <a:pt x="278" y="1404"/>
                    <a:pt x="485" y="737"/>
                    <a:pt x="819" y="150"/>
                  </a:cubicBezTo>
                  <a:cubicBezTo>
                    <a:pt x="846" y="104"/>
                    <a:pt x="831" y="42"/>
                    <a:pt x="778" y="14"/>
                  </a:cubicBezTo>
                  <a:cubicBezTo>
                    <a:pt x="763" y="5"/>
                    <a:pt x="746" y="1"/>
                    <a:pt x="729"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36"/>
            <p:cNvSpPr/>
            <p:nvPr/>
          </p:nvSpPr>
          <p:spPr>
            <a:xfrm>
              <a:off x="5537418" y="1611425"/>
              <a:ext cx="59048" cy="14659"/>
            </a:xfrm>
            <a:custGeom>
              <a:avLst/>
              <a:gdLst/>
              <a:ahLst/>
              <a:cxnLst/>
              <a:rect l="l" t="t" r="r" b="b"/>
              <a:pathLst>
                <a:path w="1857" h="461" extrusionOk="0">
                  <a:moveTo>
                    <a:pt x="550" y="0"/>
                  </a:moveTo>
                  <a:cubicBezTo>
                    <a:pt x="396" y="0"/>
                    <a:pt x="242" y="12"/>
                    <a:pt x="90" y="37"/>
                  </a:cubicBezTo>
                  <a:cubicBezTo>
                    <a:pt x="35" y="46"/>
                    <a:pt x="1" y="99"/>
                    <a:pt x="7" y="154"/>
                  </a:cubicBezTo>
                  <a:cubicBezTo>
                    <a:pt x="15" y="200"/>
                    <a:pt x="59" y="237"/>
                    <a:pt x="105" y="237"/>
                  </a:cubicBezTo>
                  <a:cubicBezTo>
                    <a:pt x="111" y="237"/>
                    <a:pt x="118" y="236"/>
                    <a:pt x="124" y="235"/>
                  </a:cubicBezTo>
                  <a:cubicBezTo>
                    <a:pt x="268" y="210"/>
                    <a:pt x="414" y="198"/>
                    <a:pt x="560" y="198"/>
                  </a:cubicBezTo>
                  <a:cubicBezTo>
                    <a:pt x="951" y="198"/>
                    <a:pt x="1344" y="284"/>
                    <a:pt x="1699" y="451"/>
                  </a:cubicBezTo>
                  <a:cubicBezTo>
                    <a:pt x="1714" y="454"/>
                    <a:pt x="1727" y="460"/>
                    <a:pt x="1742" y="460"/>
                  </a:cubicBezTo>
                  <a:cubicBezTo>
                    <a:pt x="1776" y="460"/>
                    <a:pt x="1816" y="438"/>
                    <a:pt x="1835" y="408"/>
                  </a:cubicBezTo>
                  <a:cubicBezTo>
                    <a:pt x="1856" y="358"/>
                    <a:pt x="1835" y="296"/>
                    <a:pt x="1782" y="272"/>
                  </a:cubicBezTo>
                  <a:cubicBezTo>
                    <a:pt x="1399" y="93"/>
                    <a:pt x="975" y="0"/>
                    <a:pt x="550"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6"/>
            <p:cNvSpPr/>
            <p:nvPr/>
          </p:nvSpPr>
          <p:spPr>
            <a:xfrm>
              <a:off x="5250668" y="1449925"/>
              <a:ext cx="36535" cy="22799"/>
            </a:xfrm>
            <a:custGeom>
              <a:avLst/>
              <a:gdLst/>
              <a:ahLst/>
              <a:cxnLst/>
              <a:rect l="l" t="t" r="r" b="b"/>
              <a:pathLst>
                <a:path w="1149" h="717" extrusionOk="0">
                  <a:moveTo>
                    <a:pt x="113" y="0"/>
                  </a:moveTo>
                  <a:cubicBezTo>
                    <a:pt x="91" y="0"/>
                    <a:pt x="68" y="7"/>
                    <a:pt x="50" y="22"/>
                  </a:cubicBezTo>
                  <a:cubicBezTo>
                    <a:pt x="7" y="59"/>
                    <a:pt x="0" y="124"/>
                    <a:pt x="34" y="167"/>
                  </a:cubicBezTo>
                  <a:cubicBezTo>
                    <a:pt x="278" y="469"/>
                    <a:pt x="636" y="670"/>
                    <a:pt x="1025" y="716"/>
                  </a:cubicBezTo>
                  <a:lnTo>
                    <a:pt x="1038" y="716"/>
                  </a:lnTo>
                  <a:cubicBezTo>
                    <a:pt x="1087" y="716"/>
                    <a:pt x="1130" y="679"/>
                    <a:pt x="1143" y="627"/>
                  </a:cubicBezTo>
                  <a:cubicBezTo>
                    <a:pt x="1149" y="574"/>
                    <a:pt x="1109" y="525"/>
                    <a:pt x="1053" y="516"/>
                  </a:cubicBezTo>
                  <a:cubicBezTo>
                    <a:pt x="717" y="473"/>
                    <a:pt x="405" y="300"/>
                    <a:pt x="192" y="37"/>
                  </a:cubicBezTo>
                  <a:cubicBezTo>
                    <a:pt x="172" y="13"/>
                    <a:pt x="143" y="0"/>
                    <a:pt x="113"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6"/>
            <p:cNvSpPr/>
            <p:nvPr/>
          </p:nvSpPr>
          <p:spPr>
            <a:xfrm>
              <a:off x="5356872" y="1082537"/>
              <a:ext cx="42163" cy="63086"/>
            </a:xfrm>
            <a:custGeom>
              <a:avLst/>
              <a:gdLst/>
              <a:ahLst/>
              <a:cxnLst/>
              <a:rect l="l" t="t" r="r" b="b"/>
              <a:pathLst>
                <a:path w="1326" h="1984" extrusionOk="0">
                  <a:moveTo>
                    <a:pt x="1211" y="0"/>
                  </a:moveTo>
                  <a:cubicBezTo>
                    <a:pt x="1197" y="0"/>
                    <a:pt x="1182" y="3"/>
                    <a:pt x="1168" y="10"/>
                  </a:cubicBezTo>
                  <a:cubicBezTo>
                    <a:pt x="464" y="350"/>
                    <a:pt x="1" y="1103"/>
                    <a:pt x="13" y="1881"/>
                  </a:cubicBezTo>
                  <a:cubicBezTo>
                    <a:pt x="13" y="1940"/>
                    <a:pt x="60" y="1983"/>
                    <a:pt x="115" y="1983"/>
                  </a:cubicBezTo>
                  <a:cubicBezTo>
                    <a:pt x="171" y="1983"/>
                    <a:pt x="214" y="1937"/>
                    <a:pt x="214" y="1878"/>
                  </a:cubicBezTo>
                  <a:cubicBezTo>
                    <a:pt x="208" y="1187"/>
                    <a:pt x="631" y="492"/>
                    <a:pt x="1258" y="192"/>
                  </a:cubicBezTo>
                  <a:cubicBezTo>
                    <a:pt x="1307" y="168"/>
                    <a:pt x="1325" y="106"/>
                    <a:pt x="1304" y="57"/>
                  </a:cubicBezTo>
                  <a:cubicBezTo>
                    <a:pt x="1284" y="21"/>
                    <a:pt x="1248" y="0"/>
                    <a:pt x="1211"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36"/>
            <p:cNvSpPr/>
            <p:nvPr/>
          </p:nvSpPr>
          <p:spPr>
            <a:xfrm>
              <a:off x="5464984" y="1039197"/>
              <a:ext cx="118318" cy="69700"/>
            </a:xfrm>
            <a:custGeom>
              <a:avLst/>
              <a:gdLst/>
              <a:ahLst/>
              <a:cxnLst/>
              <a:rect l="l" t="t" r="r" b="b"/>
              <a:pathLst>
                <a:path w="3721" h="2192" extrusionOk="0">
                  <a:moveTo>
                    <a:pt x="3609" y="1"/>
                  </a:moveTo>
                  <a:cubicBezTo>
                    <a:pt x="3577" y="1"/>
                    <a:pt x="3545" y="17"/>
                    <a:pt x="3526" y="46"/>
                  </a:cubicBezTo>
                  <a:cubicBezTo>
                    <a:pt x="2770" y="1173"/>
                    <a:pt x="1457" y="1917"/>
                    <a:pt x="102" y="1991"/>
                  </a:cubicBezTo>
                  <a:cubicBezTo>
                    <a:pt x="43" y="1991"/>
                    <a:pt x="0" y="2040"/>
                    <a:pt x="6" y="2096"/>
                  </a:cubicBezTo>
                  <a:cubicBezTo>
                    <a:pt x="9" y="2148"/>
                    <a:pt x="53" y="2191"/>
                    <a:pt x="105" y="2191"/>
                  </a:cubicBezTo>
                  <a:lnTo>
                    <a:pt x="108" y="2191"/>
                  </a:lnTo>
                  <a:cubicBezTo>
                    <a:pt x="1525" y="2114"/>
                    <a:pt x="2899" y="1336"/>
                    <a:pt x="3690" y="157"/>
                  </a:cubicBezTo>
                  <a:cubicBezTo>
                    <a:pt x="3721" y="111"/>
                    <a:pt x="3711" y="49"/>
                    <a:pt x="3665" y="18"/>
                  </a:cubicBezTo>
                  <a:cubicBezTo>
                    <a:pt x="3648" y="6"/>
                    <a:pt x="3628" y="1"/>
                    <a:pt x="3609"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36"/>
            <p:cNvSpPr/>
            <p:nvPr/>
          </p:nvSpPr>
          <p:spPr>
            <a:xfrm>
              <a:off x="5605560" y="1010643"/>
              <a:ext cx="46170" cy="51607"/>
            </a:xfrm>
            <a:custGeom>
              <a:avLst/>
              <a:gdLst/>
              <a:ahLst/>
              <a:cxnLst/>
              <a:rect l="l" t="t" r="r" b="b"/>
              <a:pathLst>
                <a:path w="1452" h="1623" extrusionOk="0">
                  <a:moveTo>
                    <a:pt x="1340" y="1"/>
                  </a:moveTo>
                  <a:cubicBezTo>
                    <a:pt x="1295" y="1"/>
                    <a:pt x="1254" y="28"/>
                    <a:pt x="1242" y="73"/>
                  </a:cubicBezTo>
                  <a:cubicBezTo>
                    <a:pt x="1053" y="650"/>
                    <a:pt x="618" y="1160"/>
                    <a:pt x="68" y="1432"/>
                  </a:cubicBezTo>
                  <a:cubicBezTo>
                    <a:pt x="19" y="1453"/>
                    <a:pt x="0" y="1515"/>
                    <a:pt x="22" y="1564"/>
                  </a:cubicBezTo>
                  <a:cubicBezTo>
                    <a:pt x="37" y="1604"/>
                    <a:pt x="74" y="1623"/>
                    <a:pt x="112" y="1623"/>
                  </a:cubicBezTo>
                  <a:cubicBezTo>
                    <a:pt x="127" y="1623"/>
                    <a:pt x="142" y="1620"/>
                    <a:pt x="161" y="1611"/>
                  </a:cubicBezTo>
                  <a:cubicBezTo>
                    <a:pt x="763" y="1314"/>
                    <a:pt x="1229" y="774"/>
                    <a:pt x="1436" y="135"/>
                  </a:cubicBezTo>
                  <a:cubicBezTo>
                    <a:pt x="1451" y="79"/>
                    <a:pt x="1424" y="21"/>
                    <a:pt x="1371" y="5"/>
                  </a:cubicBezTo>
                  <a:cubicBezTo>
                    <a:pt x="1361" y="2"/>
                    <a:pt x="1351" y="1"/>
                    <a:pt x="1340"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36"/>
            <p:cNvSpPr/>
            <p:nvPr/>
          </p:nvSpPr>
          <p:spPr>
            <a:xfrm>
              <a:off x="5793643" y="1086067"/>
              <a:ext cx="166333" cy="92531"/>
            </a:xfrm>
            <a:custGeom>
              <a:avLst/>
              <a:gdLst/>
              <a:ahLst/>
              <a:cxnLst/>
              <a:rect l="l" t="t" r="r" b="b"/>
              <a:pathLst>
                <a:path w="5231" h="2910" extrusionOk="0">
                  <a:moveTo>
                    <a:pt x="110" y="1"/>
                  </a:moveTo>
                  <a:cubicBezTo>
                    <a:pt x="59" y="1"/>
                    <a:pt x="16" y="39"/>
                    <a:pt x="10" y="88"/>
                  </a:cubicBezTo>
                  <a:cubicBezTo>
                    <a:pt x="1" y="146"/>
                    <a:pt x="44" y="193"/>
                    <a:pt x="97" y="202"/>
                  </a:cubicBezTo>
                  <a:cubicBezTo>
                    <a:pt x="2011" y="418"/>
                    <a:pt x="3814" y="1391"/>
                    <a:pt x="5043" y="2876"/>
                  </a:cubicBezTo>
                  <a:cubicBezTo>
                    <a:pt x="5061" y="2897"/>
                    <a:pt x="5089" y="2910"/>
                    <a:pt x="5120" y="2910"/>
                  </a:cubicBezTo>
                  <a:cubicBezTo>
                    <a:pt x="5141" y="2910"/>
                    <a:pt x="5166" y="2903"/>
                    <a:pt x="5182" y="2891"/>
                  </a:cubicBezTo>
                  <a:cubicBezTo>
                    <a:pt x="5225" y="2857"/>
                    <a:pt x="5231" y="2789"/>
                    <a:pt x="5194" y="2749"/>
                  </a:cubicBezTo>
                  <a:cubicBezTo>
                    <a:pt x="3937" y="1221"/>
                    <a:pt x="2085" y="220"/>
                    <a:pt x="121" y="1"/>
                  </a:cubicBezTo>
                  <a:cubicBezTo>
                    <a:pt x="117" y="1"/>
                    <a:pt x="114" y="1"/>
                    <a:pt x="110"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36"/>
            <p:cNvSpPr/>
            <p:nvPr/>
          </p:nvSpPr>
          <p:spPr>
            <a:xfrm>
              <a:off x="5965158" y="1130424"/>
              <a:ext cx="38221" cy="46615"/>
            </a:xfrm>
            <a:custGeom>
              <a:avLst/>
              <a:gdLst/>
              <a:ahLst/>
              <a:cxnLst/>
              <a:rect l="l" t="t" r="r" b="b"/>
              <a:pathLst>
                <a:path w="1202" h="1466" extrusionOk="0">
                  <a:moveTo>
                    <a:pt x="115" y="0"/>
                  </a:moveTo>
                  <a:cubicBezTo>
                    <a:pt x="80" y="0"/>
                    <a:pt x="47" y="17"/>
                    <a:pt x="28" y="48"/>
                  </a:cubicBezTo>
                  <a:cubicBezTo>
                    <a:pt x="1" y="97"/>
                    <a:pt x="19" y="159"/>
                    <a:pt x="62" y="187"/>
                  </a:cubicBezTo>
                  <a:cubicBezTo>
                    <a:pt x="507" y="452"/>
                    <a:pt x="847" y="894"/>
                    <a:pt x="995" y="1391"/>
                  </a:cubicBezTo>
                  <a:cubicBezTo>
                    <a:pt x="1007" y="1437"/>
                    <a:pt x="1047" y="1465"/>
                    <a:pt x="1090" y="1465"/>
                  </a:cubicBezTo>
                  <a:cubicBezTo>
                    <a:pt x="1103" y="1465"/>
                    <a:pt x="1109" y="1465"/>
                    <a:pt x="1118" y="1456"/>
                  </a:cubicBezTo>
                  <a:cubicBezTo>
                    <a:pt x="1171" y="1440"/>
                    <a:pt x="1202" y="1388"/>
                    <a:pt x="1186" y="1332"/>
                  </a:cubicBezTo>
                  <a:cubicBezTo>
                    <a:pt x="1029" y="786"/>
                    <a:pt x="655" y="307"/>
                    <a:pt x="167" y="14"/>
                  </a:cubicBezTo>
                  <a:cubicBezTo>
                    <a:pt x="151" y="5"/>
                    <a:pt x="133" y="0"/>
                    <a:pt x="115"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36"/>
            <p:cNvSpPr/>
            <p:nvPr/>
          </p:nvSpPr>
          <p:spPr>
            <a:xfrm>
              <a:off x="6038992" y="1279364"/>
              <a:ext cx="102134" cy="121212"/>
            </a:xfrm>
            <a:custGeom>
              <a:avLst/>
              <a:gdLst/>
              <a:ahLst/>
              <a:cxnLst/>
              <a:rect l="l" t="t" r="r" b="b"/>
              <a:pathLst>
                <a:path w="3212" h="3812" extrusionOk="0">
                  <a:moveTo>
                    <a:pt x="3101" y="1"/>
                  </a:moveTo>
                  <a:cubicBezTo>
                    <a:pt x="3062" y="1"/>
                    <a:pt x="3023" y="22"/>
                    <a:pt x="3004" y="60"/>
                  </a:cubicBezTo>
                  <a:cubicBezTo>
                    <a:pt x="2399" y="1493"/>
                    <a:pt x="1356" y="2761"/>
                    <a:pt x="56" y="3626"/>
                  </a:cubicBezTo>
                  <a:cubicBezTo>
                    <a:pt x="13" y="3657"/>
                    <a:pt x="0" y="3719"/>
                    <a:pt x="31" y="3765"/>
                  </a:cubicBezTo>
                  <a:cubicBezTo>
                    <a:pt x="50" y="3796"/>
                    <a:pt x="84" y="3811"/>
                    <a:pt x="115" y="3811"/>
                  </a:cubicBezTo>
                  <a:cubicBezTo>
                    <a:pt x="133" y="3811"/>
                    <a:pt x="155" y="3808"/>
                    <a:pt x="170" y="3793"/>
                  </a:cubicBezTo>
                  <a:cubicBezTo>
                    <a:pt x="1498" y="2907"/>
                    <a:pt x="2569" y="1610"/>
                    <a:pt x="3190" y="137"/>
                  </a:cubicBezTo>
                  <a:cubicBezTo>
                    <a:pt x="3211" y="88"/>
                    <a:pt x="3187" y="29"/>
                    <a:pt x="3137" y="8"/>
                  </a:cubicBezTo>
                  <a:cubicBezTo>
                    <a:pt x="3125" y="3"/>
                    <a:pt x="3113" y="1"/>
                    <a:pt x="3101"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36"/>
            <p:cNvSpPr/>
            <p:nvPr/>
          </p:nvSpPr>
          <p:spPr>
            <a:xfrm>
              <a:off x="6033968" y="1406808"/>
              <a:ext cx="51099" cy="36281"/>
            </a:xfrm>
            <a:custGeom>
              <a:avLst/>
              <a:gdLst/>
              <a:ahLst/>
              <a:cxnLst/>
              <a:rect l="l" t="t" r="r" b="b"/>
              <a:pathLst>
                <a:path w="1607" h="1141" extrusionOk="0">
                  <a:moveTo>
                    <a:pt x="1493" y="1"/>
                  </a:moveTo>
                  <a:cubicBezTo>
                    <a:pt x="1464" y="1"/>
                    <a:pt x="1435" y="13"/>
                    <a:pt x="1415" y="35"/>
                  </a:cubicBezTo>
                  <a:cubicBezTo>
                    <a:pt x="1057" y="452"/>
                    <a:pt x="597" y="766"/>
                    <a:pt x="81" y="942"/>
                  </a:cubicBezTo>
                  <a:cubicBezTo>
                    <a:pt x="32" y="961"/>
                    <a:pt x="1" y="1017"/>
                    <a:pt x="19" y="1069"/>
                  </a:cubicBezTo>
                  <a:cubicBezTo>
                    <a:pt x="35" y="1112"/>
                    <a:pt x="72" y="1140"/>
                    <a:pt x="115" y="1140"/>
                  </a:cubicBezTo>
                  <a:cubicBezTo>
                    <a:pt x="127" y="1140"/>
                    <a:pt x="134" y="1140"/>
                    <a:pt x="149" y="1131"/>
                  </a:cubicBezTo>
                  <a:cubicBezTo>
                    <a:pt x="702" y="942"/>
                    <a:pt x="1193" y="606"/>
                    <a:pt x="1569" y="168"/>
                  </a:cubicBezTo>
                  <a:cubicBezTo>
                    <a:pt x="1606" y="124"/>
                    <a:pt x="1600" y="59"/>
                    <a:pt x="1560" y="26"/>
                  </a:cubicBezTo>
                  <a:cubicBezTo>
                    <a:pt x="1541" y="9"/>
                    <a:pt x="1517" y="1"/>
                    <a:pt x="1493"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36"/>
            <p:cNvSpPr/>
            <p:nvPr/>
          </p:nvSpPr>
          <p:spPr>
            <a:xfrm>
              <a:off x="6128820" y="1415012"/>
              <a:ext cx="40764" cy="9317"/>
            </a:xfrm>
            <a:custGeom>
              <a:avLst/>
              <a:gdLst/>
              <a:ahLst/>
              <a:cxnLst/>
              <a:rect l="l" t="t" r="r" b="b"/>
              <a:pathLst>
                <a:path w="1282" h="293" extrusionOk="0">
                  <a:moveTo>
                    <a:pt x="657" y="0"/>
                  </a:moveTo>
                  <a:cubicBezTo>
                    <a:pt x="461" y="0"/>
                    <a:pt x="265" y="33"/>
                    <a:pt x="81" y="98"/>
                  </a:cubicBezTo>
                  <a:cubicBezTo>
                    <a:pt x="28" y="116"/>
                    <a:pt x="0" y="172"/>
                    <a:pt x="19" y="224"/>
                  </a:cubicBezTo>
                  <a:cubicBezTo>
                    <a:pt x="34" y="265"/>
                    <a:pt x="74" y="292"/>
                    <a:pt x="115" y="292"/>
                  </a:cubicBezTo>
                  <a:cubicBezTo>
                    <a:pt x="127" y="292"/>
                    <a:pt x="139" y="292"/>
                    <a:pt x="145" y="286"/>
                  </a:cubicBezTo>
                  <a:cubicBezTo>
                    <a:pt x="308" y="230"/>
                    <a:pt x="479" y="202"/>
                    <a:pt x="650" y="202"/>
                  </a:cubicBezTo>
                  <a:cubicBezTo>
                    <a:pt x="816" y="202"/>
                    <a:pt x="981" y="228"/>
                    <a:pt x="1140" y="280"/>
                  </a:cubicBezTo>
                  <a:cubicBezTo>
                    <a:pt x="1149" y="283"/>
                    <a:pt x="1159" y="284"/>
                    <a:pt x="1169" y="284"/>
                  </a:cubicBezTo>
                  <a:cubicBezTo>
                    <a:pt x="1212" y="284"/>
                    <a:pt x="1254" y="258"/>
                    <a:pt x="1266" y="215"/>
                  </a:cubicBezTo>
                  <a:cubicBezTo>
                    <a:pt x="1282" y="160"/>
                    <a:pt x="1254" y="101"/>
                    <a:pt x="1201" y="86"/>
                  </a:cubicBezTo>
                  <a:cubicBezTo>
                    <a:pt x="1025" y="29"/>
                    <a:pt x="841" y="0"/>
                    <a:pt x="657" y="0"/>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36"/>
            <p:cNvSpPr/>
            <p:nvPr/>
          </p:nvSpPr>
          <p:spPr>
            <a:xfrm>
              <a:off x="6002775" y="1586655"/>
              <a:ext cx="46456" cy="32338"/>
            </a:xfrm>
            <a:custGeom>
              <a:avLst/>
              <a:gdLst/>
              <a:ahLst/>
              <a:cxnLst/>
              <a:rect l="l" t="t" r="r" b="b"/>
              <a:pathLst>
                <a:path w="1461" h="1017" extrusionOk="0">
                  <a:moveTo>
                    <a:pt x="1344" y="1"/>
                  </a:moveTo>
                  <a:cubicBezTo>
                    <a:pt x="1324" y="1"/>
                    <a:pt x="1305" y="6"/>
                    <a:pt x="1288" y="16"/>
                  </a:cubicBezTo>
                  <a:lnTo>
                    <a:pt x="59" y="831"/>
                  </a:lnTo>
                  <a:cubicBezTo>
                    <a:pt x="12" y="862"/>
                    <a:pt x="0" y="924"/>
                    <a:pt x="31" y="970"/>
                  </a:cubicBezTo>
                  <a:cubicBezTo>
                    <a:pt x="49" y="1001"/>
                    <a:pt x="83" y="1017"/>
                    <a:pt x="114" y="1017"/>
                  </a:cubicBezTo>
                  <a:cubicBezTo>
                    <a:pt x="136" y="1017"/>
                    <a:pt x="154" y="1011"/>
                    <a:pt x="170" y="998"/>
                  </a:cubicBezTo>
                  <a:lnTo>
                    <a:pt x="1402" y="183"/>
                  </a:lnTo>
                  <a:cubicBezTo>
                    <a:pt x="1448" y="152"/>
                    <a:pt x="1460" y="90"/>
                    <a:pt x="1426" y="44"/>
                  </a:cubicBezTo>
                  <a:cubicBezTo>
                    <a:pt x="1407" y="15"/>
                    <a:pt x="1376" y="1"/>
                    <a:pt x="1344"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36"/>
            <p:cNvSpPr/>
            <p:nvPr/>
          </p:nvSpPr>
          <p:spPr>
            <a:xfrm>
              <a:off x="5550678" y="1437842"/>
              <a:ext cx="18093" cy="61878"/>
            </a:xfrm>
            <a:custGeom>
              <a:avLst/>
              <a:gdLst/>
              <a:ahLst/>
              <a:cxnLst/>
              <a:rect l="l" t="t" r="r" b="b"/>
              <a:pathLst>
                <a:path w="569" h="1946" extrusionOk="0">
                  <a:moveTo>
                    <a:pt x="452" y="1"/>
                  </a:moveTo>
                  <a:cubicBezTo>
                    <a:pt x="416" y="1"/>
                    <a:pt x="382" y="21"/>
                    <a:pt x="365" y="56"/>
                  </a:cubicBezTo>
                  <a:cubicBezTo>
                    <a:pt x="81" y="606"/>
                    <a:pt x="0" y="1266"/>
                    <a:pt x="139" y="1868"/>
                  </a:cubicBezTo>
                  <a:cubicBezTo>
                    <a:pt x="149" y="1915"/>
                    <a:pt x="189" y="1946"/>
                    <a:pt x="235" y="1946"/>
                  </a:cubicBezTo>
                  <a:cubicBezTo>
                    <a:pt x="241" y="1946"/>
                    <a:pt x="246" y="1944"/>
                    <a:pt x="251" y="1944"/>
                  </a:cubicBezTo>
                  <a:cubicBezTo>
                    <a:pt x="254" y="1944"/>
                    <a:pt x="257" y="1944"/>
                    <a:pt x="260" y="1946"/>
                  </a:cubicBezTo>
                  <a:cubicBezTo>
                    <a:pt x="312" y="1933"/>
                    <a:pt x="349" y="1881"/>
                    <a:pt x="337" y="1828"/>
                  </a:cubicBezTo>
                  <a:cubicBezTo>
                    <a:pt x="210" y="1272"/>
                    <a:pt x="281" y="658"/>
                    <a:pt x="541" y="149"/>
                  </a:cubicBezTo>
                  <a:cubicBezTo>
                    <a:pt x="569" y="99"/>
                    <a:pt x="550" y="41"/>
                    <a:pt x="498" y="13"/>
                  </a:cubicBezTo>
                  <a:cubicBezTo>
                    <a:pt x="483" y="4"/>
                    <a:pt x="467" y="1"/>
                    <a:pt x="452"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36"/>
            <p:cNvSpPr/>
            <p:nvPr/>
          </p:nvSpPr>
          <p:spPr>
            <a:xfrm>
              <a:off x="5341387" y="1477971"/>
              <a:ext cx="126363" cy="63277"/>
            </a:xfrm>
            <a:custGeom>
              <a:avLst/>
              <a:gdLst/>
              <a:ahLst/>
              <a:cxnLst/>
              <a:rect l="l" t="t" r="r" b="b"/>
              <a:pathLst>
                <a:path w="3974" h="1990" extrusionOk="0">
                  <a:moveTo>
                    <a:pt x="115" y="1"/>
                  </a:moveTo>
                  <a:cubicBezTo>
                    <a:pt x="97" y="1"/>
                    <a:pt x="78" y="6"/>
                    <a:pt x="62" y="17"/>
                  </a:cubicBezTo>
                  <a:cubicBezTo>
                    <a:pt x="16" y="47"/>
                    <a:pt x="0" y="109"/>
                    <a:pt x="31" y="156"/>
                  </a:cubicBezTo>
                  <a:cubicBezTo>
                    <a:pt x="763" y="1286"/>
                    <a:pt x="2093" y="1989"/>
                    <a:pt x="3443" y="1989"/>
                  </a:cubicBezTo>
                  <a:cubicBezTo>
                    <a:pt x="3585" y="1989"/>
                    <a:pt x="3730" y="1980"/>
                    <a:pt x="3878" y="1968"/>
                  </a:cubicBezTo>
                  <a:cubicBezTo>
                    <a:pt x="3930" y="1962"/>
                    <a:pt x="3974" y="1912"/>
                    <a:pt x="3967" y="1857"/>
                  </a:cubicBezTo>
                  <a:cubicBezTo>
                    <a:pt x="3959" y="1808"/>
                    <a:pt x="3915" y="1767"/>
                    <a:pt x="3864" y="1767"/>
                  </a:cubicBezTo>
                  <a:cubicBezTo>
                    <a:pt x="3860" y="1767"/>
                    <a:pt x="3857" y="1767"/>
                    <a:pt x="3853" y="1767"/>
                  </a:cubicBezTo>
                  <a:cubicBezTo>
                    <a:pt x="3717" y="1783"/>
                    <a:pt x="3581" y="1790"/>
                    <a:pt x="3444" y="1790"/>
                  </a:cubicBezTo>
                  <a:cubicBezTo>
                    <a:pt x="2166" y="1790"/>
                    <a:pt x="901" y="1124"/>
                    <a:pt x="201" y="47"/>
                  </a:cubicBezTo>
                  <a:cubicBezTo>
                    <a:pt x="181" y="18"/>
                    <a:pt x="148" y="1"/>
                    <a:pt x="115"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 name="Google Shape;1277;p57"/>
          <p:cNvSpPr txBox="1">
            <a:spLocks/>
          </p:cNvSpPr>
          <p:nvPr/>
        </p:nvSpPr>
        <p:spPr>
          <a:xfrm>
            <a:off x="2339752" y="0"/>
            <a:ext cx="5765529" cy="572700"/>
          </a:xfrm>
          <a:prstGeom prst="rect">
            <a:avLst/>
          </a:prstGeom>
          <a:noFill/>
          <a:ln>
            <a:noFill/>
          </a:ln>
        </p:spPr>
        <p:txBody>
          <a:bodyPr spcFirstLastPara="1" wrap="square" lIns="91423" tIns="91423" rIns="91423" bIns="91423" anchor="ctr" anchorCtr="0">
            <a:noAutofit/>
          </a:bodyPr>
          <a:lstStyle/>
          <a:p>
            <a:pPr marL="0" marR="0" lvl="0" indent="0" algn="l" defTabSz="914400" rtl="0" eaLnBrk="1" fontAlgn="auto" latinLnBrk="0" hangingPunct="1">
              <a:lnSpc>
                <a:spcPct val="80000"/>
              </a:lnSpc>
              <a:spcBef>
                <a:spcPts val="0"/>
              </a:spcBef>
              <a:spcAft>
                <a:spcPts val="0"/>
              </a:spcAft>
              <a:buClr>
                <a:schemeClr val="dk1"/>
              </a:buClr>
              <a:buSzPts val="5200"/>
              <a:buFont typeface="Raleway"/>
              <a:buNone/>
              <a:tabLst/>
              <a:defRPr/>
            </a:pPr>
            <a:r>
              <a:rPr kumimoji="0" lang="en-US" sz="2800" b="1" i="0" u="none" strike="noStrike" kern="0" cap="none" spc="0" normalizeH="0" baseline="0" noProof="0" dirty="0" smtClean="0">
                <a:ln>
                  <a:noFill/>
                </a:ln>
                <a:solidFill>
                  <a:schemeClr val="dk1"/>
                </a:solidFill>
                <a:effectLst/>
                <a:uLnTx/>
                <a:uFillTx/>
                <a:latin typeface="Times New Roman" pitchFamily="18" charset="0"/>
                <a:ea typeface="Raleway"/>
                <a:cs typeface="Times New Roman" pitchFamily="18" charset="0"/>
                <a:sym typeface="Raleway"/>
              </a:rPr>
              <a:t>Archaeological expeditions</a:t>
            </a:r>
            <a:endParaRPr kumimoji="0" lang="en-US" sz="2800" b="1" i="0" u="none" strike="noStrike" kern="0" cap="none" spc="0" normalizeH="0" baseline="0" noProof="0" dirty="0">
              <a:ln>
                <a:noFill/>
              </a:ln>
              <a:solidFill>
                <a:schemeClr val="dk1"/>
              </a:solidFill>
              <a:effectLst/>
              <a:uLnTx/>
              <a:uFillTx/>
              <a:latin typeface="Times New Roman" pitchFamily="18" charset="0"/>
              <a:ea typeface="Raleway"/>
              <a:cs typeface="Times New Roman" pitchFamily="18" charset="0"/>
              <a:sym typeface="Raleway"/>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32"/>
        <p:cNvGrpSpPr/>
        <p:nvPr/>
      </p:nvGrpSpPr>
      <p:grpSpPr>
        <a:xfrm>
          <a:off x="0" y="0"/>
          <a:ext cx="0" cy="0"/>
          <a:chOff x="0" y="0"/>
          <a:chExt cx="0" cy="0"/>
        </a:xfrm>
      </p:grpSpPr>
      <p:grpSp>
        <p:nvGrpSpPr>
          <p:cNvPr id="6146" name="Google Shape;6146;p42"/>
          <p:cNvGrpSpPr/>
          <p:nvPr/>
        </p:nvGrpSpPr>
        <p:grpSpPr>
          <a:xfrm flipH="1">
            <a:off x="6444208" y="3219822"/>
            <a:ext cx="2520280" cy="1459723"/>
            <a:chOff x="313364" y="4318285"/>
            <a:chExt cx="812529" cy="507007"/>
          </a:xfrm>
        </p:grpSpPr>
        <p:sp>
          <p:nvSpPr>
            <p:cNvPr id="6147" name="Google Shape;6147;p42"/>
            <p:cNvSpPr/>
            <p:nvPr/>
          </p:nvSpPr>
          <p:spPr>
            <a:xfrm>
              <a:off x="315448" y="4778438"/>
              <a:ext cx="810444" cy="46854"/>
            </a:xfrm>
            <a:custGeom>
              <a:avLst/>
              <a:gdLst/>
              <a:ahLst/>
              <a:cxnLst/>
              <a:rect l="l" t="t" r="r" b="b"/>
              <a:pathLst>
                <a:path w="34214" h="1978" extrusionOk="0">
                  <a:moveTo>
                    <a:pt x="17109" y="1"/>
                  </a:moveTo>
                  <a:cubicBezTo>
                    <a:pt x="12569" y="1"/>
                    <a:pt x="8219" y="105"/>
                    <a:pt x="5011" y="289"/>
                  </a:cubicBezTo>
                  <a:cubicBezTo>
                    <a:pt x="1804" y="475"/>
                    <a:pt x="0" y="728"/>
                    <a:pt x="0" y="989"/>
                  </a:cubicBezTo>
                  <a:cubicBezTo>
                    <a:pt x="0" y="1250"/>
                    <a:pt x="1804" y="1503"/>
                    <a:pt x="5011" y="1690"/>
                  </a:cubicBezTo>
                  <a:cubicBezTo>
                    <a:pt x="8219" y="1874"/>
                    <a:pt x="12569" y="1977"/>
                    <a:pt x="17109" y="1977"/>
                  </a:cubicBezTo>
                  <a:cubicBezTo>
                    <a:pt x="21645" y="1977"/>
                    <a:pt x="25996" y="1874"/>
                    <a:pt x="29203" y="1690"/>
                  </a:cubicBezTo>
                  <a:cubicBezTo>
                    <a:pt x="32410" y="1503"/>
                    <a:pt x="34214" y="1250"/>
                    <a:pt x="34214" y="989"/>
                  </a:cubicBezTo>
                  <a:cubicBezTo>
                    <a:pt x="34214" y="728"/>
                    <a:pt x="32410" y="475"/>
                    <a:pt x="29203" y="289"/>
                  </a:cubicBezTo>
                  <a:cubicBezTo>
                    <a:pt x="25996" y="105"/>
                    <a:pt x="21645" y="1"/>
                    <a:pt x="17109" y="1"/>
                  </a:cubicBezTo>
                  <a:close/>
                </a:path>
              </a:pathLst>
            </a:custGeom>
            <a:solidFill>
              <a:srgbClr val="75544C">
                <a:alpha val="4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42"/>
            <p:cNvSpPr/>
            <p:nvPr/>
          </p:nvSpPr>
          <p:spPr>
            <a:xfrm>
              <a:off x="709016" y="4647067"/>
              <a:ext cx="56874" cy="24067"/>
            </a:xfrm>
            <a:custGeom>
              <a:avLst/>
              <a:gdLst/>
              <a:ahLst/>
              <a:cxnLst/>
              <a:rect l="l" t="t" r="r" b="b"/>
              <a:pathLst>
                <a:path w="2401" h="1016" extrusionOk="0">
                  <a:moveTo>
                    <a:pt x="1" y="0"/>
                  </a:moveTo>
                  <a:lnTo>
                    <a:pt x="1" y="1015"/>
                  </a:lnTo>
                  <a:lnTo>
                    <a:pt x="2401" y="1015"/>
                  </a:lnTo>
                  <a:lnTo>
                    <a:pt x="2401" y="0"/>
                  </a:lnTo>
                  <a:close/>
                </a:path>
              </a:pathLst>
            </a:custGeom>
            <a:solidFill>
              <a:srgbClr val="696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42"/>
            <p:cNvSpPr/>
            <p:nvPr/>
          </p:nvSpPr>
          <p:spPr>
            <a:xfrm>
              <a:off x="348634" y="4647067"/>
              <a:ext cx="56874" cy="24067"/>
            </a:xfrm>
            <a:custGeom>
              <a:avLst/>
              <a:gdLst/>
              <a:ahLst/>
              <a:cxnLst/>
              <a:rect l="l" t="t" r="r" b="b"/>
              <a:pathLst>
                <a:path w="2401" h="1016" extrusionOk="0">
                  <a:moveTo>
                    <a:pt x="1" y="0"/>
                  </a:moveTo>
                  <a:lnTo>
                    <a:pt x="1" y="1015"/>
                  </a:lnTo>
                  <a:lnTo>
                    <a:pt x="2401" y="1015"/>
                  </a:lnTo>
                  <a:lnTo>
                    <a:pt x="2401" y="0"/>
                  </a:lnTo>
                  <a:close/>
                </a:path>
              </a:pathLst>
            </a:custGeom>
            <a:solidFill>
              <a:srgbClr val="696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42"/>
            <p:cNvSpPr/>
            <p:nvPr/>
          </p:nvSpPr>
          <p:spPr>
            <a:xfrm>
              <a:off x="735522" y="4318285"/>
              <a:ext cx="56874" cy="14805"/>
            </a:xfrm>
            <a:custGeom>
              <a:avLst/>
              <a:gdLst/>
              <a:ahLst/>
              <a:cxnLst/>
              <a:rect l="l" t="t" r="r" b="b"/>
              <a:pathLst>
                <a:path w="2401" h="625" extrusionOk="0">
                  <a:moveTo>
                    <a:pt x="1" y="1"/>
                  </a:moveTo>
                  <a:lnTo>
                    <a:pt x="1" y="624"/>
                  </a:lnTo>
                  <a:lnTo>
                    <a:pt x="2401" y="624"/>
                  </a:lnTo>
                  <a:lnTo>
                    <a:pt x="2401" y="1"/>
                  </a:ln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42"/>
            <p:cNvSpPr/>
            <p:nvPr/>
          </p:nvSpPr>
          <p:spPr>
            <a:xfrm>
              <a:off x="375141" y="4318285"/>
              <a:ext cx="56945" cy="14805"/>
            </a:xfrm>
            <a:custGeom>
              <a:avLst/>
              <a:gdLst/>
              <a:ahLst/>
              <a:cxnLst/>
              <a:rect l="l" t="t" r="r" b="b"/>
              <a:pathLst>
                <a:path w="2404" h="625" extrusionOk="0">
                  <a:moveTo>
                    <a:pt x="1" y="1"/>
                  </a:moveTo>
                  <a:lnTo>
                    <a:pt x="1" y="624"/>
                  </a:lnTo>
                  <a:lnTo>
                    <a:pt x="2403" y="624"/>
                  </a:lnTo>
                  <a:lnTo>
                    <a:pt x="2403" y="1"/>
                  </a:ln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42"/>
            <p:cNvSpPr/>
            <p:nvPr/>
          </p:nvSpPr>
          <p:spPr>
            <a:xfrm>
              <a:off x="316964" y="4667391"/>
              <a:ext cx="479293" cy="123815"/>
            </a:xfrm>
            <a:custGeom>
              <a:avLst/>
              <a:gdLst/>
              <a:ahLst/>
              <a:cxnLst/>
              <a:rect l="l" t="t" r="r" b="b"/>
              <a:pathLst>
                <a:path w="20234" h="5227" extrusionOk="0">
                  <a:moveTo>
                    <a:pt x="0" y="0"/>
                  </a:moveTo>
                  <a:lnTo>
                    <a:pt x="0" y="5038"/>
                  </a:lnTo>
                  <a:cubicBezTo>
                    <a:pt x="0" y="5142"/>
                    <a:pt x="88" y="5227"/>
                    <a:pt x="195" y="5227"/>
                  </a:cubicBezTo>
                  <a:lnTo>
                    <a:pt x="20044" y="5227"/>
                  </a:lnTo>
                  <a:cubicBezTo>
                    <a:pt x="20151" y="5227"/>
                    <a:pt x="20233" y="5142"/>
                    <a:pt x="20233" y="5038"/>
                  </a:cubicBezTo>
                  <a:lnTo>
                    <a:pt x="202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42"/>
            <p:cNvSpPr/>
            <p:nvPr/>
          </p:nvSpPr>
          <p:spPr>
            <a:xfrm>
              <a:off x="499074" y="4667391"/>
              <a:ext cx="479222" cy="123815"/>
            </a:xfrm>
            <a:custGeom>
              <a:avLst/>
              <a:gdLst/>
              <a:ahLst/>
              <a:cxnLst/>
              <a:rect l="l" t="t" r="r" b="b"/>
              <a:pathLst>
                <a:path w="20231" h="5227" extrusionOk="0">
                  <a:moveTo>
                    <a:pt x="1" y="0"/>
                  </a:moveTo>
                  <a:lnTo>
                    <a:pt x="1" y="5038"/>
                  </a:lnTo>
                  <a:cubicBezTo>
                    <a:pt x="1" y="5142"/>
                    <a:pt x="86" y="5227"/>
                    <a:pt x="192" y="5227"/>
                  </a:cubicBezTo>
                  <a:lnTo>
                    <a:pt x="20042" y="5227"/>
                  </a:lnTo>
                  <a:cubicBezTo>
                    <a:pt x="20148" y="5227"/>
                    <a:pt x="20231" y="5142"/>
                    <a:pt x="20231" y="5038"/>
                  </a:cubicBezTo>
                  <a:lnTo>
                    <a:pt x="20231" y="0"/>
                  </a:ln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42"/>
            <p:cNvSpPr/>
            <p:nvPr/>
          </p:nvSpPr>
          <p:spPr>
            <a:xfrm>
              <a:off x="316964" y="4329726"/>
              <a:ext cx="480548" cy="323737"/>
            </a:xfrm>
            <a:custGeom>
              <a:avLst/>
              <a:gdLst/>
              <a:ahLst/>
              <a:cxnLst/>
              <a:rect l="l" t="t" r="r" b="b"/>
              <a:pathLst>
                <a:path w="20287" h="13667" extrusionOk="0">
                  <a:moveTo>
                    <a:pt x="88" y="0"/>
                  </a:moveTo>
                  <a:cubicBezTo>
                    <a:pt x="40" y="0"/>
                    <a:pt x="0" y="40"/>
                    <a:pt x="0" y="85"/>
                  </a:cubicBezTo>
                  <a:lnTo>
                    <a:pt x="0" y="13579"/>
                  </a:lnTo>
                  <a:cubicBezTo>
                    <a:pt x="0" y="13626"/>
                    <a:pt x="40" y="13666"/>
                    <a:pt x="88" y="13666"/>
                  </a:cubicBezTo>
                  <a:lnTo>
                    <a:pt x="20201" y="13666"/>
                  </a:lnTo>
                  <a:cubicBezTo>
                    <a:pt x="20247" y="13666"/>
                    <a:pt x="20287" y="13626"/>
                    <a:pt x="20287" y="13579"/>
                  </a:cubicBezTo>
                  <a:lnTo>
                    <a:pt x="20287" y="85"/>
                  </a:lnTo>
                  <a:cubicBezTo>
                    <a:pt x="20287" y="40"/>
                    <a:pt x="20247" y="0"/>
                    <a:pt x="20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42"/>
            <p:cNvSpPr/>
            <p:nvPr/>
          </p:nvSpPr>
          <p:spPr>
            <a:xfrm>
              <a:off x="343518" y="4329726"/>
              <a:ext cx="480572" cy="323737"/>
            </a:xfrm>
            <a:custGeom>
              <a:avLst/>
              <a:gdLst/>
              <a:ahLst/>
              <a:cxnLst/>
              <a:rect l="l" t="t" r="r" b="b"/>
              <a:pathLst>
                <a:path w="20288" h="13667" extrusionOk="0">
                  <a:moveTo>
                    <a:pt x="89" y="0"/>
                  </a:moveTo>
                  <a:cubicBezTo>
                    <a:pt x="41" y="0"/>
                    <a:pt x="1" y="40"/>
                    <a:pt x="1" y="85"/>
                  </a:cubicBezTo>
                  <a:lnTo>
                    <a:pt x="1" y="13579"/>
                  </a:lnTo>
                  <a:cubicBezTo>
                    <a:pt x="1" y="13626"/>
                    <a:pt x="41" y="13666"/>
                    <a:pt x="89" y="13666"/>
                  </a:cubicBezTo>
                  <a:lnTo>
                    <a:pt x="20202" y="13666"/>
                  </a:lnTo>
                  <a:cubicBezTo>
                    <a:pt x="20247" y="13666"/>
                    <a:pt x="20287" y="13626"/>
                    <a:pt x="20287" y="13579"/>
                  </a:cubicBezTo>
                  <a:lnTo>
                    <a:pt x="20287" y="85"/>
                  </a:lnTo>
                  <a:cubicBezTo>
                    <a:pt x="20287" y="40"/>
                    <a:pt x="20247" y="0"/>
                    <a:pt x="20202" y="0"/>
                  </a:cubicBez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42"/>
            <p:cNvSpPr/>
            <p:nvPr/>
          </p:nvSpPr>
          <p:spPr>
            <a:xfrm>
              <a:off x="357541" y="4344223"/>
              <a:ext cx="452479" cy="294601"/>
            </a:xfrm>
            <a:custGeom>
              <a:avLst/>
              <a:gdLst/>
              <a:ahLst/>
              <a:cxnLst/>
              <a:rect l="l" t="t" r="r" b="b"/>
              <a:pathLst>
                <a:path w="19102" h="12437" extrusionOk="0">
                  <a:moveTo>
                    <a:pt x="80" y="1"/>
                  </a:moveTo>
                  <a:cubicBezTo>
                    <a:pt x="35" y="1"/>
                    <a:pt x="3" y="35"/>
                    <a:pt x="0" y="81"/>
                  </a:cubicBezTo>
                  <a:lnTo>
                    <a:pt x="0" y="12356"/>
                  </a:lnTo>
                  <a:cubicBezTo>
                    <a:pt x="0" y="12399"/>
                    <a:pt x="35" y="12436"/>
                    <a:pt x="80" y="12436"/>
                  </a:cubicBezTo>
                  <a:lnTo>
                    <a:pt x="19021" y="12436"/>
                  </a:lnTo>
                  <a:cubicBezTo>
                    <a:pt x="19064" y="12436"/>
                    <a:pt x="19101" y="12402"/>
                    <a:pt x="19101" y="12356"/>
                  </a:cubicBezTo>
                  <a:lnTo>
                    <a:pt x="19101" y="81"/>
                  </a:lnTo>
                  <a:cubicBezTo>
                    <a:pt x="19101" y="35"/>
                    <a:pt x="19064" y="1"/>
                    <a:pt x="19021" y="1"/>
                  </a:cubicBezTo>
                  <a:close/>
                </a:path>
              </a:pathLst>
            </a:custGeom>
            <a:solidFill>
              <a:srgbClr val="696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42"/>
            <p:cNvSpPr/>
            <p:nvPr/>
          </p:nvSpPr>
          <p:spPr>
            <a:xfrm>
              <a:off x="712427" y="4534481"/>
              <a:ext cx="69239" cy="55950"/>
            </a:xfrm>
            <a:custGeom>
              <a:avLst/>
              <a:gdLst/>
              <a:ahLst/>
              <a:cxnLst/>
              <a:rect l="l" t="t" r="r" b="b"/>
              <a:pathLst>
                <a:path w="2923" h="2362" extrusionOk="0">
                  <a:moveTo>
                    <a:pt x="1" y="1"/>
                  </a:moveTo>
                  <a:lnTo>
                    <a:pt x="64" y="2284"/>
                  </a:lnTo>
                  <a:cubicBezTo>
                    <a:pt x="64" y="2284"/>
                    <a:pt x="608" y="2361"/>
                    <a:pt x="1460" y="2361"/>
                  </a:cubicBezTo>
                  <a:cubicBezTo>
                    <a:pt x="2313" y="2361"/>
                    <a:pt x="2856" y="2284"/>
                    <a:pt x="2856" y="2284"/>
                  </a:cubicBezTo>
                  <a:lnTo>
                    <a:pt x="2923" y="1"/>
                  </a:lnTo>
                  <a:close/>
                </a:path>
              </a:pathLst>
            </a:custGeom>
            <a:solidFill>
              <a:srgbClr val="E2D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42"/>
            <p:cNvSpPr/>
            <p:nvPr/>
          </p:nvSpPr>
          <p:spPr>
            <a:xfrm>
              <a:off x="712356" y="4534481"/>
              <a:ext cx="69262" cy="55760"/>
            </a:xfrm>
            <a:custGeom>
              <a:avLst/>
              <a:gdLst/>
              <a:ahLst/>
              <a:cxnLst/>
              <a:rect l="l" t="t" r="r" b="b"/>
              <a:pathLst>
                <a:path w="2924" h="2354" extrusionOk="0">
                  <a:moveTo>
                    <a:pt x="1" y="1"/>
                  </a:moveTo>
                  <a:lnTo>
                    <a:pt x="67" y="2284"/>
                  </a:lnTo>
                  <a:cubicBezTo>
                    <a:pt x="67" y="2284"/>
                    <a:pt x="435" y="2334"/>
                    <a:pt x="1034" y="2353"/>
                  </a:cubicBezTo>
                  <a:cubicBezTo>
                    <a:pt x="1016" y="1186"/>
                    <a:pt x="1037" y="262"/>
                    <a:pt x="1037" y="262"/>
                  </a:cubicBezTo>
                  <a:lnTo>
                    <a:pt x="2918" y="262"/>
                  </a:lnTo>
                  <a:lnTo>
                    <a:pt x="2923" y="1"/>
                  </a:lnTo>
                  <a:close/>
                </a:path>
              </a:pathLst>
            </a:custGeom>
            <a:solidFill>
              <a:srgbClr val="000000">
                <a:alpha val="29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2"/>
            <p:cNvSpPr/>
            <p:nvPr/>
          </p:nvSpPr>
          <p:spPr>
            <a:xfrm>
              <a:off x="710271" y="4511006"/>
              <a:ext cx="73668" cy="26080"/>
            </a:xfrm>
            <a:custGeom>
              <a:avLst/>
              <a:gdLst/>
              <a:ahLst/>
              <a:cxnLst/>
              <a:rect l="l" t="t" r="r" b="b"/>
              <a:pathLst>
                <a:path w="3110" h="1101" extrusionOk="0">
                  <a:moveTo>
                    <a:pt x="46" y="1"/>
                  </a:moveTo>
                  <a:cubicBezTo>
                    <a:pt x="1" y="387"/>
                    <a:pt x="6" y="755"/>
                    <a:pt x="46" y="1101"/>
                  </a:cubicBezTo>
                  <a:lnTo>
                    <a:pt x="3057" y="1101"/>
                  </a:lnTo>
                  <a:cubicBezTo>
                    <a:pt x="3107" y="744"/>
                    <a:pt x="3110" y="382"/>
                    <a:pt x="3057"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2"/>
            <p:cNvSpPr/>
            <p:nvPr/>
          </p:nvSpPr>
          <p:spPr>
            <a:xfrm>
              <a:off x="711361" y="4392593"/>
              <a:ext cx="71394" cy="118390"/>
            </a:xfrm>
            <a:custGeom>
              <a:avLst/>
              <a:gdLst/>
              <a:ahLst/>
              <a:cxnLst/>
              <a:rect l="l" t="t" r="r" b="b"/>
              <a:pathLst>
                <a:path w="3014" h="4998" extrusionOk="0">
                  <a:moveTo>
                    <a:pt x="1572" y="0"/>
                  </a:moveTo>
                  <a:cubicBezTo>
                    <a:pt x="1399" y="0"/>
                    <a:pt x="1220" y="75"/>
                    <a:pt x="1178" y="199"/>
                  </a:cubicBezTo>
                  <a:cubicBezTo>
                    <a:pt x="895" y="1041"/>
                    <a:pt x="1436" y="4291"/>
                    <a:pt x="866" y="4592"/>
                  </a:cubicBezTo>
                  <a:cubicBezTo>
                    <a:pt x="541" y="4765"/>
                    <a:pt x="0" y="4877"/>
                    <a:pt x="3" y="4997"/>
                  </a:cubicBezTo>
                  <a:lnTo>
                    <a:pt x="3013" y="4997"/>
                  </a:lnTo>
                  <a:cubicBezTo>
                    <a:pt x="3013" y="4877"/>
                    <a:pt x="2491" y="4768"/>
                    <a:pt x="2158" y="4587"/>
                  </a:cubicBezTo>
                  <a:cubicBezTo>
                    <a:pt x="1588" y="4281"/>
                    <a:pt x="2182" y="903"/>
                    <a:pt x="1905" y="175"/>
                  </a:cubicBezTo>
                  <a:cubicBezTo>
                    <a:pt x="1857" y="53"/>
                    <a:pt x="1717" y="0"/>
                    <a:pt x="1572" y="0"/>
                  </a:cubicBezTo>
                  <a:close/>
                </a:path>
              </a:pathLst>
            </a:custGeom>
            <a:solidFill>
              <a:srgbClr val="E2B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2"/>
            <p:cNvSpPr/>
            <p:nvPr/>
          </p:nvSpPr>
          <p:spPr>
            <a:xfrm>
              <a:off x="711290" y="4392664"/>
              <a:ext cx="40221" cy="118509"/>
            </a:xfrm>
            <a:custGeom>
              <a:avLst/>
              <a:gdLst/>
              <a:ahLst/>
              <a:cxnLst/>
              <a:rect l="l" t="t" r="r" b="b"/>
              <a:pathLst>
                <a:path w="1698" h="5003" extrusionOk="0">
                  <a:moveTo>
                    <a:pt x="1569" y="1"/>
                  </a:moveTo>
                  <a:cubicBezTo>
                    <a:pt x="1398" y="1"/>
                    <a:pt x="1218" y="74"/>
                    <a:pt x="1175" y="199"/>
                  </a:cubicBezTo>
                  <a:cubicBezTo>
                    <a:pt x="893" y="1041"/>
                    <a:pt x="1431" y="4291"/>
                    <a:pt x="864" y="4592"/>
                  </a:cubicBezTo>
                  <a:cubicBezTo>
                    <a:pt x="536" y="4765"/>
                    <a:pt x="1" y="4874"/>
                    <a:pt x="1" y="5002"/>
                  </a:cubicBezTo>
                  <a:lnTo>
                    <a:pt x="384" y="5002"/>
                  </a:lnTo>
                  <a:cubicBezTo>
                    <a:pt x="560" y="4912"/>
                    <a:pt x="896" y="4816"/>
                    <a:pt x="1130" y="4690"/>
                  </a:cubicBezTo>
                  <a:cubicBezTo>
                    <a:pt x="1698" y="4384"/>
                    <a:pt x="1162" y="1062"/>
                    <a:pt x="1442" y="202"/>
                  </a:cubicBezTo>
                  <a:cubicBezTo>
                    <a:pt x="1476" y="108"/>
                    <a:pt x="1578" y="42"/>
                    <a:pt x="1695" y="15"/>
                  </a:cubicBezTo>
                  <a:cubicBezTo>
                    <a:pt x="1655" y="5"/>
                    <a:pt x="1612" y="1"/>
                    <a:pt x="1569" y="1"/>
                  </a:cubicBezTo>
                  <a:close/>
                </a:path>
              </a:pathLst>
            </a:custGeom>
            <a:solidFill>
              <a:srgbClr val="000000">
                <a:alpha val="29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42"/>
            <p:cNvSpPr/>
            <p:nvPr/>
          </p:nvSpPr>
          <p:spPr>
            <a:xfrm>
              <a:off x="710271" y="4511006"/>
              <a:ext cx="10896" cy="26080"/>
            </a:xfrm>
            <a:custGeom>
              <a:avLst/>
              <a:gdLst/>
              <a:ahLst/>
              <a:cxnLst/>
              <a:rect l="l" t="t" r="r" b="b"/>
              <a:pathLst>
                <a:path w="460" h="1101" extrusionOk="0">
                  <a:moveTo>
                    <a:pt x="46" y="1"/>
                  </a:moveTo>
                  <a:cubicBezTo>
                    <a:pt x="1" y="387"/>
                    <a:pt x="6" y="755"/>
                    <a:pt x="46" y="1101"/>
                  </a:cubicBezTo>
                  <a:lnTo>
                    <a:pt x="459" y="1101"/>
                  </a:lnTo>
                  <a:cubicBezTo>
                    <a:pt x="425" y="752"/>
                    <a:pt x="422" y="387"/>
                    <a:pt x="459" y="1"/>
                  </a:cubicBezTo>
                  <a:close/>
                </a:path>
              </a:pathLst>
            </a:custGeom>
            <a:solidFill>
              <a:srgbClr val="000000">
                <a:alpha val="29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42"/>
            <p:cNvSpPr/>
            <p:nvPr/>
          </p:nvSpPr>
          <p:spPr>
            <a:xfrm>
              <a:off x="768282" y="4556960"/>
              <a:ext cx="3435" cy="32760"/>
            </a:xfrm>
            <a:custGeom>
              <a:avLst/>
              <a:gdLst/>
              <a:ahLst/>
              <a:cxnLst/>
              <a:rect l="l" t="t" r="r" b="b"/>
              <a:pathLst>
                <a:path w="145" h="1383" extrusionOk="0">
                  <a:moveTo>
                    <a:pt x="91" y="0"/>
                  </a:moveTo>
                  <a:cubicBezTo>
                    <a:pt x="61" y="0"/>
                    <a:pt x="37" y="24"/>
                    <a:pt x="37" y="53"/>
                  </a:cubicBezTo>
                  <a:cubicBezTo>
                    <a:pt x="37" y="496"/>
                    <a:pt x="24" y="943"/>
                    <a:pt x="0" y="1383"/>
                  </a:cubicBezTo>
                  <a:cubicBezTo>
                    <a:pt x="37" y="1383"/>
                    <a:pt x="75" y="1377"/>
                    <a:pt x="107" y="1375"/>
                  </a:cubicBezTo>
                  <a:cubicBezTo>
                    <a:pt x="131" y="935"/>
                    <a:pt x="144" y="493"/>
                    <a:pt x="144" y="53"/>
                  </a:cubicBezTo>
                  <a:cubicBezTo>
                    <a:pt x="144" y="24"/>
                    <a:pt x="125" y="3"/>
                    <a:pt x="91" y="0"/>
                  </a:cubicBezTo>
                  <a:close/>
                </a:path>
              </a:pathLst>
            </a:custGeom>
            <a:solidFill>
              <a:srgbClr val="C3B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42"/>
            <p:cNvSpPr/>
            <p:nvPr/>
          </p:nvSpPr>
          <p:spPr>
            <a:xfrm>
              <a:off x="758167" y="4548433"/>
              <a:ext cx="2937" cy="41808"/>
            </a:xfrm>
            <a:custGeom>
              <a:avLst/>
              <a:gdLst/>
              <a:ahLst/>
              <a:cxnLst/>
              <a:rect l="l" t="t" r="r" b="b"/>
              <a:pathLst>
                <a:path w="124" h="1765" extrusionOk="0">
                  <a:moveTo>
                    <a:pt x="68" y="1"/>
                  </a:moveTo>
                  <a:cubicBezTo>
                    <a:pt x="44" y="1"/>
                    <a:pt x="20" y="25"/>
                    <a:pt x="14" y="54"/>
                  </a:cubicBezTo>
                  <a:lnTo>
                    <a:pt x="1" y="1764"/>
                  </a:lnTo>
                  <a:cubicBezTo>
                    <a:pt x="38" y="1764"/>
                    <a:pt x="76" y="1761"/>
                    <a:pt x="110" y="1761"/>
                  </a:cubicBezTo>
                  <a:lnTo>
                    <a:pt x="123" y="54"/>
                  </a:lnTo>
                  <a:cubicBezTo>
                    <a:pt x="123" y="25"/>
                    <a:pt x="99" y="1"/>
                    <a:pt x="68" y="1"/>
                  </a:cubicBezTo>
                  <a:close/>
                </a:path>
              </a:pathLst>
            </a:custGeom>
            <a:solidFill>
              <a:srgbClr val="C3B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42"/>
            <p:cNvSpPr/>
            <p:nvPr/>
          </p:nvSpPr>
          <p:spPr>
            <a:xfrm>
              <a:off x="748219" y="4569183"/>
              <a:ext cx="2843" cy="21248"/>
            </a:xfrm>
            <a:custGeom>
              <a:avLst/>
              <a:gdLst/>
              <a:ahLst/>
              <a:cxnLst/>
              <a:rect l="l" t="t" r="r" b="b"/>
              <a:pathLst>
                <a:path w="120" h="897" extrusionOk="0">
                  <a:moveTo>
                    <a:pt x="67" y="1"/>
                  </a:moveTo>
                  <a:cubicBezTo>
                    <a:pt x="37" y="1"/>
                    <a:pt x="13" y="22"/>
                    <a:pt x="13" y="49"/>
                  </a:cubicBezTo>
                  <a:lnTo>
                    <a:pt x="0" y="896"/>
                  </a:lnTo>
                  <a:lnTo>
                    <a:pt x="107" y="896"/>
                  </a:lnTo>
                  <a:lnTo>
                    <a:pt x="120" y="54"/>
                  </a:lnTo>
                  <a:cubicBezTo>
                    <a:pt x="120" y="22"/>
                    <a:pt x="96" y="1"/>
                    <a:pt x="67" y="1"/>
                  </a:cubicBezTo>
                  <a:close/>
                </a:path>
              </a:pathLst>
            </a:custGeom>
            <a:solidFill>
              <a:srgbClr val="C3B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42"/>
            <p:cNvSpPr/>
            <p:nvPr/>
          </p:nvSpPr>
          <p:spPr>
            <a:xfrm>
              <a:off x="737157" y="4513778"/>
              <a:ext cx="38966" cy="20608"/>
            </a:xfrm>
            <a:custGeom>
              <a:avLst/>
              <a:gdLst/>
              <a:ahLst/>
              <a:cxnLst/>
              <a:rect l="l" t="t" r="r" b="b"/>
              <a:pathLst>
                <a:path w="1645" h="870" extrusionOk="0">
                  <a:moveTo>
                    <a:pt x="22" y="1"/>
                  </a:moveTo>
                  <a:cubicBezTo>
                    <a:pt x="1" y="307"/>
                    <a:pt x="3" y="595"/>
                    <a:pt x="22" y="869"/>
                  </a:cubicBezTo>
                  <a:lnTo>
                    <a:pt x="1618" y="869"/>
                  </a:lnTo>
                  <a:cubicBezTo>
                    <a:pt x="1644" y="590"/>
                    <a:pt x="1644" y="302"/>
                    <a:pt x="1618" y="1"/>
                  </a:cubicBezTo>
                  <a:close/>
                </a:path>
              </a:pathLst>
            </a:custGeom>
            <a:solidFill>
              <a:srgbClr val="FFF0E4">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42"/>
            <p:cNvSpPr/>
            <p:nvPr/>
          </p:nvSpPr>
          <p:spPr>
            <a:xfrm>
              <a:off x="748645" y="4397614"/>
              <a:ext cx="6538" cy="42116"/>
            </a:xfrm>
            <a:custGeom>
              <a:avLst/>
              <a:gdLst/>
              <a:ahLst/>
              <a:cxnLst/>
              <a:rect l="l" t="t" r="r" b="b"/>
              <a:pathLst>
                <a:path w="276" h="1778" extrusionOk="0">
                  <a:moveTo>
                    <a:pt x="121" y="1"/>
                  </a:moveTo>
                  <a:cubicBezTo>
                    <a:pt x="1" y="1"/>
                    <a:pt x="1" y="400"/>
                    <a:pt x="1" y="890"/>
                  </a:cubicBezTo>
                  <a:cubicBezTo>
                    <a:pt x="1" y="1383"/>
                    <a:pt x="38" y="1777"/>
                    <a:pt x="121" y="1777"/>
                  </a:cubicBezTo>
                  <a:cubicBezTo>
                    <a:pt x="206" y="1777"/>
                    <a:pt x="275" y="1378"/>
                    <a:pt x="275" y="890"/>
                  </a:cubicBezTo>
                  <a:cubicBezTo>
                    <a:pt x="275" y="398"/>
                    <a:pt x="240" y="1"/>
                    <a:pt x="121" y="1"/>
                  </a:cubicBezTo>
                  <a:close/>
                </a:path>
              </a:pathLst>
            </a:custGeom>
            <a:solidFill>
              <a:srgbClr val="FFF0E4">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42"/>
            <p:cNvSpPr/>
            <p:nvPr/>
          </p:nvSpPr>
          <p:spPr>
            <a:xfrm>
              <a:off x="730595" y="4476754"/>
              <a:ext cx="32902" cy="14331"/>
            </a:xfrm>
            <a:custGeom>
              <a:avLst/>
              <a:gdLst/>
              <a:ahLst/>
              <a:cxnLst/>
              <a:rect l="l" t="t" r="r" b="b"/>
              <a:pathLst>
                <a:path w="1389" h="605" extrusionOk="0">
                  <a:moveTo>
                    <a:pt x="1" y="0"/>
                  </a:moveTo>
                  <a:lnTo>
                    <a:pt x="1" y="605"/>
                  </a:lnTo>
                  <a:lnTo>
                    <a:pt x="1389" y="605"/>
                  </a:lnTo>
                  <a:lnTo>
                    <a:pt x="1389" y="0"/>
                  </a:ln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42"/>
            <p:cNvSpPr/>
            <p:nvPr/>
          </p:nvSpPr>
          <p:spPr>
            <a:xfrm>
              <a:off x="383526" y="4477868"/>
              <a:ext cx="290930" cy="29230"/>
            </a:xfrm>
            <a:custGeom>
              <a:avLst/>
              <a:gdLst/>
              <a:ahLst/>
              <a:cxnLst/>
              <a:rect l="l" t="t" r="r" b="b"/>
              <a:pathLst>
                <a:path w="12282" h="1234" extrusionOk="0">
                  <a:moveTo>
                    <a:pt x="486" y="0"/>
                  </a:moveTo>
                  <a:cubicBezTo>
                    <a:pt x="290" y="0"/>
                    <a:pt x="142" y="10"/>
                    <a:pt x="105" y="33"/>
                  </a:cubicBezTo>
                  <a:cubicBezTo>
                    <a:pt x="1" y="92"/>
                    <a:pt x="22" y="1061"/>
                    <a:pt x="145" y="1120"/>
                  </a:cubicBezTo>
                  <a:cubicBezTo>
                    <a:pt x="193" y="1144"/>
                    <a:pt x="288" y="1153"/>
                    <a:pt x="416" y="1153"/>
                  </a:cubicBezTo>
                  <a:cubicBezTo>
                    <a:pt x="611" y="1153"/>
                    <a:pt x="882" y="1133"/>
                    <a:pt x="1176" y="1120"/>
                  </a:cubicBezTo>
                  <a:cubicBezTo>
                    <a:pt x="1608" y="1103"/>
                    <a:pt x="2615" y="1037"/>
                    <a:pt x="4376" y="1037"/>
                  </a:cubicBezTo>
                  <a:cubicBezTo>
                    <a:pt x="4579" y="1037"/>
                    <a:pt x="4791" y="1038"/>
                    <a:pt x="5014" y="1040"/>
                  </a:cubicBezTo>
                  <a:cubicBezTo>
                    <a:pt x="6789" y="1060"/>
                    <a:pt x="10246" y="1234"/>
                    <a:pt x="11524" y="1234"/>
                  </a:cubicBezTo>
                  <a:cubicBezTo>
                    <a:pt x="11804" y="1234"/>
                    <a:pt x="11979" y="1225"/>
                    <a:pt x="12010" y="1205"/>
                  </a:cubicBezTo>
                  <a:cubicBezTo>
                    <a:pt x="12253" y="1040"/>
                    <a:pt x="12282" y="292"/>
                    <a:pt x="12050" y="153"/>
                  </a:cubicBezTo>
                  <a:cubicBezTo>
                    <a:pt x="11888" y="55"/>
                    <a:pt x="10944" y="26"/>
                    <a:pt x="9781" y="26"/>
                  </a:cubicBezTo>
                  <a:cubicBezTo>
                    <a:pt x="8037" y="26"/>
                    <a:pt x="5802" y="92"/>
                    <a:pt x="4977" y="92"/>
                  </a:cubicBezTo>
                  <a:cubicBezTo>
                    <a:pt x="3600" y="92"/>
                    <a:pt x="1682" y="73"/>
                    <a:pt x="1216" y="33"/>
                  </a:cubicBezTo>
                  <a:cubicBezTo>
                    <a:pt x="972" y="12"/>
                    <a:pt x="701" y="0"/>
                    <a:pt x="486" y="0"/>
                  </a:cubicBezTo>
                  <a:close/>
                </a:path>
              </a:pathLst>
            </a:custGeom>
            <a:solidFill>
              <a:srgbClr val="E2B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42"/>
            <p:cNvSpPr/>
            <p:nvPr/>
          </p:nvSpPr>
          <p:spPr>
            <a:xfrm>
              <a:off x="384616" y="4493904"/>
              <a:ext cx="288016" cy="13170"/>
            </a:xfrm>
            <a:custGeom>
              <a:avLst/>
              <a:gdLst/>
              <a:ahLst/>
              <a:cxnLst/>
              <a:rect l="l" t="t" r="r" b="b"/>
              <a:pathLst>
                <a:path w="12159" h="556" extrusionOk="0">
                  <a:moveTo>
                    <a:pt x="12159" y="1"/>
                  </a:moveTo>
                  <a:lnTo>
                    <a:pt x="12159" y="1"/>
                  </a:lnTo>
                  <a:cubicBezTo>
                    <a:pt x="12127" y="91"/>
                    <a:pt x="12079" y="163"/>
                    <a:pt x="12020" y="203"/>
                  </a:cubicBezTo>
                  <a:cubicBezTo>
                    <a:pt x="11990" y="223"/>
                    <a:pt x="11816" y="231"/>
                    <a:pt x="11539" y="231"/>
                  </a:cubicBezTo>
                  <a:cubicBezTo>
                    <a:pt x="10256" y="231"/>
                    <a:pt x="6754" y="58"/>
                    <a:pt x="4958" y="41"/>
                  </a:cubicBezTo>
                  <a:cubicBezTo>
                    <a:pt x="4705" y="38"/>
                    <a:pt x="4465" y="37"/>
                    <a:pt x="4237" y="37"/>
                  </a:cubicBezTo>
                  <a:cubicBezTo>
                    <a:pt x="2503" y="37"/>
                    <a:pt x="1510" y="102"/>
                    <a:pt x="1076" y="121"/>
                  </a:cubicBezTo>
                  <a:cubicBezTo>
                    <a:pt x="779" y="132"/>
                    <a:pt x="502" y="151"/>
                    <a:pt x="304" y="151"/>
                  </a:cubicBezTo>
                  <a:cubicBezTo>
                    <a:pt x="177" y="151"/>
                    <a:pt x="82" y="144"/>
                    <a:pt x="35" y="121"/>
                  </a:cubicBezTo>
                  <a:cubicBezTo>
                    <a:pt x="21" y="113"/>
                    <a:pt x="11" y="97"/>
                    <a:pt x="0" y="73"/>
                  </a:cubicBezTo>
                  <a:lnTo>
                    <a:pt x="0" y="73"/>
                  </a:lnTo>
                  <a:cubicBezTo>
                    <a:pt x="19" y="262"/>
                    <a:pt x="48" y="422"/>
                    <a:pt x="96" y="443"/>
                  </a:cubicBezTo>
                  <a:cubicBezTo>
                    <a:pt x="144" y="467"/>
                    <a:pt x="240" y="476"/>
                    <a:pt x="367" y="476"/>
                  </a:cubicBezTo>
                  <a:cubicBezTo>
                    <a:pt x="563" y="476"/>
                    <a:pt x="834" y="456"/>
                    <a:pt x="1127" y="443"/>
                  </a:cubicBezTo>
                  <a:cubicBezTo>
                    <a:pt x="1559" y="426"/>
                    <a:pt x="2566" y="360"/>
                    <a:pt x="4327" y="360"/>
                  </a:cubicBezTo>
                  <a:cubicBezTo>
                    <a:pt x="4530" y="360"/>
                    <a:pt x="4743" y="361"/>
                    <a:pt x="4966" y="363"/>
                  </a:cubicBezTo>
                  <a:cubicBezTo>
                    <a:pt x="6738" y="381"/>
                    <a:pt x="10183" y="555"/>
                    <a:pt x="11469" y="555"/>
                  </a:cubicBezTo>
                  <a:cubicBezTo>
                    <a:pt x="11754" y="555"/>
                    <a:pt x="11933" y="546"/>
                    <a:pt x="11964" y="526"/>
                  </a:cubicBezTo>
                  <a:cubicBezTo>
                    <a:pt x="12084" y="446"/>
                    <a:pt x="12151" y="225"/>
                    <a:pt x="12159" y="1"/>
                  </a:cubicBezTo>
                  <a:close/>
                </a:path>
              </a:pathLst>
            </a:custGeom>
            <a:solidFill>
              <a:srgbClr val="000000">
                <a:alpha val="29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42"/>
            <p:cNvSpPr/>
            <p:nvPr/>
          </p:nvSpPr>
          <p:spPr>
            <a:xfrm>
              <a:off x="397975" y="4363481"/>
              <a:ext cx="25843" cy="112018"/>
            </a:xfrm>
            <a:custGeom>
              <a:avLst/>
              <a:gdLst/>
              <a:ahLst/>
              <a:cxnLst/>
              <a:rect l="l" t="t" r="r" b="b"/>
              <a:pathLst>
                <a:path w="1091" h="4729" extrusionOk="0">
                  <a:moveTo>
                    <a:pt x="909" y="0"/>
                  </a:moveTo>
                  <a:cubicBezTo>
                    <a:pt x="725" y="0"/>
                    <a:pt x="1" y="4729"/>
                    <a:pt x="1" y="4729"/>
                  </a:cubicBezTo>
                  <a:lnTo>
                    <a:pt x="989" y="4729"/>
                  </a:lnTo>
                  <a:cubicBezTo>
                    <a:pt x="989" y="4729"/>
                    <a:pt x="1090" y="0"/>
                    <a:pt x="909" y="0"/>
                  </a:cubicBez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42"/>
            <p:cNvSpPr/>
            <p:nvPr/>
          </p:nvSpPr>
          <p:spPr>
            <a:xfrm>
              <a:off x="418252" y="4363552"/>
              <a:ext cx="5638" cy="112018"/>
            </a:xfrm>
            <a:custGeom>
              <a:avLst/>
              <a:gdLst/>
              <a:ahLst/>
              <a:cxnLst/>
              <a:rect l="l" t="t" r="r" b="b"/>
              <a:pathLst>
                <a:path w="238" h="4729" extrusionOk="0">
                  <a:moveTo>
                    <a:pt x="53" y="0"/>
                  </a:moveTo>
                  <a:cubicBezTo>
                    <a:pt x="40" y="0"/>
                    <a:pt x="21" y="29"/>
                    <a:pt x="0" y="83"/>
                  </a:cubicBezTo>
                  <a:cubicBezTo>
                    <a:pt x="128" y="717"/>
                    <a:pt x="40" y="4726"/>
                    <a:pt x="40" y="4729"/>
                  </a:cubicBezTo>
                  <a:lnTo>
                    <a:pt x="133" y="4729"/>
                  </a:lnTo>
                  <a:cubicBezTo>
                    <a:pt x="133" y="4729"/>
                    <a:pt x="237" y="0"/>
                    <a:pt x="53" y="0"/>
                  </a:cubicBezTo>
                  <a:close/>
                </a:path>
              </a:pathLst>
            </a:custGeom>
            <a:solidFill>
              <a:srgbClr val="000000">
                <a:alpha val="29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42"/>
            <p:cNvSpPr/>
            <p:nvPr/>
          </p:nvSpPr>
          <p:spPr>
            <a:xfrm>
              <a:off x="397975" y="4507548"/>
              <a:ext cx="25843" cy="112018"/>
            </a:xfrm>
            <a:custGeom>
              <a:avLst/>
              <a:gdLst/>
              <a:ahLst/>
              <a:cxnLst/>
              <a:rect l="l" t="t" r="r" b="b"/>
              <a:pathLst>
                <a:path w="1091" h="4729" extrusionOk="0">
                  <a:moveTo>
                    <a:pt x="1" y="0"/>
                  </a:moveTo>
                  <a:cubicBezTo>
                    <a:pt x="1" y="0"/>
                    <a:pt x="725" y="4729"/>
                    <a:pt x="909" y="4729"/>
                  </a:cubicBezTo>
                  <a:cubicBezTo>
                    <a:pt x="1090" y="4729"/>
                    <a:pt x="989" y="0"/>
                    <a:pt x="989" y="0"/>
                  </a:cubicBez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42"/>
            <p:cNvSpPr/>
            <p:nvPr/>
          </p:nvSpPr>
          <p:spPr>
            <a:xfrm>
              <a:off x="418252" y="4507548"/>
              <a:ext cx="5567" cy="112018"/>
            </a:xfrm>
            <a:custGeom>
              <a:avLst/>
              <a:gdLst/>
              <a:ahLst/>
              <a:cxnLst/>
              <a:rect l="l" t="t" r="r" b="b"/>
              <a:pathLst>
                <a:path w="235" h="4729" extrusionOk="0">
                  <a:moveTo>
                    <a:pt x="43" y="0"/>
                  </a:moveTo>
                  <a:cubicBezTo>
                    <a:pt x="43" y="0"/>
                    <a:pt x="131" y="4010"/>
                    <a:pt x="0" y="4646"/>
                  </a:cubicBezTo>
                  <a:cubicBezTo>
                    <a:pt x="21" y="4700"/>
                    <a:pt x="37" y="4729"/>
                    <a:pt x="53" y="4729"/>
                  </a:cubicBezTo>
                  <a:cubicBezTo>
                    <a:pt x="234" y="4729"/>
                    <a:pt x="133" y="0"/>
                    <a:pt x="133" y="0"/>
                  </a:cubicBezTo>
                  <a:close/>
                </a:path>
              </a:pathLst>
            </a:custGeom>
            <a:solidFill>
              <a:srgbClr val="000000">
                <a:alpha val="29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42"/>
            <p:cNvSpPr/>
            <p:nvPr/>
          </p:nvSpPr>
          <p:spPr>
            <a:xfrm>
              <a:off x="397928" y="4507548"/>
              <a:ext cx="23545" cy="6798"/>
            </a:xfrm>
            <a:custGeom>
              <a:avLst/>
              <a:gdLst/>
              <a:ahLst/>
              <a:cxnLst/>
              <a:rect l="l" t="t" r="r" b="b"/>
              <a:pathLst>
                <a:path w="994" h="287" extrusionOk="0">
                  <a:moveTo>
                    <a:pt x="0" y="0"/>
                  </a:moveTo>
                  <a:cubicBezTo>
                    <a:pt x="0" y="0"/>
                    <a:pt x="16" y="101"/>
                    <a:pt x="43" y="275"/>
                  </a:cubicBezTo>
                  <a:cubicBezTo>
                    <a:pt x="110" y="283"/>
                    <a:pt x="196" y="286"/>
                    <a:pt x="288" y="286"/>
                  </a:cubicBezTo>
                  <a:cubicBezTo>
                    <a:pt x="538" y="286"/>
                    <a:pt x="842" y="260"/>
                    <a:pt x="994" y="219"/>
                  </a:cubicBezTo>
                  <a:cubicBezTo>
                    <a:pt x="994" y="80"/>
                    <a:pt x="991" y="0"/>
                    <a:pt x="991" y="0"/>
                  </a:cubicBezTo>
                  <a:close/>
                </a:path>
              </a:pathLst>
            </a:custGeom>
            <a:solidFill>
              <a:srgbClr val="000000">
                <a:alpha val="29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42"/>
            <p:cNvSpPr/>
            <p:nvPr/>
          </p:nvSpPr>
          <p:spPr>
            <a:xfrm>
              <a:off x="392693" y="4473533"/>
              <a:ext cx="32523" cy="36029"/>
            </a:xfrm>
            <a:custGeom>
              <a:avLst/>
              <a:gdLst/>
              <a:ahLst/>
              <a:cxnLst/>
              <a:rect l="l" t="t" r="r" b="b"/>
              <a:pathLst>
                <a:path w="1373" h="1521" extrusionOk="0">
                  <a:moveTo>
                    <a:pt x="458" y="1"/>
                  </a:moveTo>
                  <a:cubicBezTo>
                    <a:pt x="270" y="1"/>
                    <a:pt x="120" y="10"/>
                    <a:pt x="101" y="32"/>
                  </a:cubicBezTo>
                  <a:cubicBezTo>
                    <a:pt x="0" y="155"/>
                    <a:pt x="40" y="1364"/>
                    <a:pt x="120" y="1468"/>
                  </a:cubicBezTo>
                  <a:cubicBezTo>
                    <a:pt x="149" y="1505"/>
                    <a:pt x="304" y="1520"/>
                    <a:pt x="493" y="1520"/>
                  </a:cubicBezTo>
                  <a:cubicBezTo>
                    <a:pt x="830" y="1520"/>
                    <a:pt x="1274" y="1472"/>
                    <a:pt x="1313" y="1407"/>
                  </a:cubicBezTo>
                  <a:cubicBezTo>
                    <a:pt x="1372" y="1303"/>
                    <a:pt x="1353" y="131"/>
                    <a:pt x="1313" y="72"/>
                  </a:cubicBezTo>
                  <a:cubicBezTo>
                    <a:pt x="1287" y="33"/>
                    <a:pt x="807" y="1"/>
                    <a:pt x="458" y="1"/>
                  </a:cubicBez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42"/>
            <p:cNvSpPr/>
            <p:nvPr/>
          </p:nvSpPr>
          <p:spPr>
            <a:xfrm>
              <a:off x="394138" y="4499968"/>
              <a:ext cx="30510" cy="9546"/>
            </a:xfrm>
            <a:custGeom>
              <a:avLst/>
              <a:gdLst/>
              <a:ahLst/>
              <a:cxnLst/>
              <a:rect l="l" t="t" r="r" b="b"/>
              <a:pathLst>
                <a:path w="1288" h="403" extrusionOk="0">
                  <a:moveTo>
                    <a:pt x="0" y="1"/>
                  </a:moveTo>
                  <a:lnTo>
                    <a:pt x="0" y="1"/>
                  </a:lnTo>
                  <a:cubicBezTo>
                    <a:pt x="14" y="182"/>
                    <a:pt x="32" y="320"/>
                    <a:pt x="59" y="352"/>
                  </a:cubicBezTo>
                  <a:cubicBezTo>
                    <a:pt x="88" y="388"/>
                    <a:pt x="243" y="403"/>
                    <a:pt x="434" y="403"/>
                  </a:cubicBezTo>
                  <a:cubicBezTo>
                    <a:pt x="770" y="403"/>
                    <a:pt x="1214" y="356"/>
                    <a:pt x="1255" y="291"/>
                  </a:cubicBezTo>
                  <a:cubicBezTo>
                    <a:pt x="1271" y="262"/>
                    <a:pt x="1282" y="155"/>
                    <a:pt x="1287" y="11"/>
                  </a:cubicBezTo>
                  <a:lnTo>
                    <a:pt x="1287" y="11"/>
                  </a:lnTo>
                  <a:cubicBezTo>
                    <a:pt x="1228" y="75"/>
                    <a:pt x="778" y="121"/>
                    <a:pt x="431" y="121"/>
                  </a:cubicBezTo>
                  <a:cubicBezTo>
                    <a:pt x="226" y="121"/>
                    <a:pt x="58" y="105"/>
                    <a:pt x="27" y="67"/>
                  </a:cubicBezTo>
                  <a:cubicBezTo>
                    <a:pt x="16" y="59"/>
                    <a:pt x="6" y="35"/>
                    <a:pt x="0" y="1"/>
                  </a:cubicBezTo>
                  <a:close/>
                </a:path>
              </a:pathLst>
            </a:custGeom>
            <a:solidFill>
              <a:srgbClr val="000000">
                <a:alpha val="29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42"/>
            <p:cNvSpPr/>
            <p:nvPr/>
          </p:nvSpPr>
          <p:spPr>
            <a:xfrm>
              <a:off x="393830" y="4473533"/>
              <a:ext cx="30628" cy="7793"/>
            </a:xfrm>
            <a:custGeom>
              <a:avLst/>
              <a:gdLst/>
              <a:ahLst/>
              <a:cxnLst/>
              <a:rect l="l" t="t" r="r" b="b"/>
              <a:pathLst>
                <a:path w="1293" h="329" extrusionOk="0">
                  <a:moveTo>
                    <a:pt x="410" y="1"/>
                  </a:moveTo>
                  <a:cubicBezTo>
                    <a:pt x="222" y="1"/>
                    <a:pt x="72" y="10"/>
                    <a:pt x="53" y="32"/>
                  </a:cubicBezTo>
                  <a:cubicBezTo>
                    <a:pt x="27" y="64"/>
                    <a:pt x="8" y="179"/>
                    <a:pt x="0" y="325"/>
                  </a:cubicBezTo>
                  <a:cubicBezTo>
                    <a:pt x="5" y="312"/>
                    <a:pt x="8" y="301"/>
                    <a:pt x="16" y="296"/>
                  </a:cubicBezTo>
                  <a:cubicBezTo>
                    <a:pt x="35" y="274"/>
                    <a:pt x="196" y="264"/>
                    <a:pt x="397" y="264"/>
                  </a:cubicBezTo>
                  <a:cubicBezTo>
                    <a:pt x="747" y="264"/>
                    <a:pt x="1221" y="292"/>
                    <a:pt x="1292" y="328"/>
                  </a:cubicBezTo>
                  <a:cubicBezTo>
                    <a:pt x="1284" y="192"/>
                    <a:pt x="1273" y="88"/>
                    <a:pt x="1265" y="72"/>
                  </a:cubicBezTo>
                  <a:cubicBezTo>
                    <a:pt x="1239" y="33"/>
                    <a:pt x="759" y="1"/>
                    <a:pt x="410" y="1"/>
                  </a:cubicBezTo>
                  <a:close/>
                </a:path>
              </a:pathLst>
            </a:custGeom>
            <a:solidFill>
              <a:srgbClr val="FD9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42"/>
            <p:cNvSpPr/>
            <p:nvPr/>
          </p:nvSpPr>
          <p:spPr>
            <a:xfrm>
              <a:off x="627673" y="4483742"/>
              <a:ext cx="38848" cy="6301"/>
            </a:xfrm>
            <a:custGeom>
              <a:avLst/>
              <a:gdLst/>
              <a:ahLst/>
              <a:cxnLst/>
              <a:rect l="l" t="t" r="r" b="b"/>
              <a:pathLst>
                <a:path w="1640" h="266" extrusionOk="0">
                  <a:moveTo>
                    <a:pt x="665" y="1"/>
                  </a:moveTo>
                  <a:cubicBezTo>
                    <a:pt x="288" y="1"/>
                    <a:pt x="3" y="50"/>
                    <a:pt x="1" y="118"/>
                  </a:cubicBezTo>
                  <a:cubicBezTo>
                    <a:pt x="1" y="198"/>
                    <a:pt x="363" y="241"/>
                    <a:pt x="816" y="257"/>
                  </a:cubicBezTo>
                  <a:cubicBezTo>
                    <a:pt x="965" y="261"/>
                    <a:pt x="1105" y="265"/>
                    <a:pt x="1226" y="265"/>
                  </a:cubicBezTo>
                  <a:cubicBezTo>
                    <a:pt x="1471" y="265"/>
                    <a:pt x="1636" y="247"/>
                    <a:pt x="1636" y="174"/>
                  </a:cubicBezTo>
                  <a:cubicBezTo>
                    <a:pt x="1639" y="60"/>
                    <a:pt x="1277" y="20"/>
                    <a:pt x="824" y="4"/>
                  </a:cubicBezTo>
                  <a:cubicBezTo>
                    <a:pt x="770" y="2"/>
                    <a:pt x="716" y="1"/>
                    <a:pt x="665" y="1"/>
                  </a:cubicBezTo>
                  <a:close/>
                </a:path>
              </a:pathLst>
            </a:custGeom>
            <a:solidFill>
              <a:srgbClr val="FFF0E4">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42"/>
            <p:cNvSpPr/>
            <p:nvPr/>
          </p:nvSpPr>
          <p:spPr>
            <a:xfrm>
              <a:off x="610452" y="4483245"/>
              <a:ext cx="12318" cy="5401"/>
            </a:xfrm>
            <a:custGeom>
              <a:avLst/>
              <a:gdLst/>
              <a:ahLst/>
              <a:cxnLst/>
              <a:rect l="l" t="t" r="r" b="b"/>
              <a:pathLst>
                <a:path w="520" h="228" extrusionOk="0">
                  <a:moveTo>
                    <a:pt x="251" y="0"/>
                  </a:moveTo>
                  <a:cubicBezTo>
                    <a:pt x="113" y="0"/>
                    <a:pt x="1" y="40"/>
                    <a:pt x="1" y="115"/>
                  </a:cubicBezTo>
                  <a:cubicBezTo>
                    <a:pt x="1" y="195"/>
                    <a:pt x="118" y="224"/>
                    <a:pt x="262" y="227"/>
                  </a:cubicBezTo>
                  <a:cubicBezTo>
                    <a:pt x="269" y="227"/>
                    <a:pt x="276" y="227"/>
                    <a:pt x="282" y="227"/>
                  </a:cubicBezTo>
                  <a:cubicBezTo>
                    <a:pt x="416" y="227"/>
                    <a:pt x="520" y="179"/>
                    <a:pt x="520" y="126"/>
                  </a:cubicBezTo>
                  <a:cubicBezTo>
                    <a:pt x="520" y="67"/>
                    <a:pt x="408" y="6"/>
                    <a:pt x="264" y="1"/>
                  </a:cubicBezTo>
                  <a:cubicBezTo>
                    <a:pt x="260" y="1"/>
                    <a:pt x="255" y="0"/>
                    <a:pt x="251" y="0"/>
                  </a:cubicBezTo>
                  <a:close/>
                </a:path>
              </a:pathLst>
            </a:custGeom>
            <a:solidFill>
              <a:srgbClr val="FFF0E4">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42"/>
            <p:cNvSpPr/>
            <p:nvPr/>
          </p:nvSpPr>
          <p:spPr>
            <a:xfrm>
              <a:off x="402334" y="4446884"/>
              <a:ext cx="5401" cy="22527"/>
            </a:xfrm>
            <a:custGeom>
              <a:avLst/>
              <a:gdLst/>
              <a:ahLst/>
              <a:cxnLst/>
              <a:rect l="l" t="t" r="r" b="b"/>
              <a:pathLst>
                <a:path w="228" h="951" extrusionOk="0">
                  <a:moveTo>
                    <a:pt x="190" y="1"/>
                  </a:moveTo>
                  <a:cubicBezTo>
                    <a:pt x="173" y="1"/>
                    <a:pt x="155" y="13"/>
                    <a:pt x="153" y="30"/>
                  </a:cubicBezTo>
                  <a:lnTo>
                    <a:pt x="3" y="907"/>
                  </a:lnTo>
                  <a:cubicBezTo>
                    <a:pt x="1" y="928"/>
                    <a:pt x="14" y="947"/>
                    <a:pt x="33" y="950"/>
                  </a:cubicBezTo>
                  <a:cubicBezTo>
                    <a:pt x="36" y="950"/>
                    <a:pt x="39" y="951"/>
                    <a:pt x="42" y="951"/>
                  </a:cubicBezTo>
                  <a:cubicBezTo>
                    <a:pt x="59" y="951"/>
                    <a:pt x="73" y="938"/>
                    <a:pt x="75" y="920"/>
                  </a:cubicBezTo>
                  <a:lnTo>
                    <a:pt x="227" y="44"/>
                  </a:lnTo>
                  <a:lnTo>
                    <a:pt x="227" y="38"/>
                  </a:lnTo>
                  <a:cubicBezTo>
                    <a:pt x="227" y="22"/>
                    <a:pt x="214" y="4"/>
                    <a:pt x="195" y="1"/>
                  </a:cubicBezTo>
                  <a:cubicBezTo>
                    <a:pt x="194" y="1"/>
                    <a:pt x="192" y="1"/>
                    <a:pt x="190" y="1"/>
                  </a:cubicBezTo>
                  <a:close/>
                </a:path>
              </a:pathLst>
            </a:custGeom>
            <a:solidFill>
              <a:srgbClr val="FFF0E4">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42"/>
            <p:cNvSpPr/>
            <p:nvPr/>
          </p:nvSpPr>
          <p:spPr>
            <a:xfrm>
              <a:off x="407569" y="4391290"/>
              <a:ext cx="9688" cy="47067"/>
            </a:xfrm>
            <a:custGeom>
              <a:avLst/>
              <a:gdLst/>
              <a:ahLst/>
              <a:cxnLst/>
              <a:rect l="l" t="t" r="r" b="b"/>
              <a:pathLst>
                <a:path w="409" h="1987" extrusionOk="0">
                  <a:moveTo>
                    <a:pt x="374" y="1"/>
                  </a:moveTo>
                  <a:cubicBezTo>
                    <a:pt x="355" y="1"/>
                    <a:pt x="339" y="13"/>
                    <a:pt x="334" y="30"/>
                  </a:cubicBezTo>
                  <a:lnTo>
                    <a:pt x="3" y="1941"/>
                  </a:lnTo>
                  <a:cubicBezTo>
                    <a:pt x="1" y="1962"/>
                    <a:pt x="14" y="1981"/>
                    <a:pt x="35" y="1986"/>
                  </a:cubicBezTo>
                  <a:cubicBezTo>
                    <a:pt x="37" y="1986"/>
                    <a:pt x="39" y="1986"/>
                    <a:pt x="40" y="1986"/>
                  </a:cubicBezTo>
                  <a:cubicBezTo>
                    <a:pt x="58" y="1986"/>
                    <a:pt x="76" y="1974"/>
                    <a:pt x="78" y="1957"/>
                  </a:cubicBezTo>
                  <a:lnTo>
                    <a:pt x="408" y="44"/>
                  </a:lnTo>
                  <a:lnTo>
                    <a:pt x="408" y="38"/>
                  </a:lnTo>
                  <a:cubicBezTo>
                    <a:pt x="408" y="20"/>
                    <a:pt x="395" y="4"/>
                    <a:pt x="379" y="1"/>
                  </a:cubicBezTo>
                  <a:cubicBezTo>
                    <a:pt x="377" y="1"/>
                    <a:pt x="375" y="1"/>
                    <a:pt x="374" y="1"/>
                  </a:cubicBezTo>
                  <a:close/>
                </a:path>
              </a:pathLst>
            </a:custGeom>
            <a:solidFill>
              <a:srgbClr val="FFF0E4">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42"/>
            <p:cNvSpPr/>
            <p:nvPr/>
          </p:nvSpPr>
          <p:spPr>
            <a:xfrm>
              <a:off x="613484" y="4472585"/>
              <a:ext cx="14355" cy="37947"/>
            </a:xfrm>
            <a:custGeom>
              <a:avLst/>
              <a:gdLst/>
              <a:ahLst/>
              <a:cxnLst/>
              <a:rect l="l" t="t" r="r" b="b"/>
              <a:pathLst>
                <a:path w="606" h="1602" extrusionOk="0">
                  <a:moveTo>
                    <a:pt x="0" y="0"/>
                  </a:moveTo>
                  <a:lnTo>
                    <a:pt x="0" y="1601"/>
                  </a:lnTo>
                  <a:lnTo>
                    <a:pt x="605" y="1601"/>
                  </a:lnTo>
                  <a:lnTo>
                    <a:pt x="605" y="0"/>
                  </a:ln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42"/>
            <p:cNvSpPr/>
            <p:nvPr/>
          </p:nvSpPr>
          <p:spPr>
            <a:xfrm>
              <a:off x="441537" y="4472585"/>
              <a:ext cx="14331" cy="37947"/>
            </a:xfrm>
            <a:custGeom>
              <a:avLst/>
              <a:gdLst/>
              <a:ahLst/>
              <a:cxnLst/>
              <a:rect l="l" t="t" r="r" b="b"/>
              <a:pathLst>
                <a:path w="605" h="1602" extrusionOk="0">
                  <a:moveTo>
                    <a:pt x="0" y="0"/>
                  </a:moveTo>
                  <a:lnTo>
                    <a:pt x="0" y="1601"/>
                  </a:lnTo>
                  <a:lnTo>
                    <a:pt x="605" y="1601"/>
                  </a:lnTo>
                  <a:lnTo>
                    <a:pt x="605" y="0"/>
                  </a:ln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42"/>
            <p:cNvSpPr/>
            <p:nvPr/>
          </p:nvSpPr>
          <p:spPr>
            <a:xfrm>
              <a:off x="571012" y="4538081"/>
              <a:ext cx="101738" cy="56826"/>
            </a:xfrm>
            <a:custGeom>
              <a:avLst/>
              <a:gdLst/>
              <a:ahLst/>
              <a:cxnLst/>
              <a:rect l="l" t="t" r="r" b="b"/>
              <a:pathLst>
                <a:path w="4295" h="2399" extrusionOk="0">
                  <a:moveTo>
                    <a:pt x="1" y="1"/>
                  </a:moveTo>
                  <a:lnTo>
                    <a:pt x="1" y="2398"/>
                  </a:lnTo>
                  <a:cubicBezTo>
                    <a:pt x="2411" y="2334"/>
                    <a:pt x="4295" y="1516"/>
                    <a:pt x="4295" y="1199"/>
                  </a:cubicBezTo>
                  <a:cubicBezTo>
                    <a:pt x="4295" y="882"/>
                    <a:pt x="2411" y="6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42"/>
            <p:cNvSpPr/>
            <p:nvPr/>
          </p:nvSpPr>
          <p:spPr>
            <a:xfrm>
              <a:off x="571012" y="4538152"/>
              <a:ext cx="101738" cy="28614"/>
            </a:xfrm>
            <a:custGeom>
              <a:avLst/>
              <a:gdLst/>
              <a:ahLst/>
              <a:cxnLst/>
              <a:rect l="l" t="t" r="r" b="b"/>
              <a:pathLst>
                <a:path w="4295" h="1208" extrusionOk="0">
                  <a:moveTo>
                    <a:pt x="1" y="0"/>
                  </a:moveTo>
                  <a:lnTo>
                    <a:pt x="1" y="1207"/>
                  </a:lnTo>
                  <a:lnTo>
                    <a:pt x="4295" y="1207"/>
                  </a:lnTo>
                  <a:lnTo>
                    <a:pt x="4295" y="1199"/>
                  </a:lnTo>
                  <a:cubicBezTo>
                    <a:pt x="4295" y="885"/>
                    <a:pt x="2411" y="64"/>
                    <a:pt x="1"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42"/>
            <p:cNvSpPr/>
            <p:nvPr/>
          </p:nvSpPr>
          <p:spPr>
            <a:xfrm>
              <a:off x="571012" y="4555184"/>
              <a:ext cx="33968" cy="24138"/>
            </a:xfrm>
            <a:custGeom>
              <a:avLst/>
              <a:gdLst/>
              <a:ahLst/>
              <a:cxnLst/>
              <a:rect l="l" t="t" r="r" b="b"/>
              <a:pathLst>
                <a:path w="1434" h="1019" extrusionOk="0">
                  <a:moveTo>
                    <a:pt x="1" y="1"/>
                  </a:moveTo>
                  <a:lnTo>
                    <a:pt x="1" y="1018"/>
                  </a:lnTo>
                  <a:cubicBezTo>
                    <a:pt x="461" y="986"/>
                    <a:pt x="1434" y="877"/>
                    <a:pt x="1434" y="525"/>
                  </a:cubicBezTo>
                  <a:cubicBezTo>
                    <a:pt x="1434" y="171"/>
                    <a:pt x="461" y="41"/>
                    <a:pt x="1" y="1"/>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42"/>
            <p:cNvSpPr/>
            <p:nvPr/>
          </p:nvSpPr>
          <p:spPr>
            <a:xfrm>
              <a:off x="468469" y="4555326"/>
              <a:ext cx="101738" cy="21414"/>
            </a:xfrm>
            <a:custGeom>
              <a:avLst/>
              <a:gdLst/>
              <a:ahLst/>
              <a:cxnLst/>
              <a:rect l="l" t="t" r="r" b="b"/>
              <a:pathLst>
                <a:path w="4295" h="904" extrusionOk="0">
                  <a:moveTo>
                    <a:pt x="1699" y="1"/>
                  </a:moveTo>
                  <a:cubicBezTo>
                    <a:pt x="1214" y="1"/>
                    <a:pt x="793" y="16"/>
                    <a:pt x="573" y="56"/>
                  </a:cubicBezTo>
                  <a:cubicBezTo>
                    <a:pt x="163" y="128"/>
                    <a:pt x="1" y="240"/>
                    <a:pt x="1" y="431"/>
                  </a:cubicBezTo>
                  <a:cubicBezTo>
                    <a:pt x="1" y="621"/>
                    <a:pt x="152" y="746"/>
                    <a:pt x="552" y="802"/>
                  </a:cubicBezTo>
                  <a:cubicBezTo>
                    <a:pt x="942" y="858"/>
                    <a:pt x="1701" y="904"/>
                    <a:pt x="2569" y="904"/>
                  </a:cubicBezTo>
                  <a:cubicBezTo>
                    <a:pt x="2982" y="904"/>
                    <a:pt x="3421" y="893"/>
                    <a:pt x="3855" y="868"/>
                  </a:cubicBezTo>
                  <a:cubicBezTo>
                    <a:pt x="4274" y="844"/>
                    <a:pt x="4023" y="487"/>
                    <a:pt x="4023" y="487"/>
                  </a:cubicBezTo>
                  <a:cubicBezTo>
                    <a:pt x="4023" y="487"/>
                    <a:pt x="4295" y="96"/>
                    <a:pt x="3855" y="69"/>
                  </a:cubicBezTo>
                  <a:cubicBezTo>
                    <a:pt x="3317" y="35"/>
                    <a:pt x="2435" y="1"/>
                    <a:pt x="1699" y="1"/>
                  </a:cubicBez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42"/>
            <p:cNvSpPr/>
            <p:nvPr/>
          </p:nvSpPr>
          <p:spPr>
            <a:xfrm>
              <a:off x="468469" y="4565274"/>
              <a:ext cx="97403" cy="11536"/>
            </a:xfrm>
            <a:custGeom>
              <a:avLst/>
              <a:gdLst/>
              <a:ahLst/>
              <a:cxnLst/>
              <a:rect l="l" t="t" r="r" b="b"/>
              <a:pathLst>
                <a:path w="4112" h="487" extrusionOk="0">
                  <a:moveTo>
                    <a:pt x="1" y="1"/>
                  </a:moveTo>
                  <a:lnTo>
                    <a:pt x="1" y="14"/>
                  </a:lnTo>
                  <a:cubicBezTo>
                    <a:pt x="1" y="206"/>
                    <a:pt x="152" y="326"/>
                    <a:pt x="552" y="384"/>
                  </a:cubicBezTo>
                  <a:cubicBezTo>
                    <a:pt x="942" y="440"/>
                    <a:pt x="1701" y="486"/>
                    <a:pt x="2567" y="486"/>
                  </a:cubicBezTo>
                  <a:cubicBezTo>
                    <a:pt x="2980" y="486"/>
                    <a:pt x="3417" y="476"/>
                    <a:pt x="3850" y="451"/>
                  </a:cubicBezTo>
                  <a:cubicBezTo>
                    <a:pt x="4087" y="438"/>
                    <a:pt x="4111" y="318"/>
                    <a:pt x="4087" y="214"/>
                  </a:cubicBezTo>
                  <a:lnTo>
                    <a:pt x="4087" y="214"/>
                  </a:lnTo>
                  <a:cubicBezTo>
                    <a:pt x="3528" y="247"/>
                    <a:pt x="2965" y="260"/>
                    <a:pt x="2449" y="260"/>
                  </a:cubicBezTo>
                  <a:cubicBezTo>
                    <a:pt x="1619" y="260"/>
                    <a:pt x="908" y="225"/>
                    <a:pt x="525" y="179"/>
                  </a:cubicBezTo>
                  <a:cubicBezTo>
                    <a:pt x="254" y="145"/>
                    <a:pt x="91" y="86"/>
                    <a:pt x="1" y="1"/>
                  </a:cubicBezTo>
                  <a:close/>
                </a:path>
              </a:pathLst>
            </a:custGeom>
            <a:solidFill>
              <a:srgbClr val="000000">
                <a:alpha val="29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42"/>
            <p:cNvSpPr/>
            <p:nvPr/>
          </p:nvSpPr>
          <p:spPr>
            <a:xfrm>
              <a:off x="559785" y="4556960"/>
              <a:ext cx="39582" cy="18950"/>
            </a:xfrm>
            <a:custGeom>
              <a:avLst/>
              <a:gdLst/>
              <a:ahLst/>
              <a:cxnLst/>
              <a:rect l="l" t="t" r="r" b="b"/>
              <a:pathLst>
                <a:path w="1671" h="800" extrusionOk="0">
                  <a:moveTo>
                    <a:pt x="0" y="0"/>
                  </a:moveTo>
                  <a:lnTo>
                    <a:pt x="0" y="799"/>
                  </a:lnTo>
                  <a:cubicBezTo>
                    <a:pt x="0" y="799"/>
                    <a:pt x="1668" y="783"/>
                    <a:pt x="1668" y="429"/>
                  </a:cubicBezTo>
                  <a:cubicBezTo>
                    <a:pt x="1671" y="77"/>
                    <a:pt x="0" y="0"/>
                    <a:pt x="0" y="0"/>
                  </a:cubicBezTo>
                  <a:close/>
                </a:path>
              </a:pathLst>
            </a:custGeom>
            <a:solidFill>
              <a:srgbClr val="C2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42"/>
            <p:cNvSpPr/>
            <p:nvPr/>
          </p:nvSpPr>
          <p:spPr>
            <a:xfrm>
              <a:off x="559785" y="4563261"/>
              <a:ext cx="39511" cy="12649"/>
            </a:xfrm>
            <a:custGeom>
              <a:avLst/>
              <a:gdLst/>
              <a:ahLst/>
              <a:cxnLst/>
              <a:rect l="l" t="t" r="r" b="b"/>
              <a:pathLst>
                <a:path w="1668" h="534" extrusionOk="0">
                  <a:moveTo>
                    <a:pt x="1527" y="1"/>
                  </a:moveTo>
                  <a:cubicBezTo>
                    <a:pt x="1553" y="27"/>
                    <a:pt x="1567" y="57"/>
                    <a:pt x="1567" y="86"/>
                  </a:cubicBezTo>
                  <a:cubicBezTo>
                    <a:pt x="1567" y="363"/>
                    <a:pt x="365" y="384"/>
                    <a:pt x="0" y="384"/>
                  </a:cubicBezTo>
                  <a:lnTo>
                    <a:pt x="0" y="533"/>
                  </a:lnTo>
                  <a:cubicBezTo>
                    <a:pt x="0" y="533"/>
                    <a:pt x="1668" y="517"/>
                    <a:pt x="1668" y="163"/>
                  </a:cubicBezTo>
                  <a:cubicBezTo>
                    <a:pt x="1668" y="99"/>
                    <a:pt x="1615" y="46"/>
                    <a:pt x="1527" y="1"/>
                  </a:cubicBezTo>
                  <a:close/>
                </a:path>
              </a:pathLst>
            </a:custGeom>
            <a:solidFill>
              <a:srgbClr val="000000">
                <a:alpha val="29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42"/>
            <p:cNvSpPr/>
            <p:nvPr/>
          </p:nvSpPr>
          <p:spPr>
            <a:xfrm>
              <a:off x="571012" y="4538010"/>
              <a:ext cx="101738" cy="56755"/>
            </a:xfrm>
            <a:custGeom>
              <a:avLst/>
              <a:gdLst/>
              <a:ahLst/>
              <a:cxnLst/>
              <a:rect l="l" t="t" r="r" b="b"/>
              <a:pathLst>
                <a:path w="4295" h="2396" extrusionOk="0">
                  <a:moveTo>
                    <a:pt x="1" y="1"/>
                  </a:moveTo>
                  <a:lnTo>
                    <a:pt x="1" y="52"/>
                  </a:lnTo>
                  <a:cubicBezTo>
                    <a:pt x="2363" y="132"/>
                    <a:pt x="4188" y="899"/>
                    <a:pt x="4188" y="1202"/>
                  </a:cubicBezTo>
                  <a:cubicBezTo>
                    <a:pt x="4188" y="1506"/>
                    <a:pt x="2363" y="2271"/>
                    <a:pt x="1" y="2351"/>
                  </a:cubicBezTo>
                  <a:lnTo>
                    <a:pt x="1" y="2396"/>
                  </a:lnTo>
                  <a:cubicBezTo>
                    <a:pt x="2417" y="2332"/>
                    <a:pt x="4295" y="1517"/>
                    <a:pt x="4295" y="1200"/>
                  </a:cubicBezTo>
                  <a:cubicBezTo>
                    <a:pt x="4295" y="883"/>
                    <a:pt x="2411" y="65"/>
                    <a:pt x="1" y="1"/>
                  </a:cubicBezTo>
                  <a:close/>
                </a:path>
              </a:pathLst>
            </a:custGeom>
            <a:solidFill>
              <a:srgbClr val="B2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42"/>
            <p:cNvSpPr/>
            <p:nvPr/>
          </p:nvSpPr>
          <p:spPr>
            <a:xfrm>
              <a:off x="475860" y="4559803"/>
              <a:ext cx="38634" cy="5946"/>
            </a:xfrm>
            <a:custGeom>
              <a:avLst/>
              <a:gdLst/>
              <a:ahLst/>
              <a:cxnLst/>
              <a:rect l="l" t="t" r="r" b="b"/>
              <a:pathLst>
                <a:path w="1631" h="251" extrusionOk="0">
                  <a:moveTo>
                    <a:pt x="815" y="0"/>
                  </a:moveTo>
                  <a:cubicBezTo>
                    <a:pt x="365" y="0"/>
                    <a:pt x="0" y="29"/>
                    <a:pt x="0" y="139"/>
                  </a:cubicBezTo>
                  <a:cubicBezTo>
                    <a:pt x="0" y="250"/>
                    <a:pt x="365" y="250"/>
                    <a:pt x="815" y="250"/>
                  </a:cubicBezTo>
                  <a:cubicBezTo>
                    <a:pt x="1266" y="250"/>
                    <a:pt x="1631" y="216"/>
                    <a:pt x="1631" y="139"/>
                  </a:cubicBezTo>
                  <a:cubicBezTo>
                    <a:pt x="1631" y="64"/>
                    <a:pt x="1266" y="0"/>
                    <a:pt x="815" y="0"/>
                  </a:cubicBezTo>
                  <a:close/>
                </a:path>
              </a:pathLst>
            </a:custGeom>
            <a:solidFill>
              <a:srgbClr val="000000">
                <a:alpha val="29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42"/>
            <p:cNvSpPr/>
            <p:nvPr/>
          </p:nvSpPr>
          <p:spPr>
            <a:xfrm>
              <a:off x="534297" y="4550967"/>
              <a:ext cx="14331" cy="31125"/>
            </a:xfrm>
            <a:custGeom>
              <a:avLst/>
              <a:gdLst/>
              <a:ahLst/>
              <a:cxnLst/>
              <a:rect l="l" t="t" r="r" b="b"/>
              <a:pathLst>
                <a:path w="605" h="1314" extrusionOk="0">
                  <a:moveTo>
                    <a:pt x="0" y="0"/>
                  </a:moveTo>
                  <a:lnTo>
                    <a:pt x="0" y="1313"/>
                  </a:lnTo>
                  <a:lnTo>
                    <a:pt x="605" y="1313"/>
                  </a:lnTo>
                  <a:lnTo>
                    <a:pt x="605" y="0"/>
                  </a:ln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42"/>
            <p:cNvSpPr/>
            <p:nvPr/>
          </p:nvSpPr>
          <p:spPr>
            <a:xfrm>
              <a:off x="508549" y="4438120"/>
              <a:ext cx="131892" cy="17955"/>
            </a:xfrm>
            <a:custGeom>
              <a:avLst/>
              <a:gdLst/>
              <a:ahLst/>
              <a:cxnLst/>
              <a:rect l="l" t="t" r="r" b="b"/>
              <a:pathLst>
                <a:path w="5568" h="758" extrusionOk="0">
                  <a:moveTo>
                    <a:pt x="344" y="1"/>
                  </a:moveTo>
                  <a:cubicBezTo>
                    <a:pt x="155" y="1"/>
                    <a:pt x="0" y="153"/>
                    <a:pt x="0" y="387"/>
                  </a:cubicBezTo>
                  <a:cubicBezTo>
                    <a:pt x="0" y="624"/>
                    <a:pt x="179" y="757"/>
                    <a:pt x="331" y="757"/>
                  </a:cubicBezTo>
                  <a:cubicBezTo>
                    <a:pt x="480" y="757"/>
                    <a:pt x="2295" y="743"/>
                    <a:pt x="3768" y="743"/>
                  </a:cubicBezTo>
                  <a:cubicBezTo>
                    <a:pt x="4505" y="743"/>
                    <a:pt x="5157" y="747"/>
                    <a:pt x="5472" y="757"/>
                  </a:cubicBezTo>
                  <a:cubicBezTo>
                    <a:pt x="5568" y="757"/>
                    <a:pt x="5568" y="1"/>
                    <a:pt x="5472" y="1"/>
                  </a:cubicBezTo>
                  <a:close/>
                </a:path>
              </a:pathLst>
            </a:custGeom>
            <a:solidFill>
              <a:srgbClr val="E2B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42"/>
            <p:cNvSpPr/>
            <p:nvPr/>
          </p:nvSpPr>
          <p:spPr>
            <a:xfrm>
              <a:off x="508549" y="4444066"/>
              <a:ext cx="131276" cy="12010"/>
            </a:xfrm>
            <a:custGeom>
              <a:avLst/>
              <a:gdLst/>
              <a:ahLst/>
              <a:cxnLst/>
              <a:rect l="l" t="t" r="r" b="b"/>
              <a:pathLst>
                <a:path w="5542" h="507" extrusionOk="0">
                  <a:moveTo>
                    <a:pt x="21" y="0"/>
                  </a:moveTo>
                  <a:cubicBezTo>
                    <a:pt x="8" y="43"/>
                    <a:pt x="0" y="88"/>
                    <a:pt x="0" y="136"/>
                  </a:cubicBezTo>
                  <a:cubicBezTo>
                    <a:pt x="0" y="373"/>
                    <a:pt x="176" y="506"/>
                    <a:pt x="331" y="506"/>
                  </a:cubicBezTo>
                  <a:cubicBezTo>
                    <a:pt x="483" y="506"/>
                    <a:pt x="2384" y="489"/>
                    <a:pt x="3876" y="489"/>
                  </a:cubicBezTo>
                  <a:cubicBezTo>
                    <a:pt x="4568" y="489"/>
                    <a:pt x="5172" y="493"/>
                    <a:pt x="5472" y="504"/>
                  </a:cubicBezTo>
                  <a:cubicBezTo>
                    <a:pt x="5512" y="504"/>
                    <a:pt x="5536" y="384"/>
                    <a:pt x="5541" y="240"/>
                  </a:cubicBezTo>
                  <a:cubicBezTo>
                    <a:pt x="5176" y="233"/>
                    <a:pt x="4604" y="231"/>
                    <a:pt x="3970" y="231"/>
                  </a:cubicBezTo>
                  <a:cubicBezTo>
                    <a:pt x="2421" y="231"/>
                    <a:pt x="503" y="245"/>
                    <a:pt x="346" y="245"/>
                  </a:cubicBezTo>
                  <a:cubicBezTo>
                    <a:pt x="219" y="245"/>
                    <a:pt x="72" y="160"/>
                    <a:pt x="21" y="0"/>
                  </a:cubicBezTo>
                  <a:close/>
                </a:path>
              </a:pathLst>
            </a:custGeom>
            <a:solidFill>
              <a:srgbClr val="000000">
                <a:alpha val="29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42"/>
            <p:cNvSpPr/>
            <p:nvPr/>
          </p:nvSpPr>
          <p:spPr>
            <a:xfrm>
              <a:off x="667492" y="4434922"/>
              <a:ext cx="42993" cy="24327"/>
            </a:xfrm>
            <a:custGeom>
              <a:avLst/>
              <a:gdLst/>
              <a:ahLst/>
              <a:cxnLst/>
              <a:rect l="l" t="t" r="r" b="b"/>
              <a:pathLst>
                <a:path w="1815" h="1027" extrusionOk="0">
                  <a:moveTo>
                    <a:pt x="1372" y="1"/>
                  </a:moveTo>
                  <a:cubicBezTo>
                    <a:pt x="968" y="1"/>
                    <a:pt x="508" y="22"/>
                    <a:pt x="1" y="64"/>
                  </a:cubicBezTo>
                  <a:lnTo>
                    <a:pt x="1" y="962"/>
                  </a:lnTo>
                  <a:cubicBezTo>
                    <a:pt x="466" y="1001"/>
                    <a:pt x="926" y="1026"/>
                    <a:pt x="1380" y="1026"/>
                  </a:cubicBezTo>
                  <a:cubicBezTo>
                    <a:pt x="1506" y="1026"/>
                    <a:pt x="1631" y="1024"/>
                    <a:pt x="1756" y="1020"/>
                  </a:cubicBezTo>
                  <a:cubicBezTo>
                    <a:pt x="1756" y="1020"/>
                    <a:pt x="1815" y="797"/>
                    <a:pt x="1815" y="522"/>
                  </a:cubicBezTo>
                  <a:cubicBezTo>
                    <a:pt x="1815" y="250"/>
                    <a:pt x="1756" y="8"/>
                    <a:pt x="1756" y="8"/>
                  </a:cubicBezTo>
                  <a:cubicBezTo>
                    <a:pt x="1634" y="3"/>
                    <a:pt x="1506" y="1"/>
                    <a:pt x="1372" y="1"/>
                  </a:cubicBezTo>
                  <a:close/>
                </a:path>
              </a:pathLst>
            </a:custGeom>
            <a:solidFill>
              <a:srgbClr val="58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42"/>
            <p:cNvSpPr/>
            <p:nvPr/>
          </p:nvSpPr>
          <p:spPr>
            <a:xfrm>
              <a:off x="638167" y="4436367"/>
              <a:ext cx="30817" cy="21532"/>
            </a:xfrm>
            <a:custGeom>
              <a:avLst/>
              <a:gdLst/>
              <a:ahLst/>
              <a:cxnLst/>
              <a:rect l="l" t="t" r="r" b="b"/>
              <a:pathLst>
                <a:path w="1301" h="909" extrusionOk="0">
                  <a:moveTo>
                    <a:pt x="1273" y="0"/>
                  </a:moveTo>
                  <a:lnTo>
                    <a:pt x="0" y="75"/>
                  </a:lnTo>
                  <a:lnTo>
                    <a:pt x="0" y="831"/>
                  </a:lnTo>
                  <a:lnTo>
                    <a:pt x="1273" y="909"/>
                  </a:lnTo>
                  <a:cubicBezTo>
                    <a:pt x="1273" y="909"/>
                    <a:pt x="1300" y="709"/>
                    <a:pt x="1300" y="461"/>
                  </a:cubicBezTo>
                  <a:cubicBezTo>
                    <a:pt x="1300" y="216"/>
                    <a:pt x="1273" y="0"/>
                    <a:pt x="1273"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42"/>
            <p:cNvSpPr/>
            <p:nvPr/>
          </p:nvSpPr>
          <p:spPr>
            <a:xfrm>
              <a:off x="638167" y="4449987"/>
              <a:ext cx="30675" cy="7912"/>
            </a:xfrm>
            <a:custGeom>
              <a:avLst/>
              <a:gdLst/>
              <a:ahLst/>
              <a:cxnLst/>
              <a:rect l="l" t="t" r="r" b="b"/>
              <a:pathLst>
                <a:path w="1295" h="334" extrusionOk="0">
                  <a:moveTo>
                    <a:pt x="0" y="1"/>
                  </a:moveTo>
                  <a:lnTo>
                    <a:pt x="0" y="256"/>
                  </a:lnTo>
                  <a:lnTo>
                    <a:pt x="1271" y="334"/>
                  </a:lnTo>
                  <a:cubicBezTo>
                    <a:pt x="1271" y="334"/>
                    <a:pt x="1289" y="214"/>
                    <a:pt x="1295" y="46"/>
                  </a:cubicBezTo>
                  <a:lnTo>
                    <a:pt x="0" y="1"/>
                  </a:lnTo>
                  <a:close/>
                </a:path>
              </a:pathLst>
            </a:custGeom>
            <a:solidFill>
              <a:srgbClr val="000000">
                <a:alpha val="29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42"/>
            <p:cNvSpPr/>
            <p:nvPr/>
          </p:nvSpPr>
          <p:spPr>
            <a:xfrm>
              <a:off x="514162" y="4440962"/>
              <a:ext cx="33020" cy="5069"/>
            </a:xfrm>
            <a:custGeom>
              <a:avLst/>
              <a:gdLst/>
              <a:ahLst/>
              <a:cxnLst/>
              <a:rect l="l" t="t" r="r" b="b"/>
              <a:pathLst>
                <a:path w="1394" h="214" extrusionOk="0">
                  <a:moveTo>
                    <a:pt x="696" y="1"/>
                  </a:moveTo>
                  <a:cubicBezTo>
                    <a:pt x="315" y="1"/>
                    <a:pt x="0" y="27"/>
                    <a:pt x="0" y="121"/>
                  </a:cubicBezTo>
                  <a:cubicBezTo>
                    <a:pt x="0" y="214"/>
                    <a:pt x="309" y="214"/>
                    <a:pt x="696" y="214"/>
                  </a:cubicBezTo>
                  <a:cubicBezTo>
                    <a:pt x="1079" y="214"/>
                    <a:pt x="1394" y="187"/>
                    <a:pt x="1394" y="121"/>
                  </a:cubicBezTo>
                  <a:cubicBezTo>
                    <a:pt x="1394" y="54"/>
                    <a:pt x="1079" y="1"/>
                    <a:pt x="696" y="1"/>
                  </a:cubicBezTo>
                  <a:close/>
                </a:path>
              </a:pathLst>
            </a:custGeom>
            <a:solidFill>
              <a:srgbClr val="FFF0E4">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42"/>
            <p:cNvSpPr/>
            <p:nvPr/>
          </p:nvSpPr>
          <p:spPr>
            <a:xfrm>
              <a:off x="689024" y="4437196"/>
              <a:ext cx="20774" cy="2345"/>
            </a:xfrm>
            <a:custGeom>
              <a:avLst/>
              <a:gdLst/>
              <a:ahLst/>
              <a:cxnLst/>
              <a:rect l="l" t="t" r="r" b="b"/>
              <a:pathLst>
                <a:path w="877" h="99" extrusionOk="0">
                  <a:moveTo>
                    <a:pt x="595" y="1"/>
                  </a:moveTo>
                  <a:cubicBezTo>
                    <a:pt x="389" y="1"/>
                    <a:pt x="194" y="8"/>
                    <a:pt x="45" y="13"/>
                  </a:cubicBezTo>
                  <a:cubicBezTo>
                    <a:pt x="21" y="13"/>
                    <a:pt x="0" y="35"/>
                    <a:pt x="6" y="59"/>
                  </a:cubicBezTo>
                  <a:cubicBezTo>
                    <a:pt x="6" y="80"/>
                    <a:pt x="24" y="98"/>
                    <a:pt x="48" y="98"/>
                  </a:cubicBezTo>
                  <a:cubicBezTo>
                    <a:pt x="174" y="91"/>
                    <a:pt x="376" y="83"/>
                    <a:pt x="597" y="83"/>
                  </a:cubicBezTo>
                  <a:cubicBezTo>
                    <a:pt x="688" y="83"/>
                    <a:pt x="783" y="85"/>
                    <a:pt x="877" y="88"/>
                  </a:cubicBezTo>
                  <a:cubicBezTo>
                    <a:pt x="874" y="59"/>
                    <a:pt x="866" y="27"/>
                    <a:pt x="863" y="5"/>
                  </a:cubicBezTo>
                  <a:cubicBezTo>
                    <a:pt x="774" y="2"/>
                    <a:pt x="683" y="1"/>
                    <a:pt x="595" y="1"/>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42"/>
            <p:cNvSpPr/>
            <p:nvPr/>
          </p:nvSpPr>
          <p:spPr>
            <a:xfrm>
              <a:off x="679478" y="4442076"/>
              <a:ext cx="30960" cy="2819"/>
            </a:xfrm>
            <a:custGeom>
              <a:avLst/>
              <a:gdLst/>
              <a:ahLst/>
              <a:cxnLst/>
              <a:rect l="l" t="t" r="r" b="b"/>
              <a:pathLst>
                <a:path w="1307" h="119" extrusionOk="0">
                  <a:moveTo>
                    <a:pt x="985" y="0"/>
                  </a:moveTo>
                  <a:cubicBezTo>
                    <a:pt x="679" y="0"/>
                    <a:pt x="377" y="12"/>
                    <a:pt x="44" y="34"/>
                  </a:cubicBezTo>
                  <a:cubicBezTo>
                    <a:pt x="22" y="34"/>
                    <a:pt x="1" y="55"/>
                    <a:pt x="4" y="79"/>
                  </a:cubicBezTo>
                  <a:cubicBezTo>
                    <a:pt x="4" y="100"/>
                    <a:pt x="25" y="119"/>
                    <a:pt x="49" y="119"/>
                  </a:cubicBezTo>
                  <a:cubicBezTo>
                    <a:pt x="389" y="94"/>
                    <a:pt x="696" y="84"/>
                    <a:pt x="1011" y="84"/>
                  </a:cubicBezTo>
                  <a:cubicBezTo>
                    <a:pt x="1108" y="84"/>
                    <a:pt x="1206" y="85"/>
                    <a:pt x="1306" y="87"/>
                  </a:cubicBezTo>
                  <a:cubicBezTo>
                    <a:pt x="1304" y="58"/>
                    <a:pt x="1304" y="31"/>
                    <a:pt x="1301" y="4"/>
                  </a:cubicBezTo>
                  <a:cubicBezTo>
                    <a:pt x="1194" y="2"/>
                    <a:pt x="1089" y="0"/>
                    <a:pt x="985" y="0"/>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42"/>
            <p:cNvSpPr/>
            <p:nvPr/>
          </p:nvSpPr>
          <p:spPr>
            <a:xfrm>
              <a:off x="590768" y="4434022"/>
              <a:ext cx="14355" cy="26151"/>
            </a:xfrm>
            <a:custGeom>
              <a:avLst/>
              <a:gdLst/>
              <a:ahLst/>
              <a:cxnLst/>
              <a:rect l="l" t="t" r="r" b="b"/>
              <a:pathLst>
                <a:path w="606" h="1104" extrusionOk="0">
                  <a:moveTo>
                    <a:pt x="0" y="1"/>
                  </a:moveTo>
                  <a:lnTo>
                    <a:pt x="0" y="1104"/>
                  </a:lnTo>
                  <a:lnTo>
                    <a:pt x="605" y="1104"/>
                  </a:lnTo>
                  <a:lnTo>
                    <a:pt x="605" y="1"/>
                  </a:ln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42"/>
            <p:cNvSpPr/>
            <p:nvPr/>
          </p:nvSpPr>
          <p:spPr>
            <a:xfrm>
              <a:off x="445682" y="4381128"/>
              <a:ext cx="30059" cy="18145"/>
            </a:xfrm>
            <a:custGeom>
              <a:avLst/>
              <a:gdLst/>
              <a:ahLst/>
              <a:cxnLst/>
              <a:rect l="l" t="t" r="r" b="b"/>
              <a:pathLst>
                <a:path w="1269" h="766" extrusionOk="0">
                  <a:moveTo>
                    <a:pt x="379" y="1"/>
                  </a:moveTo>
                  <a:cubicBezTo>
                    <a:pt x="318" y="1"/>
                    <a:pt x="250" y="15"/>
                    <a:pt x="187" y="49"/>
                  </a:cubicBezTo>
                  <a:cubicBezTo>
                    <a:pt x="73" y="113"/>
                    <a:pt x="6" y="222"/>
                    <a:pt x="1" y="364"/>
                  </a:cubicBezTo>
                  <a:cubicBezTo>
                    <a:pt x="9" y="377"/>
                    <a:pt x="9" y="382"/>
                    <a:pt x="9" y="388"/>
                  </a:cubicBezTo>
                  <a:cubicBezTo>
                    <a:pt x="9" y="515"/>
                    <a:pt x="75" y="633"/>
                    <a:pt x="187" y="702"/>
                  </a:cubicBezTo>
                  <a:cubicBezTo>
                    <a:pt x="254" y="744"/>
                    <a:pt x="332" y="766"/>
                    <a:pt x="409" y="766"/>
                  </a:cubicBezTo>
                  <a:cubicBezTo>
                    <a:pt x="473" y="766"/>
                    <a:pt x="537" y="751"/>
                    <a:pt x="595" y="721"/>
                  </a:cubicBezTo>
                  <a:cubicBezTo>
                    <a:pt x="704" y="659"/>
                    <a:pt x="781" y="550"/>
                    <a:pt x="797" y="428"/>
                  </a:cubicBezTo>
                  <a:lnTo>
                    <a:pt x="1226" y="428"/>
                  </a:lnTo>
                  <a:cubicBezTo>
                    <a:pt x="1250" y="428"/>
                    <a:pt x="1269" y="406"/>
                    <a:pt x="1269" y="382"/>
                  </a:cubicBezTo>
                  <a:cubicBezTo>
                    <a:pt x="1269" y="361"/>
                    <a:pt x="1250" y="340"/>
                    <a:pt x="1226" y="340"/>
                  </a:cubicBezTo>
                  <a:lnTo>
                    <a:pt x="757" y="340"/>
                  </a:lnTo>
                  <a:cubicBezTo>
                    <a:pt x="733" y="340"/>
                    <a:pt x="717" y="356"/>
                    <a:pt x="712" y="380"/>
                  </a:cubicBezTo>
                  <a:cubicBezTo>
                    <a:pt x="709" y="486"/>
                    <a:pt x="643" y="590"/>
                    <a:pt x="550" y="643"/>
                  </a:cubicBezTo>
                  <a:cubicBezTo>
                    <a:pt x="504" y="668"/>
                    <a:pt x="453" y="680"/>
                    <a:pt x="402" y="680"/>
                  </a:cubicBezTo>
                  <a:cubicBezTo>
                    <a:pt x="342" y="680"/>
                    <a:pt x="281" y="663"/>
                    <a:pt x="227" y="630"/>
                  </a:cubicBezTo>
                  <a:cubicBezTo>
                    <a:pt x="134" y="571"/>
                    <a:pt x="83" y="473"/>
                    <a:pt x="86" y="369"/>
                  </a:cubicBezTo>
                  <a:cubicBezTo>
                    <a:pt x="94" y="230"/>
                    <a:pt x="166" y="158"/>
                    <a:pt x="230" y="126"/>
                  </a:cubicBezTo>
                  <a:cubicBezTo>
                    <a:pt x="283" y="97"/>
                    <a:pt x="342" y="86"/>
                    <a:pt x="391" y="86"/>
                  </a:cubicBezTo>
                  <a:cubicBezTo>
                    <a:pt x="427" y="86"/>
                    <a:pt x="457" y="92"/>
                    <a:pt x="475" y="103"/>
                  </a:cubicBezTo>
                  <a:cubicBezTo>
                    <a:pt x="481" y="107"/>
                    <a:pt x="487" y="108"/>
                    <a:pt x="494" y="108"/>
                  </a:cubicBezTo>
                  <a:cubicBezTo>
                    <a:pt x="509" y="108"/>
                    <a:pt x="524" y="99"/>
                    <a:pt x="531" y="87"/>
                  </a:cubicBezTo>
                  <a:cubicBezTo>
                    <a:pt x="544" y="65"/>
                    <a:pt x="534" y="39"/>
                    <a:pt x="512" y="31"/>
                  </a:cubicBezTo>
                  <a:cubicBezTo>
                    <a:pt x="480" y="12"/>
                    <a:pt x="432" y="1"/>
                    <a:pt x="379" y="1"/>
                  </a:cubicBezTo>
                  <a:close/>
                </a:path>
              </a:pathLst>
            </a:custGeom>
            <a:solidFill>
              <a:srgbClr val="97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42"/>
            <p:cNvSpPr/>
            <p:nvPr/>
          </p:nvSpPr>
          <p:spPr>
            <a:xfrm>
              <a:off x="473325" y="4382904"/>
              <a:ext cx="142836" cy="14426"/>
            </a:xfrm>
            <a:custGeom>
              <a:avLst/>
              <a:gdLst/>
              <a:ahLst/>
              <a:cxnLst/>
              <a:rect l="l" t="t" r="r" b="b"/>
              <a:pathLst>
                <a:path w="6030" h="609" extrusionOk="0">
                  <a:moveTo>
                    <a:pt x="600" y="1"/>
                  </a:moveTo>
                  <a:cubicBezTo>
                    <a:pt x="355" y="1"/>
                    <a:pt x="1" y="155"/>
                    <a:pt x="1" y="302"/>
                  </a:cubicBezTo>
                  <a:cubicBezTo>
                    <a:pt x="1" y="448"/>
                    <a:pt x="312" y="608"/>
                    <a:pt x="600" y="608"/>
                  </a:cubicBezTo>
                  <a:lnTo>
                    <a:pt x="6029" y="608"/>
                  </a:lnTo>
                  <a:lnTo>
                    <a:pt x="6029" y="1"/>
                  </a:ln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42"/>
            <p:cNvSpPr/>
            <p:nvPr/>
          </p:nvSpPr>
          <p:spPr>
            <a:xfrm>
              <a:off x="473396" y="4383047"/>
              <a:ext cx="142812" cy="14331"/>
            </a:xfrm>
            <a:custGeom>
              <a:avLst/>
              <a:gdLst/>
              <a:ahLst/>
              <a:cxnLst/>
              <a:rect l="l" t="t" r="r" b="b"/>
              <a:pathLst>
                <a:path w="6029" h="605" extrusionOk="0">
                  <a:moveTo>
                    <a:pt x="600" y="0"/>
                  </a:moveTo>
                  <a:cubicBezTo>
                    <a:pt x="355" y="0"/>
                    <a:pt x="0" y="152"/>
                    <a:pt x="0" y="299"/>
                  </a:cubicBezTo>
                  <a:cubicBezTo>
                    <a:pt x="0" y="323"/>
                    <a:pt x="6" y="341"/>
                    <a:pt x="19" y="365"/>
                  </a:cubicBezTo>
                  <a:cubicBezTo>
                    <a:pt x="83" y="259"/>
                    <a:pt x="371" y="163"/>
                    <a:pt x="576" y="163"/>
                  </a:cubicBezTo>
                  <a:lnTo>
                    <a:pt x="5579" y="163"/>
                  </a:lnTo>
                  <a:lnTo>
                    <a:pt x="5581" y="605"/>
                  </a:lnTo>
                  <a:lnTo>
                    <a:pt x="6029" y="605"/>
                  </a:lnTo>
                  <a:lnTo>
                    <a:pt x="6029" y="0"/>
                  </a:lnTo>
                  <a:close/>
                </a:path>
              </a:pathLst>
            </a:custGeom>
            <a:solidFill>
              <a:srgbClr val="000000">
                <a:alpha val="29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42"/>
            <p:cNvSpPr/>
            <p:nvPr/>
          </p:nvSpPr>
          <p:spPr>
            <a:xfrm>
              <a:off x="611660" y="4360638"/>
              <a:ext cx="37805" cy="59029"/>
            </a:xfrm>
            <a:custGeom>
              <a:avLst/>
              <a:gdLst/>
              <a:ahLst/>
              <a:cxnLst/>
              <a:rect l="l" t="t" r="r" b="b"/>
              <a:pathLst>
                <a:path w="1596" h="2492" extrusionOk="0">
                  <a:moveTo>
                    <a:pt x="792" y="0"/>
                  </a:moveTo>
                  <a:cubicBezTo>
                    <a:pt x="466" y="0"/>
                    <a:pt x="140" y="18"/>
                    <a:pt x="93" y="54"/>
                  </a:cubicBezTo>
                  <a:cubicBezTo>
                    <a:pt x="0" y="123"/>
                    <a:pt x="16" y="2345"/>
                    <a:pt x="104" y="2430"/>
                  </a:cubicBezTo>
                  <a:cubicBezTo>
                    <a:pt x="145" y="2472"/>
                    <a:pt x="441" y="2491"/>
                    <a:pt x="750" y="2491"/>
                  </a:cubicBezTo>
                  <a:cubicBezTo>
                    <a:pt x="1089" y="2491"/>
                    <a:pt x="1444" y="2468"/>
                    <a:pt x="1495" y="2425"/>
                  </a:cubicBezTo>
                  <a:cubicBezTo>
                    <a:pt x="1596" y="2345"/>
                    <a:pt x="1559" y="131"/>
                    <a:pt x="1489" y="56"/>
                  </a:cubicBezTo>
                  <a:cubicBezTo>
                    <a:pt x="1456" y="19"/>
                    <a:pt x="1124" y="0"/>
                    <a:pt x="792" y="0"/>
                  </a:cubicBezTo>
                  <a:close/>
                </a:path>
              </a:pathLst>
            </a:custGeom>
            <a:solidFill>
              <a:srgbClr val="C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42"/>
            <p:cNvSpPr/>
            <p:nvPr/>
          </p:nvSpPr>
          <p:spPr>
            <a:xfrm>
              <a:off x="611660" y="4360757"/>
              <a:ext cx="11867" cy="58769"/>
            </a:xfrm>
            <a:custGeom>
              <a:avLst/>
              <a:gdLst/>
              <a:ahLst/>
              <a:cxnLst/>
              <a:rect l="l" t="t" r="r" b="b"/>
              <a:pathLst>
                <a:path w="501" h="2481" extrusionOk="0">
                  <a:moveTo>
                    <a:pt x="488" y="1"/>
                  </a:moveTo>
                  <a:lnTo>
                    <a:pt x="488" y="1"/>
                  </a:lnTo>
                  <a:cubicBezTo>
                    <a:pt x="283" y="9"/>
                    <a:pt x="123" y="25"/>
                    <a:pt x="93" y="49"/>
                  </a:cubicBezTo>
                  <a:cubicBezTo>
                    <a:pt x="0" y="118"/>
                    <a:pt x="16" y="2340"/>
                    <a:pt x="104" y="2425"/>
                  </a:cubicBezTo>
                  <a:cubicBezTo>
                    <a:pt x="133" y="2454"/>
                    <a:pt x="296" y="2476"/>
                    <a:pt x="501" y="2481"/>
                  </a:cubicBezTo>
                  <a:cubicBezTo>
                    <a:pt x="437" y="2100"/>
                    <a:pt x="426" y="411"/>
                    <a:pt x="488" y="1"/>
                  </a:cubicBezTo>
                  <a:close/>
                </a:path>
              </a:pathLst>
            </a:custGeom>
            <a:solidFill>
              <a:srgbClr val="000000">
                <a:alpha val="29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42"/>
            <p:cNvSpPr/>
            <p:nvPr/>
          </p:nvSpPr>
          <p:spPr>
            <a:xfrm>
              <a:off x="638853" y="4381910"/>
              <a:ext cx="6893" cy="32452"/>
            </a:xfrm>
            <a:custGeom>
              <a:avLst/>
              <a:gdLst/>
              <a:ahLst/>
              <a:cxnLst/>
              <a:rect l="l" t="t" r="r" b="b"/>
              <a:pathLst>
                <a:path w="291" h="1370" extrusionOk="0">
                  <a:moveTo>
                    <a:pt x="128" y="0"/>
                  </a:moveTo>
                  <a:cubicBezTo>
                    <a:pt x="38" y="0"/>
                    <a:pt x="0" y="307"/>
                    <a:pt x="0" y="688"/>
                  </a:cubicBezTo>
                  <a:cubicBezTo>
                    <a:pt x="0" y="1064"/>
                    <a:pt x="0" y="1370"/>
                    <a:pt x="129" y="1370"/>
                  </a:cubicBezTo>
                  <a:cubicBezTo>
                    <a:pt x="130" y="1370"/>
                    <a:pt x="130" y="1370"/>
                    <a:pt x="131" y="1370"/>
                  </a:cubicBezTo>
                  <a:cubicBezTo>
                    <a:pt x="259" y="1370"/>
                    <a:pt x="291" y="1063"/>
                    <a:pt x="291" y="682"/>
                  </a:cubicBezTo>
                  <a:cubicBezTo>
                    <a:pt x="291" y="307"/>
                    <a:pt x="219" y="0"/>
                    <a:pt x="128" y="0"/>
                  </a:cubicBezTo>
                  <a:close/>
                </a:path>
              </a:pathLst>
            </a:custGeom>
            <a:solidFill>
              <a:srgbClr val="FFF0E4">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42"/>
            <p:cNvSpPr/>
            <p:nvPr/>
          </p:nvSpPr>
          <p:spPr>
            <a:xfrm>
              <a:off x="639659" y="4367579"/>
              <a:ext cx="4761" cy="10304"/>
            </a:xfrm>
            <a:custGeom>
              <a:avLst/>
              <a:gdLst/>
              <a:ahLst/>
              <a:cxnLst/>
              <a:rect l="l" t="t" r="r" b="b"/>
              <a:pathLst>
                <a:path w="201" h="435" extrusionOk="0">
                  <a:moveTo>
                    <a:pt x="97" y="0"/>
                  </a:moveTo>
                  <a:cubicBezTo>
                    <a:pt x="95" y="0"/>
                    <a:pt x="93" y="0"/>
                    <a:pt x="92" y="1"/>
                  </a:cubicBezTo>
                  <a:cubicBezTo>
                    <a:pt x="25" y="3"/>
                    <a:pt x="1" y="99"/>
                    <a:pt x="4" y="219"/>
                  </a:cubicBezTo>
                  <a:cubicBezTo>
                    <a:pt x="6" y="339"/>
                    <a:pt x="52" y="435"/>
                    <a:pt x="97" y="435"/>
                  </a:cubicBezTo>
                  <a:cubicBezTo>
                    <a:pt x="147" y="432"/>
                    <a:pt x="201" y="336"/>
                    <a:pt x="198" y="216"/>
                  </a:cubicBezTo>
                  <a:cubicBezTo>
                    <a:pt x="193" y="99"/>
                    <a:pt x="160" y="0"/>
                    <a:pt x="97" y="0"/>
                  </a:cubicBezTo>
                  <a:close/>
                </a:path>
              </a:pathLst>
            </a:custGeom>
            <a:solidFill>
              <a:srgbClr val="FFF0E4">
                <a:alpha val="63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42"/>
            <p:cNvSpPr/>
            <p:nvPr/>
          </p:nvSpPr>
          <p:spPr>
            <a:xfrm>
              <a:off x="540858" y="4393516"/>
              <a:ext cx="15160" cy="1611"/>
            </a:xfrm>
            <a:custGeom>
              <a:avLst/>
              <a:gdLst/>
              <a:ahLst/>
              <a:cxnLst/>
              <a:rect l="l" t="t" r="r" b="b"/>
              <a:pathLst>
                <a:path w="640" h="68" extrusionOk="0">
                  <a:moveTo>
                    <a:pt x="32" y="0"/>
                  </a:moveTo>
                  <a:cubicBezTo>
                    <a:pt x="13" y="0"/>
                    <a:pt x="0" y="14"/>
                    <a:pt x="0" y="32"/>
                  </a:cubicBezTo>
                  <a:cubicBezTo>
                    <a:pt x="0" y="51"/>
                    <a:pt x="13" y="67"/>
                    <a:pt x="32" y="67"/>
                  </a:cubicBezTo>
                  <a:lnTo>
                    <a:pt x="605" y="67"/>
                  </a:lnTo>
                  <a:cubicBezTo>
                    <a:pt x="621" y="67"/>
                    <a:pt x="639" y="54"/>
                    <a:pt x="639" y="32"/>
                  </a:cubicBezTo>
                  <a:cubicBezTo>
                    <a:pt x="639" y="16"/>
                    <a:pt x="626" y="0"/>
                    <a:pt x="60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42"/>
            <p:cNvSpPr/>
            <p:nvPr/>
          </p:nvSpPr>
          <p:spPr>
            <a:xfrm>
              <a:off x="478252" y="4391124"/>
              <a:ext cx="14852" cy="4027"/>
            </a:xfrm>
            <a:custGeom>
              <a:avLst/>
              <a:gdLst/>
              <a:ahLst/>
              <a:cxnLst/>
              <a:rect l="l" t="t" r="r" b="b"/>
              <a:pathLst>
                <a:path w="627" h="170" extrusionOk="0">
                  <a:moveTo>
                    <a:pt x="29" y="0"/>
                  </a:moveTo>
                  <a:cubicBezTo>
                    <a:pt x="21" y="0"/>
                    <a:pt x="13" y="4"/>
                    <a:pt x="8" y="11"/>
                  </a:cubicBezTo>
                  <a:cubicBezTo>
                    <a:pt x="0" y="21"/>
                    <a:pt x="0" y="27"/>
                    <a:pt x="0" y="35"/>
                  </a:cubicBezTo>
                  <a:cubicBezTo>
                    <a:pt x="0" y="45"/>
                    <a:pt x="6" y="53"/>
                    <a:pt x="14" y="59"/>
                  </a:cubicBezTo>
                  <a:cubicBezTo>
                    <a:pt x="127" y="150"/>
                    <a:pt x="315" y="170"/>
                    <a:pt x="447" y="170"/>
                  </a:cubicBezTo>
                  <a:cubicBezTo>
                    <a:pt x="530" y="170"/>
                    <a:pt x="591" y="162"/>
                    <a:pt x="597" y="160"/>
                  </a:cubicBezTo>
                  <a:cubicBezTo>
                    <a:pt x="613" y="157"/>
                    <a:pt x="627" y="144"/>
                    <a:pt x="624" y="125"/>
                  </a:cubicBezTo>
                  <a:cubicBezTo>
                    <a:pt x="622" y="110"/>
                    <a:pt x="612" y="98"/>
                    <a:pt x="596" y="98"/>
                  </a:cubicBezTo>
                  <a:cubicBezTo>
                    <a:pt x="593" y="98"/>
                    <a:pt x="590" y="98"/>
                    <a:pt x="587" y="99"/>
                  </a:cubicBezTo>
                  <a:cubicBezTo>
                    <a:pt x="586" y="99"/>
                    <a:pt x="528" y="105"/>
                    <a:pt x="450" y="105"/>
                  </a:cubicBezTo>
                  <a:cubicBezTo>
                    <a:pt x="327" y="105"/>
                    <a:pt x="150" y="89"/>
                    <a:pt x="51" y="8"/>
                  </a:cubicBezTo>
                  <a:cubicBezTo>
                    <a:pt x="45" y="3"/>
                    <a:pt x="37" y="0"/>
                    <a:pt x="29"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42"/>
            <p:cNvSpPr/>
            <p:nvPr/>
          </p:nvSpPr>
          <p:spPr>
            <a:xfrm>
              <a:off x="564262" y="4393516"/>
              <a:ext cx="35792" cy="1611"/>
            </a:xfrm>
            <a:custGeom>
              <a:avLst/>
              <a:gdLst/>
              <a:ahLst/>
              <a:cxnLst/>
              <a:rect l="l" t="t" r="r" b="b"/>
              <a:pathLst>
                <a:path w="1511" h="68" extrusionOk="0">
                  <a:moveTo>
                    <a:pt x="32" y="0"/>
                  </a:moveTo>
                  <a:cubicBezTo>
                    <a:pt x="14" y="0"/>
                    <a:pt x="0" y="14"/>
                    <a:pt x="0" y="32"/>
                  </a:cubicBezTo>
                  <a:cubicBezTo>
                    <a:pt x="0" y="51"/>
                    <a:pt x="14" y="67"/>
                    <a:pt x="32" y="67"/>
                  </a:cubicBezTo>
                  <a:lnTo>
                    <a:pt x="1479" y="67"/>
                  </a:lnTo>
                  <a:cubicBezTo>
                    <a:pt x="1495" y="67"/>
                    <a:pt x="1511" y="54"/>
                    <a:pt x="1511" y="32"/>
                  </a:cubicBezTo>
                  <a:cubicBezTo>
                    <a:pt x="1511" y="16"/>
                    <a:pt x="1498" y="0"/>
                    <a:pt x="1479"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42"/>
            <p:cNvSpPr/>
            <p:nvPr/>
          </p:nvSpPr>
          <p:spPr>
            <a:xfrm>
              <a:off x="542611" y="4377101"/>
              <a:ext cx="14426" cy="26151"/>
            </a:xfrm>
            <a:custGeom>
              <a:avLst/>
              <a:gdLst/>
              <a:ahLst/>
              <a:cxnLst/>
              <a:rect l="l" t="t" r="r" b="b"/>
              <a:pathLst>
                <a:path w="609" h="1104" extrusionOk="0">
                  <a:moveTo>
                    <a:pt x="1" y="1"/>
                  </a:moveTo>
                  <a:lnTo>
                    <a:pt x="1" y="1104"/>
                  </a:lnTo>
                  <a:lnTo>
                    <a:pt x="608" y="1104"/>
                  </a:lnTo>
                  <a:lnTo>
                    <a:pt x="608" y="1"/>
                  </a:lnTo>
                  <a:close/>
                </a:path>
              </a:pathLst>
            </a:custGeom>
            <a:solidFill>
              <a:srgbClr val="7E74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42"/>
            <p:cNvSpPr/>
            <p:nvPr/>
          </p:nvSpPr>
          <p:spPr>
            <a:xfrm>
              <a:off x="313364" y="4667320"/>
              <a:ext cx="182891" cy="14355"/>
            </a:xfrm>
            <a:custGeom>
              <a:avLst/>
              <a:gdLst/>
              <a:ahLst/>
              <a:cxnLst/>
              <a:rect l="l" t="t" r="r" b="b"/>
              <a:pathLst>
                <a:path w="7721" h="606" extrusionOk="0">
                  <a:moveTo>
                    <a:pt x="0" y="1"/>
                  </a:moveTo>
                  <a:lnTo>
                    <a:pt x="0" y="605"/>
                  </a:lnTo>
                  <a:lnTo>
                    <a:pt x="7721" y="605"/>
                  </a:lnTo>
                  <a:lnTo>
                    <a:pt x="7721" y="1"/>
                  </a:lnTo>
                  <a:close/>
                </a:path>
              </a:pathLst>
            </a:custGeom>
            <a:solidFill>
              <a:srgbClr val="B2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42"/>
            <p:cNvSpPr/>
            <p:nvPr/>
          </p:nvSpPr>
          <p:spPr>
            <a:xfrm>
              <a:off x="496231" y="4667249"/>
              <a:ext cx="485049" cy="14355"/>
            </a:xfrm>
            <a:custGeom>
              <a:avLst/>
              <a:gdLst/>
              <a:ahLst/>
              <a:cxnLst/>
              <a:rect l="l" t="t" r="r" b="b"/>
              <a:pathLst>
                <a:path w="20477" h="606" extrusionOk="0">
                  <a:moveTo>
                    <a:pt x="1" y="1"/>
                  </a:moveTo>
                  <a:lnTo>
                    <a:pt x="1" y="606"/>
                  </a:lnTo>
                  <a:lnTo>
                    <a:pt x="20476" y="606"/>
                  </a:lnTo>
                  <a:lnTo>
                    <a:pt x="20476" y="1"/>
                  </a:lnTo>
                  <a:close/>
                </a:path>
              </a:pathLst>
            </a:custGeom>
            <a:solidFill>
              <a:srgbClr val="CA6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42"/>
            <p:cNvSpPr/>
            <p:nvPr/>
          </p:nvSpPr>
          <p:spPr>
            <a:xfrm>
              <a:off x="690919" y="4666823"/>
              <a:ext cx="95626" cy="34536"/>
            </a:xfrm>
            <a:custGeom>
              <a:avLst/>
              <a:gdLst/>
              <a:ahLst/>
              <a:cxnLst/>
              <a:rect l="l" t="t" r="r" b="b"/>
              <a:pathLst>
                <a:path w="4037" h="1458" extrusionOk="0">
                  <a:moveTo>
                    <a:pt x="0" y="0"/>
                  </a:moveTo>
                  <a:lnTo>
                    <a:pt x="0" y="1457"/>
                  </a:lnTo>
                  <a:lnTo>
                    <a:pt x="4036" y="1457"/>
                  </a:lnTo>
                  <a:lnTo>
                    <a:pt x="4036" y="0"/>
                  </a:lnTo>
                  <a:close/>
                </a:path>
              </a:pathLst>
            </a:custGeom>
            <a:solidFill>
              <a:srgbClr val="696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89" name="Схема 88">
            <a:extLst>
              <a:ext uri="{FF2B5EF4-FFF2-40B4-BE49-F238E27FC236}">
                <a16:creationId xmlns:a16="http://schemas.microsoft.com/office/drawing/2014/main" id="{1508D6FC-B165-4343-BB1F-8090560337B5}"/>
              </a:ext>
            </a:extLst>
          </p:cNvPr>
          <p:cNvGraphicFramePr/>
          <p:nvPr/>
        </p:nvGraphicFramePr>
        <p:xfrm>
          <a:off x="467544" y="123478"/>
          <a:ext cx="6336704"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0" name="Рисунок 89">
            <a:extLst>
              <a:ext uri="{FF2B5EF4-FFF2-40B4-BE49-F238E27FC236}">
                <a16:creationId xmlns:a16="http://schemas.microsoft.com/office/drawing/2014/main" id="{A968C618-F166-4BBC-8A66-D243197EA73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769" r="8601"/>
          <a:stretch/>
        </p:blipFill>
        <p:spPr>
          <a:xfrm rot="5400000">
            <a:off x="5086077" y="1985665"/>
            <a:ext cx="1996182" cy="1728192"/>
          </a:xfrm>
          <a:prstGeom prst="rect">
            <a:avLst/>
          </a:prstGeom>
        </p:spPr>
      </p:pic>
      <p:pic>
        <p:nvPicPr>
          <p:cNvPr id="94" name="Picture 26">
            <a:extLst>
              <a:ext uri="{FF2B5EF4-FFF2-40B4-BE49-F238E27FC236}">
                <a16:creationId xmlns:a16="http://schemas.microsoft.com/office/drawing/2014/main" id="{E1BD6EA0-6DB1-4B83-B65C-1DCFA7E54E03}"/>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4416"/>
          <a:stretch/>
        </p:blipFill>
        <p:spPr bwMode="auto">
          <a:xfrm>
            <a:off x="179512" y="1779662"/>
            <a:ext cx="2336064" cy="187220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https://flnp.jinr.int/images/Facilities_fin/DN12/DN12_rus_2.jpg"/>
          <p:cNvPicPr>
            <a:picLocks noChangeAspect="1" noChangeArrowheads="1"/>
          </p:cNvPicPr>
          <p:nvPr/>
        </p:nvPicPr>
        <p:blipFill>
          <a:blip r:embed="rId10" cstate="print"/>
          <a:srcRect/>
          <a:stretch>
            <a:fillRect/>
          </a:stretch>
        </p:blipFill>
        <p:spPr bwMode="auto">
          <a:xfrm>
            <a:off x="2555776" y="1851670"/>
            <a:ext cx="2452262" cy="151120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860032" y="10092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4020776227"/>
              </p:ext>
            </p:extLst>
          </p:nvPr>
        </p:nvGraphicFramePr>
        <p:xfrm>
          <a:off x="395536" y="465387"/>
          <a:ext cx="3600400" cy="3892970"/>
        </p:xfrm>
        <a:graphic>
          <a:graphicData uri="http://schemas.openxmlformats.org/presentationml/2006/ole">
            <mc:AlternateContent xmlns:mc="http://schemas.openxmlformats.org/markup-compatibility/2006">
              <mc:Choice xmlns:v="urn:schemas-microsoft-com:vml" Requires="v">
                <p:oleObj spid="_x0000_s1031" name="Graph" r:id="rId3" imgW="1893865" imgH="2041725" progId="Origin50.Graph">
                  <p:embed/>
                </p:oleObj>
              </mc:Choice>
              <mc:Fallback>
                <p:oleObj name="Graph" r:id="rId3" imgW="1893865" imgH="2041725" progId="Origin50.Grap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65387"/>
                        <a:ext cx="3600400" cy="3892970"/>
                      </a:xfrm>
                      <a:prstGeom prst="rect">
                        <a:avLst/>
                      </a:prstGeom>
                      <a:noFill/>
                    </p:spPr>
                  </p:pic>
                </p:oleObj>
              </mc:Fallback>
            </mc:AlternateContent>
          </a:graphicData>
        </a:graphic>
      </p:graphicFrame>
      <p:pic>
        <p:nvPicPr>
          <p:cNvPr id="7" name="Рисунок 6"/>
          <p:cNvPicPr>
            <a:picLocks noChangeAspect="1"/>
          </p:cNvPicPr>
          <p:nvPr/>
        </p:nvPicPr>
        <p:blipFill rotWithShape="1">
          <a:blip r:embed="rId5"/>
          <a:srcRect l="31821" t="22456" r="32415" b="9239"/>
          <a:stretch/>
        </p:blipFill>
        <p:spPr>
          <a:xfrm>
            <a:off x="4744726" y="457087"/>
            <a:ext cx="4023644" cy="4322613"/>
          </a:xfrm>
          <a:prstGeom prst="rect">
            <a:avLst/>
          </a:prstGeom>
        </p:spPr>
      </p:pic>
      <p:sp>
        <p:nvSpPr>
          <p:cNvPr id="9" name="Прямоугольник 8"/>
          <p:cNvSpPr/>
          <p:nvPr/>
        </p:nvSpPr>
        <p:spPr>
          <a:xfrm>
            <a:off x="4751512" y="4769960"/>
            <a:ext cx="4104456" cy="461665"/>
          </a:xfrm>
          <a:prstGeom prst="rect">
            <a:avLst/>
          </a:prstGeom>
        </p:spPr>
        <p:txBody>
          <a:bodyPr wrap="square">
            <a:spAutoFit/>
          </a:bodyPr>
          <a:lstStyle/>
          <a:p>
            <a:pPr algn="ctr"/>
            <a:r>
              <a:rPr lang="en-US" sz="1200" dirty="0">
                <a:latin typeface="Times New Roman" panose="02020603050405020304" pitchFamily="18" charset="0"/>
                <a:ea typeface="Calibri" panose="020F0502020204030204" pitchFamily="34" charset="0"/>
              </a:rPr>
              <a:t>The observed main phases of the ceramic fragments: the Raman spectroscopy data</a:t>
            </a:r>
            <a:endParaRPr lang="ru-RU" sz="1200" dirty="0"/>
          </a:p>
        </p:txBody>
      </p:sp>
      <p:sp>
        <p:nvSpPr>
          <p:cNvPr id="10" name="Прямоугольник 9"/>
          <p:cNvSpPr/>
          <p:nvPr/>
        </p:nvSpPr>
        <p:spPr>
          <a:xfrm>
            <a:off x="139720" y="4227934"/>
            <a:ext cx="4572000" cy="861774"/>
          </a:xfrm>
          <a:prstGeom prst="rect">
            <a:avLst/>
          </a:prstGeom>
        </p:spPr>
        <p:txBody>
          <a:bodyPr>
            <a:spAutoFit/>
          </a:bodyPr>
          <a:lstStyle/>
          <a:p>
            <a:pPr algn="ctr"/>
            <a:r>
              <a:rPr lang="en-US" sz="1200" i="1" dirty="0" smtClean="0">
                <a:latin typeface="Times New Roman" panose="02020603050405020304" pitchFamily="18" charset="0"/>
                <a:ea typeface="SimSun" panose="02010600030101010101" pitchFamily="2" charset="-122"/>
              </a:rPr>
              <a:t>Raman </a:t>
            </a:r>
            <a:r>
              <a:rPr lang="en-US" sz="1200" i="1" dirty="0">
                <a:latin typeface="Times New Roman" panose="02020603050405020304" pitchFamily="18" charset="0"/>
                <a:ea typeface="SimSun" panose="02010600030101010101" pitchFamily="2" charset="-122"/>
              </a:rPr>
              <a:t>spectra obtained from several points of the surface </a:t>
            </a:r>
            <a:r>
              <a:rPr lang="en-US" sz="1200" i="1" dirty="0">
                <a:latin typeface="Times New Roman" panose="02020603050405020304" pitchFamily="18" charset="0"/>
                <a:ea typeface="Times New Roman" panose="02020603050405020304" pitchFamily="18" charset="0"/>
              </a:rPr>
              <a:t>and corresponding to different phases</a:t>
            </a:r>
            <a:r>
              <a:rPr lang="en-US" sz="1200" i="1" dirty="0">
                <a:latin typeface="Times New Roman" panose="02020603050405020304" pitchFamily="18" charset="0"/>
                <a:ea typeface="SimSun" panose="02010600030101010101" pitchFamily="2" charset="-122"/>
              </a:rPr>
              <a:t> of the studied  pottery fragments. </a:t>
            </a:r>
            <a:r>
              <a:rPr lang="en-US" sz="1200" i="1" dirty="0">
                <a:latin typeface="Times New Roman" panose="02020603050405020304" pitchFamily="18" charset="0"/>
                <a:ea typeface="Times New Roman" panose="02020603050405020304" pitchFamily="18" charset="0"/>
              </a:rPr>
              <a:t>The observed Raman wavenumbers of most intense Raman peaks are labeled.</a:t>
            </a:r>
            <a:endParaRPr lang="ru-RU" sz="1200" dirty="0">
              <a:effectLst/>
              <a:latin typeface="Courier New" panose="02070309020205020404" pitchFamily="49" charset="0"/>
              <a:ea typeface="SimSun" panose="02010600030101010101" pitchFamily="2" charset="-122"/>
            </a:endParaRPr>
          </a:p>
        </p:txBody>
      </p:sp>
      <p:pic>
        <p:nvPicPr>
          <p:cNvPr id="8" name="Рисунок 7"/>
          <p:cNvPicPr>
            <a:picLocks noChangeAspect="1"/>
          </p:cNvPicPr>
          <p:nvPr/>
        </p:nvPicPr>
        <p:blipFill>
          <a:blip r:embed="rId6"/>
          <a:stretch>
            <a:fillRect/>
          </a:stretch>
        </p:blipFill>
        <p:spPr>
          <a:xfrm>
            <a:off x="2275995" y="2253461"/>
            <a:ext cx="4155667" cy="2105174"/>
          </a:xfrm>
          <a:prstGeom prst="rect">
            <a:avLst/>
          </a:prstGeom>
        </p:spPr>
      </p:pic>
      <p:sp>
        <p:nvSpPr>
          <p:cNvPr id="11" name="Прямоугольник 10"/>
          <p:cNvSpPr/>
          <p:nvPr/>
        </p:nvSpPr>
        <p:spPr>
          <a:xfrm>
            <a:off x="2921800" y="29537"/>
            <a:ext cx="2781531" cy="369332"/>
          </a:xfrm>
          <a:prstGeom prst="rect">
            <a:avLst/>
          </a:prstGeom>
        </p:spPr>
        <p:txBody>
          <a:bodyPr wrap="none">
            <a:spAutoFit/>
          </a:bodyPr>
          <a:lstStyle/>
          <a:p>
            <a:r>
              <a:rPr lang="en-US" sz="1800" b="1" dirty="0">
                <a:solidFill>
                  <a:schemeClr val="tx2">
                    <a:lumMod val="75000"/>
                  </a:schemeClr>
                </a:solidFill>
                <a:latin typeface="Times New Roman" panose="02020603050405020304" pitchFamily="18" charset="0"/>
                <a:ea typeface="Calibri" panose="020F0502020204030204" pitchFamily="34" charset="0"/>
              </a:rPr>
              <a:t>Raman spectroscopy data </a:t>
            </a:r>
            <a:endParaRPr lang="ru-RU" sz="1800" b="1" dirty="0">
              <a:solidFill>
                <a:schemeClr val="tx2">
                  <a:lumMod val="75000"/>
                </a:schemeClr>
              </a:solidFill>
            </a:endParaRPr>
          </a:p>
        </p:txBody>
      </p:sp>
    </p:spTree>
    <p:extLst>
      <p:ext uri="{BB962C8B-B14F-4D97-AF65-F5344CB8AC3E}">
        <p14:creationId xmlns:p14="http://schemas.microsoft.com/office/powerpoint/2010/main" val="233710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49"/>
        <p:cNvGrpSpPr/>
        <p:nvPr/>
      </p:nvGrpSpPr>
      <p:grpSpPr>
        <a:xfrm>
          <a:off x="0" y="0"/>
          <a:ext cx="0" cy="0"/>
          <a:chOff x="0" y="0"/>
          <a:chExt cx="0" cy="0"/>
        </a:xfrm>
      </p:grpSpPr>
      <p:pic>
        <p:nvPicPr>
          <p:cNvPr id="56" name="Picture 2" descr="F:\Новая папка (2)\Статьи\Румынская керамика\Figure\Figure_2.tif"/>
          <p:cNvPicPr>
            <a:picLocks noChangeAspect="1" noChangeArrowheads="1"/>
          </p:cNvPicPr>
          <p:nvPr/>
        </p:nvPicPr>
        <p:blipFill>
          <a:blip r:embed="rId3" cstate="print"/>
          <a:srcRect/>
          <a:stretch>
            <a:fillRect/>
          </a:stretch>
        </p:blipFill>
        <p:spPr bwMode="auto">
          <a:xfrm>
            <a:off x="539552" y="339502"/>
            <a:ext cx="3033090" cy="4464496"/>
          </a:xfrm>
          <a:prstGeom prst="rect">
            <a:avLst/>
          </a:prstGeom>
          <a:noFill/>
        </p:spPr>
      </p:pic>
      <p:sp>
        <p:nvSpPr>
          <p:cNvPr id="6350" name="Google Shape;6350;p46"/>
          <p:cNvSpPr/>
          <p:nvPr/>
        </p:nvSpPr>
        <p:spPr>
          <a:xfrm>
            <a:off x="4187125" y="2297500"/>
            <a:ext cx="765000" cy="765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46"/>
          <p:cNvSpPr/>
          <p:nvPr/>
        </p:nvSpPr>
        <p:spPr>
          <a:xfrm>
            <a:off x="4187125" y="3582900"/>
            <a:ext cx="765000" cy="765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46"/>
          <p:cNvSpPr txBox="1">
            <a:spLocks noGrp="1"/>
          </p:cNvSpPr>
          <p:nvPr>
            <p:ph type="title"/>
          </p:nvPr>
        </p:nvSpPr>
        <p:spPr>
          <a:xfrm>
            <a:off x="683568" y="0"/>
            <a:ext cx="7704000" cy="572700"/>
          </a:xfrm>
          <a:prstGeom prst="rect">
            <a:avLst/>
          </a:prstGeom>
        </p:spPr>
        <p:txBody>
          <a:bodyPr spcFirstLastPara="1" wrap="square" lIns="91425" tIns="91425" rIns="91425" bIns="91425" anchor="t" anchorCtr="0">
            <a:noAutofit/>
          </a:bodyPr>
          <a:lstStyle/>
          <a:p>
            <a:pPr lvl="0"/>
            <a:r>
              <a:rPr lang="en-US" sz="2000" dirty="0" smtClean="0">
                <a:solidFill>
                  <a:schemeClr val="tx2">
                    <a:lumMod val="75000"/>
                  </a:schemeClr>
                </a:solidFill>
                <a:latin typeface="Times New Roman" pitchFamily="18" charset="0"/>
                <a:cs typeface="Times New Roman" pitchFamily="18" charset="0"/>
              </a:rPr>
              <a:t>Neutron diffraction data</a:t>
            </a:r>
            <a:endParaRPr sz="2000" b="0" dirty="0">
              <a:solidFill>
                <a:schemeClr val="tx2">
                  <a:lumMod val="75000"/>
                </a:schemeClr>
              </a:solidFill>
              <a:latin typeface="Raleway Medium"/>
              <a:ea typeface="Raleway Medium"/>
              <a:cs typeface="Raleway Medium"/>
              <a:sym typeface="Raleway Medium"/>
            </a:endParaRPr>
          </a:p>
        </p:txBody>
      </p:sp>
      <p:grpSp>
        <p:nvGrpSpPr>
          <p:cNvPr id="2" name="Google Shape;6359;p46"/>
          <p:cNvGrpSpPr/>
          <p:nvPr/>
        </p:nvGrpSpPr>
        <p:grpSpPr>
          <a:xfrm>
            <a:off x="0" y="483518"/>
            <a:ext cx="461738" cy="461738"/>
            <a:chOff x="1232450" y="1211688"/>
            <a:chExt cx="331875" cy="331875"/>
          </a:xfrm>
        </p:grpSpPr>
        <p:sp>
          <p:nvSpPr>
            <p:cNvPr id="6360" name="Google Shape;6360;p46"/>
            <p:cNvSpPr/>
            <p:nvPr/>
          </p:nvSpPr>
          <p:spPr>
            <a:xfrm>
              <a:off x="1232450" y="1211688"/>
              <a:ext cx="331875" cy="331875"/>
            </a:xfrm>
            <a:custGeom>
              <a:avLst/>
              <a:gdLst/>
              <a:ahLst/>
              <a:cxnLst/>
              <a:rect l="l" t="t" r="r" b="b"/>
              <a:pathLst>
                <a:path w="13275" h="13275" extrusionOk="0">
                  <a:moveTo>
                    <a:pt x="4304" y="0"/>
                  </a:moveTo>
                  <a:cubicBezTo>
                    <a:pt x="4219" y="0"/>
                    <a:pt x="4134" y="32"/>
                    <a:pt x="4064" y="85"/>
                  </a:cubicBezTo>
                  <a:lnTo>
                    <a:pt x="150" y="3224"/>
                  </a:lnTo>
                  <a:cubicBezTo>
                    <a:pt x="56" y="3292"/>
                    <a:pt x="0" y="3410"/>
                    <a:pt x="0" y="3526"/>
                  </a:cubicBezTo>
                  <a:lnTo>
                    <a:pt x="0" y="8193"/>
                  </a:lnTo>
                  <a:cubicBezTo>
                    <a:pt x="0" y="8256"/>
                    <a:pt x="17" y="8309"/>
                    <a:pt x="40" y="8363"/>
                  </a:cubicBezTo>
                  <a:lnTo>
                    <a:pt x="1622" y="11475"/>
                  </a:lnTo>
                  <a:cubicBezTo>
                    <a:pt x="1668" y="11562"/>
                    <a:pt x="1738" y="11630"/>
                    <a:pt x="1823" y="11661"/>
                  </a:cubicBezTo>
                  <a:lnTo>
                    <a:pt x="5712" y="13244"/>
                  </a:lnTo>
                  <a:cubicBezTo>
                    <a:pt x="5760" y="13267"/>
                    <a:pt x="5814" y="13275"/>
                    <a:pt x="5860" y="13275"/>
                  </a:cubicBezTo>
                  <a:cubicBezTo>
                    <a:pt x="5907" y="13275"/>
                    <a:pt x="5953" y="13267"/>
                    <a:pt x="6001" y="13252"/>
                  </a:cubicBezTo>
                  <a:lnTo>
                    <a:pt x="6638" y="13010"/>
                  </a:lnTo>
                  <a:lnTo>
                    <a:pt x="12223" y="10892"/>
                  </a:lnTo>
                  <a:cubicBezTo>
                    <a:pt x="12339" y="10846"/>
                    <a:pt x="12460" y="10736"/>
                    <a:pt x="12491" y="10612"/>
                  </a:cubicBezTo>
                  <a:cubicBezTo>
                    <a:pt x="12514" y="10479"/>
                    <a:pt x="12474" y="10348"/>
                    <a:pt x="12381" y="10255"/>
                  </a:cubicBezTo>
                  <a:lnTo>
                    <a:pt x="11578" y="9477"/>
                  </a:lnTo>
                  <a:cubicBezTo>
                    <a:pt x="11539" y="9430"/>
                    <a:pt x="11485" y="9398"/>
                    <a:pt x="11429" y="9384"/>
                  </a:cubicBezTo>
                  <a:lnTo>
                    <a:pt x="10201" y="8971"/>
                  </a:lnTo>
                  <a:lnTo>
                    <a:pt x="11273" y="8612"/>
                  </a:lnTo>
                  <a:lnTo>
                    <a:pt x="12715" y="9322"/>
                  </a:lnTo>
                  <a:cubicBezTo>
                    <a:pt x="12770" y="9347"/>
                    <a:pt x="12831" y="9360"/>
                    <a:pt x="12892" y="9360"/>
                  </a:cubicBezTo>
                  <a:cubicBezTo>
                    <a:pt x="12962" y="9360"/>
                    <a:pt x="13031" y="9343"/>
                    <a:pt x="13088" y="9305"/>
                  </a:cubicBezTo>
                  <a:cubicBezTo>
                    <a:pt x="13206" y="9228"/>
                    <a:pt x="13275" y="9104"/>
                    <a:pt x="13275" y="8971"/>
                  </a:cubicBezTo>
                  <a:lnTo>
                    <a:pt x="13275" y="3526"/>
                  </a:lnTo>
                  <a:cubicBezTo>
                    <a:pt x="13275" y="3425"/>
                    <a:pt x="13238" y="3323"/>
                    <a:pt x="13159" y="3255"/>
                  </a:cubicBezTo>
                  <a:lnTo>
                    <a:pt x="10023" y="117"/>
                  </a:lnTo>
                  <a:cubicBezTo>
                    <a:pt x="9952" y="40"/>
                    <a:pt x="9850" y="0"/>
                    <a:pt x="9749" y="0"/>
                  </a:cubicBezTo>
                  <a:close/>
                </a:path>
              </a:pathLst>
            </a:custGeom>
            <a:solidFill>
              <a:srgbClr val="CBB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46"/>
            <p:cNvSpPr/>
            <p:nvPr/>
          </p:nvSpPr>
          <p:spPr>
            <a:xfrm>
              <a:off x="1398375" y="1211688"/>
              <a:ext cx="165950" cy="325250"/>
            </a:xfrm>
            <a:custGeom>
              <a:avLst/>
              <a:gdLst/>
              <a:ahLst/>
              <a:cxnLst/>
              <a:rect l="l" t="t" r="r" b="b"/>
              <a:pathLst>
                <a:path w="6638" h="13010" extrusionOk="0">
                  <a:moveTo>
                    <a:pt x="1" y="0"/>
                  </a:moveTo>
                  <a:lnTo>
                    <a:pt x="1" y="13010"/>
                  </a:lnTo>
                  <a:lnTo>
                    <a:pt x="5586" y="10892"/>
                  </a:lnTo>
                  <a:cubicBezTo>
                    <a:pt x="5702" y="10844"/>
                    <a:pt x="5823" y="10736"/>
                    <a:pt x="5854" y="10612"/>
                  </a:cubicBezTo>
                  <a:cubicBezTo>
                    <a:pt x="5877" y="10479"/>
                    <a:pt x="5837" y="10348"/>
                    <a:pt x="5744" y="10255"/>
                  </a:cubicBezTo>
                  <a:lnTo>
                    <a:pt x="4941" y="9477"/>
                  </a:lnTo>
                  <a:cubicBezTo>
                    <a:pt x="4902" y="9430"/>
                    <a:pt x="4848" y="9398"/>
                    <a:pt x="4792" y="9384"/>
                  </a:cubicBezTo>
                  <a:lnTo>
                    <a:pt x="3564" y="8971"/>
                  </a:lnTo>
                  <a:lnTo>
                    <a:pt x="4636" y="8612"/>
                  </a:lnTo>
                  <a:lnTo>
                    <a:pt x="6078" y="9322"/>
                  </a:lnTo>
                  <a:cubicBezTo>
                    <a:pt x="6133" y="9347"/>
                    <a:pt x="6194" y="9360"/>
                    <a:pt x="6255" y="9360"/>
                  </a:cubicBezTo>
                  <a:cubicBezTo>
                    <a:pt x="6325" y="9360"/>
                    <a:pt x="6394" y="9343"/>
                    <a:pt x="6451" y="9305"/>
                  </a:cubicBezTo>
                  <a:cubicBezTo>
                    <a:pt x="6569" y="9228"/>
                    <a:pt x="6638" y="9104"/>
                    <a:pt x="6638" y="8971"/>
                  </a:cubicBezTo>
                  <a:lnTo>
                    <a:pt x="6638" y="3526"/>
                  </a:lnTo>
                  <a:cubicBezTo>
                    <a:pt x="6638" y="3425"/>
                    <a:pt x="6601" y="3323"/>
                    <a:pt x="6522" y="3255"/>
                  </a:cubicBezTo>
                  <a:lnTo>
                    <a:pt x="3386" y="117"/>
                  </a:lnTo>
                  <a:cubicBezTo>
                    <a:pt x="3315" y="40"/>
                    <a:pt x="3213" y="0"/>
                    <a:pt x="3112" y="0"/>
                  </a:cubicBezTo>
                  <a:close/>
                </a:path>
              </a:pathLst>
            </a:custGeom>
            <a:solidFill>
              <a:srgbClr val="BB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46"/>
            <p:cNvSpPr/>
            <p:nvPr/>
          </p:nvSpPr>
          <p:spPr>
            <a:xfrm>
              <a:off x="1466450" y="1328663"/>
              <a:ext cx="58375" cy="58375"/>
            </a:xfrm>
            <a:custGeom>
              <a:avLst/>
              <a:gdLst/>
              <a:ahLst/>
              <a:cxnLst/>
              <a:rect l="l" t="t" r="r" b="b"/>
              <a:pathLst>
                <a:path w="2335" h="2335" extrusionOk="0">
                  <a:moveTo>
                    <a:pt x="1167" y="1"/>
                  </a:moveTo>
                  <a:cubicBezTo>
                    <a:pt x="524" y="1"/>
                    <a:pt x="1" y="525"/>
                    <a:pt x="1" y="1166"/>
                  </a:cubicBezTo>
                  <a:cubicBezTo>
                    <a:pt x="1" y="1809"/>
                    <a:pt x="524" y="2334"/>
                    <a:pt x="1167" y="2334"/>
                  </a:cubicBezTo>
                  <a:cubicBezTo>
                    <a:pt x="1810" y="2334"/>
                    <a:pt x="2334" y="1809"/>
                    <a:pt x="2334" y="1166"/>
                  </a:cubicBezTo>
                  <a:cubicBezTo>
                    <a:pt x="2334" y="525"/>
                    <a:pt x="1810" y="1"/>
                    <a:pt x="1167" y="1"/>
                  </a:cubicBezTo>
                  <a:close/>
                </a:path>
              </a:pathLst>
            </a:custGeom>
            <a:solidFill>
              <a:srgbClr val="CBB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46"/>
            <p:cNvSpPr/>
            <p:nvPr/>
          </p:nvSpPr>
          <p:spPr>
            <a:xfrm>
              <a:off x="1465475" y="1270313"/>
              <a:ext cx="40875" cy="38950"/>
            </a:xfrm>
            <a:custGeom>
              <a:avLst/>
              <a:gdLst/>
              <a:ahLst/>
              <a:cxnLst/>
              <a:rect l="l" t="t" r="r" b="b"/>
              <a:pathLst>
                <a:path w="1635" h="1558" extrusionOk="0">
                  <a:moveTo>
                    <a:pt x="430" y="0"/>
                  </a:moveTo>
                  <a:cubicBezTo>
                    <a:pt x="330" y="0"/>
                    <a:pt x="231" y="39"/>
                    <a:pt x="154" y="115"/>
                  </a:cubicBezTo>
                  <a:cubicBezTo>
                    <a:pt x="1" y="267"/>
                    <a:pt x="1" y="512"/>
                    <a:pt x="154" y="665"/>
                  </a:cubicBezTo>
                  <a:lnTo>
                    <a:pt x="932" y="1443"/>
                  </a:lnTo>
                  <a:cubicBezTo>
                    <a:pt x="1006" y="1520"/>
                    <a:pt x="1106" y="1558"/>
                    <a:pt x="1205" y="1558"/>
                  </a:cubicBezTo>
                  <a:cubicBezTo>
                    <a:pt x="1305" y="1558"/>
                    <a:pt x="1405" y="1520"/>
                    <a:pt x="1481" y="1443"/>
                  </a:cubicBezTo>
                  <a:cubicBezTo>
                    <a:pt x="1635" y="1293"/>
                    <a:pt x="1635" y="1047"/>
                    <a:pt x="1481" y="893"/>
                  </a:cubicBezTo>
                  <a:lnTo>
                    <a:pt x="704" y="115"/>
                  </a:lnTo>
                  <a:cubicBezTo>
                    <a:pt x="628" y="39"/>
                    <a:pt x="529" y="0"/>
                    <a:pt x="430" y="0"/>
                  </a:cubicBezTo>
                  <a:close/>
                </a:path>
              </a:pathLst>
            </a:custGeom>
            <a:solidFill>
              <a:srgbClr val="CBB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46"/>
            <p:cNvSpPr/>
            <p:nvPr/>
          </p:nvSpPr>
          <p:spPr>
            <a:xfrm>
              <a:off x="1427575" y="1464788"/>
              <a:ext cx="19475" cy="19475"/>
            </a:xfrm>
            <a:custGeom>
              <a:avLst/>
              <a:gdLst/>
              <a:ahLst/>
              <a:cxnLst/>
              <a:rect l="l" t="t" r="r" b="b"/>
              <a:pathLst>
                <a:path w="779" h="779" extrusionOk="0">
                  <a:moveTo>
                    <a:pt x="388" y="0"/>
                  </a:moveTo>
                  <a:cubicBezTo>
                    <a:pt x="175" y="0"/>
                    <a:pt x="0" y="175"/>
                    <a:pt x="0" y="388"/>
                  </a:cubicBezTo>
                  <a:cubicBezTo>
                    <a:pt x="0" y="604"/>
                    <a:pt x="175" y="778"/>
                    <a:pt x="388" y="778"/>
                  </a:cubicBezTo>
                  <a:cubicBezTo>
                    <a:pt x="604" y="778"/>
                    <a:pt x="778" y="604"/>
                    <a:pt x="778" y="388"/>
                  </a:cubicBezTo>
                  <a:cubicBezTo>
                    <a:pt x="778" y="175"/>
                    <a:pt x="604" y="0"/>
                    <a:pt x="388" y="0"/>
                  </a:cubicBezTo>
                  <a:close/>
                </a:path>
              </a:pathLst>
            </a:custGeom>
            <a:solidFill>
              <a:srgbClr val="BB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46"/>
            <p:cNvSpPr/>
            <p:nvPr/>
          </p:nvSpPr>
          <p:spPr>
            <a:xfrm>
              <a:off x="1349800" y="1250888"/>
              <a:ext cx="19450" cy="19475"/>
            </a:xfrm>
            <a:custGeom>
              <a:avLst/>
              <a:gdLst/>
              <a:ahLst/>
              <a:cxnLst/>
              <a:rect l="l" t="t" r="r" b="b"/>
              <a:pathLst>
                <a:path w="778" h="779" extrusionOk="0">
                  <a:moveTo>
                    <a:pt x="388" y="0"/>
                  </a:moveTo>
                  <a:cubicBezTo>
                    <a:pt x="174" y="0"/>
                    <a:pt x="0" y="175"/>
                    <a:pt x="0" y="388"/>
                  </a:cubicBezTo>
                  <a:cubicBezTo>
                    <a:pt x="0" y="604"/>
                    <a:pt x="174" y="778"/>
                    <a:pt x="388" y="778"/>
                  </a:cubicBezTo>
                  <a:cubicBezTo>
                    <a:pt x="604" y="778"/>
                    <a:pt x="778" y="604"/>
                    <a:pt x="778" y="388"/>
                  </a:cubicBezTo>
                  <a:cubicBezTo>
                    <a:pt x="778" y="175"/>
                    <a:pt x="604" y="0"/>
                    <a:pt x="388" y="0"/>
                  </a:cubicBezTo>
                  <a:close/>
                </a:path>
              </a:pathLst>
            </a:custGeom>
            <a:solidFill>
              <a:srgbClr val="F4C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46"/>
            <p:cNvSpPr/>
            <p:nvPr/>
          </p:nvSpPr>
          <p:spPr>
            <a:xfrm>
              <a:off x="1290475" y="1425888"/>
              <a:ext cx="40875" cy="38950"/>
            </a:xfrm>
            <a:custGeom>
              <a:avLst/>
              <a:gdLst/>
              <a:ahLst/>
              <a:cxnLst/>
              <a:rect l="l" t="t" r="r" b="b"/>
              <a:pathLst>
                <a:path w="1635" h="1558" extrusionOk="0">
                  <a:moveTo>
                    <a:pt x="430" y="0"/>
                  </a:moveTo>
                  <a:cubicBezTo>
                    <a:pt x="331" y="0"/>
                    <a:pt x="231" y="39"/>
                    <a:pt x="154" y="115"/>
                  </a:cubicBezTo>
                  <a:cubicBezTo>
                    <a:pt x="0" y="266"/>
                    <a:pt x="0" y="511"/>
                    <a:pt x="154" y="664"/>
                  </a:cubicBezTo>
                  <a:lnTo>
                    <a:pt x="932" y="1442"/>
                  </a:lnTo>
                  <a:cubicBezTo>
                    <a:pt x="1006" y="1519"/>
                    <a:pt x="1105" y="1557"/>
                    <a:pt x="1205" y="1557"/>
                  </a:cubicBezTo>
                  <a:cubicBezTo>
                    <a:pt x="1304" y="1557"/>
                    <a:pt x="1404" y="1519"/>
                    <a:pt x="1481" y="1442"/>
                  </a:cubicBezTo>
                  <a:cubicBezTo>
                    <a:pt x="1635" y="1291"/>
                    <a:pt x="1635" y="1046"/>
                    <a:pt x="1481" y="893"/>
                  </a:cubicBezTo>
                  <a:lnTo>
                    <a:pt x="703" y="115"/>
                  </a:lnTo>
                  <a:cubicBezTo>
                    <a:pt x="628" y="38"/>
                    <a:pt x="529" y="0"/>
                    <a:pt x="430" y="0"/>
                  </a:cubicBezTo>
                  <a:close/>
                </a:path>
              </a:pathLst>
            </a:custGeom>
            <a:solidFill>
              <a:srgbClr val="F4C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46"/>
            <p:cNvSpPr/>
            <p:nvPr/>
          </p:nvSpPr>
          <p:spPr>
            <a:xfrm>
              <a:off x="1263825" y="1248388"/>
              <a:ext cx="193525" cy="179750"/>
            </a:xfrm>
            <a:custGeom>
              <a:avLst/>
              <a:gdLst/>
              <a:ahLst/>
              <a:cxnLst/>
              <a:rect l="l" t="t" r="r" b="b"/>
              <a:pathLst>
                <a:path w="7741" h="7190" extrusionOk="0">
                  <a:moveTo>
                    <a:pt x="5798" y="1"/>
                  </a:moveTo>
                  <a:cubicBezTo>
                    <a:pt x="5706" y="1"/>
                    <a:pt x="5613" y="34"/>
                    <a:pt x="5538" y="100"/>
                  </a:cubicBezTo>
                  <a:lnTo>
                    <a:pt x="5383" y="239"/>
                  </a:lnTo>
                  <a:lnTo>
                    <a:pt x="3819" y="1625"/>
                  </a:lnTo>
                  <a:cubicBezTo>
                    <a:pt x="3508" y="1478"/>
                    <a:pt x="3166" y="1406"/>
                    <a:pt x="2822" y="1406"/>
                  </a:cubicBezTo>
                  <a:cubicBezTo>
                    <a:pt x="2201" y="1406"/>
                    <a:pt x="1575" y="1641"/>
                    <a:pt x="1120" y="2092"/>
                  </a:cubicBezTo>
                  <a:cubicBezTo>
                    <a:pt x="0" y="3220"/>
                    <a:pt x="0" y="5039"/>
                    <a:pt x="1120" y="6167"/>
                  </a:cubicBezTo>
                  <a:cubicBezTo>
                    <a:pt x="1807" y="6849"/>
                    <a:pt x="2705" y="7189"/>
                    <a:pt x="3602" y="7189"/>
                  </a:cubicBezTo>
                  <a:cubicBezTo>
                    <a:pt x="4220" y="7189"/>
                    <a:pt x="4837" y="7028"/>
                    <a:pt x="5383" y="6705"/>
                  </a:cubicBezTo>
                  <a:cubicBezTo>
                    <a:pt x="5631" y="6555"/>
                    <a:pt x="5866" y="6377"/>
                    <a:pt x="6075" y="6167"/>
                  </a:cubicBezTo>
                  <a:cubicBezTo>
                    <a:pt x="7741" y="4496"/>
                    <a:pt x="7741" y="1781"/>
                    <a:pt x="6075" y="117"/>
                  </a:cubicBezTo>
                  <a:cubicBezTo>
                    <a:pt x="5999" y="39"/>
                    <a:pt x="5899" y="1"/>
                    <a:pt x="5798" y="1"/>
                  </a:cubicBezTo>
                  <a:close/>
                </a:path>
              </a:pathLst>
            </a:custGeom>
            <a:solidFill>
              <a:srgbClr val="F1E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46"/>
            <p:cNvSpPr/>
            <p:nvPr/>
          </p:nvSpPr>
          <p:spPr>
            <a:xfrm>
              <a:off x="1398375" y="1248388"/>
              <a:ext cx="58975" cy="167625"/>
            </a:xfrm>
            <a:custGeom>
              <a:avLst/>
              <a:gdLst/>
              <a:ahLst/>
              <a:cxnLst/>
              <a:rect l="l" t="t" r="r" b="b"/>
              <a:pathLst>
                <a:path w="2359" h="6705" extrusionOk="0">
                  <a:moveTo>
                    <a:pt x="416" y="1"/>
                  </a:moveTo>
                  <a:cubicBezTo>
                    <a:pt x="324" y="1"/>
                    <a:pt x="231" y="34"/>
                    <a:pt x="156" y="100"/>
                  </a:cubicBezTo>
                  <a:lnTo>
                    <a:pt x="1" y="242"/>
                  </a:lnTo>
                  <a:lnTo>
                    <a:pt x="1" y="6705"/>
                  </a:lnTo>
                  <a:cubicBezTo>
                    <a:pt x="249" y="6555"/>
                    <a:pt x="484" y="6377"/>
                    <a:pt x="693" y="6167"/>
                  </a:cubicBezTo>
                  <a:cubicBezTo>
                    <a:pt x="2359" y="4496"/>
                    <a:pt x="2359" y="1781"/>
                    <a:pt x="693" y="117"/>
                  </a:cubicBezTo>
                  <a:cubicBezTo>
                    <a:pt x="617" y="39"/>
                    <a:pt x="517" y="1"/>
                    <a:pt x="416" y="1"/>
                  </a:cubicBezTo>
                  <a:close/>
                </a:path>
              </a:pathLst>
            </a:custGeom>
            <a:solidFill>
              <a:srgbClr val="F4C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46"/>
            <p:cNvSpPr/>
            <p:nvPr/>
          </p:nvSpPr>
          <p:spPr>
            <a:xfrm>
              <a:off x="1285225" y="1271688"/>
              <a:ext cx="150725" cy="136925"/>
            </a:xfrm>
            <a:custGeom>
              <a:avLst/>
              <a:gdLst/>
              <a:ahLst/>
              <a:cxnLst/>
              <a:rect l="l" t="t" r="r" b="b"/>
              <a:pathLst>
                <a:path w="6029" h="5477" extrusionOk="0">
                  <a:moveTo>
                    <a:pt x="4916" y="0"/>
                  </a:moveTo>
                  <a:lnTo>
                    <a:pt x="4527" y="342"/>
                  </a:lnTo>
                  <a:lnTo>
                    <a:pt x="3618" y="1145"/>
                  </a:lnTo>
                  <a:cubicBezTo>
                    <a:pt x="3672" y="1222"/>
                    <a:pt x="4215" y="1674"/>
                    <a:pt x="4215" y="2560"/>
                  </a:cubicBezTo>
                  <a:cubicBezTo>
                    <a:pt x="4215" y="3089"/>
                    <a:pt x="4006" y="3586"/>
                    <a:pt x="3633" y="3968"/>
                  </a:cubicBezTo>
                  <a:cubicBezTo>
                    <a:pt x="3321" y="4279"/>
                    <a:pt x="2892" y="4435"/>
                    <a:pt x="2461" y="4435"/>
                  </a:cubicBezTo>
                  <a:cubicBezTo>
                    <a:pt x="2030" y="4435"/>
                    <a:pt x="1599" y="4279"/>
                    <a:pt x="1285" y="3968"/>
                  </a:cubicBezTo>
                  <a:cubicBezTo>
                    <a:pt x="731" y="3416"/>
                    <a:pt x="731" y="2520"/>
                    <a:pt x="1285" y="1977"/>
                  </a:cubicBezTo>
                  <a:cubicBezTo>
                    <a:pt x="1358" y="1899"/>
                    <a:pt x="1457" y="1860"/>
                    <a:pt x="1557" y="1860"/>
                  </a:cubicBezTo>
                  <a:cubicBezTo>
                    <a:pt x="1657" y="1860"/>
                    <a:pt x="1759" y="1899"/>
                    <a:pt x="1836" y="1977"/>
                  </a:cubicBezTo>
                  <a:cubicBezTo>
                    <a:pt x="1984" y="2124"/>
                    <a:pt x="1984" y="2373"/>
                    <a:pt x="1836" y="2520"/>
                  </a:cubicBezTo>
                  <a:cubicBezTo>
                    <a:pt x="1587" y="2769"/>
                    <a:pt x="1587" y="3165"/>
                    <a:pt x="1836" y="3414"/>
                  </a:cubicBezTo>
                  <a:cubicBezTo>
                    <a:pt x="2003" y="3582"/>
                    <a:pt x="2233" y="3666"/>
                    <a:pt x="2462" y="3666"/>
                  </a:cubicBezTo>
                  <a:cubicBezTo>
                    <a:pt x="2691" y="3666"/>
                    <a:pt x="2921" y="3582"/>
                    <a:pt x="3089" y="3414"/>
                  </a:cubicBezTo>
                  <a:cubicBezTo>
                    <a:pt x="3313" y="3190"/>
                    <a:pt x="3438" y="2885"/>
                    <a:pt x="3438" y="2560"/>
                  </a:cubicBezTo>
                  <a:cubicBezTo>
                    <a:pt x="3438" y="2240"/>
                    <a:pt x="3313" y="1937"/>
                    <a:pt x="3089" y="1711"/>
                  </a:cubicBezTo>
                  <a:cubicBezTo>
                    <a:pt x="2773" y="1399"/>
                    <a:pt x="2360" y="1242"/>
                    <a:pt x="1949" y="1242"/>
                  </a:cubicBezTo>
                  <a:cubicBezTo>
                    <a:pt x="1540" y="1242"/>
                    <a:pt x="1131" y="1397"/>
                    <a:pt x="818" y="1711"/>
                  </a:cubicBezTo>
                  <a:cubicBezTo>
                    <a:pt x="1" y="2529"/>
                    <a:pt x="1" y="3866"/>
                    <a:pt x="818" y="4684"/>
                  </a:cubicBezTo>
                  <a:cubicBezTo>
                    <a:pt x="1351" y="5212"/>
                    <a:pt x="2049" y="5477"/>
                    <a:pt x="2747" y="5477"/>
                  </a:cubicBezTo>
                  <a:cubicBezTo>
                    <a:pt x="3384" y="5477"/>
                    <a:pt x="4019" y="5257"/>
                    <a:pt x="4527" y="4814"/>
                  </a:cubicBezTo>
                  <a:cubicBezTo>
                    <a:pt x="4574" y="4777"/>
                    <a:pt x="4620" y="4729"/>
                    <a:pt x="4668" y="4684"/>
                  </a:cubicBezTo>
                  <a:cubicBezTo>
                    <a:pt x="5943" y="3408"/>
                    <a:pt x="6028" y="1377"/>
                    <a:pt x="4916" y="0"/>
                  </a:cubicBezTo>
                  <a:close/>
                </a:path>
              </a:pathLst>
            </a:custGeom>
            <a:solidFill>
              <a:srgbClr val="F4C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46"/>
            <p:cNvSpPr/>
            <p:nvPr/>
          </p:nvSpPr>
          <p:spPr>
            <a:xfrm>
              <a:off x="1398375" y="1271688"/>
              <a:ext cx="37575" cy="120425"/>
            </a:xfrm>
            <a:custGeom>
              <a:avLst/>
              <a:gdLst/>
              <a:ahLst/>
              <a:cxnLst/>
              <a:rect l="l" t="t" r="r" b="b"/>
              <a:pathLst>
                <a:path w="1503" h="4817" extrusionOk="0">
                  <a:moveTo>
                    <a:pt x="390" y="0"/>
                  </a:moveTo>
                  <a:lnTo>
                    <a:pt x="1" y="342"/>
                  </a:lnTo>
                  <a:lnTo>
                    <a:pt x="1" y="4816"/>
                  </a:lnTo>
                  <a:cubicBezTo>
                    <a:pt x="48" y="4777"/>
                    <a:pt x="94" y="4729"/>
                    <a:pt x="142" y="4684"/>
                  </a:cubicBezTo>
                  <a:cubicBezTo>
                    <a:pt x="1417" y="3408"/>
                    <a:pt x="1502" y="1377"/>
                    <a:pt x="390" y="0"/>
                  </a:cubicBezTo>
                  <a:close/>
                </a:path>
              </a:pathLst>
            </a:custGeom>
            <a:solidFill>
              <a:srgbClr val="CBB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46"/>
            <p:cNvSpPr/>
            <p:nvPr/>
          </p:nvSpPr>
          <p:spPr>
            <a:xfrm>
              <a:off x="1349800" y="1445338"/>
              <a:ext cx="58350" cy="58350"/>
            </a:xfrm>
            <a:custGeom>
              <a:avLst/>
              <a:gdLst/>
              <a:ahLst/>
              <a:cxnLst/>
              <a:rect l="l" t="t" r="r" b="b"/>
              <a:pathLst>
                <a:path w="2334" h="2334" extrusionOk="0">
                  <a:moveTo>
                    <a:pt x="1166" y="1"/>
                  </a:moveTo>
                  <a:cubicBezTo>
                    <a:pt x="523" y="1"/>
                    <a:pt x="0" y="525"/>
                    <a:pt x="0" y="1168"/>
                  </a:cubicBezTo>
                  <a:cubicBezTo>
                    <a:pt x="0" y="1809"/>
                    <a:pt x="523" y="2334"/>
                    <a:pt x="1166" y="2334"/>
                  </a:cubicBezTo>
                  <a:cubicBezTo>
                    <a:pt x="1809" y="2334"/>
                    <a:pt x="2333" y="1809"/>
                    <a:pt x="2333" y="1168"/>
                  </a:cubicBezTo>
                  <a:cubicBezTo>
                    <a:pt x="2333" y="525"/>
                    <a:pt x="1809" y="1"/>
                    <a:pt x="1166" y="1"/>
                  </a:cubicBezTo>
                  <a:close/>
                </a:path>
              </a:pathLst>
            </a:custGeom>
            <a:solidFill>
              <a:srgbClr val="F4C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372" name="Google Shape;6372;p46"/>
          <p:cNvCxnSpPr/>
          <p:nvPr/>
        </p:nvCxnSpPr>
        <p:spPr>
          <a:xfrm rot="10800000">
            <a:off x="3687125" y="1346450"/>
            <a:ext cx="0" cy="3111600"/>
          </a:xfrm>
          <a:prstGeom prst="straightConnector1">
            <a:avLst/>
          </a:prstGeom>
          <a:noFill/>
          <a:ln w="9525" cap="flat" cmpd="sng">
            <a:solidFill>
              <a:schemeClr val="dk1"/>
            </a:solidFill>
            <a:prstDash val="solid"/>
            <a:round/>
            <a:headEnd type="oval" w="med" len="med"/>
            <a:tailEnd type="oval" w="med" len="med"/>
          </a:ln>
        </p:spPr>
      </p:cxnSp>
      <p:sp>
        <p:nvSpPr>
          <p:cNvPr id="57" name="Прямоугольник 56"/>
          <p:cNvSpPr/>
          <p:nvPr/>
        </p:nvSpPr>
        <p:spPr>
          <a:xfrm>
            <a:off x="395536" y="4735696"/>
            <a:ext cx="3479006" cy="407804"/>
          </a:xfrm>
          <a:prstGeom prst="rect">
            <a:avLst/>
          </a:prstGeom>
        </p:spPr>
        <p:txBody>
          <a:bodyPr wrap="square" lIns="68580" tIns="34290" rIns="68580" bIns="34290">
            <a:spAutoFit/>
          </a:bodyPr>
          <a:lstStyle/>
          <a:p>
            <a:pPr algn="ctr"/>
            <a:r>
              <a:rPr lang="en-US" sz="1100" i="1" dirty="0" smtClean="0">
                <a:latin typeface="Times New Roman" pitchFamily="18" charset="0"/>
                <a:cs typeface="Times New Roman" pitchFamily="18" charset="0"/>
              </a:rPr>
              <a:t>Selected neutron diffraction patterns of the several studied ceramic fragments. </a:t>
            </a:r>
            <a:endParaRPr lang="ru-RU" sz="1100" i="1" dirty="0">
              <a:latin typeface="Times New Roman" pitchFamily="18" charset="0"/>
              <a:cs typeface="Times New Roman" pitchFamily="18" charset="0"/>
            </a:endParaRPr>
          </a:p>
        </p:txBody>
      </p:sp>
      <p:pic>
        <p:nvPicPr>
          <p:cNvPr id="58" name="Picture 4" descr="F:\Новая папка (2)\Статьи\Румынская керамика\Figure\Figure_3.tif"/>
          <p:cNvPicPr>
            <a:picLocks noChangeAspect="1" noChangeArrowheads="1"/>
          </p:cNvPicPr>
          <p:nvPr/>
        </p:nvPicPr>
        <p:blipFill>
          <a:blip r:embed="rId4" cstate="print"/>
          <a:srcRect/>
          <a:stretch>
            <a:fillRect/>
          </a:stretch>
        </p:blipFill>
        <p:spPr bwMode="auto">
          <a:xfrm>
            <a:off x="3851920" y="627534"/>
            <a:ext cx="4176464" cy="3576363"/>
          </a:xfrm>
          <a:prstGeom prst="rect">
            <a:avLst/>
          </a:prstGeom>
          <a:noFill/>
        </p:spPr>
      </p:pic>
      <p:sp>
        <p:nvSpPr>
          <p:cNvPr id="59" name="Rectangle 5"/>
          <p:cNvSpPr>
            <a:spLocks noChangeArrowheads="1"/>
          </p:cNvSpPr>
          <p:nvPr/>
        </p:nvSpPr>
        <p:spPr bwMode="auto">
          <a:xfrm>
            <a:off x="4499992" y="4155926"/>
            <a:ext cx="3243124" cy="5770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defTabSz="685800" fontAlgn="base">
              <a:spcBef>
                <a:spcPct val="0"/>
              </a:spcBef>
              <a:spcAft>
                <a:spcPct val="0"/>
              </a:spcAft>
              <a:buClrTx/>
            </a:pPr>
            <a:r>
              <a:rPr lang="en-US" sz="1100" i="1" dirty="0" smtClean="0">
                <a:solidFill>
                  <a:schemeClr val="tx1"/>
                </a:solidFill>
                <a:latin typeface="Times New Roman" pitchFamily="18" charset="0"/>
                <a:ea typeface="Calibri" pitchFamily="34" charset="0"/>
                <a:cs typeface="Times New Roman" pitchFamily="18" charset="0"/>
              </a:rPr>
              <a:t>The comparison diagram of the phase fractions of ceramic fragments based on the neutron diffraction data.</a:t>
            </a:r>
            <a:endParaRPr lang="en-US" sz="11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44"/>
        <p:cNvGrpSpPr/>
        <p:nvPr/>
      </p:nvGrpSpPr>
      <p:grpSpPr>
        <a:xfrm>
          <a:off x="0" y="0"/>
          <a:ext cx="0" cy="0"/>
          <a:chOff x="0" y="0"/>
          <a:chExt cx="0" cy="0"/>
        </a:xfrm>
      </p:grpSpPr>
      <p:grpSp>
        <p:nvGrpSpPr>
          <p:cNvPr id="2" name="Google Shape;7147;p63"/>
          <p:cNvGrpSpPr/>
          <p:nvPr/>
        </p:nvGrpSpPr>
        <p:grpSpPr>
          <a:xfrm>
            <a:off x="4427984" y="843558"/>
            <a:ext cx="4536504" cy="3600400"/>
            <a:chOff x="4604981" y="1309276"/>
            <a:chExt cx="3771862" cy="2343432"/>
          </a:xfrm>
        </p:grpSpPr>
        <p:sp>
          <p:nvSpPr>
            <p:cNvPr id="7148" name="Google Shape;7148;p63"/>
            <p:cNvSpPr/>
            <p:nvPr/>
          </p:nvSpPr>
          <p:spPr>
            <a:xfrm>
              <a:off x="4739496" y="1309276"/>
              <a:ext cx="3502095" cy="2185173"/>
            </a:xfrm>
            <a:custGeom>
              <a:avLst/>
              <a:gdLst/>
              <a:ahLst/>
              <a:cxnLst/>
              <a:rect l="l" t="t" r="r" b="b"/>
              <a:pathLst>
                <a:path w="253913" h="158432" extrusionOk="0">
                  <a:moveTo>
                    <a:pt x="5615" y="0"/>
                  </a:moveTo>
                  <a:cubicBezTo>
                    <a:pt x="2464" y="0"/>
                    <a:pt x="1" y="2536"/>
                    <a:pt x="1" y="5614"/>
                  </a:cubicBezTo>
                  <a:lnTo>
                    <a:pt x="1" y="158431"/>
                  </a:lnTo>
                  <a:lnTo>
                    <a:pt x="253912" y="158431"/>
                  </a:lnTo>
                  <a:lnTo>
                    <a:pt x="253912" y="5614"/>
                  </a:lnTo>
                  <a:cubicBezTo>
                    <a:pt x="253912" y="2499"/>
                    <a:pt x="251341" y="0"/>
                    <a:pt x="248298" y="0"/>
                  </a:cubicBezTo>
                  <a:close/>
                </a:path>
              </a:pathLst>
            </a:custGeom>
            <a:solidFill>
              <a:srgbClr val="FFF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7149;p63"/>
            <p:cNvGrpSpPr/>
            <p:nvPr/>
          </p:nvGrpSpPr>
          <p:grpSpPr>
            <a:xfrm>
              <a:off x="4604981" y="1309276"/>
              <a:ext cx="3771862" cy="2343432"/>
              <a:chOff x="1056399" y="1520875"/>
              <a:chExt cx="3382836" cy="2101733"/>
            </a:xfrm>
          </p:grpSpPr>
          <p:sp>
            <p:nvSpPr>
              <p:cNvPr id="7150" name="Google Shape;7150;p63"/>
              <p:cNvSpPr/>
              <p:nvPr/>
            </p:nvSpPr>
            <p:spPr>
              <a:xfrm>
                <a:off x="1177365" y="1520875"/>
                <a:ext cx="3140904" cy="1959804"/>
              </a:xfrm>
              <a:custGeom>
                <a:avLst/>
                <a:gdLst/>
                <a:ahLst/>
                <a:cxnLst/>
                <a:rect l="l" t="t" r="r" b="b"/>
                <a:pathLst>
                  <a:path w="253913" h="158432" extrusionOk="0">
                    <a:moveTo>
                      <a:pt x="5615" y="0"/>
                    </a:moveTo>
                    <a:cubicBezTo>
                      <a:pt x="2464" y="0"/>
                      <a:pt x="1" y="2536"/>
                      <a:pt x="1" y="5614"/>
                    </a:cubicBezTo>
                    <a:lnTo>
                      <a:pt x="1" y="158431"/>
                    </a:lnTo>
                    <a:lnTo>
                      <a:pt x="253912" y="158431"/>
                    </a:lnTo>
                    <a:lnTo>
                      <a:pt x="253912" y="5614"/>
                    </a:lnTo>
                    <a:cubicBezTo>
                      <a:pt x="253912" y="2499"/>
                      <a:pt x="251341" y="0"/>
                      <a:pt x="248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63"/>
              <p:cNvSpPr/>
              <p:nvPr/>
            </p:nvSpPr>
            <p:spPr>
              <a:xfrm>
                <a:off x="1056399" y="3480563"/>
                <a:ext cx="3382836" cy="142045"/>
              </a:xfrm>
              <a:custGeom>
                <a:avLst/>
                <a:gdLst/>
                <a:ahLst/>
                <a:cxnLst/>
                <a:rect l="l" t="t" r="r" b="b"/>
                <a:pathLst>
                  <a:path w="273471" h="11483" extrusionOk="0">
                    <a:moveTo>
                      <a:pt x="0" y="0"/>
                    </a:moveTo>
                    <a:lnTo>
                      <a:pt x="72" y="688"/>
                    </a:lnTo>
                    <a:cubicBezTo>
                      <a:pt x="1123" y="6882"/>
                      <a:pt x="6520" y="11482"/>
                      <a:pt x="12786" y="11482"/>
                    </a:cubicBezTo>
                    <a:lnTo>
                      <a:pt x="260649" y="11482"/>
                    </a:lnTo>
                    <a:cubicBezTo>
                      <a:pt x="266951" y="11482"/>
                      <a:pt x="272312" y="6955"/>
                      <a:pt x="273326" y="688"/>
                    </a:cubicBezTo>
                    <a:lnTo>
                      <a:pt x="2734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157" name="Google Shape;7157;p63"/>
          <p:cNvSpPr/>
          <p:nvPr/>
        </p:nvSpPr>
        <p:spPr>
          <a:xfrm>
            <a:off x="5091709" y="2055398"/>
            <a:ext cx="143970" cy="10"/>
          </a:xfrm>
          <a:custGeom>
            <a:avLst/>
            <a:gdLst/>
            <a:ahLst/>
            <a:cxnLst/>
            <a:rect l="l" t="t" r="r" b="b"/>
            <a:pathLst>
              <a:path w="14379" h="1" fill="none" extrusionOk="0">
                <a:moveTo>
                  <a:pt x="1" y="0"/>
                </a:moveTo>
                <a:lnTo>
                  <a:pt x="14379" y="0"/>
                </a:lnTo>
              </a:path>
            </a:pathLst>
          </a:custGeom>
          <a:solidFill>
            <a:schemeClr val="dk2"/>
          </a:solidFill>
          <a:ln w="19050" cap="rnd" cmpd="sng">
            <a:solidFill>
              <a:schemeClr val="dk2"/>
            </a:solidFill>
            <a:prstDash val="solid"/>
            <a:miter lim="4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63"/>
          <p:cNvSpPr/>
          <p:nvPr/>
        </p:nvSpPr>
        <p:spPr>
          <a:xfrm>
            <a:off x="5016938" y="4026124"/>
            <a:ext cx="293502" cy="48921"/>
          </a:xfrm>
          <a:custGeom>
            <a:avLst/>
            <a:gdLst/>
            <a:ahLst/>
            <a:cxnLst/>
            <a:rect l="l" t="t" r="r" b="b"/>
            <a:pathLst>
              <a:path w="25882" h="4314" extrusionOk="0">
                <a:moveTo>
                  <a:pt x="2137" y="0"/>
                </a:moveTo>
                <a:cubicBezTo>
                  <a:pt x="987" y="0"/>
                  <a:pt x="1" y="945"/>
                  <a:pt x="1" y="2136"/>
                </a:cubicBezTo>
                <a:cubicBezTo>
                  <a:pt x="1" y="3328"/>
                  <a:pt x="987" y="4313"/>
                  <a:pt x="2137" y="4313"/>
                </a:cubicBezTo>
                <a:lnTo>
                  <a:pt x="23704" y="4313"/>
                </a:lnTo>
                <a:cubicBezTo>
                  <a:pt x="24895" y="4313"/>
                  <a:pt x="25881" y="3328"/>
                  <a:pt x="25881" y="2136"/>
                </a:cubicBezTo>
                <a:cubicBezTo>
                  <a:pt x="25881" y="945"/>
                  <a:pt x="24895" y="0"/>
                  <a:pt x="23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Picture 2" descr="F:\Новая папка (2)\Статьи\Румынская керамика\Figure\Figure_6.jpg"/>
          <p:cNvPicPr>
            <a:picLocks noChangeAspect="1" noChangeArrowheads="1"/>
          </p:cNvPicPr>
          <p:nvPr/>
        </p:nvPicPr>
        <p:blipFill rotWithShape="1">
          <a:blip r:embed="rId3" cstate="print"/>
          <a:srcRect l="8252" t="44541"/>
          <a:stretch/>
        </p:blipFill>
        <p:spPr bwMode="auto">
          <a:xfrm>
            <a:off x="4283969" y="679175"/>
            <a:ext cx="4517848" cy="3865481"/>
          </a:xfrm>
          <a:prstGeom prst="rect">
            <a:avLst/>
          </a:prstGeom>
          <a:noFill/>
        </p:spPr>
      </p:pic>
      <p:sp>
        <p:nvSpPr>
          <p:cNvPr id="23" name="Прямоугольник 22"/>
          <p:cNvSpPr/>
          <p:nvPr/>
        </p:nvSpPr>
        <p:spPr>
          <a:xfrm>
            <a:off x="2339752" y="0"/>
            <a:ext cx="5267789" cy="400110"/>
          </a:xfrm>
          <a:prstGeom prst="rect">
            <a:avLst/>
          </a:prstGeom>
        </p:spPr>
        <p:txBody>
          <a:bodyPr wrap="none">
            <a:spAutoFit/>
          </a:bodyPr>
          <a:lstStyle/>
          <a:p>
            <a:r>
              <a:rPr lang="en-US" sz="2000" b="1" dirty="0" smtClean="0">
                <a:solidFill>
                  <a:schemeClr val="tx2">
                    <a:lumMod val="75000"/>
                  </a:schemeClr>
                </a:solidFill>
              </a:rPr>
              <a:t>Structural markers of Romanian ceramics</a:t>
            </a:r>
            <a:endParaRPr lang="ru-RU" sz="2000" b="1" dirty="0">
              <a:solidFill>
                <a:schemeClr val="tx2">
                  <a:lumMod val="75000"/>
                </a:schemeClr>
              </a:solidFill>
            </a:endParaRPr>
          </a:p>
        </p:txBody>
      </p:sp>
      <p:sp>
        <p:nvSpPr>
          <p:cNvPr id="24" name="Прямоугольник 23"/>
          <p:cNvSpPr/>
          <p:nvPr/>
        </p:nvSpPr>
        <p:spPr>
          <a:xfrm>
            <a:off x="4644008" y="4527150"/>
            <a:ext cx="4752527" cy="461665"/>
          </a:xfrm>
          <a:prstGeom prst="rect">
            <a:avLst/>
          </a:prstGeom>
        </p:spPr>
        <p:txBody>
          <a:bodyPr wrap="square">
            <a:spAutoFit/>
          </a:bodyPr>
          <a:lstStyle/>
          <a:p>
            <a:pPr algn="ctr"/>
            <a:r>
              <a:rPr lang="en-US" sz="1200" b="1" dirty="0" smtClean="0">
                <a:solidFill>
                  <a:schemeClr val="tx2">
                    <a:lumMod val="75000"/>
                  </a:schemeClr>
                </a:solidFill>
              </a:rPr>
              <a:t>Grouping of samples based on neutron diffraction and tomography data.</a:t>
            </a:r>
            <a:endParaRPr lang="ru-RU" sz="1200" b="1" dirty="0">
              <a:solidFill>
                <a:schemeClr val="tx2">
                  <a:lumMod val="75000"/>
                </a:schemeClr>
              </a:solidFill>
            </a:endParaRPr>
          </a:p>
        </p:txBody>
      </p:sp>
      <p:pic>
        <p:nvPicPr>
          <p:cNvPr id="17" name="Рисунок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944" y="400110"/>
            <a:ext cx="3168352" cy="456578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4"/>
        <p:cNvGrpSpPr/>
        <p:nvPr/>
      </p:nvGrpSpPr>
      <p:grpSpPr>
        <a:xfrm>
          <a:off x="0" y="0"/>
          <a:ext cx="0" cy="0"/>
          <a:chOff x="0" y="0"/>
          <a:chExt cx="0" cy="0"/>
        </a:xfrm>
      </p:grpSpPr>
      <p:sp>
        <p:nvSpPr>
          <p:cNvPr id="2345" name="Google Shape;2345;p34"/>
          <p:cNvSpPr txBox="1">
            <a:spLocks noGrp="1"/>
          </p:cNvSpPr>
          <p:nvPr>
            <p:ph type="title"/>
          </p:nvPr>
        </p:nvSpPr>
        <p:spPr>
          <a:xfrm>
            <a:off x="683568" y="267494"/>
            <a:ext cx="7704000" cy="572700"/>
          </a:xfrm>
          <a:prstGeom prst="rect">
            <a:avLst/>
          </a:prstGeom>
        </p:spPr>
        <p:txBody>
          <a:bodyPr spcFirstLastPara="1" wrap="square" lIns="91423" tIns="91423" rIns="91423" bIns="91423" anchor="t" anchorCtr="0">
            <a:noAutofit/>
          </a:bodyPr>
          <a:lstStyle/>
          <a:p>
            <a:pPr>
              <a:spcAft>
                <a:spcPts val="800"/>
              </a:spcAft>
            </a:pPr>
            <a:r>
              <a:rPr lang="en-US" sz="1800" dirty="0" smtClean="0"/>
              <a:t>The hierarchical tree for ceramic samples as result of the Cluster analysis</a:t>
            </a:r>
            <a:endParaRPr sz="1800" dirty="0"/>
          </a:p>
        </p:txBody>
      </p:sp>
      <p:sp>
        <p:nvSpPr>
          <p:cNvPr id="2348" name="Google Shape;2348;p34"/>
          <p:cNvSpPr txBox="1"/>
          <p:nvPr/>
        </p:nvSpPr>
        <p:spPr>
          <a:xfrm>
            <a:off x="179668" y="1643936"/>
            <a:ext cx="1944216" cy="792088"/>
          </a:xfrm>
          <a:prstGeom prst="rect">
            <a:avLst/>
          </a:prstGeom>
          <a:noFill/>
          <a:ln>
            <a:noFill/>
          </a:ln>
        </p:spPr>
        <p:txBody>
          <a:bodyPr spcFirstLastPara="1" wrap="square" lIns="91425" tIns="91425" rIns="91425" bIns="91425" anchor="t" anchorCtr="0">
            <a:noAutofit/>
          </a:bodyPr>
          <a:lstStyle/>
          <a:p>
            <a:pPr algn="ctr">
              <a:lnSpc>
                <a:spcPct val="115000"/>
              </a:lnSpc>
            </a:pPr>
            <a:r>
              <a:rPr lang="en-US" sz="1600" dirty="0" smtClean="0">
                <a:solidFill>
                  <a:schemeClr val="tx1"/>
                </a:solidFill>
                <a:latin typeface="Poppins"/>
                <a:ea typeface="Poppins"/>
                <a:cs typeface="Poppins"/>
                <a:sym typeface="Poppins"/>
              </a:rPr>
              <a:t>only kitchen utensils</a:t>
            </a:r>
            <a:endParaRPr sz="1600" dirty="0">
              <a:solidFill>
                <a:schemeClr val="tx1"/>
              </a:solidFill>
              <a:latin typeface="Poppins"/>
              <a:ea typeface="Poppins"/>
              <a:cs typeface="Poppins"/>
              <a:sym typeface="Poppins"/>
            </a:endParaRPr>
          </a:p>
        </p:txBody>
      </p:sp>
      <p:sp>
        <p:nvSpPr>
          <p:cNvPr id="2349" name="Google Shape;2349;p34"/>
          <p:cNvSpPr/>
          <p:nvPr/>
        </p:nvSpPr>
        <p:spPr>
          <a:xfrm>
            <a:off x="846475" y="1046457"/>
            <a:ext cx="634500" cy="6345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3" tIns="91423" rIns="91423" bIns="91423" anchor="ctr" anchorCtr="0">
            <a:noAutofit/>
          </a:bodyPr>
          <a:lstStyle/>
          <a:p>
            <a:r>
              <a:rPr lang="ru-RU" sz="2800" b="1" dirty="0" smtClean="0">
                <a:solidFill>
                  <a:schemeClr val="tx2">
                    <a:lumMod val="75000"/>
                  </a:schemeClr>
                </a:solidFill>
              </a:rPr>
              <a:t>1</a:t>
            </a:r>
            <a:endParaRPr sz="2800" b="1" dirty="0">
              <a:solidFill>
                <a:schemeClr val="tx2">
                  <a:lumMod val="75000"/>
                </a:schemeClr>
              </a:solidFill>
            </a:endParaRPr>
          </a:p>
        </p:txBody>
      </p:sp>
      <p:sp>
        <p:nvSpPr>
          <p:cNvPr id="2352" name="Google Shape;2352;p34"/>
          <p:cNvSpPr txBox="1"/>
          <p:nvPr/>
        </p:nvSpPr>
        <p:spPr>
          <a:xfrm>
            <a:off x="7064363" y="1632064"/>
            <a:ext cx="1858562" cy="749721"/>
          </a:xfrm>
          <a:prstGeom prst="rect">
            <a:avLst/>
          </a:prstGeom>
          <a:noFill/>
          <a:ln>
            <a:noFill/>
          </a:ln>
        </p:spPr>
        <p:txBody>
          <a:bodyPr spcFirstLastPara="1" wrap="square" lIns="91425" tIns="91425" rIns="91425" bIns="91425" anchor="t" anchorCtr="0">
            <a:noAutofit/>
          </a:bodyPr>
          <a:lstStyle/>
          <a:p>
            <a:pPr algn="r">
              <a:lnSpc>
                <a:spcPct val="115000"/>
              </a:lnSpc>
            </a:pPr>
            <a:r>
              <a:rPr lang="en-US" sz="1600" dirty="0" smtClean="0">
                <a:solidFill>
                  <a:schemeClr val="tx1"/>
                </a:solidFill>
                <a:latin typeface="Poppins"/>
                <a:ea typeface="Poppins"/>
                <a:cs typeface="Poppins"/>
                <a:sym typeface="Poppins"/>
              </a:rPr>
              <a:t>local vessels with a glazed surface</a:t>
            </a:r>
            <a:endParaRPr sz="1600" dirty="0">
              <a:solidFill>
                <a:schemeClr val="tx1"/>
              </a:solidFill>
              <a:latin typeface="Poppins"/>
              <a:ea typeface="Poppins"/>
              <a:cs typeface="Poppins"/>
              <a:sym typeface="Poppins"/>
            </a:endParaRPr>
          </a:p>
        </p:txBody>
      </p:sp>
      <p:sp>
        <p:nvSpPr>
          <p:cNvPr id="2356" name="Google Shape;2356;p34"/>
          <p:cNvSpPr txBox="1"/>
          <p:nvPr/>
        </p:nvSpPr>
        <p:spPr>
          <a:xfrm>
            <a:off x="251520" y="2661886"/>
            <a:ext cx="1951326" cy="1244874"/>
          </a:xfrm>
          <a:prstGeom prst="rect">
            <a:avLst/>
          </a:prstGeom>
          <a:noFill/>
          <a:ln>
            <a:noFill/>
          </a:ln>
        </p:spPr>
        <p:txBody>
          <a:bodyPr spcFirstLastPara="1" wrap="square" lIns="91425" tIns="91425" rIns="91425" bIns="91425" anchor="b" anchorCtr="0">
            <a:noAutofit/>
          </a:bodyPr>
          <a:lstStyle/>
          <a:p>
            <a:pPr>
              <a:lnSpc>
                <a:spcPct val="115000"/>
              </a:lnSpc>
            </a:pPr>
            <a:r>
              <a:rPr lang="en-US" sz="1600" dirty="0" smtClean="0">
                <a:solidFill>
                  <a:schemeClr val="tx1"/>
                </a:solidFill>
                <a:latin typeface="Poppins"/>
                <a:ea typeface="Poppins"/>
                <a:cs typeface="Poppins"/>
                <a:sym typeface="Poppins"/>
              </a:rPr>
              <a:t>imported amphora-shaped jars for transporting and storing food</a:t>
            </a:r>
            <a:endParaRPr sz="1600" dirty="0">
              <a:solidFill>
                <a:schemeClr val="tx1"/>
              </a:solidFill>
              <a:latin typeface="Poppins"/>
              <a:ea typeface="Poppins"/>
              <a:cs typeface="Poppins"/>
              <a:sym typeface="Poppins"/>
            </a:endParaRPr>
          </a:p>
        </p:txBody>
      </p:sp>
      <p:sp>
        <p:nvSpPr>
          <p:cNvPr id="2360" name="Google Shape;2360;p34"/>
          <p:cNvSpPr txBox="1"/>
          <p:nvPr/>
        </p:nvSpPr>
        <p:spPr>
          <a:xfrm>
            <a:off x="7011320" y="3030966"/>
            <a:ext cx="1944216" cy="936104"/>
          </a:xfrm>
          <a:prstGeom prst="rect">
            <a:avLst/>
          </a:prstGeom>
          <a:noFill/>
          <a:ln>
            <a:noFill/>
          </a:ln>
        </p:spPr>
        <p:txBody>
          <a:bodyPr spcFirstLastPara="1" wrap="square" lIns="91425" tIns="91425" rIns="91425" bIns="91425" anchor="b" anchorCtr="0">
            <a:noAutofit/>
          </a:bodyPr>
          <a:lstStyle/>
          <a:p>
            <a:pPr algn="ctr">
              <a:lnSpc>
                <a:spcPct val="115000"/>
              </a:lnSpc>
            </a:pPr>
            <a:r>
              <a:rPr lang="en-US" sz="1600" dirty="0" smtClean="0">
                <a:solidFill>
                  <a:schemeClr val="tx1"/>
                </a:solidFill>
                <a:latin typeface="Poppins"/>
                <a:ea typeface="Poppins"/>
                <a:cs typeface="Poppins"/>
                <a:sym typeface="Poppins"/>
              </a:rPr>
              <a:t>locally produced jugs with white mass in the cut</a:t>
            </a:r>
            <a:endParaRPr sz="1600" dirty="0">
              <a:solidFill>
                <a:schemeClr val="tx1"/>
              </a:solidFill>
              <a:latin typeface="Poppins"/>
              <a:ea typeface="Poppins"/>
              <a:cs typeface="Poppins"/>
              <a:sym typeface="Poppins"/>
            </a:endParaRPr>
          </a:p>
        </p:txBody>
      </p:sp>
      <p:cxnSp>
        <p:nvCxnSpPr>
          <p:cNvPr id="2362" name="Google Shape;2362;p34"/>
          <p:cNvCxnSpPr>
            <a:stCxn id="2363" idx="0"/>
            <a:endCxn id="2349" idx="6"/>
          </p:cNvCxnSpPr>
          <p:nvPr/>
        </p:nvCxnSpPr>
        <p:spPr>
          <a:xfrm rot="5400000" flipH="1">
            <a:off x="2782723" y="62044"/>
            <a:ext cx="494400" cy="3097800"/>
          </a:xfrm>
          <a:prstGeom prst="bentConnector2">
            <a:avLst/>
          </a:prstGeom>
          <a:noFill/>
          <a:ln w="19050" cap="flat" cmpd="sng">
            <a:solidFill>
              <a:schemeClr val="lt2"/>
            </a:solidFill>
            <a:prstDash val="solid"/>
            <a:round/>
            <a:headEnd type="none" w="med" len="med"/>
            <a:tailEnd type="none" w="med" len="med"/>
          </a:ln>
        </p:spPr>
      </p:cxnSp>
      <p:cxnSp>
        <p:nvCxnSpPr>
          <p:cNvPr id="2364" name="Google Shape;2364;p34"/>
          <p:cNvCxnSpPr>
            <a:stCxn id="2363" idx="0"/>
          </p:cNvCxnSpPr>
          <p:nvPr/>
        </p:nvCxnSpPr>
        <p:spPr>
          <a:xfrm rot="-5400000">
            <a:off x="5870773" y="71794"/>
            <a:ext cx="494400" cy="3078300"/>
          </a:xfrm>
          <a:prstGeom prst="bentConnector2">
            <a:avLst/>
          </a:prstGeom>
          <a:noFill/>
          <a:ln w="19050" cap="flat" cmpd="sng">
            <a:solidFill>
              <a:schemeClr val="lt2"/>
            </a:solidFill>
            <a:prstDash val="solid"/>
            <a:round/>
            <a:headEnd type="none" w="med" len="med"/>
            <a:tailEnd type="none" w="med" len="med"/>
          </a:ln>
        </p:spPr>
      </p:cxnSp>
      <p:cxnSp>
        <p:nvCxnSpPr>
          <p:cNvPr id="2365" name="Google Shape;2365;p34"/>
          <p:cNvCxnSpPr>
            <a:stCxn id="2363" idx="4"/>
          </p:cNvCxnSpPr>
          <p:nvPr/>
        </p:nvCxnSpPr>
        <p:spPr>
          <a:xfrm rot="-5400000" flipH="1">
            <a:off x="5870773" y="2495794"/>
            <a:ext cx="494400" cy="3078300"/>
          </a:xfrm>
          <a:prstGeom prst="bentConnector2">
            <a:avLst/>
          </a:prstGeom>
          <a:noFill/>
          <a:ln w="19050" cap="flat" cmpd="sng">
            <a:solidFill>
              <a:schemeClr val="lt2"/>
            </a:solidFill>
            <a:prstDash val="solid"/>
            <a:round/>
            <a:headEnd type="none" w="med" len="med"/>
            <a:tailEnd type="none" w="med" len="med"/>
          </a:ln>
        </p:spPr>
      </p:cxnSp>
      <p:cxnSp>
        <p:nvCxnSpPr>
          <p:cNvPr id="2366" name="Google Shape;2366;p34"/>
          <p:cNvCxnSpPr>
            <a:stCxn id="2363" idx="4"/>
          </p:cNvCxnSpPr>
          <p:nvPr/>
        </p:nvCxnSpPr>
        <p:spPr>
          <a:xfrm rot="5400000">
            <a:off x="2782723" y="2486044"/>
            <a:ext cx="494400" cy="3097800"/>
          </a:xfrm>
          <a:prstGeom prst="bentConnector2">
            <a:avLst/>
          </a:prstGeom>
          <a:noFill/>
          <a:ln w="19050" cap="flat" cmpd="sng">
            <a:solidFill>
              <a:schemeClr val="lt2"/>
            </a:solidFill>
            <a:prstDash val="solid"/>
            <a:round/>
            <a:headEnd type="none" w="med" len="med"/>
            <a:tailEnd type="none" w="med" len="med"/>
          </a:ln>
        </p:spPr>
      </p:cxnSp>
      <p:sp>
        <p:nvSpPr>
          <p:cNvPr id="2363" name="Google Shape;2363;p34"/>
          <p:cNvSpPr/>
          <p:nvPr/>
        </p:nvSpPr>
        <p:spPr>
          <a:xfrm>
            <a:off x="3614023" y="1858144"/>
            <a:ext cx="1929600" cy="1929600"/>
          </a:xfrm>
          <a:prstGeom prst="ellipse">
            <a:avLst/>
          </a:prstGeom>
          <a:noFill/>
          <a:ln w="19050" cap="flat" cmpd="sng">
            <a:solidFill>
              <a:schemeClr val="lt2"/>
            </a:solidFill>
            <a:prstDash val="solid"/>
            <a:round/>
            <a:headEnd type="none" w="sm" len="sm"/>
            <a:tailEnd type="none" w="sm" len="sm"/>
          </a:ln>
        </p:spPr>
        <p:txBody>
          <a:bodyPr spcFirstLastPara="1" wrap="square" lIns="91423" tIns="91423" rIns="91423" bIns="91423" anchor="ctr" anchorCtr="0">
            <a:noAutofit/>
          </a:bodyPr>
          <a:lstStyle/>
          <a:p>
            <a:endParaRPr dirty="0"/>
          </a:p>
        </p:txBody>
      </p:sp>
      <p:sp>
        <p:nvSpPr>
          <p:cNvPr id="95" name="Rectangle 10"/>
          <p:cNvSpPr>
            <a:spLocks noChangeArrowheads="1"/>
          </p:cNvSpPr>
          <p:nvPr/>
        </p:nvSpPr>
        <p:spPr bwMode="auto">
          <a:xfrm>
            <a:off x="1163725" y="4641167"/>
            <a:ext cx="7235259" cy="577081"/>
          </a:xfrm>
          <a:prstGeom prst="rect">
            <a:avLst/>
          </a:prstGeom>
          <a:solidFill>
            <a:schemeClr val="tx2">
              <a:lumMod val="20000"/>
              <a:lumOff val="80000"/>
            </a:schemeClr>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lvl="0">
              <a:buFont typeface="Wingdings" pitchFamily="2" charset="2"/>
              <a:buChar char="v"/>
            </a:pPr>
            <a:r>
              <a:rPr lang="en-US" sz="1100" dirty="0" smtClean="0">
                <a:solidFill>
                  <a:schemeClr val="tx2">
                    <a:lumMod val="75000"/>
                  </a:schemeClr>
                </a:solidFill>
                <a:latin typeface="+mn-lt"/>
              </a:rPr>
              <a:t> </a:t>
            </a:r>
            <a:r>
              <a:rPr lang="en-US" sz="1100" dirty="0" err="1" smtClean="0">
                <a:solidFill>
                  <a:schemeClr val="tx2">
                    <a:lumMod val="75000"/>
                  </a:schemeClr>
                </a:solidFill>
                <a:latin typeface="+mn-lt"/>
              </a:rPr>
              <a:t>A.Zh</a:t>
            </a:r>
            <a:r>
              <a:rPr lang="en-US" sz="1100" dirty="0" smtClean="0">
                <a:solidFill>
                  <a:schemeClr val="tx2">
                    <a:lumMod val="75000"/>
                  </a:schemeClr>
                </a:solidFill>
                <a:latin typeface="+mn-lt"/>
              </a:rPr>
              <a:t>. </a:t>
            </a:r>
            <a:r>
              <a:rPr lang="en-US" sz="1100" dirty="0" err="1" smtClean="0">
                <a:solidFill>
                  <a:schemeClr val="tx2">
                    <a:lumMod val="75000"/>
                  </a:schemeClr>
                </a:solidFill>
                <a:latin typeface="+mn-lt"/>
              </a:rPr>
              <a:t>Zhomartova</a:t>
            </a:r>
            <a:r>
              <a:rPr lang="en-US" sz="1100" dirty="0" smtClean="0">
                <a:solidFill>
                  <a:schemeClr val="tx2">
                    <a:lumMod val="75000"/>
                  </a:schemeClr>
                </a:solidFill>
                <a:latin typeface="+mn-lt"/>
              </a:rPr>
              <a:t>, B.A. </a:t>
            </a:r>
            <a:r>
              <a:rPr lang="en-US" sz="1100" dirty="0" err="1" smtClean="0">
                <a:solidFill>
                  <a:schemeClr val="tx2">
                    <a:lumMod val="75000"/>
                  </a:schemeClr>
                </a:solidFill>
                <a:latin typeface="+mn-lt"/>
              </a:rPr>
              <a:t>Abdurakhimov</a:t>
            </a:r>
            <a:r>
              <a:rPr lang="en-US" sz="1100" dirty="0" smtClean="0">
                <a:solidFill>
                  <a:schemeClr val="tx2">
                    <a:lumMod val="75000"/>
                  </a:schemeClr>
                </a:solidFill>
                <a:latin typeface="+mn-lt"/>
              </a:rPr>
              <a:t>, C. </a:t>
            </a:r>
            <a:r>
              <a:rPr lang="en-US" sz="1100" dirty="0" err="1" smtClean="0">
                <a:solidFill>
                  <a:schemeClr val="tx2">
                    <a:lumMod val="75000"/>
                  </a:schemeClr>
                </a:solidFill>
                <a:latin typeface="+mn-lt"/>
              </a:rPr>
              <a:t>Talmațchi</a:t>
            </a:r>
            <a:r>
              <a:rPr lang="en-US" sz="1100" dirty="0" smtClean="0">
                <a:solidFill>
                  <a:schemeClr val="tx2">
                    <a:lumMod val="75000"/>
                  </a:schemeClr>
                </a:solidFill>
                <a:latin typeface="+mn-lt"/>
              </a:rPr>
              <a:t>, S.E. </a:t>
            </a:r>
            <a:r>
              <a:rPr lang="en-US" sz="1100" dirty="0" err="1" smtClean="0">
                <a:solidFill>
                  <a:schemeClr val="tx2">
                    <a:lumMod val="75000"/>
                  </a:schemeClr>
                </a:solidFill>
                <a:latin typeface="+mn-lt"/>
              </a:rPr>
              <a:t>Kichanov</a:t>
            </a:r>
            <a:r>
              <a:rPr lang="en-US" sz="1100" dirty="0" smtClean="0">
                <a:solidFill>
                  <a:schemeClr val="tx2">
                    <a:lumMod val="75000"/>
                  </a:schemeClr>
                </a:solidFill>
                <a:latin typeface="+mn-lt"/>
              </a:rPr>
              <a:t>, D.P. </a:t>
            </a:r>
            <a:r>
              <a:rPr lang="en-US" sz="1100" dirty="0" err="1" smtClean="0">
                <a:solidFill>
                  <a:schemeClr val="tx2">
                    <a:lumMod val="75000"/>
                  </a:schemeClr>
                </a:solidFill>
                <a:latin typeface="+mn-lt"/>
              </a:rPr>
              <a:t>Kozlenko</a:t>
            </a:r>
            <a:r>
              <a:rPr lang="en-US" sz="1100" dirty="0" smtClean="0">
                <a:solidFill>
                  <a:schemeClr val="tx2">
                    <a:lumMod val="75000"/>
                  </a:schemeClr>
                </a:solidFill>
                <a:latin typeface="+mn-lt"/>
              </a:rPr>
              <a:t>, </a:t>
            </a:r>
            <a:r>
              <a:rPr lang="en-GB" sz="1100" dirty="0" smtClean="0">
                <a:solidFill>
                  <a:schemeClr val="tx2">
                    <a:lumMod val="75000"/>
                  </a:schemeClr>
                </a:solidFill>
                <a:latin typeface="+mn-lt"/>
              </a:rPr>
              <a:t>M. </a:t>
            </a:r>
            <a:r>
              <a:rPr lang="en-GB" sz="1100" dirty="0" err="1" smtClean="0">
                <a:solidFill>
                  <a:schemeClr val="tx2">
                    <a:lumMod val="75000"/>
                  </a:schemeClr>
                </a:solidFill>
                <a:latin typeface="+mn-lt"/>
              </a:rPr>
              <a:t>Bǎlǎșoiu</a:t>
            </a:r>
            <a:r>
              <a:rPr lang="en-GB" sz="1100" dirty="0" smtClean="0">
                <a:solidFill>
                  <a:schemeClr val="tx2">
                    <a:lumMod val="75000"/>
                  </a:schemeClr>
                </a:solidFill>
                <a:latin typeface="+mn-lt"/>
              </a:rPr>
              <a:t>,</a:t>
            </a:r>
            <a:r>
              <a:rPr lang="en-US" sz="1100" dirty="0" smtClean="0">
                <a:solidFill>
                  <a:schemeClr val="tx2">
                    <a:lumMod val="75000"/>
                  </a:schemeClr>
                </a:solidFill>
                <a:latin typeface="+mn-lt"/>
              </a:rPr>
              <a:t> G. </a:t>
            </a:r>
            <a:r>
              <a:rPr lang="en-US" sz="1100" dirty="0" err="1" smtClean="0">
                <a:solidFill>
                  <a:schemeClr val="tx2">
                    <a:lumMod val="75000"/>
                  </a:schemeClr>
                </a:solidFill>
                <a:latin typeface="+mn-lt"/>
              </a:rPr>
              <a:t>Talmațchi</a:t>
            </a:r>
            <a:r>
              <a:rPr lang="en-US" sz="1100" dirty="0" smtClean="0">
                <a:solidFill>
                  <a:schemeClr val="tx2">
                    <a:lumMod val="75000"/>
                  </a:schemeClr>
                </a:solidFill>
                <a:latin typeface="+mn-lt"/>
              </a:rPr>
              <a:t>, C. </a:t>
            </a:r>
            <a:r>
              <a:rPr lang="ro-RO" sz="1100" dirty="0" smtClean="0">
                <a:solidFill>
                  <a:schemeClr val="tx2">
                    <a:lumMod val="75000"/>
                  </a:schemeClr>
                </a:solidFill>
                <a:latin typeface="+mn-lt"/>
              </a:rPr>
              <a:t>Șova, </a:t>
            </a:r>
            <a:r>
              <a:rPr lang="en-US" sz="1100" dirty="0" smtClean="0">
                <a:solidFill>
                  <a:schemeClr val="tx2">
                    <a:lumMod val="75000"/>
                  </a:schemeClr>
                </a:solidFill>
                <a:latin typeface="+mn-lt"/>
              </a:rPr>
              <a:t>M.C. </a:t>
            </a:r>
            <a:r>
              <a:rPr lang="en-US" sz="1100" dirty="0" err="1" smtClean="0">
                <a:solidFill>
                  <a:schemeClr val="tx2">
                    <a:lumMod val="75000"/>
                  </a:schemeClr>
                </a:solidFill>
                <a:latin typeface="+mn-lt"/>
              </a:rPr>
              <a:t>Belc</a:t>
            </a:r>
            <a:r>
              <a:rPr lang="en-US" sz="1100" dirty="0" smtClean="0">
                <a:solidFill>
                  <a:schemeClr val="tx2">
                    <a:lumMod val="75000"/>
                  </a:schemeClr>
                </a:solidFill>
                <a:latin typeface="+mn-lt"/>
              </a:rPr>
              <a:t>, The systematic structural studies of some Byzantine ceramic fragments from </a:t>
            </a:r>
            <a:r>
              <a:rPr lang="en-US" sz="1100" dirty="0" err="1" smtClean="0">
                <a:solidFill>
                  <a:schemeClr val="tx2">
                    <a:lumMod val="75000"/>
                  </a:schemeClr>
                </a:solidFill>
                <a:latin typeface="+mn-lt"/>
              </a:rPr>
              <a:t>Dobrudja</a:t>
            </a:r>
            <a:r>
              <a:rPr lang="en-US" sz="1100" dirty="0" smtClean="0">
                <a:solidFill>
                  <a:schemeClr val="tx2">
                    <a:lumMod val="75000"/>
                  </a:schemeClr>
                </a:solidFill>
                <a:latin typeface="+mn-lt"/>
              </a:rPr>
              <a:t> region of Romania: Raman spectroscopy, neutron diffraction, and imaging data // </a:t>
            </a:r>
            <a:r>
              <a:rPr lang="en-US" sz="1100" b="1" dirty="0" err="1" smtClean="0">
                <a:solidFill>
                  <a:schemeClr val="tx2">
                    <a:lumMod val="75000"/>
                  </a:schemeClr>
                </a:solidFill>
                <a:latin typeface="+mn-lt"/>
              </a:rPr>
              <a:t>Archaeometry</a:t>
            </a:r>
            <a:r>
              <a:rPr lang="ro-RO" sz="1100" b="1" dirty="0" smtClean="0">
                <a:solidFill>
                  <a:schemeClr val="tx2">
                    <a:lumMod val="75000"/>
                  </a:schemeClr>
                </a:solidFill>
                <a:latin typeface="+mn-lt"/>
              </a:rPr>
              <a:t>.</a:t>
            </a:r>
            <a:r>
              <a:rPr lang="ro-RO" sz="1100" dirty="0" smtClean="0">
                <a:solidFill>
                  <a:schemeClr val="tx2">
                    <a:lumMod val="75000"/>
                  </a:schemeClr>
                </a:solidFill>
                <a:latin typeface="+mn-lt"/>
              </a:rPr>
              <a:t> </a:t>
            </a:r>
            <a:r>
              <a:rPr lang="en-US" sz="1100" dirty="0" smtClean="0">
                <a:solidFill>
                  <a:schemeClr val="tx2">
                    <a:lumMod val="75000"/>
                  </a:schemeClr>
                </a:solidFill>
                <a:latin typeface="+mn-lt"/>
              </a:rPr>
              <a:t>– </a:t>
            </a:r>
            <a:r>
              <a:rPr lang="ro-RO" sz="1100" dirty="0" smtClean="0">
                <a:solidFill>
                  <a:schemeClr val="tx2">
                    <a:lumMod val="75000"/>
                  </a:schemeClr>
                </a:solidFill>
                <a:latin typeface="+mn-lt"/>
              </a:rPr>
              <a:t>2024</a:t>
            </a:r>
            <a:r>
              <a:rPr lang="en-US" sz="1100" dirty="0" smtClean="0">
                <a:solidFill>
                  <a:schemeClr val="tx2">
                    <a:lumMod val="75000"/>
                  </a:schemeClr>
                </a:solidFill>
                <a:latin typeface="+mn-lt"/>
              </a:rPr>
              <a:t>.</a:t>
            </a:r>
            <a:endParaRPr lang="ru-RU" sz="1100" dirty="0" smtClean="0">
              <a:solidFill>
                <a:schemeClr val="tx2">
                  <a:lumMod val="75000"/>
                </a:schemeClr>
              </a:solidFill>
              <a:latin typeface="+mn-lt"/>
            </a:endParaRPr>
          </a:p>
        </p:txBody>
      </p:sp>
      <p:sp>
        <p:nvSpPr>
          <p:cNvPr id="96" name="Google Shape;2349;p34"/>
          <p:cNvSpPr/>
          <p:nvPr/>
        </p:nvSpPr>
        <p:spPr>
          <a:xfrm>
            <a:off x="827584" y="3939902"/>
            <a:ext cx="634500" cy="6345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3" tIns="91423" rIns="91423" bIns="91423" anchor="ctr" anchorCtr="0">
            <a:noAutofit/>
          </a:bodyPr>
          <a:lstStyle/>
          <a:p>
            <a:r>
              <a:rPr lang="ru-RU" sz="2800" b="1" dirty="0" smtClean="0">
                <a:solidFill>
                  <a:schemeClr val="tx2">
                    <a:lumMod val="75000"/>
                  </a:schemeClr>
                </a:solidFill>
              </a:rPr>
              <a:t>2</a:t>
            </a:r>
            <a:endParaRPr sz="2800" b="1" dirty="0">
              <a:solidFill>
                <a:schemeClr val="tx2">
                  <a:lumMod val="75000"/>
                </a:schemeClr>
              </a:solidFill>
            </a:endParaRPr>
          </a:p>
        </p:txBody>
      </p:sp>
      <p:sp>
        <p:nvSpPr>
          <p:cNvPr id="97" name="Google Shape;2349;p34"/>
          <p:cNvSpPr/>
          <p:nvPr/>
        </p:nvSpPr>
        <p:spPr>
          <a:xfrm>
            <a:off x="7668344" y="1059582"/>
            <a:ext cx="634500" cy="6345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3" tIns="91423" rIns="91423" bIns="91423" anchor="ctr" anchorCtr="0">
            <a:noAutofit/>
          </a:bodyPr>
          <a:lstStyle/>
          <a:p>
            <a:r>
              <a:rPr lang="ru-RU" sz="2800" b="1" dirty="0" smtClean="0">
                <a:solidFill>
                  <a:schemeClr val="tx2">
                    <a:lumMod val="75000"/>
                  </a:schemeClr>
                </a:solidFill>
              </a:rPr>
              <a:t>3</a:t>
            </a:r>
            <a:endParaRPr sz="2800" b="1" dirty="0">
              <a:solidFill>
                <a:schemeClr val="tx2">
                  <a:lumMod val="75000"/>
                </a:schemeClr>
              </a:solidFill>
            </a:endParaRPr>
          </a:p>
        </p:txBody>
      </p:sp>
      <p:sp>
        <p:nvSpPr>
          <p:cNvPr id="98" name="Google Shape;2349;p34"/>
          <p:cNvSpPr/>
          <p:nvPr/>
        </p:nvSpPr>
        <p:spPr>
          <a:xfrm>
            <a:off x="7668344" y="3939902"/>
            <a:ext cx="634500" cy="6345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3" tIns="91423" rIns="91423" bIns="91423" anchor="ctr" anchorCtr="0">
            <a:noAutofit/>
          </a:bodyPr>
          <a:lstStyle/>
          <a:p>
            <a:r>
              <a:rPr lang="ru-RU" sz="2800" b="1" dirty="0" smtClean="0">
                <a:solidFill>
                  <a:schemeClr val="tx2">
                    <a:lumMod val="75000"/>
                  </a:schemeClr>
                </a:solidFill>
              </a:rPr>
              <a:t>4</a:t>
            </a:r>
            <a:endParaRPr sz="2800" b="1" dirty="0">
              <a:solidFill>
                <a:schemeClr val="tx2">
                  <a:lumMod val="75000"/>
                </a:schemeClr>
              </a:solidFill>
            </a:endParaRPr>
          </a:p>
        </p:txBody>
      </p:sp>
      <p:pic>
        <p:nvPicPr>
          <p:cNvPr id="92" name="Picture 3" descr="F:\Новая папка (2)\Статьи\Румынская керамика\Figure\Figure_7.tif"/>
          <p:cNvPicPr>
            <a:picLocks noChangeAspect="1" noChangeArrowheads="1"/>
          </p:cNvPicPr>
          <p:nvPr/>
        </p:nvPicPr>
        <p:blipFill>
          <a:blip r:embed="rId3" cstate="print"/>
          <a:srcRect/>
          <a:stretch>
            <a:fillRect/>
          </a:stretch>
        </p:blipFill>
        <p:spPr bwMode="auto">
          <a:xfrm>
            <a:off x="2106360" y="909511"/>
            <a:ext cx="4922484" cy="36918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down)">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6"/>
        <p:cNvGrpSpPr/>
        <p:nvPr/>
      </p:nvGrpSpPr>
      <p:grpSpPr>
        <a:xfrm>
          <a:off x="0" y="0"/>
          <a:ext cx="0" cy="0"/>
          <a:chOff x="0" y="0"/>
          <a:chExt cx="0" cy="0"/>
        </a:xfrm>
      </p:grpSpPr>
      <p:grpSp>
        <p:nvGrpSpPr>
          <p:cNvPr id="2" name="Google Shape;2757;p41"/>
          <p:cNvGrpSpPr/>
          <p:nvPr/>
        </p:nvGrpSpPr>
        <p:grpSpPr>
          <a:xfrm>
            <a:off x="3145928" y="2127538"/>
            <a:ext cx="2864511" cy="1361052"/>
            <a:chOff x="5169583" y="2029702"/>
            <a:chExt cx="3063976" cy="1455826"/>
          </a:xfrm>
        </p:grpSpPr>
        <p:sp>
          <p:nvSpPr>
            <p:cNvPr id="2758" name="Google Shape;2758;p41"/>
            <p:cNvSpPr/>
            <p:nvPr/>
          </p:nvSpPr>
          <p:spPr>
            <a:xfrm>
              <a:off x="5169583" y="3347180"/>
              <a:ext cx="3011162" cy="138348"/>
            </a:xfrm>
            <a:custGeom>
              <a:avLst/>
              <a:gdLst/>
              <a:ahLst/>
              <a:cxnLst/>
              <a:rect l="l" t="t" r="r" b="b"/>
              <a:pathLst>
                <a:path w="53651" h="2465" extrusionOk="0">
                  <a:moveTo>
                    <a:pt x="0" y="1"/>
                  </a:moveTo>
                  <a:lnTo>
                    <a:pt x="0" y="2465"/>
                  </a:lnTo>
                  <a:lnTo>
                    <a:pt x="53651" y="2465"/>
                  </a:lnTo>
                  <a:lnTo>
                    <a:pt x="536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1"/>
            <p:cNvSpPr/>
            <p:nvPr/>
          </p:nvSpPr>
          <p:spPr>
            <a:xfrm>
              <a:off x="5495164" y="2086781"/>
              <a:ext cx="577190" cy="1064467"/>
            </a:xfrm>
            <a:custGeom>
              <a:avLst/>
              <a:gdLst/>
              <a:ahLst/>
              <a:cxnLst/>
              <a:rect l="l" t="t" r="r" b="b"/>
              <a:pathLst>
                <a:path w="10284" h="18966" extrusionOk="0">
                  <a:moveTo>
                    <a:pt x="1" y="1"/>
                  </a:moveTo>
                  <a:lnTo>
                    <a:pt x="1255" y="3899"/>
                  </a:lnTo>
                  <a:lnTo>
                    <a:pt x="8086" y="17056"/>
                  </a:lnTo>
                  <a:lnTo>
                    <a:pt x="8086" y="17056"/>
                  </a:lnTo>
                  <a:lnTo>
                    <a:pt x="7864" y="17171"/>
                  </a:lnTo>
                  <a:lnTo>
                    <a:pt x="8379" y="18168"/>
                  </a:lnTo>
                  <a:lnTo>
                    <a:pt x="8603" y="18056"/>
                  </a:lnTo>
                  <a:lnTo>
                    <a:pt x="9017" y="18851"/>
                  </a:lnTo>
                  <a:cubicBezTo>
                    <a:pt x="9057" y="18922"/>
                    <a:pt x="9135" y="18965"/>
                    <a:pt x="9213" y="18965"/>
                  </a:cubicBezTo>
                  <a:cubicBezTo>
                    <a:pt x="9246" y="18965"/>
                    <a:pt x="9279" y="18958"/>
                    <a:pt x="9309" y="18941"/>
                  </a:cubicBezTo>
                  <a:lnTo>
                    <a:pt x="10126" y="18515"/>
                  </a:lnTo>
                  <a:cubicBezTo>
                    <a:pt x="10238" y="18459"/>
                    <a:pt x="10283" y="18336"/>
                    <a:pt x="10227" y="18224"/>
                  </a:cubicBezTo>
                  <a:lnTo>
                    <a:pt x="9801" y="17429"/>
                  </a:lnTo>
                  <a:lnTo>
                    <a:pt x="10025" y="17317"/>
                  </a:lnTo>
                  <a:lnTo>
                    <a:pt x="9499" y="16320"/>
                  </a:lnTo>
                  <a:lnTo>
                    <a:pt x="9286" y="16432"/>
                  </a:lnTo>
                  <a:lnTo>
                    <a:pt x="2465" y="327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1"/>
            <p:cNvSpPr/>
            <p:nvPr/>
          </p:nvSpPr>
          <p:spPr>
            <a:xfrm>
              <a:off x="6001860" y="3065545"/>
              <a:ext cx="93729" cy="86433"/>
            </a:xfrm>
            <a:custGeom>
              <a:avLst/>
              <a:gdLst/>
              <a:ahLst/>
              <a:cxnLst/>
              <a:rect l="l" t="t" r="r" b="b"/>
              <a:pathLst>
                <a:path w="1670" h="1540" extrusionOk="0">
                  <a:moveTo>
                    <a:pt x="1199" y="1"/>
                  </a:moveTo>
                  <a:lnTo>
                    <a:pt x="1" y="628"/>
                  </a:lnTo>
                  <a:lnTo>
                    <a:pt x="404" y="1423"/>
                  </a:lnTo>
                  <a:cubicBezTo>
                    <a:pt x="442" y="1500"/>
                    <a:pt x="517" y="1540"/>
                    <a:pt x="596" y="1540"/>
                  </a:cubicBezTo>
                  <a:cubicBezTo>
                    <a:pt x="633" y="1540"/>
                    <a:pt x="671" y="1531"/>
                    <a:pt x="706" y="1513"/>
                  </a:cubicBezTo>
                  <a:lnTo>
                    <a:pt x="1524" y="1099"/>
                  </a:lnTo>
                  <a:cubicBezTo>
                    <a:pt x="1625" y="1043"/>
                    <a:pt x="1670" y="908"/>
                    <a:pt x="1614" y="796"/>
                  </a:cubicBezTo>
                  <a:lnTo>
                    <a:pt x="1199" y="1"/>
                  </a:lnTo>
                  <a:close/>
                </a:path>
              </a:pathLst>
            </a:custGeom>
            <a:solidFill>
              <a:srgbClr val="C7A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1"/>
            <p:cNvSpPr/>
            <p:nvPr/>
          </p:nvSpPr>
          <p:spPr>
            <a:xfrm>
              <a:off x="5592653" y="2276652"/>
              <a:ext cx="450740" cy="773908"/>
            </a:xfrm>
            <a:custGeom>
              <a:avLst/>
              <a:gdLst/>
              <a:ahLst/>
              <a:cxnLst/>
              <a:rect l="l" t="t" r="r" b="b"/>
              <a:pathLst>
                <a:path w="8031" h="13789" extrusionOk="0">
                  <a:moveTo>
                    <a:pt x="1198" y="0"/>
                  </a:moveTo>
                  <a:lnTo>
                    <a:pt x="0" y="628"/>
                  </a:lnTo>
                  <a:lnTo>
                    <a:pt x="6821" y="13788"/>
                  </a:lnTo>
                  <a:lnTo>
                    <a:pt x="8031" y="13161"/>
                  </a:lnTo>
                  <a:lnTo>
                    <a:pt x="1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1"/>
            <p:cNvSpPr/>
            <p:nvPr/>
          </p:nvSpPr>
          <p:spPr>
            <a:xfrm>
              <a:off x="5554881" y="2260320"/>
              <a:ext cx="471562" cy="794618"/>
            </a:xfrm>
            <a:custGeom>
              <a:avLst/>
              <a:gdLst/>
              <a:ahLst/>
              <a:cxnLst/>
              <a:rect l="l" t="t" r="r" b="b"/>
              <a:pathLst>
                <a:path w="8402" h="14158" extrusionOk="0">
                  <a:moveTo>
                    <a:pt x="1334" y="370"/>
                  </a:moveTo>
                  <a:lnTo>
                    <a:pt x="8021" y="13284"/>
                  </a:lnTo>
                  <a:lnTo>
                    <a:pt x="7069" y="13777"/>
                  </a:lnTo>
                  <a:lnTo>
                    <a:pt x="371" y="874"/>
                  </a:lnTo>
                  <a:lnTo>
                    <a:pt x="1334" y="370"/>
                  </a:lnTo>
                  <a:close/>
                  <a:moveTo>
                    <a:pt x="1457" y="0"/>
                  </a:moveTo>
                  <a:lnTo>
                    <a:pt x="1" y="751"/>
                  </a:lnTo>
                  <a:lnTo>
                    <a:pt x="6957" y="14158"/>
                  </a:lnTo>
                  <a:lnTo>
                    <a:pt x="8401" y="13407"/>
                  </a:lnTo>
                  <a:lnTo>
                    <a:pt x="14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1"/>
            <p:cNvSpPr/>
            <p:nvPr/>
          </p:nvSpPr>
          <p:spPr>
            <a:xfrm>
              <a:off x="5925811" y="2992021"/>
              <a:ext cx="142108" cy="125159"/>
            </a:xfrm>
            <a:custGeom>
              <a:avLst/>
              <a:gdLst/>
              <a:ahLst/>
              <a:cxnLst/>
              <a:rect l="l" t="t" r="r" b="b"/>
              <a:pathLst>
                <a:path w="2532" h="2230" extrusionOk="0">
                  <a:moveTo>
                    <a:pt x="1770" y="393"/>
                  </a:moveTo>
                  <a:lnTo>
                    <a:pt x="2151" y="1132"/>
                  </a:lnTo>
                  <a:lnTo>
                    <a:pt x="762" y="1860"/>
                  </a:lnTo>
                  <a:lnTo>
                    <a:pt x="381" y="1109"/>
                  </a:lnTo>
                  <a:lnTo>
                    <a:pt x="1770" y="393"/>
                  </a:lnTo>
                  <a:close/>
                  <a:moveTo>
                    <a:pt x="1893" y="1"/>
                  </a:moveTo>
                  <a:lnTo>
                    <a:pt x="0" y="986"/>
                  </a:lnTo>
                  <a:lnTo>
                    <a:pt x="650" y="2229"/>
                  </a:lnTo>
                  <a:lnTo>
                    <a:pt x="2532" y="1244"/>
                  </a:lnTo>
                  <a:lnTo>
                    <a:pt x="1893" y="1"/>
                  </a:lnTo>
                  <a:close/>
                </a:path>
              </a:pathLst>
            </a:custGeom>
            <a:solidFill>
              <a:srgbClr val="491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1"/>
            <p:cNvSpPr/>
            <p:nvPr/>
          </p:nvSpPr>
          <p:spPr>
            <a:xfrm>
              <a:off x="5966670" y="3054264"/>
              <a:ext cx="113821" cy="105010"/>
            </a:xfrm>
            <a:custGeom>
              <a:avLst/>
              <a:gdLst/>
              <a:ahLst/>
              <a:cxnLst/>
              <a:rect l="l" t="t" r="r" b="b"/>
              <a:pathLst>
                <a:path w="2028" h="1871" extrusionOk="0">
                  <a:moveTo>
                    <a:pt x="1333" y="381"/>
                  </a:moveTo>
                  <a:lnTo>
                    <a:pt x="1680" y="1053"/>
                  </a:lnTo>
                  <a:cubicBezTo>
                    <a:pt x="1703" y="1098"/>
                    <a:pt x="1692" y="1143"/>
                    <a:pt x="1647" y="1165"/>
                  </a:cubicBezTo>
                  <a:lnTo>
                    <a:pt x="840" y="1580"/>
                  </a:lnTo>
                  <a:cubicBezTo>
                    <a:pt x="825" y="1587"/>
                    <a:pt x="811" y="1591"/>
                    <a:pt x="796" y="1591"/>
                  </a:cubicBezTo>
                  <a:cubicBezTo>
                    <a:pt x="768" y="1591"/>
                    <a:pt x="743" y="1576"/>
                    <a:pt x="728" y="1546"/>
                  </a:cubicBezTo>
                  <a:lnTo>
                    <a:pt x="381" y="874"/>
                  </a:lnTo>
                  <a:lnTo>
                    <a:pt x="1333" y="381"/>
                  </a:lnTo>
                  <a:close/>
                  <a:moveTo>
                    <a:pt x="1456" y="0"/>
                  </a:moveTo>
                  <a:lnTo>
                    <a:pt x="0" y="762"/>
                  </a:lnTo>
                  <a:lnTo>
                    <a:pt x="482" y="1680"/>
                  </a:lnTo>
                  <a:cubicBezTo>
                    <a:pt x="538" y="1792"/>
                    <a:pt x="661" y="1871"/>
                    <a:pt x="796" y="1871"/>
                  </a:cubicBezTo>
                  <a:cubicBezTo>
                    <a:pt x="863" y="1871"/>
                    <a:pt x="919" y="1860"/>
                    <a:pt x="964" y="1826"/>
                  </a:cubicBezTo>
                  <a:lnTo>
                    <a:pt x="1781" y="1412"/>
                  </a:lnTo>
                  <a:cubicBezTo>
                    <a:pt x="1960" y="1322"/>
                    <a:pt x="2028" y="1098"/>
                    <a:pt x="1938" y="930"/>
                  </a:cubicBezTo>
                  <a:lnTo>
                    <a:pt x="1456" y="0"/>
                  </a:lnTo>
                  <a:close/>
                </a:path>
              </a:pathLst>
            </a:custGeom>
            <a:solidFill>
              <a:srgbClr val="491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1"/>
            <p:cNvSpPr/>
            <p:nvPr/>
          </p:nvSpPr>
          <p:spPr>
            <a:xfrm>
              <a:off x="5473163" y="2044687"/>
              <a:ext cx="166018" cy="263451"/>
            </a:xfrm>
            <a:custGeom>
              <a:avLst/>
              <a:gdLst/>
              <a:ahLst/>
              <a:cxnLst/>
              <a:rect l="l" t="t" r="r" b="b"/>
              <a:pathLst>
                <a:path w="2958" h="4694" extrusionOk="0">
                  <a:moveTo>
                    <a:pt x="1" y="0"/>
                  </a:moveTo>
                  <a:lnTo>
                    <a:pt x="1513" y="4693"/>
                  </a:lnTo>
                  <a:lnTo>
                    <a:pt x="1782" y="4604"/>
                  </a:lnTo>
                  <a:lnTo>
                    <a:pt x="785" y="1501"/>
                  </a:lnTo>
                  <a:lnTo>
                    <a:pt x="2745" y="4111"/>
                  </a:lnTo>
                  <a:lnTo>
                    <a:pt x="2958" y="394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1"/>
            <p:cNvSpPr/>
            <p:nvPr/>
          </p:nvSpPr>
          <p:spPr>
            <a:xfrm>
              <a:off x="5528502" y="2187357"/>
              <a:ext cx="52252" cy="37772"/>
            </a:xfrm>
            <a:custGeom>
              <a:avLst/>
              <a:gdLst/>
              <a:ahLst/>
              <a:cxnLst/>
              <a:rect l="l" t="t" r="r" b="b"/>
              <a:pathLst>
                <a:path w="931" h="673" extrusionOk="0">
                  <a:moveTo>
                    <a:pt x="897" y="1"/>
                  </a:moveTo>
                  <a:lnTo>
                    <a:pt x="617" y="12"/>
                  </a:lnTo>
                  <a:cubicBezTo>
                    <a:pt x="628" y="259"/>
                    <a:pt x="594" y="371"/>
                    <a:pt x="549" y="393"/>
                  </a:cubicBezTo>
                  <a:cubicBezTo>
                    <a:pt x="539" y="397"/>
                    <a:pt x="526" y="400"/>
                    <a:pt x="512" y="400"/>
                  </a:cubicBezTo>
                  <a:cubicBezTo>
                    <a:pt x="421" y="400"/>
                    <a:pt x="267" y="314"/>
                    <a:pt x="180" y="236"/>
                  </a:cubicBezTo>
                  <a:lnTo>
                    <a:pt x="1" y="460"/>
                  </a:lnTo>
                  <a:cubicBezTo>
                    <a:pt x="146" y="583"/>
                    <a:pt x="325" y="662"/>
                    <a:pt x="505" y="673"/>
                  </a:cubicBezTo>
                  <a:cubicBezTo>
                    <a:pt x="572" y="673"/>
                    <a:pt x="628" y="662"/>
                    <a:pt x="673" y="639"/>
                  </a:cubicBezTo>
                  <a:cubicBezTo>
                    <a:pt x="930" y="505"/>
                    <a:pt x="908" y="124"/>
                    <a:pt x="8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1"/>
            <p:cNvSpPr/>
            <p:nvPr/>
          </p:nvSpPr>
          <p:spPr>
            <a:xfrm>
              <a:off x="5747895" y="2125227"/>
              <a:ext cx="1820583" cy="1242159"/>
            </a:xfrm>
            <a:custGeom>
              <a:avLst/>
              <a:gdLst/>
              <a:ahLst/>
              <a:cxnLst/>
              <a:rect l="l" t="t" r="r" b="b"/>
              <a:pathLst>
                <a:path w="32438" h="22132" extrusionOk="0">
                  <a:moveTo>
                    <a:pt x="27237" y="0"/>
                  </a:moveTo>
                  <a:cubicBezTo>
                    <a:pt x="23428" y="0"/>
                    <a:pt x="19656" y="1063"/>
                    <a:pt x="16365" y="3124"/>
                  </a:cubicBezTo>
                  <a:cubicBezTo>
                    <a:pt x="12704" y="1233"/>
                    <a:pt x="8658" y="261"/>
                    <a:pt x="4576" y="261"/>
                  </a:cubicBezTo>
                  <a:cubicBezTo>
                    <a:pt x="3050" y="261"/>
                    <a:pt x="1518" y="397"/>
                    <a:pt x="1" y="671"/>
                  </a:cubicBezTo>
                  <a:lnTo>
                    <a:pt x="1" y="22131"/>
                  </a:lnTo>
                  <a:lnTo>
                    <a:pt x="32438" y="22131"/>
                  </a:lnTo>
                  <a:lnTo>
                    <a:pt x="32438" y="671"/>
                  </a:lnTo>
                  <a:cubicBezTo>
                    <a:pt x="30724" y="222"/>
                    <a:pt x="28977" y="0"/>
                    <a:pt x="27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1"/>
            <p:cNvSpPr/>
            <p:nvPr/>
          </p:nvSpPr>
          <p:spPr>
            <a:xfrm>
              <a:off x="5791897" y="2158958"/>
              <a:ext cx="1728201" cy="1208427"/>
            </a:xfrm>
            <a:custGeom>
              <a:avLst/>
              <a:gdLst/>
              <a:ahLst/>
              <a:cxnLst/>
              <a:rect l="l" t="t" r="r" b="b"/>
              <a:pathLst>
                <a:path w="30792" h="21531" extrusionOk="0">
                  <a:moveTo>
                    <a:pt x="25890" y="1"/>
                  </a:moveTo>
                  <a:cubicBezTo>
                    <a:pt x="24717" y="1"/>
                    <a:pt x="23544" y="118"/>
                    <a:pt x="22391" y="350"/>
                  </a:cubicBezTo>
                  <a:cubicBezTo>
                    <a:pt x="18784" y="1089"/>
                    <a:pt x="16522" y="2769"/>
                    <a:pt x="15614" y="3520"/>
                  </a:cubicBezTo>
                  <a:cubicBezTo>
                    <a:pt x="13542" y="2165"/>
                    <a:pt x="11246" y="1224"/>
                    <a:pt x="8827" y="720"/>
                  </a:cubicBezTo>
                  <a:cubicBezTo>
                    <a:pt x="7350" y="413"/>
                    <a:pt x="5851" y="259"/>
                    <a:pt x="4351" y="259"/>
                  </a:cubicBezTo>
                  <a:cubicBezTo>
                    <a:pt x="2894" y="259"/>
                    <a:pt x="1436" y="405"/>
                    <a:pt x="1" y="697"/>
                  </a:cubicBezTo>
                  <a:lnTo>
                    <a:pt x="1" y="21530"/>
                  </a:lnTo>
                  <a:lnTo>
                    <a:pt x="30791" y="21530"/>
                  </a:lnTo>
                  <a:lnTo>
                    <a:pt x="30791" y="697"/>
                  </a:lnTo>
                  <a:cubicBezTo>
                    <a:pt x="29193" y="232"/>
                    <a:pt x="27541" y="1"/>
                    <a:pt x="25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1"/>
            <p:cNvSpPr/>
            <p:nvPr/>
          </p:nvSpPr>
          <p:spPr>
            <a:xfrm>
              <a:off x="7007059" y="2880782"/>
              <a:ext cx="314356" cy="219449"/>
            </a:xfrm>
            <a:custGeom>
              <a:avLst/>
              <a:gdLst/>
              <a:ahLst/>
              <a:cxnLst/>
              <a:rect l="l" t="t" r="r" b="b"/>
              <a:pathLst>
                <a:path w="5601" h="3910" extrusionOk="0">
                  <a:moveTo>
                    <a:pt x="0" y="0"/>
                  </a:moveTo>
                  <a:lnTo>
                    <a:pt x="0" y="3909"/>
                  </a:lnTo>
                  <a:lnTo>
                    <a:pt x="5601" y="3909"/>
                  </a:lnTo>
                  <a:lnTo>
                    <a:pt x="56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1"/>
            <p:cNvSpPr/>
            <p:nvPr/>
          </p:nvSpPr>
          <p:spPr>
            <a:xfrm>
              <a:off x="6889477" y="2990113"/>
              <a:ext cx="314412" cy="219449"/>
            </a:xfrm>
            <a:custGeom>
              <a:avLst/>
              <a:gdLst/>
              <a:ahLst/>
              <a:cxnLst/>
              <a:rect l="l" t="t" r="r" b="b"/>
              <a:pathLst>
                <a:path w="5602" h="3910" extrusionOk="0">
                  <a:moveTo>
                    <a:pt x="1" y="1"/>
                  </a:moveTo>
                  <a:lnTo>
                    <a:pt x="1" y="3910"/>
                  </a:lnTo>
                  <a:lnTo>
                    <a:pt x="5601" y="3910"/>
                  </a:lnTo>
                  <a:lnTo>
                    <a:pt x="56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1"/>
            <p:cNvSpPr/>
            <p:nvPr/>
          </p:nvSpPr>
          <p:spPr>
            <a:xfrm>
              <a:off x="5786902" y="2151774"/>
              <a:ext cx="1743243" cy="1223750"/>
            </a:xfrm>
            <a:custGeom>
              <a:avLst/>
              <a:gdLst/>
              <a:ahLst/>
              <a:cxnLst/>
              <a:rect l="l" t="t" r="r" b="b"/>
              <a:pathLst>
                <a:path w="31060" h="21804" extrusionOk="0">
                  <a:moveTo>
                    <a:pt x="26043" y="276"/>
                  </a:moveTo>
                  <a:cubicBezTo>
                    <a:pt x="27638" y="276"/>
                    <a:pt x="29233" y="493"/>
                    <a:pt x="30779" y="926"/>
                  </a:cubicBezTo>
                  <a:lnTo>
                    <a:pt x="30779" y="21524"/>
                  </a:lnTo>
                  <a:lnTo>
                    <a:pt x="280" y="21524"/>
                  </a:lnTo>
                  <a:lnTo>
                    <a:pt x="269" y="937"/>
                  </a:lnTo>
                  <a:cubicBezTo>
                    <a:pt x="1662" y="664"/>
                    <a:pt x="3077" y="527"/>
                    <a:pt x="4492" y="527"/>
                  </a:cubicBezTo>
                  <a:cubicBezTo>
                    <a:pt x="5978" y="527"/>
                    <a:pt x="7464" y="678"/>
                    <a:pt x="8927" y="982"/>
                  </a:cubicBezTo>
                  <a:cubicBezTo>
                    <a:pt x="11324" y="1486"/>
                    <a:pt x="13609" y="2427"/>
                    <a:pt x="15670" y="3771"/>
                  </a:cubicBezTo>
                  <a:lnTo>
                    <a:pt x="15748" y="3827"/>
                  </a:lnTo>
                  <a:lnTo>
                    <a:pt x="15838" y="3760"/>
                  </a:lnTo>
                  <a:cubicBezTo>
                    <a:pt x="17126" y="2696"/>
                    <a:pt x="19332" y="1285"/>
                    <a:pt x="22558" y="624"/>
                  </a:cubicBezTo>
                  <a:cubicBezTo>
                    <a:pt x="23708" y="392"/>
                    <a:pt x="24875" y="276"/>
                    <a:pt x="26043" y="276"/>
                  </a:cubicBezTo>
                  <a:close/>
                  <a:moveTo>
                    <a:pt x="26027" y="0"/>
                  </a:moveTo>
                  <a:cubicBezTo>
                    <a:pt x="24846" y="0"/>
                    <a:pt x="23665" y="118"/>
                    <a:pt x="22502" y="355"/>
                  </a:cubicBezTo>
                  <a:cubicBezTo>
                    <a:pt x="19287" y="1016"/>
                    <a:pt x="17059" y="2405"/>
                    <a:pt x="15737" y="3491"/>
                  </a:cubicBezTo>
                  <a:cubicBezTo>
                    <a:pt x="13676" y="2158"/>
                    <a:pt x="11391" y="1217"/>
                    <a:pt x="8994" y="713"/>
                  </a:cubicBezTo>
                  <a:cubicBezTo>
                    <a:pt x="7506" y="407"/>
                    <a:pt x="5995" y="253"/>
                    <a:pt x="4486" y="253"/>
                  </a:cubicBezTo>
                  <a:cubicBezTo>
                    <a:pt x="3019" y="253"/>
                    <a:pt x="1553" y="398"/>
                    <a:pt x="112" y="691"/>
                  </a:cubicBezTo>
                  <a:lnTo>
                    <a:pt x="0" y="713"/>
                  </a:lnTo>
                  <a:lnTo>
                    <a:pt x="0" y="21804"/>
                  </a:lnTo>
                  <a:lnTo>
                    <a:pt x="31059" y="21804"/>
                  </a:lnTo>
                  <a:lnTo>
                    <a:pt x="31059" y="725"/>
                  </a:lnTo>
                  <a:lnTo>
                    <a:pt x="30959" y="691"/>
                  </a:lnTo>
                  <a:cubicBezTo>
                    <a:pt x="29348" y="233"/>
                    <a:pt x="27688" y="0"/>
                    <a:pt x="260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1"/>
            <p:cNvSpPr/>
            <p:nvPr/>
          </p:nvSpPr>
          <p:spPr>
            <a:xfrm>
              <a:off x="6662564" y="2357135"/>
              <a:ext cx="15771" cy="1010250"/>
            </a:xfrm>
            <a:custGeom>
              <a:avLst/>
              <a:gdLst/>
              <a:ahLst/>
              <a:cxnLst/>
              <a:rect l="l" t="t" r="r" b="b"/>
              <a:pathLst>
                <a:path w="281" h="18000" extrusionOk="0">
                  <a:moveTo>
                    <a:pt x="0" y="0"/>
                  </a:moveTo>
                  <a:lnTo>
                    <a:pt x="0" y="17999"/>
                  </a:lnTo>
                  <a:lnTo>
                    <a:pt x="280" y="17999"/>
                  </a:lnTo>
                  <a:lnTo>
                    <a:pt x="2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1"/>
            <p:cNvSpPr/>
            <p:nvPr/>
          </p:nvSpPr>
          <p:spPr>
            <a:xfrm>
              <a:off x="6826000" y="2408041"/>
              <a:ext cx="472180" cy="308070"/>
            </a:xfrm>
            <a:custGeom>
              <a:avLst/>
              <a:gdLst/>
              <a:ahLst/>
              <a:cxnLst/>
              <a:rect l="l" t="t" r="r" b="b"/>
              <a:pathLst>
                <a:path w="8413" h="5489" extrusionOk="0">
                  <a:moveTo>
                    <a:pt x="1" y="0"/>
                  </a:moveTo>
                  <a:lnTo>
                    <a:pt x="1" y="5489"/>
                  </a:lnTo>
                  <a:lnTo>
                    <a:pt x="8412" y="5489"/>
                  </a:lnTo>
                  <a:lnTo>
                    <a:pt x="8412" y="5209"/>
                  </a:lnTo>
                  <a:lnTo>
                    <a:pt x="281" y="5209"/>
                  </a:lnTo>
                  <a:lnTo>
                    <a:pt x="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1"/>
            <p:cNvSpPr/>
            <p:nvPr/>
          </p:nvSpPr>
          <p:spPr>
            <a:xfrm>
              <a:off x="6766283" y="2561935"/>
              <a:ext cx="570847" cy="94458"/>
            </a:xfrm>
            <a:custGeom>
              <a:avLst/>
              <a:gdLst/>
              <a:ahLst/>
              <a:cxnLst/>
              <a:rect l="l" t="t" r="r" b="b"/>
              <a:pathLst>
                <a:path w="10171" h="1683" extrusionOk="0">
                  <a:moveTo>
                    <a:pt x="2506" y="0"/>
                  </a:moveTo>
                  <a:cubicBezTo>
                    <a:pt x="1753" y="0"/>
                    <a:pt x="909" y="472"/>
                    <a:pt x="1" y="1391"/>
                  </a:cubicBezTo>
                  <a:lnTo>
                    <a:pt x="202" y="1582"/>
                  </a:lnTo>
                  <a:cubicBezTo>
                    <a:pt x="1061" y="712"/>
                    <a:pt x="1843" y="273"/>
                    <a:pt x="2523" y="273"/>
                  </a:cubicBezTo>
                  <a:cubicBezTo>
                    <a:pt x="2579" y="273"/>
                    <a:pt x="2634" y="276"/>
                    <a:pt x="2689" y="282"/>
                  </a:cubicBezTo>
                  <a:cubicBezTo>
                    <a:pt x="3193" y="338"/>
                    <a:pt x="3495" y="618"/>
                    <a:pt x="3809" y="910"/>
                  </a:cubicBezTo>
                  <a:cubicBezTo>
                    <a:pt x="4156" y="1234"/>
                    <a:pt x="4503" y="1559"/>
                    <a:pt x="5119" y="1593"/>
                  </a:cubicBezTo>
                  <a:cubicBezTo>
                    <a:pt x="5151" y="1595"/>
                    <a:pt x="5182" y="1595"/>
                    <a:pt x="5213" y="1595"/>
                  </a:cubicBezTo>
                  <a:cubicBezTo>
                    <a:pt x="5781" y="1595"/>
                    <a:pt x="6203" y="1310"/>
                    <a:pt x="6575" y="1044"/>
                  </a:cubicBezTo>
                  <a:cubicBezTo>
                    <a:pt x="6979" y="775"/>
                    <a:pt x="7348" y="506"/>
                    <a:pt x="7897" y="506"/>
                  </a:cubicBezTo>
                  <a:cubicBezTo>
                    <a:pt x="8569" y="506"/>
                    <a:pt x="9263" y="898"/>
                    <a:pt x="9958" y="1682"/>
                  </a:cubicBezTo>
                  <a:lnTo>
                    <a:pt x="10171" y="1503"/>
                  </a:lnTo>
                  <a:cubicBezTo>
                    <a:pt x="9431" y="652"/>
                    <a:pt x="8670" y="238"/>
                    <a:pt x="7908" y="238"/>
                  </a:cubicBezTo>
                  <a:lnTo>
                    <a:pt x="7886" y="238"/>
                  </a:lnTo>
                  <a:cubicBezTo>
                    <a:pt x="7259" y="238"/>
                    <a:pt x="6844" y="540"/>
                    <a:pt x="6419" y="820"/>
                  </a:cubicBezTo>
                  <a:cubicBezTo>
                    <a:pt x="6050" y="1073"/>
                    <a:pt x="5691" y="1316"/>
                    <a:pt x="5230" y="1316"/>
                  </a:cubicBezTo>
                  <a:cubicBezTo>
                    <a:pt x="5201" y="1316"/>
                    <a:pt x="5172" y="1315"/>
                    <a:pt x="5142" y="1313"/>
                  </a:cubicBezTo>
                  <a:cubicBezTo>
                    <a:pt x="4638" y="1290"/>
                    <a:pt x="4346" y="1022"/>
                    <a:pt x="3999" y="708"/>
                  </a:cubicBezTo>
                  <a:cubicBezTo>
                    <a:pt x="3663" y="394"/>
                    <a:pt x="3305" y="70"/>
                    <a:pt x="2722" y="14"/>
                  </a:cubicBezTo>
                  <a:cubicBezTo>
                    <a:pt x="2651" y="5"/>
                    <a:pt x="2579" y="0"/>
                    <a:pt x="2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1"/>
            <p:cNvSpPr/>
            <p:nvPr/>
          </p:nvSpPr>
          <p:spPr>
            <a:xfrm>
              <a:off x="6803382" y="2376611"/>
              <a:ext cx="61681" cy="62299"/>
            </a:xfrm>
            <a:custGeom>
              <a:avLst/>
              <a:gdLst/>
              <a:ahLst/>
              <a:cxnLst/>
              <a:rect l="l" t="t" r="r" b="b"/>
              <a:pathLst>
                <a:path w="1099" h="1110" extrusionOk="0">
                  <a:moveTo>
                    <a:pt x="572" y="0"/>
                  </a:moveTo>
                  <a:lnTo>
                    <a:pt x="0" y="1109"/>
                  </a:lnTo>
                  <a:lnTo>
                    <a:pt x="1098" y="1019"/>
                  </a:lnTo>
                  <a:lnTo>
                    <a:pt x="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1"/>
            <p:cNvSpPr/>
            <p:nvPr/>
          </p:nvSpPr>
          <p:spPr>
            <a:xfrm>
              <a:off x="7255356" y="2670144"/>
              <a:ext cx="86208" cy="76162"/>
            </a:xfrm>
            <a:custGeom>
              <a:avLst/>
              <a:gdLst/>
              <a:ahLst/>
              <a:cxnLst/>
              <a:rect l="l" t="t" r="r" b="b"/>
              <a:pathLst>
                <a:path w="1536" h="1357" extrusionOk="0">
                  <a:moveTo>
                    <a:pt x="1" y="1"/>
                  </a:moveTo>
                  <a:lnTo>
                    <a:pt x="113" y="1356"/>
                  </a:lnTo>
                  <a:lnTo>
                    <a:pt x="1535" y="75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1"/>
            <p:cNvSpPr/>
            <p:nvPr/>
          </p:nvSpPr>
          <p:spPr>
            <a:xfrm>
              <a:off x="6859338" y="2960591"/>
              <a:ext cx="330071" cy="235164"/>
            </a:xfrm>
            <a:custGeom>
              <a:avLst/>
              <a:gdLst/>
              <a:ahLst/>
              <a:cxnLst/>
              <a:rect l="l" t="t" r="r" b="b"/>
              <a:pathLst>
                <a:path w="5881" h="4190" extrusionOk="0">
                  <a:moveTo>
                    <a:pt x="5601" y="281"/>
                  </a:moveTo>
                  <a:lnTo>
                    <a:pt x="5601" y="3909"/>
                  </a:lnTo>
                  <a:lnTo>
                    <a:pt x="280" y="3909"/>
                  </a:lnTo>
                  <a:lnTo>
                    <a:pt x="280" y="281"/>
                  </a:lnTo>
                  <a:close/>
                  <a:moveTo>
                    <a:pt x="0" y="1"/>
                  </a:moveTo>
                  <a:lnTo>
                    <a:pt x="0" y="4189"/>
                  </a:lnTo>
                  <a:lnTo>
                    <a:pt x="5881" y="4189"/>
                  </a:lnTo>
                  <a:lnTo>
                    <a:pt x="58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1"/>
            <p:cNvSpPr/>
            <p:nvPr/>
          </p:nvSpPr>
          <p:spPr>
            <a:xfrm>
              <a:off x="6959914" y="2900257"/>
              <a:ext cx="330071" cy="235164"/>
            </a:xfrm>
            <a:custGeom>
              <a:avLst/>
              <a:gdLst/>
              <a:ahLst/>
              <a:cxnLst/>
              <a:rect l="l" t="t" r="r" b="b"/>
              <a:pathLst>
                <a:path w="5881" h="4190" extrusionOk="0">
                  <a:moveTo>
                    <a:pt x="5601" y="280"/>
                  </a:moveTo>
                  <a:lnTo>
                    <a:pt x="5601" y="3909"/>
                  </a:lnTo>
                  <a:lnTo>
                    <a:pt x="280" y="3909"/>
                  </a:lnTo>
                  <a:lnTo>
                    <a:pt x="280" y="280"/>
                  </a:lnTo>
                  <a:close/>
                  <a:moveTo>
                    <a:pt x="0" y="0"/>
                  </a:moveTo>
                  <a:lnTo>
                    <a:pt x="0" y="4189"/>
                  </a:lnTo>
                  <a:lnTo>
                    <a:pt x="5881" y="4189"/>
                  </a:lnTo>
                  <a:lnTo>
                    <a:pt x="58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1"/>
            <p:cNvSpPr/>
            <p:nvPr/>
          </p:nvSpPr>
          <p:spPr>
            <a:xfrm>
              <a:off x="6858476" y="2897653"/>
              <a:ext cx="108770" cy="73580"/>
            </a:xfrm>
            <a:custGeom>
              <a:avLst/>
              <a:gdLst/>
              <a:ahLst/>
              <a:cxnLst/>
              <a:rect l="l" t="t" r="r" b="b"/>
              <a:pathLst>
                <a:path w="1938" h="1311" extrusionOk="0">
                  <a:moveTo>
                    <a:pt x="1792" y="0"/>
                  </a:moveTo>
                  <a:lnTo>
                    <a:pt x="0" y="1064"/>
                  </a:lnTo>
                  <a:lnTo>
                    <a:pt x="134" y="1311"/>
                  </a:lnTo>
                  <a:lnTo>
                    <a:pt x="1938" y="236"/>
                  </a:lnTo>
                  <a:lnTo>
                    <a:pt x="1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1"/>
            <p:cNvSpPr/>
            <p:nvPr/>
          </p:nvSpPr>
          <p:spPr>
            <a:xfrm>
              <a:off x="7177399" y="2902109"/>
              <a:ext cx="109444" cy="74253"/>
            </a:xfrm>
            <a:custGeom>
              <a:avLst/>
              <a:gdLst/>
              <a:ahLst/>
              <a:cxnLst/>
              <a:rect l="l" t="t" r="r" b="b"/>
              <a:pathLst>
                <a:path w="1950" h="1323" extrusionOk="0">
                  <a:moveTo>
                    <a:pt x="1804" y="1"/>
                  </a:moveTo>
                  <a:lnTo>
                    <a:pt x="1" y="1076"/>
                  </a:lnTo>
                  <a:lnTo>
                    <a:pt x="146" y="1323"/>
                  </a:lnTo>
                  <a:lnTo>
                    <a:pt x="1950" y="247"/>
                  </a:lnTo>
                  <a:lnTo>
                    <a:pt x="18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1"/>
            <p:cNvSpPr/>
            <p:nvPr/>
          </p:nvSpPr>
          <p:spPr>
            <a:xfrm>
              <a:off x="6868647" y="3117045"/>
              <a:ext cx="109444" cy="73580"/>
            </a:xfrm>
            <a:custGeom>
              <a:avLst/>
              <a:gdLst/>
              <a:ahLst/>
              <a:cxnLst/>
              <a:rect l="l" t="t" r="r" b="b"/>
              <a:pathLst>
                <a:path w="1950" h="1311" extrusionOk="0">
                  <a:moveTo>
                    <a:pt x="1804" y="0"/>
                  </a:moveTo>
                  <a:lnTo>
                    <a:pt x="1" y="1076"/>
                  </a:lnTo>
                  <a:lnTo>
                    <a:pt x="146" y="1311"/>
                  </a:lnTo>
                  <a:lnTo>
                    <a:pt x="1950" y="247"/>
                  </a:lnTo>
                  <a:lnTo>
                    <a:pt x="18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1"/>
            <p:cNvSpPr/>
            <p:nvPr/>
          </p:nvSpPr>
          <p:spPr>
            <a:xfrm>
              <a:off x="7177399" y="3121502"/>
              <a:ext cx="109444" cy="73636"/>
            </a:xfrm>
            <a:custGeom>
              <a:avLst/>
              <a:gdLst/>
              <a:ahLst/>
              <a:cxnLst/>
              <a:rect l="l" t="t" r="r" b="b"/>
              <a:pathLst>
                <a:path w="1950" h="1312" extrusionOk="0">
                  <a:moveTo>
                    <a:pt x="1804" y="1"/>
                  </a:moveTo>
                  <a:lnTo>
                    <a:pt x="1" y="1076"/>
                  </a:lnTo>
                  <a:lnTo>
                    <a:pt x="146" y="1311"/>
                  </a:lnTo>
                  <a:lnTo>
                    <a:pt x="1950" y="236"/>
                  </a:lnTo>
                  <a:lnTo>
                    <a:pt x="18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1"/>
            <p:cNvSpPr/>
            <p:nvPr/>
          </p:nvSpPr>
          <p:spPr>
            <a:xfrm>
              <a:off x="5886804" y="2346921"/>
              <a:ext cx="680235" cy="150415"/>
            </a:xfrm>
            <a:custGeom>
              <a:avLst/>
              <a:gdLst/>
              <a:ahLst/>
              <a:cxnLst/>
              <a:rect l="l" t="t" r="r" b="b"/>
              <a:pathLst>
                <a:path w="12120" h="2680" extrusionOk="0">
                  <a:moveTo>
                    <a:pt x="3375" y="0"/>
                  </a:moveTo>
                  <a:cubicBezTo>
                    <a:pt x="1357" y="0"/>
                    <a:pt x="23" y="443"/>
                    <a:pt x="1" y="451"/>
                  </a:cubicBezTo>
                  <a:lnTo>
                    <a:pt x="91" y="708"/>
                  </a:lnTo>
                  <a:cubicBezTo>
                    <a:pt x="113" y="701"/>
                    <a:pt x="1412" y="268"/>
                    <a:pt x="3380" y="268"/>
                  </a:cubicBezTo>
                  <a:cubicBezTo>
                    <a:pt x="4372" y="268"/>
                    <a:pt x="5534" y="378"/>
                    <a:pt x="6788" y="708"/>
                  </a:cubicBezTo>
                  <a:cubicBezTo>
                    <a:pt x="10529" y="1705"/>
                    <a:pt x="11941" y="2669"/>
                    <a:pt x="11952" y="2680"/>
                  </a:cubicBezTo>
                  <a:lnTo>
                    <a:pt x="12120" y="2456"/>
                  </a:lnTo>
                  <a:cubicBezTo>
                    <a:pt x="12064" y="2422"/>
                    <a:pt x="10686" y="1459"/>
                    <a:pt x="6867" y="451"/>
                  </a:cubicBezTo>
                  <a:cubicBezTo>
                    <a:pt x="5583" y="113"/>
                    <a:pt x="4392" y="0"/>
                    <a:pt x="3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1"/>
            <p:cNvSpPr/>
            <p:nvPr/>
          </p:nvSpPr>
          <p:spPr>
            <a:xfrm>
              <a:off x="5886804" y="2436159"/>
              <a:ext cx="680235" cy="150471"/>
            </a:xfrm>
            <a:custGeom>
              <a:avLst/>
              <a:gdLst/>
              <a:ahLst/>
              <a:cxnLst/>
              <a:rect l="l" t="t" r="r" b="b"/>
              <a:pathLst>
                <a:path w="12120" h="2681" extrusionOk="0">
                  <a:moveTo>
                    <a:pt x="3375" y="1"/>
                  </a:moveTo>
                  <a:cubicBezTo>
                    <a:pt x="1357" y="1"/>
                    <a:pt x="23" y="444"/>
                    <a:pt x="1" y="451"/>
                  </a:cubicBezTo>
                  <a:lnTo>
                    <a:pt x="91" y="720"/>
                  </a:lnTo>
                  <a:cubicBezTo>
                    <a:pt x="113" y="705"/>
                    <a:pt x="1405" y="272"/>
                    <a:pt x="3363" y="272"/>
                  </a:cubicBezTo>
                  <a:cubicBezTo>
                    <a:pt x="4359" y="272"/>
                    <a:pt x="5527" y="384"/>
                    <a:pt x="6788" y="720"/>
                  </a:cubicBezTo>
                  <a:cubicBezTo>
                    <a:pt x="10529" y="1706"/>
                    <a:pt x="11941" y="2669"/>
                    <a:pt x="11952" y="2680"/>
                  </a:cubicBezTo>
                  <a:lnTo>
                    <a:pt x="12120" y="2456"/>
                  </a:lnTo>
                  <a:cubicBezTo>
                    <a:pt x="12064" y="2423"/>
                    <a:pt x="10686" y="1459"/>
                    <a:pt x="6867" y="451"/>
                  </a:cubicBezTo>
                  <a:cubicBezTo>
                    <a:pt x="5583" y="113"/>
                    <a:pt x="4392" y="1"/>
                    <a:pt x="3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1"/>
            <p:cNvSpPr/>
            <p:nvPr/>
          </p:nvSpPr>
          <p:spPr>
            <a:xfrm>
              <a:off x="5886804" y="2525454"/>
              <a:ext cx="680235" cy="150415"/>
            </a:xfrm>
            <a:custGeom>
              <a:avLst/>
              <a:gdLst/>
              <a:ahLst/>
              <a:cxnLst/>
              <a:rect l="l" t="t" r="r" b="b"/>
              <a:pathLst>
                <a:path w="12120" h="2680" extrusionOk="0">
                  <a:moveTo>
                    <a:pt x="3375" y="0"/>
                  </a:moveTo>
                  <a:cubicBezTo>
                    <a:pt x="1357" y="0"/>
                    <a:pt x="23" y="443"/>
                    <a:pt x="1" y="451"/>
                  </a:cubicBezTo>
                  <a:lnTo>
                    <a:pt x="91" y="720"/>
                  </a:lnTo>
                  <a:cubicBezTo>
                    <a:pt x="113" y="705"/>
                    <a:pt x="1405" y="277"/>
                    <a:pt x="3363" y="277"/>
                  </a:cubicBezTo>
                  <a:cubicBezTo>
                    <a:pt x="4359" y="277"/>
                    <a:pt x="5527" y="387"/>
                    <a:pt x="6788" y="720"/>
                  </a:cubicBezTo>
                  <a:cubicBezTo>
                    <a:pt x="10529" y="1694"/>
                    <a:pt x="11941" y="2668"/>
                    <a:pt x="11952" y="2680"/>
                  </a:cubicBezTo>
                  <a:lnTo>
                    <a:pt x="12120" y="2467"/>
                  </a:lnTo>
                  <a:cubicBezTo>
                    <a:pt x="12064" y="2422"/>
                    <a:pt x="10686" y="1459"/>
                    <a:pt x="6867" y="451"/>
                  </a:cubicBezTo>
                  <a:cubicBezTo>
                    <a:pt x="5583" y="113"/>
                    <a:pt x="4392" y="0"/>
                    <a:pt x="3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1"/>
            <p:cNvSpPr/>
            <p:nvPr/>
          </p:nvSpPr>
          <p:spPr>
            <a:xfrm>
              <a:off x="5939618" y="2683390"/>
              <a:ext cx="472180" cy="308070"/>
            </a:xfrm>
            <a:custGeom>
              <a:avLst/>
              <a:gdLst/>
              <a:ahLst/>
              <a:cxnLst/>
              <a:rect l="l" t="t" r="r" b="b"/>
              <a:pathLst>
                <a:path w="8413" h="5489" extrusionOk="0">
                  <a:moveTo>
                    <a:pt x="1" y="0"/>
                  </a:moveTo>
                  <a:lnTo>
                    <a:pt x="1" y="5488"/>
                  </a:lnTo>
                  <a:lnTo>
                    <a:pt x="8412" y="5488"/>
                  </a:lnTo>
                  <a:lnTo>
                    <a:pt x="8412" y="5208"/>
                  </a:lnTo>
                  <a:lnTo>
                    <a:pt x="281" y="5208"/>
                  </a:lnTo>
                  <a:lnTo>
                    <a:pt x="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1"/>
            <p:cNvSpPr/>
            <p:nvPr/>
          </p:nvSpPr>
          <p:spPr>
            <a:xfrm>
              <a:off x="5910713" y="2648143"/>
              <a:ext cx="70437" cy="62299"/>
            </a:xfrm>
            <a:custGeom>
              <a:avLst/>
              <a:gdLst/>
              <a:ahLst/>
              <a:cxnLst/>
              <a:rect l="l" t="t" r="r" b="b"/>
              <a:pathLst>
                <a:path w="1255" h="1110" extrusionOk="0">
                  <a:moveTo>
                    <a:pt x="661" y="1"/>
                  </a:moveTo>
                  <a:lnTo>
                    <a:pt x="1" y="1110"/>
                  </a:lnTo>
                  <a:lnTo>
                    <a:pt x="1255" y="1020"/>
                  </a:lnTo>
                  <a:lnTo>
                    <a:pt x="6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1"/>
            <p:cNvSpPr/>
            <p:nvPr/>
          </p:nvSpPr>
          <p:spPr>
            <a:xfrm>
              <a:off x="5893764" y="2712912"/>
              <a:ext cx="435025" cy="236399"/>
            </a:xfrm>
            <a:custGeom>
              <a:avLst/>
              <a:gdLst/>
              <a:ahLst/>
              <a:cxnLst/>
              <a:rect l="l" t="t" r="r" b="b"/>
              <a:pathLst>
                <a:path w="7751" h="4212" extrusionOk="0">
                  <a:moveTo>
                    <a:pt x="3910" y="0"/>
                  </a:moveTo>
                  <a:cubicBezTo>
                    <a:pt x="3627" y="0"/>
                    <a:pt x="3538" y="457"/>
                    <a:pt x="3383" y="1199"/>
                  </a:cubicBezTo>
                  <a:cubicBezTo>
                    <a:pt x="3181" y="2196"/>
                    <a:pt x="2890" y="3573"/>
                    <a:pt x="2083" y="3876"/>
                  </a:cubicBezTo>
                  <a:cubicBezTo>
                    <a:pt x="1976" y="3917"/>
                    <a:pt x="1859" y="3937"/>
                    <a:pt x="1733" y="3937"/>
                  </a:cubicBezTo>
                  <a:cubicBezTo>
                    <a:pt x="1308" y="3937"/>
                    <a:pt x="782" y="3704"/>
                    <a:pt x="168" y="3237"/>
                  </a:cubicBezTo>
                  <a:lnTo>
                    <a:pt x="0" y="3450"/>
                  </a:lnTo>
                  <a:cubicBezTo>
                    <a:pt x="661" y="3965"/>
                    <a:pt x="1243" y="4212"/>
                    <a:pt x="1736" y="4212"/>
                  </a:cubicBezTo>
                  <a:cubicBezTo>
                    <a:pt x="1893" y="4212"/>
                    <a:pt x="2039" y="4190"/>
                    <a:pt x="2184" y="4134"/>
                  </a:cubicBezTo>
                  <a:cubicBezTo>
                    <a:pt x="3125" y="3775"/>
                    <a:pt x="3427" y="2319"/>
                    <a:pt x="3652" y="1255"/>
                  </a:cubicBezTo>
                  <a:cubicBezTo>
                    <a:pt x="3730" y="874"/>
                    <a:pt x="3831" y="415"/>
                    <a:pt x="3909" y="303"/>
                  </a:cubicBezTo>
                  <a:cubicBezTo>
                    <a:pt x="3988" y="493"/>
                    <a:pt x="4044" y="706"/>
                    <a:pt x="4077" y="919"/>
                  </a:cubicBezTo>
                  <a:cubicBezTo>
                    <a:pt x="4245" y="1692"/>
                    <a:pt x="4480" y="2857"/>
                    <a:pt x="5376" y="3529"/>
                  </a:cubicBezTo>
                  <a:cubicBezTo>
                    <a:pt x="5844" y="3882"/>
                    <a:pt x="6443" y="4061"/>
                    <a:pt x="7153" y="4061"/>
                  </a:cubicBezTo>
                  <a:cubicBezTo>
                    <a:pt x="7345" y="4061"/>
                    <a:pt x="7544" y="4048"/>
                    <a:pt x="7751" y="4021"/>
                  </a:cubicBezTo>
                  <a:lnTo>
                    <a:pt x="7717" y="3741"/>
                  </a:lnTo>
                  <a:cubicBezTo>
                    <a:pt x="7520" y="3766"/>
                    <a:pt x="7331" y="3778"/>
                    <a:pt x="7151" y="3778"/>
                  </a:cubicBezTo>
                  <a:cubicBezTo>
                    <a:pt x="6503" y="3778"/>
                    <a:pt x="5965" y="3620"/>
                    <a:pt x="5544" y="3305"/>
                  </a:cubicBezTo>
                  <a:cubicBezTo>
                    <a:pt x="4738" y="2700"/>
                    <a:pt x="4514" y="1591"/>
                    <a:pt x="4357" y="863"/>
                  </a:cubicBezTo>
                  <a:cubicBezTo>
                    <a:pt x="4245" y="325"/>
                    <a:pt x="4178" y="1"/>
                    <a:pt x="3920" y="1"/>
                  </a:cubicBezTo>
                  <a:cubicBezTo>
                    <a:pt x="3917" y="0"/>
                    <a:pt x="3913" y="0"/>
                    <a:pt x="3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1"/>
            <p:cNvSpPr/>
            <p:nvPr/>
          </p:nvSpPr>
          <p:spPr>
            <a:xfrm>
              <a:off x="7272979" y="3054881"/>
              <a:ext cx="608563" cy="350220"/>
            </a:xfrm>
            <a:custGeom>
              <a:avLst/>
              <a:gdLst/>
              <a:ahLst/>
              <a:cxnLst/>
              <a:rect l="l" t="t" r="r" b="b"/>
              <a:pathLst>
                <a:path w="10843" h="6240" extrusionOk="0">
                  <a:moveTo>
                    <a:pt x="5388" y="1468"/>
                  </a:moveTo>
                  <a:cubicBezTo>
                    <a:pt x="8154" y="1468"/>
                    <a:pt x="8110" y="4279"/>
                    <a:pt x="8110" y="4279"/>
                  </a:cubicBezTo>
                  <a:lnTo>
                    <a:pt x="2722" y="4279"/>
                  </a:lnTo>
                  <a:cubicBezTo>
                    <a:pt x="2722" y="4279"/>
                    <a:pt x="2610" y="1468"/>
                    <a:pt x="5388" y="1468"/>
                  </a:cubicBezTo>
                  <a:close/>
                  <a:moveTo>
                    <a:pt x="5421" y="1"/>
                  </a:moveTo>
                  <a:cubicBezTo>
                    <a:pt x="3047" y="1"/>
                    <a:pt x="1120" y="1927"/>
                    <a:pt x="1120" y="4313"/>
                  </a:cubicBezTo>
                  <a:lnTo>
                    <a:pt x="0" y="4313"/>
                  </a:lnTo>
                  <a:lnTo>
                    <a:pt x="0" y="6239"/>
                  </a:lnTo>
                  <a:lnTo>
                    <a:pt x="10842" y="6239"/>
                  </a:lnTo>
                  <a:lnTo>
                    <a:pt x="10842" y="4313"/>
                  </a:lnTo>
                  <a:lnTo>
                    <a:pt x="9722" y="4313"/>
                  </a:lnTo>
                  <a:cubicBezTo>
                    <a:pt x="9722" y="1927"/>
                    <a:pt x="7796" y="1"/>
                    <a:pt x="5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1"/>
            <p:cNvSpPr/>
            <p:nvPr/>
          </p:nvSpPr>
          <p:spPr>
            <a:xfrm>
              <a:off x="7295598" y="3036023"/>
              <a:ext cx="608563" cy="350220"/>
            </a:xfrm>
            <a:custGeom>
              <a:avLst/>
              <a:gdLst/>
              <a:ahLst/>
              <a:cxnLst/>
              <a:rect l="l" t="t" r="r" b="b"/>
              <a:pathLst>
                <a:path w="10843" h="6240" extrusionOk="0">
                  <a:moveTo>
                    <a:pt x="5388" y="1468"/>
                  </a:moveTo>
                  <a:cubicBezTo>
                    <a:pt x="8155" y="1468"/>
                    <a:pt x="8110" y="4279"/>
                    <a:pt x="8110" y="4279"/>
                  </a:cubicBezTo>
                  <a:lnTo>
                    <a:pt x="2722" y="4279"/>
                  </a:lnTo>
                  <a:cubicBezTo>
                    <a:pt x="2722" y="4279"/>
                    <a:pt x="2621" y="1468"/>
                    <a:pt x="5388" y="1468"/>
                  </a:cubicBezTo>
                  <a:close/>
                  <a:moveTo>
                    <a:pt x="5422" y="1"/>
                  </a:moveTo>
                  <a:cubicBezTo>
                    <a:pt x="3047" y="1"/>
                    <a:pt x="1121" y="1927"/>
                    <a:pt x="1121" y="4313"/>
                  </a:cubicBezTo>
                  <a:lnTo>
                    <a:pt x="0" y="4313"/>
                  </a:lnTo>
                  <a:lnTo>
                    <a:pt x="0" y="6239"/>
                  </a:lnTo>
                  <a:lnTo>
                    <a:pt x="10843" y="6239"/>
                  </a:lnTo>
                  <a:lnTo>
                    <a:pt x="10843" y="4313"/>
                  </a:lnTo>
                  <a:lnTo>
                    <a:pt x="9734" y="4313"/>
                  </a:lnTo>
                  <a:cubicBezTo>
                    <a:pt x="9734" y="1927"/>
                    <a:pt x="7796" y="1"/>
                    <a:pt x="5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1"/>
            <p:cNvSpPr/>
            <p:nvPr/>
          </p:nvSpPr>
          <p:spPr>
            <a:xfrm>
              <a:off x="7265403" y="3047978"/>
              <a:ext cx="624335" cy="364644"/>
            </a:xfrm>
            <a:custGeom>
              <a:avLst/>
              <a:gdLst/>
              <a:ahLst/>
              <a:cxnLst/>
              <a:rect l="l" t="t" r="r" b="b"/>
              <a:pathLst>
                <a:path w="11124" h="6497" extrusionOk="0">
                  <a:moveTo>
                    <a:pt x="5523" y="1725"/>
                  </a:moveTo>
                  <a:cubicBezTo>
                    <a:pt x="6296" y="1725"/>
                    <a:pt x="6900" y="1960"/>
                    <a:pt x="7348" y="2408"/>
                  </a:cubicBezTo>
                  <a:cubicBezTo>
                    <a:pt x="7964" y="3025"/>
                    <a:pt x="8076" y="3921"/>
                    <a:pt x="8099" y="4257"/>
                  </a:cubicBezTo>
                  <a:lnTo>
                    <a:pt x="3003" y="4257"/>
                  </a:lnTo>
                  <a:cubicBezTo>
                    <a:pt x="3016" y="3912"/>
                    <a:pt x="3121" y="3018"/>
                    <a:pt x="3731" y="2397"/>
                  </a:cubicBezTo>
                  <a:cubicBezTo>
                    <a:pt x="4156" y="1949"/>
                    <a:pt x="4761" y="1725"/>
                    <a:pt x="5523" y="1725"/>
                  </a:cubicBezTo>
                  <a:close/>
                  <a:moveTo>
                    <a:pt x="5523" y="1445"/>
                  </a:moveTo>
                  <a:cubicBezTo>
                    <a:pt x="4672" y="1445"/>
                    <a:pt x="3999" y="1692"/>
                    <a:pt x="3518" y="2196"/>
                  </a:cubicBezTo>
                  <a:cubicBezTo>
                    <a:pt x="2689" y="3069"/>
                    <a:pt x="2723" y="4346"/>
                    <a:pt x="2723" y="4402"/>
                  </a:cubicBezTo>
                  <a:lnTo>
                    <a:pt x="2723" y="4537"/>
                  </a:lnTo>
                  <a:lnTo>
                    <a:pt x="8390" y="4537"/>
                  </a:lnTo>
                  <a:lnTo>
                    <a:pt x="8390" y="4391"/>
                  </a:lnTo>
                  <a:cubicBezTo>
                    <a:pt x="8390" y="4346"/>
                    <a:pt x="8401" y="3069"/>
                    <a:pt x="7550" y="2207"/>
                  </a:cubicBezTo>
                  <a:cubicBezTo>
                    <a:pt x="7046" y="1703"/>
                    <a:pt x="6374" y="1445"/>
                    <a:pt x="5523" y="1445"/>
                  </a:cubicBezTo>
                  <a:close/>
                  <a:moveTo>
                    <a:pt x="5556" y="269"/>
                  </a:moveTo>
                  <a:cubicBezTo>
                    <a:pt x="7852" y="269"/>
                    <a:pt x="9723" y="2128"/>
                    <a:pt x="9723" y="4436"/>
                  </a:cubicBezTo>
                  <a:lnTo>
                    <a:pt x="9723" y="4570"/>
                  </a:lnTo>
                  <a:lnTo>
                    <a:pt x="10843" y="4570"/>
                  </a:lnTo>
                  <a:lnTo>
                    <a:pt x="10843" y="6217"/>
                  </a:lnTo>
                  <a:lnTo>
                    <a:pt x="281" y="6217"/>
                  </a:lnTo>
                  <a:lnTo>
                    <a:pt x="270" y="4570"/>
                  </a:lnTo>
                  <a:lnTo>
                    <a:pt x="1390" y="4570"/>
                  </a:lnTo>
                  <a:lnTo>
                    <a:pt x="1390" y="4436"/>
                  </a:lnTo>
                  <a:cubicBezTo>
                    <a:pt x="1390" y="2128"/>
                    <a:pt x="3249" y="269"/>
                    <a:pt x="5556" y="269"/>
                  </a:cubicBezTo>
                  <a:close/>
                  <a:moveTo>
                    <a:pt x="5556" y="0"/>
                  </a:moveTo>
                  <a:cubicBezTo>
                    <a:pt x="3171" y="0"/>
                    <a:pt x="1199" y="1904"/>
                    <a:pt x="1121" y="4290"/>
                  </a:cubicBezTo>
                  <a:lnTo>
                    <a:pt x="1" y="4290"/>
                  </a:lnTo>
                  <a:lnTo>
                    <a:pt x="1" y="6497"/>
                  </a:lnTo>
                  <a:lnTo>
                    <a:pt x="11123" y="6497"/>
                  </a:lnTo>
                  <a:lnTo>
                    <a:pt x="11123" y="4290"/>
                  </a:lnTo>
                  <a:lnTo>
                    <a:pt x="10003" y="4290"/>
                  </a:lnTo>
                  <a:cubicBezTo>
                    <a:pt x="9913" y="1904"/>
                    <a:pt x="7953" y="0"/>
                    <a:pt x="55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1"/>
            <p:cNvSpPr/>
            <p:nvPr/>
          </p:nvSpPr>
          <p:spPr>
            <a:xfrm>
              <a:off x="7305027" y="3339042"/>
              <a:ext cx="15771" cy="66059"/>
            </a:xfrm>
            <a:custGeom>
              <a:avLst/>
              <a:gdLst/>
              <a:ahLst/>
              <a:cxnLst/>
              <a:rect l="l" t="t" r="r" b="b"/>
              <a:pathLst>
                <a:path w="281" h="1177" extrusionOk="0">
                  <a:moveTo>
                    <a:pt x="0" y="0"/>
                  </a:moveTo>
                  <a:lnTo>
                    <a:pt x="0" y="1176"/>
                  </a:lnTo>
                  <a:lnTo>
                    <a:pt x="281" y="1176"/>
                  </a:lnTo>
                  <a:lnTo>
                    <a:pt x="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1"/>
            <p:cNvSpPr/>
            <p:nvPr/>
          </p:nvSpPr>
          <p:spPr>
            <a:xfrm>
              <a:off x="7353407" y="3339042"/>
              <a:ext cx="15771" cy="66059"/>
            </a:xfrm>
            <a:custGeom>
              <a:avLst/>
              <a:gdLst/>
              <a:ahLst/>
              <a:cxnLst/>
              <a:rect l="l" t="t" r="r" b="b"/>
              <a:pathLst>
                <a:path w="281" h="1177" extrusionOk="0">
                  <a:moveTo>
                    <a:pt x="1" y="0"/>
                  </a:moveTo>
                  <a:lnTo>
                    <a:pt x="1" y="1176"/>
                  </a:lnTo>
                  <a:lnTo>
                    <a:pt x="281" y="1176"/>
                  </a:lnTo>
                  <a:lnTo>
                    <a:pt x="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1"/>
            <p:cNvSpPr/>
            <p:nvPr/>
          </p:nvSpPr>
          <p:spPr>
            <a:xfrm>
              <a:off x="7404985" y="3339042"/>
              <a:ext cx="15771" cy="66059"/>
            </a:xfrm>
            <a:custGeom>
              <a:avLst/>
              <a:gdLst/>
              <a:ahLst/>
              <a:cxnLst/>
              <a:rect l="l" t="t" r="r" b="b"/>
              <a:pathLst>
                <a:path w="281" h="1177" extrusionOk="0">
                  <a:moveTo>
                    <a:pt x="0" y="0"/>
                  </a:moveTo>
                  <a:lnTo>
                    <a:pt x="0" y="1176"/>
                  </a:lnTo>
                  <a:lnTo>
                    <a:pt x="280" y="1176"/>
                  </a:lnTo>
                  <a:lnTo>
                    <a:pt x="2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1"/>
            <p:cNvSpPr/>
            <p:nvPr/>
          </p:nvSpPr>
          <p:spPr>
            <a:xfrm>
              <a:off x="7456508" y="3339042"/>
              <a:ext cx="15771" cy="66059"/>
            </a:xfrm>
            <a:custGeom>
              <a:avLst/>
              <a:gdLst/>
              <a:ahLst/>
              <a:cxnLst/>
              <a:rect l="l" t="t" r="r" b="b"/>
              <a:pathLst>
                <a:path w="281" h="1177" extrusionOk="0">
                  <a:moveTo>
                    <a:pt x="1" y="0"/>
                  </a:moveTo>
                  <a:lnTo>
                    <a:pt x="1" y="1176"/>
                  </a:lnTo>
                  <a:lnTo>
                    <a:pt x="281" y="1176"/>
                  </a:lnTo>
                  <a:lnTo>
                    <a:pt x="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1"/>
            <p:cNvSpPr/>
            <p:nvPr/>
          </p:nvSpPr>
          <p:spPr>
            <a:xfrm>
              <a:off x="7507470" y="3339042"/>
              <a:ext cx="15771" cy="66059"/>
            </a:xfrm>
            <a:custGeom>
              <a:avLst/>
              <a:gdLst/>
              <a:ahLst/>
              <a:cxnLst/>
              <a:rect l="l" t="t" r="r" b="b"/>
              <a:pathLst>
                <a:path w="281" h="1177" extrusionOk="0">
                  <a:moveTo>
                    <a:pt x="0" y="0"/>
                  </a:moveTo>
                  <a:lnTo>
                    <a:pt x="0" y="1176"/>
                  </a:lnTo>
                  <a:lnTo>
                    <a:pt x="280" y="1176"/>
                  </a:lnTo>
                  <a:lnTo>
                    <a:pt x="2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1"/>
            <p:cNvSpPr/>
            <p:nvPr/>
          </p:nvSpPr>
          <p:spPr>
            <a:xfrm>
              <a:off x="7558992" y="3339042"/>
              <a:ext cx="15771" cy="66059"/>
            </a:xfrm>
            <a:custGeom>
              <a:avLst/>
              <a:gdLst/>
              <a:ahLst/>
              <a:cxnLst/>
              <a:rect l="l" t="t" r="r" b="b"/>
              <a:pathLst>
                <a:path w="281" h="1177" extrusionOk="0">
                  <a:moveTo>
                    <a:pt x="1" y="0"/>
                  </a:moveTo>
                  <a:lnTo>
                    <a:pt x="1" y="1176"/>
                  </a:lnTo>
                  <a:lnTo>
                    <a:pt x="281" y="1176"/>
                  </a:lnTo>
                  <a:lnTo>
                    <a:pt x="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1"/>
            <p:cNvSpPr/>
            <p:nvPr/>
          </p:nvSpPr>
          <p:spPr>
            <a:xfrm>
              <a:off x="7610515" y="3339042"/>
              <a:ext cx="15771" cy="66059"/>
            </a:xfrm>
            <a:custGeom>
              <a:avLst/>
              <a:gdLst/>
              <a:ahLst/>
              <a:cxnLst/>
              <a:rect l="l" t="t" r="r" b="b"/>
              <a:pathLst>
                <a:path w="281" h="1177" extrusionOk="0">
                  <a:moveTo>
                    <a:pt x="1" y="0"/>
                  </a:moveTo>
                  <a:lnTo>
                    <a:pt x="1" y="1176"/>
                  </a:lnTo>
                  <a:lnTo>
                    <a:pt x="281" y="1176"/>
                  </a:lnTo>
                  <a:lnTo>
                    <a:pt x="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1"/>
            <p:cNvSpPr/>
            <p:nvPr/>
          </p:nvSpPr>
          <p:spPr>
            <a:xfrm>
              <a:off x="7662094" y="3339042"/>
              <a:ext cx="15771" cy="66059"/>
            </a:xfrm>
            <a:custGeom>
              <a:avLst/>
              <a:gdLst/>
              <a:ahLst/>
              <a:cxnLst/>
              <a:rect l="l" t="t" r="r" b="b"/>
              <a:pathLst>
                <a:path w="281" h="1177" extrusionOk="0">
                  <a:moveTo>
                    <a:pt x="0" y="0"/>
                  </a:moveTo>
                  <a:lnTo>
                    <a:pt x="0" y="1176"/>
                  </a:lnTo>
                  <a:lnTo>
                    <a:pt x="280" y="1176"/>
                  </a:lnTo>
                  <a:lnTo>
                    <a:pt x="280" y="0"/>
                  </a:lnTo>
                  <a:close/>
                </a:path>
              </a:pathLst>
            </a:custGeom>
            <a:solidFill>
              <a:srgbClr val="491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1"/>
            <p:cNvSpPr/>
            <p:nvPr/>
          </p:nvSpPr>
          <p:spPr>
            <a:xfrm>
              <a:off x="7713617" y="3339042"/>
              <a:ext cx="15771" cy="66059"/>
            </a:xfrm>
            <a:custGeom>
              <a:avLst/>
              <a:gdLst/>
              <a:ahLst/>
              <a:cxnLst/>
              <a:rect l="l" t="t" r="r" b="b"/>
              <a:pathLst>
                <a:path w="281" h="1177" extrusionOk="0">
                  <a:moveTo>
                    <a:pt x="1" y="0"/>
                  </a:moveTo>
                  <a:lnTo>
                    <a:pt x="1" y="1176"/>
                  </a:lnTo>
                  <a:lnTo>
                    <a:pt x="281" y="1176"/>
                  </a:lnTo>
                  <a:lnTo>
                    <a:pt x="281" y="0"/>
                  </a:lnTo>
                  <a:close/>
                </a:path>
              </a:pathLst>
            </a:custGeom>
            <a:solidFill>
              <a:srgbClr val="491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1"/>
            <p:cNvSpPr/>
            <p:nvPr/>
          </p:nvSpPr>
          <p:spPr>
            <a:xfrm>
              <a:off x="7765196" y="3339042"/>
              <a:ext cx="15771" cy="66059"/>
            </a:xfrm>
            <a:custGeom>
              <a:avLst/>
              <a:gdLst/>
              <a:ahLst/>
              <a:cxnLst/>
              <a:rect l="l" t="t" r="r" b="b"/>
              <a:pathLst>
                <a:path w="281" h="1177" extrusionOk="0">
                  <a:moveTo>
                    <a:pt x="0" y="0"/>
                  </a:moveTo>
                  <a:lnTo>
                    <a:pt x="0" y="1176"/>
                  </a:lnTo>
                  <a:lnTo>
                    <a:pt x="280" y="1176"/>
                  </a:lnTo>
                  <a:lnTo>
                    <a:pt x="2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1"/>
            <p:cNvSpPr/>
            <p:nvPr/>
          </p:nvSpPr>
          <p:spPr>
            <a:xfrm>
              <a:off x="7816718" y="3339042"/>
              <a:ext cx="15771" cy="66059"/>
            </a:xfrm>
            <a:custGeom>
              <a:avLst/>
              <a:gdLst/>
              <a:ahLst/>
              <a:cxnLst/>
              <a:rect l="l" t="t" r="r" b="b"/>
              <a:pathLst>
                <a:path w="281" h="1177" extrusionOk="0">
                  <a:moveTo>
                    <a:pt x="1" y="0"/>
                  </a:moveTo>
                  <a:lnTo>
                    <a:pt x="1" y="1176"/>
                  </a:lnTo>
                  <a:lnTo>
                    <a:pt x="281" y="1176"/>
                  </a:lnTo>
                  <a:lnTo>
                    <a:pt x="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1"/>
            <p:cNvSpPr/>
            <p:nvPr/>
          </p:nvSpPr>
          <p:spPr>
            <a:xfrm>
              <a:off x="6158393" y="2670144"/>
              <a:ext cx="617992" cy="737482"/>
            </a:xfrm>
            <a:custGeom>
              <a:avLst/>
              <a:gdLst/>
              <a:ahLst/>
              <a:cxnLst/>
              <a:rect l="l" t="t" r="r" b="b"/>
              <a:pathLst>
                <a:path w="11011" h="13140" extrusionOk="0">
                  <a:moveTo>
                    <a:pt x="1703" y="1"/>
                  </a:moveTo>
                  <a:lnTo>
                    <a:pt x="1" y="11795"/>
                  </a:lnTo>
                  <a:lnTo>
                    <a:pt x="9308" y="13139"/>
                  </a:lnTo>
                  <a:lnTo>
                    <a:pt x="11011" y="1345"/>
                  </a:lnTo>
                  <a:lnTo>
                    <a:pt x="17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1"/>
            <p:cNvSpPr/>
            <p:nvPr/>
          </p:nvSpPr>
          <p:spPr>
            <a:xfrm>
              <a:off x="6260877" y="2898349"/>
              <a:ext cx="106301" cy="80539"/>
            </a:xfrm>
            <a:custGeom>
              <a:avLst/>
              <a:gdLst/>
              <a:ahLst/>
              <a:cxnLst/>
              <a:rect l="l" t="t" r="r" b="b"/>
              <a:pathLst>
                <a:path w="1894" h="1435" extrusionOk="0">
                  <a:moveTo>
                    <a:pt x="168" y="1"/>
                  </a:moveTo>
                  <a:lnTo>
                    <a:pt x="0" y="1188"/>
                  </a:lnTo>
                  <a:lnTo>
                    <a:pt x="1725" y="1434"/>
                  </a:lnTo>
                  <a:lnTo>
                    <a:pt x="1893" y="247"/>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1"/>
            <p:cNvSpPr/>
            <p:nvPr/>
          </p:nvSpPr>
          <p:spPr>
            <a:xfrm>
              <a:off x="6400404" y="2921641"/>
              <a:ext cx="76162" cy="75488"/>
            </a:xfrm>
            <a:custGeom>
              <a:avLst/>
              <a:gdLst/>
              <a:ahLst/>
              <a:cxnLst/>
              <a:rect l="l" t="t" r="r" b="b"/>
              <a:pathLst>
                <a:path w="1357" h="1345" extrusionOk="0">
                  <a:moveTo>
                    <a:pt x="169" y="0"/>
                  </a:moveTo>
                  <a:lnTo>
                    <a:pt x="1" y="1176"/>
                  </a:lnTo>
                  <a:lnTo>
                    <a:pt x="1177" y="1344"/>
                  </a:lnTo>
                  <a:lnTo>
                    <a:pt x="1356" y="168"/>
                  </a:lnTo>
                  <a:lnTo>
                    <a:pt x="1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1"/>
            <p:cNvSpPr/>
            <p:nvPr/>
          </p:nvSpPr>
          <p:spPr>
            <a:xfrm>
              <a:off x="6512935" y="2937356"/>
              <a:ext cx="76106" cy="76106"/>
            </a:xfrm>
            <a:custGeom>
              <a:avLst/>
              <a:gdLst/>
              <a:ahLst/>
              <a:cxnLst/>
              <a:rect l="l" t="t" r="r" b="b"/>
              <a:pathLst>
                <a:path w="1356" h="1356" extrusionOk="0">
                  <a:moveTo>
                    <a:pt x="169" y="0"/>
                  </a:moveTo>
                  <a:lnTo>
                    <a:pt x="1" y="1187"/>
                  </a:lnTo>
                  <a:lnTo>
                    <a:pt x="1177" y="1355"/>
                  </a:lnTo>
                  <a:lnTo>
                    <a:pt x="1356" y="179"/>
                  </a:lnTo>
                  <a:lnTo>
                    <a:pt x="1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1"/>
            <p:cNvSpPr/>
            <p:nvPr/>
          </p:nvSpPr>
          <p:spPr>
            <a:xfrm>
              <a:off x="6625465" y="2953688"/>
              <a:ext cx="76105" cy="76106"/>
            </a:xfrm>
            <a:custGeom>
              <a:avLst/>
              <a:gdLst/>
              <a:ahLst/>
              <a:cxnLst/>
              <a:rect l="l" t="t" r="r" b="b"/>
              <a:pathLst>
                <a:path w="1356" h="1356" extrusionOk="0">
                  <a:moveTo>
                    <a:pt x="180" y="0"/>
                  </a:moveTo>
                  <a:lnTo>
                    <a:pt x="1" y="1188"/>
                  </a:lnTo>
                  <a:lnTo>
                    <a:pt x="1188" y="1356"/>
                  </a:lnTo>
                  <a:lnTo>
                    <a:pt x="1356" y="180"/>
                  </a:lnTo>
                  <a:lnTo>
                    <a:pt x="1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1"/>
            <p:cNvSpPr/>
            <p:nvPr/>
          </p:nvSpPr>
          <p:spPr>
            <a:xfrm>
              <a:off x="6380929" y="3028503"/>
              <a:ext cx="76106" cy="76106"/>
            </a:xfrm>
            <a:custGeom>
              <a:avLst/>
              <a:gdLst/>
              <a:ahLst/>
              <a:cxnLst/>
              <a:rect l="l" t="t" r="r" b="b"/>
              <a:pathLst>
                <a:path w="1356" h="1356" extrusionOk="0">
                  <a:moveTo>
                    <a:pt x="169" y="0"/>
                  </a:moveTo>
                  <a:lnTo>
                    <a:pt x="1" y="1187"/>
                  </a:lnTo>
                  <a:lnTo>
                    <a:pt x="1177" y="1355"/>
                  </a:lnTo>
                  <a:lnTo>
                    <a:pt x="1356" y="179"/>
                  </a:lnTo>
                  <a:lnTo>
                    <a:pt x="1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1"/>
            <p:cNvSpPr/>
            <p:nvPr/>
          </p:nvSpPr>
          <p:spPr>
            <a:xfrm>
              <a:off x="6493459" y="3044835"/>
              <a:ext cx="76105" cy="76106"/>
            </a:xfrm>
            <a:custGeom>
              <a:avLst/>
              <a:gdLst/>
              <a:ahLst/>
              <a:cxnLst/>
              <a:rect l="l" t="t" r="r" b="b"/>
              <a:pathLst>
                <a:path w="1356" h="1356" extrusionOk="0">
                  <a:moveTo>
                    <a:pt x="169" y="0"/>
                  </a:moveTo>
                  <a:lnTo>
                    <a:pt x="1" y="1176"/>
                  </a:lnTo>
                  <a:lnTo>
                    <a:pt x="1177" y="1356"/>
                  </a:lnTo>
                  <a:lnTo>
                    <a:pt x="1356" y="168"/>
                  </a:lnTo>
                  <a:lnTo>
                    <a:pt x="1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1"/>
            <p:cNvSpPr/>
            <p:nvPr/>
          </p:nvSpPr>
          <p:spPr>
            <a:xfrm>
              <a:off x="6605990" y="3061167"/>
              <a:ext cx="76105" cy="76106"/>
            </a:xfrm>
            <a:custGeom>
              <a:avLst/>
              <a:gdLst/>
              <a:ahLst/>
              <a:cxnLst/>
              <a:rect l="l" t="t" r="r" b="b"/>
              <a:pathLst>
                <a:path w="1356" h="1356" extrusionOk="0">
                  <a:moveTo>
                    <a:pt x="168" y="1"/>
                  </a:moveTo>
                  <a:lnTo>
                    <a:pt x="0" y="1188"/>
                  </a:lnTo>
                  <a:lnTo>
                    <a:pt x="1188" y="1356"/>
                  </a:lnTo>
                  <a:lnTo>
                    <a:pt x="1356" y="169"/>
                  </a:lnTo>
                  <a:lnTo>
                    <a:pt x="1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1"/>
            <p:cNvSpPr/>
            <p:nvPr/>
          </p:nvSpPr>
          <p:spPr>
            <a:xfrm>
              <a:off x="6266546" y="3012114"/>
              <a:ext cx="75488" cy="76162"/>
            </a:xfrm>
            <a:custGeom>
              <a:avLst/>
              <a:gdLst/>
              <a:ahLst/>
              <a:cxnLst/>
              <a:rect l="l" t="t" r="r" b="b"/>
              <a:pathLst>
                <a:path w="1345" h="1357" extrusionOk="0">
                  <a:moveTo>
                    <a:pt x="168" y="1"/>
                  </a:moveTo>
                  <a:lnTo>
                    <a:pt x="0" y="1177"/>
                  </a:lnTo>
                  <a:lnTo>
                    <a:pt x="1176" y="1356"/>
                  </a:lnTo>
                  <a:lnTo>
                    <a:pt x="1344" y="169"/>
                  </a:lnTo>
                  <a:lnTo>
                    <a:pt x="1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1"/>
            <p:cNvSpPr/>
            <p:nvPr/>
          </p:nvSpPr>
          <p:spPr>
            <a:xfrm>
              <a:off x="6363305" y="3136599"/>
              <a:ext cx="76162" cy="76106"/>
            </a:xfrm>
            <a:custGeom>
              <a:avLst/>
              <a:gdLst/>
              <a:ahLst/>
              <a:cxnLst/>
              <a:rect l="l" t="t" r="r" b="b"/>
              <a:pathLst>
                <a:path w="1357" h="1356" extrusionOk="0">
                  <a:moveTo>
                    <a:pt x="169" y="1"/>
                  </a:moveTo>
                  <a:lnTo>
                    <a:pt x="1" y="1188"/>
                  </a:lnTo>
                  <a:lnTo>
                    <a:pt x="1188" y="1356"/>
                  </a:lnTo>
                  <a:lnTo>
                    <a:pt x="1356" y="180"/>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1"/>
            <p:cNvSpPr/>
            <p:nvPr/>
          </p:nvSpPr>
          <p:spPr>
            <a:xfrm>
              <a:off x="6475836" y="3152932"/>
              <a:ext cx="76162" cy="76162"/>
            </a:xfrm>
            <a:custGeom>
              <a:avLst/>
              <a:gdLst/>
              <a:ahLst/>
              <a:cxnLst/>
              <a:rect l="l" t="t" r="r" b="b"/>
              <a:pathLst>
                <a:path w="1357" h="1357" extrusionOk="0">
                  <a:moveTo>
                    <a:pt x="169" y="1"/>
                  </a:moveTo>
                  <a:lnTo>
                    <a:pt x="1" y="1188"/>
                  </a:lnTo>
                  <a:lnTo>
                    <a:pt x="1177" y="1356"/>
                  </a:lnTo>
                  <a:lnTo>
                    <a:pt x="1356" y="16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1"/>
            <p:cNvSpPr/>
            <p:nvPr/>
          </p:nvSpPr>
          <p:spPr>
            <a:xfrm>
              <a:off x="6588367" y="3169320"/>
              <a:ext cx="76162" cy="76106"/>
            </a:xfrm>
            <a:custGeom>
              <a:avLst/>
              <a:gdLst/>
              <a:ahLst/>
              <a:cxnLst/>
              <a:rect l="l" t="t" r="r" b="b"/>
              <a:pathLst>
                <a:path w="1357" h="1356" extrusionOk="0">
                  <a:moveTo>
                    <a:pt x="180" y="0"/>
                  </a:moveTo>
                  <a:lnTo>
                    <a:pt x="1" y="1187"/>
                  </a:lnTo>
                  <a:lnTo>
                    <a:pt x="1188" y="1355"/>
                  </a:lnTo>
                  <a:lnTo>
                    <a:pt x="1356" y="168"/>
                  </a:lnTo>
                  <a:lnTo>
                    <a:pt x="1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1"/>
            <p:cNvSpPr/>
            <p:nvPr/>
          </p:nvSpPr>
          <p:spPr>
            <a:xfrm>
              <a:off x="6248923" y="3120267"/>
              <a:ext cx="76106" cy="75488"/>
            </a:xfrm>
            <a:custGeom>
              <a:avLst/>
              <a:gdLst/>
              <a:ahLst/>
              <a:cxnLst/>
              <a:rect l="l" t="t" r="r" b="b"/>
              <a:pathLst>
                <a:path w="1356" h="1345" extrusionOk="0">
                  <a:moveTo>
                    <a:pt x="168" y="0"/>
                  </a:moveTo>
                  <a:lnTo>
                    <a:pt x="0" y="1176"/>
                  </a:lnTo>
                  <a:lnTo>
                    <a:pt x="1177" y="1344"/>
                  </a:lnTo>
                  <a:lnTo>
                    <a:pt x="1356" y="168"/>
                  </a:lnTo>
                  <a:lnTo>
                    <a:pt x="1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1"/>
            <p:cNvSpPr/>
            <p:nvPr/>
          </p:nvSpPr>
          <p:spPr>
            <a:xfrm>
              <a:off x="6345738" y="3244752"/>
              <a:ext cx="76106" cy="76105"/>
            </a:xfrm>
            <a:custGeom>
              <a:avLst/>
              <a:gdLst/>
              <a:ahLst/>
              <a:cxnLst/>
              <a:rect l="l" t="t" r="r" b="b"/>
              <a:pathLst>
                <a:path w="1356" h="1356" extrusionOk="0">
                  <a:moveTo>
                    <a:pt x="180" y="0"/>
                  </a:moveTo>
                  <a:lnTo>
                    <a:pt x="0" y="1187"/>
                  </a:lnTo>
                  <a:lnTo>
                    <a:pt x="1188" y="1355"/>
                  </a:lnTo>
                  <a:lnTo>
                    <a:pt x="1356" y="168"/>
                  </a:lnTo>
                  <a:lnTo>
                    <a:pt x="180" y="0"/>
                  </a:lnTo>
                  <a:close/>
                </a:path>
              </a:pathLst>
            </a:custGeom>
            <a:solidFill>
              <a:srgbClr val="F0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1"/>
            <p:cNvSpPr/>
            <p:nvPr/>
          </p:nvSpPr>
          <p:spPr>
            <a:xfrm>
              <a:off x="6458045" y="3258453"/>
              <a:ext cx="76106" cy="75488"/>
            </a:xfrm>
            <a:custGeom>
              <a:avLst/>
              <a:gdLst/>
              <a:ahLst/>
              <a:cxnLst/>
              <a:rect l="l" t="t" r="r" b="b"/>
              <a:pathLst>
                <a:path w="1356" h="1345" extrusionOk="0">
                  <a:moveTo>
                    <a:pt x="168" y="1"/>
                  </a:moveTo>
                  <a:lnTo>
                    <a:pt x="0" y="1177"/>
                  </a:lnTo>
                  <a:lnTo>
                    <a:pt x="1188" y="1345"/>
                  </a:lnTo>
                  <a:lnTo>
                    <a:pt x="1356" y="169"/>
                  </a:lnTo>
                  <a:lnTo>
                    <a:pt x="1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1"/>
            <p:cNvSpPr/>
            <p:nvPr/>
          </p:nvSpPr>
          <p:spPr>
            <a:xfrm>
              <a:off x="6571417" y="3277417"/>
              <a:ext cx="75488" cy="76106"/>
            </a:xfrm>
            <a:custGeom>
              <a:avLst/>
              <a:gdLst/>
              <a:ahLst/>
              <a:cxnLst/>
              <a:rect l="l" t="t" r="r" b="b"/>
              <a:pathLst>
                <a:path w="1345" h="1356" extrusionOk="0">
                  <a:moveTo>
                    <a:pt x="168" y="1"/>
                  </a:moveTo>
                  <a:lnTo>
                    <a:pt x="0" y="1177"/>
                  </a:lnTo>
                  <a:lnTo>
                    <a:pt x="1176" y="1356"/>
                  </a:lnTo>
                  <a:lnTo>
                    <a:pt x="1344" y="169"/>
                  </a:lnTo>
                  <a:lnTo>
                    <a:pt x="1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1"/>
            <p:cNvSpPr/>
            <p:nvPr/>
          </p:nvSpPr>
          <p:spPr>
            <a:xfrm>
              <a:off x="6231299" y="3228364"/>
              <a:ext cx="76162" cy="75488"/>
            </a:xfrm>
            <a:custGeom>
              <a:avLst/>
              <a:gdLst/>
              <a:ahLst/>
              <a:cxnLst/>
              <a:rect l="l" t="t" r="r" b="b"/>
              <a:pathLst>
                <a:path w="1357" h="1345" extrusionOk="0">
                  <a:moveTo>
                    <a:pt x="169" y="1"/>
                  </a:moveTo>
                  <a:lnTo>
                    <a:pt x="1" y="1177"/>
                  </a:lnTo>
                  <a:lnTo>
                    <a:pt x="1177" y="1345"/>
                  </a:lnTo>
                  <a:lnTo>
                    <a:pt x="1356" y="169"/>
                  </a:lnTo>
                  <a:lnTo>
                    <a:pt x="169" y="1"/>
                  </a:lnTo>
                  <a:close/>
                </a:path>
              </a:pathLst>
            </a:custGeom>
            <a:solidFill>
              <a:srgbClr val="F0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1"/>
            <p:cNvSpPr/>
            <p:nvPr/>
          </p:nvSpPr>
          <p:spPr>
            <a:xfrm>
              <a:off x="6291690" y="2727392"/>
              <a:ext cx="444454" cy="195540"/>
            </a:xfrm>
            <a:custGeom>
              <a:avLst/>
              <a:gdLst/>
              <a:ahLst/>
              <a:cxnLst/>
              <a:rect l="l" t="t" r="r" b="b"/>
              <a:pathLst>
                <a:path w="7919" h="3484" extrusionOk="0">
                  <a:moveTo>
                    <a:pt x="347" y="0"/>
                  </a:moveTo>
                  <a:lnTo>
                    <a:pt x="0" y="2397"/>
                  </a:lnTo>
                  <a:lnTo>
                    <a:pt x="7572" y="3483"/>
                  </a:lnTo>
                  <a:lnTo>
                    <a:pt x="7919" y="1098"/>
                  </a:lnTo>
                  <a:lnTo>
                    <a:pt x="3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1"/>
            <p:cNvSpPr/>
            <p:nvPr/>
          </p:nvSpPr>
          <p:spPr>
            <a:xfrm>
              <a:off x="6149581" y="2661389"/>
              <a:ext cx="635616" cy="755667"/>
            </a:xfrm>
            <a:custGeom>
              <a:avLst/>
              <a:gdLst/>
              <a:ahLst/>
              <a:cxnLst/>
              <a:rect l="l" t="t" r="r" b="b"/>
              <a:pathLst>
                <a:path w="11325" h="13464" extrusionOk="0">
                  <a:moveTo>
                    <a:pt x="1983" y="314"/>
                  </a:moveTo>
                  <a:lnTo>
                    <a:pt x="11011" y="1624"/>
                  </a:lnTo>
                  <a:lnTo>
                    <a:pt x="9342" y="13149"/>
                  </a:lnTo>
                  <a:lnTo>
                    <a:pt x="314" y="11839"/>
                  </a:lnTo>
                  <a:lnTo>
                    <a:pt x="1983" y="314"/>
                  </a:lnTo>
                  <a:close/>
                  <a:moveTo>
                    <a:pt x="1748" y="0"/>
                  </a:moveTo>
                  <a:lnTo>
                    <a:pt x="1" y="12074"/>
                  </a:lnTo>
                  <a:lnTo>
                    <a:pt x="9588" y="13463"/>
                  </a:lnTo>
                  <a:lnTo>
                    <a:pt x="11325" y="1389"/>
                  </a:lnTo>
                  <a:lnTo>
                    <a:pt x="17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1"/>
            <p:cNvSpPr/>
            <p:nvPr/>
          </p:nvSpPr>
          <p:spPr>
            <a:xfrm>
              <a:off x="6270306" y="2697814"/>
              <a:ext cx="462077" cy="213163"/>
            </a:xfrm>
            <a:custGeom>
              <a:avLst/>
              <a:gdLst/>
              <a:ahLst/>
              <a:cxnLst/>
              <a:rect l="l" t="t" r="r" b="b"/>
              <a:pathLst>
                <a:path w="8233" h="3798" extrusionOk="0">
                  <a:moveTo>
                    <a:pt x="616" y="314"/>
                  </a:moveTo>
                  <a:lnTo>
                    <a:pt x="7919" y="1367"/>
                  </a:lnTo>
                  <a:lnTo>
                    <a:pt x="7617" y="3484"/>
                  </a:lnTo>
                  <a:lnTo>
                    <a:pt x="314" y="2431"/>
                  </a:lnTo>
                  <a:lnTo>
                    <a:pt x="616" y="314"/>
                  </a:lnTo>
                  <a:close/>
                  <a:moveTo>
                    <a:pt x="381" y="1"/>
                  </a:moveTo>
                  <a:lnTo>
                    <a:pt x="0" y="2666"/>
                  </a:lnTo>
                  <a:lnTo>
                    <a:pt x="7852" y="3798"/>
                  </a:lnTo>
                  <a:lnTo>
                    <a:pt x="8233" y="1132"/>
                  </a:lnTo>
                  <a:lnTo>
                    <a:pt x="3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1"/>
            <p:cNvSpPr/>
            <p:nvPr/>
          </p:nvSpPr>
          <p:spPr>
            <a:xfrm>
              <a:off x="6240728" y="2871970"/>
              <a:ext cx="124541" cy="98106"/>
            </a:xfrm>
            <a:custGeom>
              <a:avLst/>
              <a:gdLst/>
              <a:ahLst/>
              <a:cxnLst/>
              <a:rect l="l" t="t" r="r" b="b"/>
              <a:pathLst>
                <a:path w="2219" h="1748" extrusionOk="0">
                  <a:moveTo>
                    <a:pt x="460" y="314"/>
                  </a:moveTo>
                  <a:lnTo>
                    <a:pt x="1905" y="527"/>
                  </a:lnTo>
                  <a:lnTo>
                    <a:pt x="1771" y="1434"/>
                  </a:lnTo>
                  <a:lnTo>
                    <a:pt x="326" y="1221"/>
                  </a:lnTo>
                  <a:lnTo>
                    <a:pt x="460" y="314"/>
                  </a:lnTo>
                  <a:close/>
                  <a:moveTo>
                    <a:pt x="214" y="0"/>
                  </a:moveTo>
                  <a:lnTo>
                    <a:pt x="1" y="1456"/>
                  </a:lnTo>
                  <a:lnTo>
                    <a:pt x="2006" y="1748"/>
                  </a:lnTo>
                  <a:lnTo>
                    <a:pt x="2219" y="291"/>
                  </a:lnTo>
                  <a:lnTo>
                    <a:pt x="2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1"/>
            <p:cNvSpPr/>
            <p:nvPr/>
          </p:nvSpPr>
          <p:spPr>
            <a:xfrm>
              <a:off x="6382163" y="2892680"/>
              <a:ext cx="93729" cy="93729"/>
            </a:xfrm>
            <a:custGeom>
              <a:avLst/>
              <a:gdLst/>
              <a:ahLst/>
              <a:cxnLst/>
              <a:rect l="l" t="t" r="r" b="b"/>
              <a:pathLst>
                <a:path w="1670" h="1670" extrusionOk="0">
                  <a:moveTo>
                    <a:pt x="449" y="326"/>
                  </a:moveTo>
                  <a:lnTo>
                    <a:pt x="1356" y="449"/>
                  </a:lnTo>
                  <a:lnTo>
                    <a:pt x="1222" y="1356"/>
                  </a:lnTo>
                  <a:lnTo>
                    <a:pt x="326" y="1222"/>
                  </a:lnTo>
                  <a:lnTo>
                    <a:pt x="449" y="326"/>
                  </a:lnTo>
                  <a:close/>
                  <a:moveTo>
                    <a:pt x="214" y="1"/>
                  </a:moveTo>
                  <a:lnTo>
                    <a:pt x="1" y="1457"/>
                  </a:lnTo>
                  <a:lnTo>
                    <a:pt x="1457" y="1670"/>
                  </a:lnTo>
                  <a:lnTo>
                    <a:pt x="1670" y="214"/>
                  </a:lnTo>
                  <a:lnTo>
                    <a:pt x="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1"/>
            <p:cNvSpPr/>
            <p:nvPr/>
          </p:nvSpPr>
          <p:spPr>
            <a:xfrm>
              <a:off x="6494694" y="2909069"/>
              <a:ext cx="93729" cy="93673"/>
            </a:xfrm>
            <a:custGeom>
              <a:avLst/>
              <a:gdLst/>
              <a:ahLst/>
              <a:cxnLst/>
              <a:rect l="l" t="t" r="r" b="b"/>
              <a:pathLst>
                <a:path w="1670" h="1669" extrusionOk="0">
                  <a:moveTo>
                    <a:pt x="449" y="314"/>
                  </a:moveTo>
                  <a:lnTo>
                    <a:pt x="1356" y="448"/>
                  </a:lnTo>
                  <a:lnTo>
                    <a:pt x="1222" y="1355"/>
                  </a:lnTo>
                  <a:lnTo>
                    <a:pt x="326" y="1221"/>
                  </a:lnTo>
                  <a:lnTo>
                    <a:pt x="449" y="314"/>
                  </a:lnTo>
                  <a:close/>
                  <a:moveTo>
                    <a:pt x="214" y="0"/>
                  </a:moveTo>
                  <a:lnTo>
                    <a:pt x="1" y="1456"/>
                  </a:lnTo>
                  <a:lnTo>
                    <a:pt x="1468" y="1669"/>
                  </a:lnTo>
                  <a:lnTo>
                    <a:pt x="1670" y="213"/>
                  </a:lnTo>
                  <a:lnTo>
                    <a:pt x="2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1"/>
            <p:cNvSpPr/>
            <p:nvPr/>
          </p:nvSpPr>
          <p:spPr>
            <a:xfrm>
              <a:off x="6607898" y="2925401"/>
              <a:ext cx="93673" cy="93729"/>
            </a:xfrm>
            <a:custGeom>
              <a:avLst/>
              <a:gdLst/>
              <a:ahLst/>
              <a:cxnLst/>
              <a:rect l="l" t="t" r="r" b="b"/>
              <a:pathLst>
                <a:path w="1669" h="1670" extrusionOk="0">
                  <a:moveTo>
                    <a:pt x="448" y="314"/>
                  </a:moveTo>
                  <a:lnTo>
                    <a:pt x="1344" y="448"/>
                  </a:lnTo>
                  <a:lnTo>
                    <a:pt x="1221" y="1356"/>
                  </a:lnTo>
                  <a:lnTo>
                    <a:pt x="314" y="1221"/>
                  </a:lnTo>
                  <a:lnTo>
                    <a:pt x="448" y="314"/>
                  </a:lnTo>
                  <a:close/>
                  <a:moveTo>
                    <a:pt x="202" y="0"/>
                  </a:moveTo>
                  <a:lnTo>
                    <a:pt x="0" y="1456"/>
                  </a:lnTo>
                  <a:lnTo>
                    <a:pt x="1456" y="1669"/>
                  </a:lnTo>
                  <a:lnTo>
                    <a:pt x="1669" y="213"/>
                  </a:lnTo>
                  <a:lnTo>
                    <a:pt x="2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1"/>
            <p:cNvSpPr/>
            <p:nvPr/>
          </p:nvSpPr>
          <p:spPr>
            <a:xfrm>
              <a:off x="6362688" y="3000216"/>
              <a:ext cx="93729" cy="93729"/>
            </a:xfrm>
            <a:custGeom>
              <a:avLst/>
              <a:gdLst/>
              <a:ahLst/>
              <a:cxnLst/>
              <a:rect l="l" t="t" r="r" b="b"/>
              <a:pathLst>
                <a:path w="1670" h="1670" extrusionOk="0">
                  <a:moveTo>
                    <a:pt x="449" y="314"/>
                  </a:moveTo>
                  <a:lnTo>
                    <a:pt x="1356" y="448"/>
                  </a:lnTo>
                  <a:lnTo>
                    <a:pt x="1222" y="1355"/>
                  </a:lnTo>
                  <a:lnTo>
                    <a:pt x="314" y="1221"/>
                  </a:lnTo>
                  <a:lnTo>
                    <a:pt x="449" y="314"/>
                  </a:lnTo>
                  <a:close/>
                  <a:moveTo>
                    <a:pt x="214" y="0"/>
                  </a:moveTo>
                  <a:lnTo>
                    <a:pt x="1" y="1456"/>
                  </a:lnTo>
                  <a:lnTo>
                    <a:pt x="1457" y="1669"/>
                  </a:lnTo>
                  <a:lnTo>
                    <a:pt x="1670" y="213"/>
                  </a:lnTo>
                  <a:lnTo>
                    <a:pt x="2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1"/>
            <p:cNvSpPr/>
            <p:nvPr/>
          </p:nvSpPr>
          <p:spPr>
            <a:xfrm>
              <a:off x="6475219" y="3017778"/>
              <a:ext cx="93729" cy="93729"/>
            </a:xfrm>
            <a:custGeom>
              <a:avLst/>
              <a:gdLst/>
              <a:ahLst/>
              <a:cxnLst/>
              <a:rect l="l" t="t" r="r" b="b"/>
              <a:pathLst>
                <a:path w="1670" h="1670" extrusionOk="0">
                  <a:moveTo>
                    <a:pt x="449" y="314"/>
                  </a:moveTo>
                  <a:lnTo>
                    <a:pt x="1356" y="448"/>
                  </a:lnTo>
                  <a:lnTo>
                    <a:pt x="1222" y="1356"/>
                  </a:lnTo>
                  <a:lnTo>
                    <a:pt x="314" y="1221"/>
                  </a:lnTo>
                  <a:lnTo>
                    <a:pt x="449" y="314"/>
                  </a:lnTo>
                  <a:close/>
                  <a:moveTo>
                    <a:pt x="213" y="0"/>
                  </a:moveTo>
                  <a:lnTo>
                    <a:pt x="1" y="1456"/>
                  </a:lnTo>
                  <a:lnTo>
                    <a:pt x="1457" y="1669"/>
                  </a:lnTo>
                  <a:lnTo>
                    <a:pt x="1670" y="213"/>
                  </a:lnTo>
                  <a:lnTo>
                    <a:pt x="2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1"/>
            <p:cNvSpPr/>
            <p:nvPr/>
          </p:nvSpPr>
          <p:spPr>
            <a:xfrm>
              <a:off x="6587749" y="3032880"/>
              <a:ext cx="93729" cy="93729"/>
            </a:xfrm>
            <a:custGeom>
              <a:avLst/>
              <a:gdLst/>
              <a:ahLst/>
              <a:cxnLst/>
              <a:rect l="l" t="t" r="r" b="b"/>
              <a:pathLst>
                <a:path w="1670" h="1670" extrusionOk="0">
                  <a:moveTo>
                    <a:pt x="449" y="314"/>
                  </a:moveTo>
                  <a:lnTo>
                    <a:pt x="1356" y="449"/>
                  </a:lnTo>
                  <a:lnTo>
                    <a:pt x="1221" y="1356"/>
                  </a:lnTo>
                  <a:lnTo>
                    <a:pt x="325" y="1221"/>
                  </a:lnTo>
                  <a:lnTo>
                    <a:pt x="449" y="314"/>
                  </a:lnTo>
                  <a:close/>
                  <a:moveTo>
                    <a:pt x="213" y="1"/>
                  </a:moveTo>
                  <a:lnTo>
                    <a:pt x="1" y="1457"/>
                  </a:lnTo>
                  <a:lnTo>
                    <a:pt x="1468" y="1669"/>
                  </a:lnTo>
                  <a:lnTo>
                    <a:pt x="1669" y="213"/>
                  </a:lnTo>
                  <a:lnTo>
                    <a:pt x="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1"/>
            <p:cNvSpPr/>
            <p:nvPr/>
          </p:nvSpPr>
          <p:spPr>
            <a:xfrm>
              <a:off x="6248305" y="2983827"/>
              <a:ext cx="93729" cy="93729"/>
            </a:xfrm>
            <a:custGeom>
              <a:avLst/>
              <a:gdLst/>
              <a:ahLst/>
              <a:cxnLst/>
              <a:rect l="l" t="t" r="r" b="b"/>
              <a:pathLst>
                <a:path w="1670" h="1670" extrusionOk="0">
                  <a:moveTo>
                    <a:pt x="448" y="315"/>
                  </a:moveTo>
                  <a:lnTo>
                    <a:pt x="1344" y="449"/>
                  </a:lnTo>
                  <a:lnTo>
                    <a:pt x="1221" y="1345"/>
                  </a:lnTo>
                  <a:lnTo>
                    <a:pt x="314" y="1222"/>
                  </a:lnTo>
                  <a:lnTo>
                    <a:pt x="448" y="315"/>
                  </a:lnTo>
                  <a:close/>
                  <a:moveTo>
                    <a:pt x="213" y="1"/>
                  </a:moveTo>
                  <a:lnTo>
                    <a:pt x="0" y="1457"/>
                  </a:lnTo>
                  <a:lnTo>
                    <a:pt x="1456" y="1670"/>
                  </a:lnTo>
                  <a:lnTo>
                    <a:pt x="1669" y="214"/>
                  </a:lnTo>
                  <a:lnTo>
                    <a:pt x="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1"/>
            <p:cNvSpPr/>
            <p:nvPr/>
          </p:nvSpPr>
          <p:spPr>
            <a:xfrm>
              <a:off x="6345121" y="3108312"/>
              <a:ext cx="93729" cy="93729"/>
            </a:xfrm>
            <a:custGeom>
              <a:avLst/>
              <a:gdLst/>
              <a:ahLst/>
              <a:cxnLst/>
              <a:rect l="l" t="t" r="r" b="b"/>
              <a:pathLst>
                <a:path w="1670" h="1670" extrusionOk="0">
                  <a:moveTo>
                    <a:pt x="448" y="314"/>
                  </a:moveTo>
                  <a:lnTo>
                    <a:pt x="1355" y="449"/>
                  </a:lnTo>
                  <a:lnTo>
                    <a:pt x="1221" y="1345"/>
                  </a:lnTo>
                  <a:lnTo>
                    <a:pt x="325" y="1221"/>
                  </a:lnTo>
                  <a:lnTo>
                    <a:pt x="448" y="314"/>
                  </a:lnTo>
                  <a:close/>
                  <a:moveTo>
                    <a:pt x="213" y="1"/>
                  </a:moveTo>
                  <a:lnTo>
                    <a:pt x="0" y="1457"/>
                  </a:lnTo>
                  <a:lnTo>
                    <a:pt x="1467" y="1670"/>
                  </a:lnTo>
                  <a:lnTo>
                    <a:pt x="1669" y="202"/>
                  </a:lnTo>
                  <a:lnTo>
                    <a:pt x="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1"/>
            <p:cNvSpPr/>
            <p:nvPr/>
          </p:nvSpPr>
          <p:spPr>
            <a:xfrm>
              <a:off x="6457652" y="3124645"/>
              <a:ext cx="93673" cy="93729"/>
            </a:xfrm>
            <a:custGeom>
              <a:avLst/>
              <a:gdLst/>
              <a:ahLst/>
              <a:cxnLst/>
              <a:rect l="l" t="t" r="r" b="b"/>
              <a:pathLst>
                <a:path w="1669" h="1670" extrusionOk="0">
                  <a:moveTo>
                    <a:pt x="448" y="314"/>
                  </a:moveTo>
                  <a:lnTo>
                    <a:pt x="1355" y="449"/>
                  </a:lnTo>
                  <a:lnTo>
                    <a:pt x="1221" y="1356"/>
                  </a:lnTo>
                  <a:lnTo>
                    <a:pt x="325" y="1222"/>
                  </a:lnTo>
                  <a:lnTo>
                    <a:pt x="448" y="314"/>
                  </a:lnTo>
                  <a:close/>
                  <a:moveTo>
                    <a:pt x="213" y="1"/>
                  </a:moveTo>
                  <a:lnTo>
                    <a:pt x="0" y="1457"/>
                  </a:lnTo>
                  <a:lnTo>
                    <a:pt x="1467" y="1670"/>
                  </a:lnTo>
                  <a:lnTo>
                    <a:pt x="1669" y="214"/>
                  </a:lnTo>
                  <a:lnTo>
                    <a:pt x="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1"/>
            <p:cNvSpPr/>
            <p:nvPr/>
          </p:nvSpPr>
          <p:spPr>
            <a:xfrm>
              <a:off x="6570126" y="3141033"/>
              <a:ext cx="94402" cy="93673"/>
            </a:xfrm>
            <a:custGeom>
              <a:avLst/>
              <a:gdLst/>
              <a:ahLst/>
              <a:cxnLst/>
              <a:rect l="l" t="t" r="r" b="b"/>
              <a:pathLst>
                <a:path w="1682" h="1669" extrusionOk="0">
                  <a:moveTo>
                    <a:pt x="460" y="314"/>
                  </a:moveTo>
                  <a:lnTo>
                    <a:pt x="1356" y="448"/>
                  </a:lnTo>
                  <a:lnTo>
                    <a:pt x="1233" y="1355"/>
                  </a:lnTo>
                  <a:lnTo>
                    <a:pt x="326" y="1221"/>
                  </a:lnTo>
                  <a:lnTo>
                    <a:pt x="460" y="314"/>
                  </a:lnTo>
                  <a:close/>
                  <a:moveTo>
                    <a:pt x="214" y="0"/>
                  </a:moveTo>
                  <a:lnTo>
                    <a:pt x="1" y="1456"/>
                  </a:lnTo>
                  <a:lnTo>
                    <a:pt x="1468" y="1669"/>
                  </a:lnTo>
                  <a:lnTo>
                    <a:pt x="1681" y="213"/>
                  </a:lnTo>
                  <a:lnTo>
                    <a:pt x="2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1"/>
            <p:cNvSpPr/>
            <p:nvPr/>
          </p:nvSpPr>
          <p:spPr>
            <a:xfrm>
              <a:off x="6230682" y="3091980"/>
              <a:ext cx="93729" cy="93729"/>
            </a:xfrm>
            <a:custGeom>
              <a:avLst/>
              <a:gdLst/>
              <a:ahLst/>
              <a:cxnLst/>
              <a:rect l="l" t="t" r="r" b="b"/>
              <a:pathLst>
                <a:path w="1670" h="1670" extrusionOk="0">
                  <a:moveTo>
                    <a:pt x="449" y="314"/>
                  </a:moveTo>
                  <a:lnTo>
                    <a:pt x="1356" y="448"/>
                  </a:lnTo>
                  <a:lnTo>
                    <a:pt x="1222" y="1344"/>
                  </a:lnTo>
                  <a:lnTo>
                    <a:pt x="314" y="1221"/>
                  </a:lnTo>
                  <a:lnTo>
                    <a:pt x="449" y="314"/>
                  </a:lnTo>
                  <a:close/>
                  <a:moveTo>
                    <a:pt x="213" y="0"/>
                  </a:moveTo>
                  <a:lnTo>
                    <a:pt x="1" y="1456"/>
                  </a:lnTo>
                  <a:lnTo>
                    <a:pt x="1457" y="1669"/>
                  </a:lnTo>
                  <a:lnTo>
                    <a:pt x="1670" y="213"/>
                  </a:lnTo>
                  <a:lnTo>
                    <a:pt x="2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1"/>
            <p:cNvSpPr/>
            <p:nvPr/>
          </p:nvSpPr>
          <p:spPr>
            <a:xfrm>
              <a:off x="6328115" y="3216465"/>
              <a:ext cx="93729" cy="93673"/>
            </a:xfrm>
            <a:custGeom>
              <a:avLst/>
              <a:gdLst/>
              <a:ahLst/>
              <a:cxnLst/>
              <a:rect l="l" t="t" r="r" b="b"/>
              <a:pathLst>
                <a:path w="1670" h="1669" extrusionOk="0">
                  <a:moveTo>
                    <a:pt x="449" y="314"/>
                  </a:moveTo>
                  <a:lnTo>
                    <a:pt x="1356" y="448"/>
                  </a:lnTo>
                  <a:lnTo>
                    <a:pt x="1222" y="1355"/>
                  </a:lnTo>
                  <a:lnTo>
                    <a:pt x="314" y="1221"/>
                  </a:lnTo>
                  <a:lnTo>
                    <a:pt x="449" y="314"/>
                  </a:lnTo>
                  <a:close/>
                  <a:moveTo>
                    <a:pt x="214" y="0"/>
                  </a:moveTo>
                  <a:lnTo>
                    <a:pt x="1" y="1456"/>
                  </a:lnTo>
                  <a:lnTo>
                    <a:pt x="1457" y="1669"/>
                  </a:lnTo>
                  <a:lnTo>
                    <a:pt x="1670" y="213"/>
                  </a:lnTo>
                  <a:lnTo>
                    <a:pt x="214" y="0"/>
                  </a:lnTo>
                  <a:close/>
                </a:path>
              </a:pathLst>
            </a:custGeom>
            <a:solidFill>
              <a:srgbClr val="491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1"/>
            <p:cNvSpPr/>
            <p:nvPr/>
          </p:nvSpPr>
          <p:spPr>
            <a:xfrm>
              <a:off x="6440646" y="3232798"/>
              <a:ext cx="93729" cy="93729"/>
            </a:xfrm>
            <a:custGeom>
              <a:avLst/>
              <a:gdLst/>
              <a:ahLst/>
              <a:cxnLst/>
              <a:rect l="l" t="t" r="r" b="b"/>
              <a:pathLst>
                <a:path w="1670" h="1670" extrusionOk="0">
                  <a:moveTo>
                    <a:pt x="449" y="314"/>
                  </a:moveTo>
                  <a:lnTo>
                    <a:pt x="1345" y="448"/>
                  </a:lnTo>
                  <a:lnTo>
                    <a:pt x="1222" y="1356"/>
                  </a:lnTo>
                  <a:lnTo>
                    <a:pt x="314" y="1221"/>
                  </a:lnTo>
                  <a:lnTo>
                    <a:pt x="449" y="314"/>
                  </a:lnTo>
                  <a:close/>
                  <a:moveTo>
                    <a:pt x="202" y="0"/>
                  </a:moveTo>
                  <a:lnTo>
                    <a:pt x="1" y="1456"/>
                  </a:lnTo>
                  <a:lnTo>
                    <a:pt x="1457" y="1669"/>
                  </a:lnTo>
                  <a:lnTo>
                    <a:pt x="1670" y="213"/>
                  </a:lnTo>
                  <a:lnTo>
                    <a:pt x="2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1"/>
            <p:cNvSpPr/>
            <p:nvPr/>
          </p:nvSpPr>
          <p:spPr>
            <a:xfrm>
              <a:off x="6553176" y="3249130"/>
              <a:ext cx="93729" cy="93729"/>
            </a:xfrm>
            <a:custGeom>
              <a:avLst/>
              <a:gdLst/>
              <a:ahLst/>
              <a:cxnLst/>
              <a:rect l="l" t="t" r="r" b="b"/>
              <a:pathLst>
                <a:path w="1670" h="1670" extrusionOk="0">
                  <a:moveTo>
                    <a:pt x="449" y="314"/>
                  </a:moveTo>
                  <a:lnTo>
                    <a:pt x="1345" y="449"/>
                  </a:lnTo>
                  <a:lnTo>
                    <a:pt x="1221" y="1345"/>
                  </a:lnTo>
                  <a:lnTo>
                    <a:pt x="314" y="1221"/>
                  </a:lnTo>
                  <a:lnTo>
                    <a:pt x="449" y="314"/>
                  </a:lnTo>
                  <a:close/>
                  <a:moveTo>
                    <a:pt x="213" y="1"/>
                  </a:moveTo>
                  <a:lnTo>
                    <a:pt x="1" y="1457"/>
                  </a:lnTo>
                  <a:lnTo>
                    <a:pt x="1457" y="1669"/>
                  </a:lnTo>
                  <a:lnTo>
                    <a:pt x="1669" y="213"/>
                  </a:lnTo>
                  <a:lnTo>
                    <a:pt x="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1"/>
            <p:cNvSpPr/>
            <p:nvPr/>
          </p:nvSpPr>
          <p:spPr>
            <a:xfrm>
              <a:off x="6213115" y="3200077"/>
              <a:ext cx="93673" cy="93729"/>
            </a:xfrm>
            <a:custGeom>
              <a:avLst/>
              <a:gdLst/>
              <a:ahLst/>
              <a:cxnLst/>
              <a:rect l="l" t="t" r="r" b="b"/>
              <a:pathLst>
                <a:path w="1669" h="1670" extrusionOk="0">
                  <a:moveTo>
                    <a:pt x="448" y="315"/>
                  </a:moveTo>
                  <a:lnTo>
                    <a:pt x="1355" y="449"/>
                  </a:lnTo>
                  <a:lnTo>
                    <a:pt x="1221" y="1345"/>
                  </a:lnTo>
                  <a:lnTo>
                    <a:pt x="325" y="1222"/>
                  </a:lnTo>
                  <a:lnTo>
                    <a:pt x="448" y="315"/>
                  </a:lnTo>
                  <a:close/>
                  <a:moveTo>
                    <a:pt x="213" y="1"/>
                  </a:moveTo>
                  <a:lnTo>
                    <a:pt x="0" y="1457"/>
                  </a:lnTo>
                  <a:lnTo>
                    <a:pt x="1456" y="1670"/>
                  </a:lnTo>
                  <a:lnTo>
                    <a:pt x="1669" y="203"/>
                  </a:lnTo>
                  <a:lnTo>
                    <a:pt x="213" y="1"/>
                  </a:lnTo>
                  <a:close/>
                </a:path>
              </a:pathLst>
            </a:custGeom>
            <a:solidFill>
              <a:srgbClr val="491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1"/>
            <p:cNvSpPr/>
            <p:nvPr/>
          </p:nvSpPr>
          <p:spPr>
            <a:xfrm>
              <a:off x="6507322" y="2769598"/>
              <a:ext cx="37099" cy="97826"/>
            </a:xfrm>
            <a:custGeom>
              <a:avLst/>
              <a:gdLst/>
              <a:ahLst/>
              <a:cxnLst/>
              <a:rect l="l" t="t" r="r" b="b"/>
              <a:pathLst>
                <a:path w="661" h="1743" extrusionOk="0">
                  <a:moveTo>
                    <a:pt x="535" y="1"/>
                  </a:moveTo>
                  <a:cubicBezTo>
                    <a:pt x="514" y="1"/>
                    <a:pt x="491" y="7"/>
                    <a:pt x="470" y="21"/>
                  </a:cubicBezTo>
                  <a:cubicBezTo>
                    <a:pt x="291" y="133"/>
                    <a:pt x="146" y="290"/>
                    <a:pt x="45" y="480"/>
                  </a:cubicBezTo>
                  <a:cubicBezTo>
                    <a:pt x="0" y="562"/>
                    <a:pt x="74" y="624"/>
                    <a:pt x="148" y="624"/>
                  </a:cubicBezTo>
                  <a:cubicBezTo>
                    <a:pt x="186" y="624"/>
                    <a:pt x="224" y="608"/>
                    <a:pt x="246" y="570"/>
                  </a:cubicBezTo>
                  <a:cubicBezTo>
                    <a:pt x="291" y="480"/>
                    <a:pt x="358" y="391"/>
                    <a:pt x="426" y="323"/>
                  </a:cubicBezTo>
                  <a:lnTo>
                    <a:pt x="426" y="323"/>
                  </a:lnTo>
                  <a:cubicBezTo>
                    <a:pt x="426" y="760"/>
                    <a:pt x="381" y="1197"/>
                    <a:pt x="291" y="1634"/>
                  </a:cubicBezTo>
                  <a:cubicBezTo>
                    <a:pt x="273" y="1702"/>
                    <a:pt x="329" y="1743"/>
                    <a:pt x="388" y="1743"/>
                  </a:cubicBezTo>
                  <a:cubicBezTo>
                    <a:pt x="435" y="1743"/>
                    <a:pt x="483" y="1716"/>
                    <a:pt x="493" y="1656"/>
                  </a:cubicBezTo>
                  <a:cubicBezTo>
                    <a:pt x="605" y="1141"/>
                    <a:pt x="661" y="615"/>
                    <a:pt x="638" y="88"/>
                  </a:cubicBezTo>
                  <a:cubicBezTo>
                    <a:pt x="631" y="34"/>
                    <a:pt x="585" y="1"/>
                    <a:pt x="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1"/>
            <p:cNvSpPr/>
            <p:nvPr/>
          </p:nvSpPr>
          <p:spPr>
            <a:xfrm>
              <a:off x="6566366" y="2780206"/>
              <a:ext cx="54217" cy="97658"/>
            </a:xfrm>
            <a:custGeom>
              <a:avLst/>
              <a:gdLst/>
              <a:ahLst/>
              <a:cxnLst/>
              <a:rect l="l" t="t" r="r" b="b"/>
              <a:pathLst>
                <a:path w="966" h="1740" extrusionOk="0">
                  <a:moveTo>
                    <a:pt x="515" y="1"/>
                  </a:moveTo>
                  <a:cubicBezTo>
                    <a:pt x="355" y="1"/>
                    <a:pt x="203" y="97"/>
                    <a:pt x="146" y="258"/>
                  </a:cubicBezTo>
                  <a:cubicBezTo>
                    <a:pt x="117" y="337"/>
                    <a:pt x="187" y="398"/>
                    <a:pt x="254" y="398"/>
                  </a:cubicBezTo>
                  <a:cubicBezTo>
                    <a:pt x="291" y="398"/>
                    <a:pt x="328" y="380"/>
                    <a:pt x="348" y="336"/>
                  </a:cubicBezTo>
                  <a:cubicBezTo>
                    <a:pt x="369" y="260"/>
                    <a:pt x="436" y="218"/>
                    <a:pt x="506" y="218"/>
                  </a:cubicBezTo>
                  <a:cubicBezTo>
                    <a:pt x="549" y="218"/>
                    <a:pt x="594" y="234"/>
                    <a:pt x="628" y="269"/>
                  </a:cubicBezTo>
                  <a:cubicBezTo>
                    <a:pt x="751" y="381"/>
                    <a:pt x="650" y="549"/>
                    <a:pt x="561" y="650"/>
                  </a:cubicBezTo>
                  <a:cubicBezTo>
                    <a:pt x="438" y="762"/>
                    <a:pt x="326" y="874"/>
                    <a:pt x="225" y="997"/>
                  </a:cubicBezTo>
                  <a:cubicBezTo>
                    <a:pt x="113" y="1142"/>
                    <a:pt x="46" y="1310"/>
                    <a:pt x="12" y="1478"/>
                  </a:cubicBezTo>
                  <a:cubicBezTo>
                    <a:pt x="1" y="1534"/>
                    <a:pt x="46" y="1590"/>
                    <a:pt x="102" y="1602"/>
                  </a:cubicBezTo>
                  <a:lnTo>
                    <a:pt x="818" y="1736"/>
                  </a:lnTo>
                  <a:cubicBezTo>
                    <a:pt x="827" y="1738"/>
                    <a:pt x="836" y="1740"/>
                    <a:pt x="844" y="1740"/>
                  </a:cubicBezTo>
                  <a:cubicBezTo>
                    <a:pt x="946" y="1740"/>
                    <a:pt x="965" y="1555"/>
                    <a:pt x="841" y="1534"/>
                  </a:cubicBezTo>
                  <a:lnTo>
                    <a:pt x="247" y="1411"/>
                  </a:lnTo>
                  <a:cubicBezTo>
                    <a:pt x="303" y="1243"/>
                    <a:pt x="393" y="1086"/>
                    <a:pt x="527" y="974"/>
                  </a:cubicBezTo>
                  <a:cubicBezTo>
                    <a:pt x="684" y="829"/>
                    <a:pt x="852" y="694"/>
                    <a:pt x="886" y="459"/>
                  </a:cubicBezTo>
                  <a:cubicBezTo>
                    <a:pt x="919" y="269"/>
                    <a:pt x="796" y="67"/>
                    <a:pt x="606" y="11"/>
                  </a:cubicBezTo>
                  <a:cubicBezTo>
                    <a:pt x="575" y="4"/>
                    <a:pt x="545"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1"/>
            <p:cNvSpPr/>
            <p:nvPr/>
          </p:nvSpPr>
          <p:spPr>
            <a:xfrm>
              <a:off x="6630685" y="2787839"/>
              <a:ext cx="55844" cy="92606"/>
            </a:xfrm>
            <a:custGeom>
              <a:avLst/>
              <a:gdLst/>
              <a:ahLst/>
              <a:cxnLst/>
              <a:rect l="l" t="t" r="r" b="b"/>
              <a:pathLst>
                <a:path w="995" h="1650" extrusionOk="0">
                  <a:moveTo>
                    <a:pt x="511" y="1"/>
                  </a:moveTo>
                  <a:cubicBezTo>
                    <a:pt x="471" y="1"/>
                    <a:pt x="430" y="7"/>
                    <a:pt x="389" y="21"/>
                  </a:cubicBezTo>
                  <a:cubicBezTo>
                    <a:pt x="272" y="70"/>
                    <a:pt x="317" y="221"/>
                    <a:pt x="420" y="221"/>
                  </a:cubicBezTo>
                  <a:cubicBezTo>
                    <a:pt x="435" y="221"/>
                    <a:pt x="451" y="218"/>
                    <a:pt x="468" y="211"/>
                  </a:cubicBezTo>
                  <a:cubicBezTo>
                    <a:pt x="480" y="209"/>
                    <a:pt x="493" y="207"/>
                    <a:pt x="507" y="207"/>
                  </a:cubicBezTo>
                  <a:cubicBezTo>
                    <a:pt x="553" y="207"/>
                    <a:pt x="601" y="224"/>
                    <a:pt x="636" y="267"/>
                  </a:cubicBezTo>
                  <a:cubicBezTo>
                    <a:pt x="692" y="323"/>
                    <a:pt x="703" y="402"/>
                    <a:pt x="680" y="469"/>
                  </a:cubicBezTo>
                  <a:cubicBezTo>
                    <a:pt x="602" y="626"/>
                    <a:pt x="456" y="738"/>
                    <a:pt x="277" y="749"/>
                  </a:cubicBezTo>
                  <a:cubicBezTo>
                    <a:pt x="160" y="781"/>
                    <a:pt x="164" y="963"/>
                    <a:pt x="289" y="963"/>
                  </a:cubicBezTo>
                  <a:cubicBezTo>
                    <a:pt x="296" y="963"/>
                    <a:pt x="303" y="963"/>
                    <a:pt x="311" y="962"/>
                  </a:cubicBezTo>
                  <a:cubicBezTo>
                    <a:pt x="351" y="953"/>
                    <a:pt x="401" y="947"/>
                    <a:pt x="453" y="947"/>
                  </a:cubicBezTo>
                  <a:cubicBezTo>
                    <a:pt x="607" y="947"/>
                    <a:pt x="781" y="996"/>
                    <a:pt x="781" y="1163"/>
                  </a:cubicBezTo>
                  <a:cubicBezTo>
                    <a:pt x="781" y="1275"/>
                    <a:pt x="703" y="1376"/>
                    <a:pt x="602" y="1410"/>
                  </a:cubicBezTo>
                  <a:cubicBezTo>
                    <a:pt x="539" y="1431"/>
                    <a:pt x="475" y="1442"/>
                    <a:pt x="412" y="1442"/>
                  </a:cubicBezTo>
                  <a:cubicBezTo>
                    <a:pt x="341" y="1442"/>
                    <a:pt x="270" y="1428"/>
                    <a:pt x="199" y="1398"/>
                  </a:cubicBezTo>
                  <a:cubicBezTo>
                    <a:pt x="186" y="1394"/>
                    <a:pt x="174" y="1392"/>
                    <a:pt x="162" y="1392"/>
                  </a:cubicBezTo>
                  <a:cubicBezTo>
                    <a:pt x="59" y="1392"/>
                    <a:pt x="0" y="1549"/>
                    <a:pt x="120" y="1589"/>
                  </a:cubicBezTo>
                  <a:cubicBezTo>
                    <a:pt x="213" y="1630"/>
                    <a:pt x="316" y="1649"/>
                    <a:pt x="419" y="1649"/>
                  </a:cubicBezTo>
                  <a:cubicBezTo>
                    <a:pt x="515" y="1649"/>
                    <a:pt x="611" y="1632"/>
                    <a:pt x="703" y="1600"/>
                  </a:cubicBezTo>
                  <a:cubicBezTo>
                    <a:pt x="860" y="1522"/>
                    <a:pt x="972" y="1365"/>
                    <a:pt x="994" y="1186"/>
                  </a:cubicBezTo>
                  <a:cubicBezTo>
                    <a:pt x="994" y="995"/>
                    <a:pt x="882" y="838"/>
                    <a:pt x="714" y="782"/>
                  </a:cubicBezTo>
                  <a:cubicBezTo>
                    <a:pt x="815" y="693"/>
                    <a:pt x="882" y="570"/>
                    <a:pt x="893" y="435"/>
                  </a:cubicBezTo>
                  <a:cubicBezTo>
                    <a:pt x="922" y="198"/>
                    <a:pt x="73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1"/>
            <p:cNvSpPr/>
            <p:nvPr/>
          </p:nvSpPr>
          <p:spPr>
            <a:xfrm>
              <a:off x="6816571" y="2435710"/>
              <a:ext cx="310427" cy="291064"/>
            </a:xfrm>
            <a:custGeom>
              <a:avLst/>
              <a:gdLst/>
              <a:ahLst/>
              <a:cxnLst/>
              <a:rect l="l" t="t" r="r" b="b"/>
              <a:pathLst>
                <a:path w="5531" h="5186" extrusionOk="0">
                  <a:moveTo>
                    <a:pt x="2879" y="0"/>
                  </a:moveTo>
                  <a:cubicBezTo>
                    <a:pt x="2409" y="0"/>
                    <a:pt x="2140" y="571"/>
                    <a:pt x="1546" y="1837"/>
                  </a:cubicBezTo>
                  <a:lnTo>
                    <a:pt x="1501" y="1938"/>
                  </a:lnTo>
                  <a:cubicBezTo>
                    <a:pt x="1031" y="2923"/>
                    <a:pt x="549" y="3954"/>
                    <a:pt x="45" y="4984"/>
                  </a:cubicBezTo>
                  <a:cubicBezTo>
                    <a:pt x="1" y="5074"/>
                    <a:pt x="68" y="5186"/>
                    <a:pt x="180" y="5186"/>
                  </a:cubicBezTo>
                  <a:cubicBezTo>
                    <a:pt x="225" y="5186"/>
                    <a:pt x="269" y="5152"/>
                    <a:pt x="303" y="5108"/>
                  </a:cubicBezTo>
                  <a:cubicBezTo>
                    <a:pt x="796" y="4077"/>
                    <a:pt x="1289" y="3047"/>
                    <a:pt x="1748" y="2061"/>
                  </a:cubicBezTo>
                  <a:lnTo>
                    <a:pt x="1793" y="1960"/>
                  </a:lnTo>
                  <a:cubicBezTo>
                    <a:pt x="2308" y="874"/>
                    <a:pt x="2588" y="280"/>
                    <a:pt x="2879" y="280"/>
                  </a:cubicBezTo>
                  <a:cubicBezTo>
                    <a:pt x="3092" y="280"/>
                    <a:pt x="3338" y="639"/>
                    <a:pt x="3932" y="1725"/>
                  </a:cubicBezTo>
                  <a:cubicBezTo>
                    <a:pt x="4380" y="2531"/>
                    <a:pt x="4817" y="3360"/>
                    <a:pt x="5220" y="4178"/>
                  </a:cubicBezTo>
                  <a:cubicBezTo>
                    <a:pt x="5249" y="4233"/>
                    <a:pt x="5296" y="4255"/>
                    <a:pt x="5342" y="4255"/>
                  </a:cubicBezTo>
                  <a:cubicBezTo>
                    <a:pt x="5436" y="4255"/>
                    <a:pt x="5530" y="4160"/>
                    <a:pt x="5478" y="4055"/>
                  </a:cubicBezTo>
                  <a:cubicBezTo>
                    <a:pt x="5063" y="3226"/>
                    <a:pt x="4626" y="2397"/>
                    <a:pt x="4178" y="1591"/>
                  </a:cubicBezTo>
                  <a:cubicBezTo>
                    <a:pt x="3518" y="392"/>
                    <a:pt x="3271" y="0"/>
                    <a:pt x="2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1"/>
            <p:cNvSpPr/>
            <p:nvPr/>
          </p:nvSpPr>
          <p:spPr>
            <a:xfrm>
              <a:off x="5510879" y="2584049"/>
              <a:ext cx="1090733" cy="823578"/>
            </a:xfrm>
            <a:custGeom>
              <a:avLst/>
              <a:gdLst/>
              <a:ahLst/>
              <a:cxnLst/>
              <a:rect l="l" t="t" r="r" b="b"/>
              <a:pathLst>
                <a:path w="19434" h="14674" extrusionOk="0">
                  <a:moveTo>
                    <a:pt x="2319" y="4301"/>
                  </a:moveTo>
                  <a:lnTo>
                    <a:pt x="13453" y="12702"/>
                  </a:lnTo>
                  <a:lnTo>
                    <a:pt x="2319" y="12702"/>
                  </a:lnTo>
                  <a:lnTo>
                    <a:pt x="2319" y="4301"/>
                  </a:lnTo>
                  <a:close/>
                  <a:moveTo>
                    <a:pt x="1" y="0"/>
                  </a:moveTo>
                  <a:lnTo>
                    <a:pt x="1" y="14673"/>
                  </a:lnTo>
                  <a:lnTo>
                    <a:pt x="19434" y="14673"/>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1"/>
            <p:cNvSpPr/>
            <p:nvPr/>
          </p:nvSpPr>
          <p:spPr>
            <a:xfrm>
              <a:off x="5537931" y="2568951"/>
              <a:ext cx="1090733" cy="814767"/>
            </a:xfrm>
            <a:custGeom>
              <a:avLst/>
              <a:gdLst/>
              <a:ahLst/>
              <a:cxnLst/>
              <a:rect l="l" t="t" r="r" b="b"/>
              <a:pathLst>
                <a:path w="19434" h="14517" extrusionOk="0">
                  <a:moveTo>
                    <a:pt x="2319" y="4257"/>
                  </a:moveTo>
                  <a:lnTo>
                    <a:pt x="13452" y="12568"/>
                  </a:lnTo>
                  <a:lnTo>
                    <a:pt x="2319" y="12568"/>
                  </a:lnTo>
                  <a:lnTo>
                    <a:pt x="2319" y="4257"/>
                  </a:lnTo>
                  <a:close/>
                  <a:moveTo>
                    <a:pt x="1" y="1"/>
                  </a:moveTo>
                  <a:lnTo>
                    <a:pt x="1" y="14516"/>
                  </a:lnTo>
                  <a:lnTo>
                    <a:pt x="19434" y="14516"/>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1"/>
            <p:cNvSpPr/>
            <p:nvPr/>
          </p:nvSpPr>
          <p:spPr>
            <a:xfrm>
              <a:off x="5502741" y="2568334"/>
              <a:ext cx="1122163" cy="846814"/>
            </a:xfrm>
            <a:custGeom>
              <a:avLst/>
              <a:gdLst/>
              <a:ahLst/>
              <a:cxnLst/>
              <a:rect l="l" t="t" r="r" b="b"/>
              <a:pathLst>
                <a:path w="19994" h="15088" extrusionOk="0">
                  <a:moveTo>
                    <a:pt x="2599" y="4873"/>
                  </a:moveTo>
                  <a:lnTo>
                    <a:pt x="13183" y="12847"/>
                  </a:lnTo>
                  <a:lnTo>
                    <a:pt x="2599" y="12847"/>
                  </a:lnTo>
                  <a:lnTo>
                    <a:pt x="2599" y="4873"/>
                  </a:lnTo>
                  <a:close/>
                  <a:moveTo>
                    <a:pt x="2319" y="4301"/>
                  </a:moveTo>
                  <a:lnTo>
                    <a:pt x="2319" y="13127"/>
                  </a:lnTo>
                  <a:lnTo>
                    <a:pt x="14012" y="13127"/>
                  </a:lnTo>
                  <a:lnTo>
                    <a:pt x="2319" y="4301"/>
                  </a:lnTo>
                  <a:close/>
                  <a:moveTo>
                    <a:pt x="280" y="560"/>
                  </a:moveTo>
                  <a:lnTo>
                    <a:pt x="19165" y="14807"/>
                  </a:lnTo>
                  <a:lnTo>
                    <a:pt x="280" y="14807"/>
                  </a:lnTo>
                  <a:lnTo>
                    <a:pt x="280" y="560"/>
                  </a:lnTo>
                  <a:close/>
                  <a:moveTo>
                    <a:pt x="0" y="0"/>
                  </a:moveTo>
                  <a:lnTo>
                    <a:pt x="0" y="15087"/>
                  </a:lnTo>
                  <a:lnTo>
                    <a:pt x="19993" y="1508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1"/>
            <p:cNvSpPr/>
            <p:nvPr/>
          </p:nvSpPr>
          <p:spPr>
            <a:xfrm>
              <a:off x="5510879" y="3361661"/>
              <a:ext cx="84300" cy="15771"/>
            </a:xfrm>
            <a:custGeom>
              <a:avLst/>
              <a:gdLst/>
              <a:ahLst/>
              <a:cxnLst/>
              <a:rect l="l" t="t" r="r" b="b"/>
              <a:pathLst>
                <a:path w="1502" h="281" extrusionOk="0">
                  <a:moveTo>
                    <a:pt x="1" y="0"/>
                  </a:moveTo>
                  <a:lnTo>
                    <a:pt x="1" y="280"/>
                  </a:lnTo>
                  <a:lnTo>
                    <a:pt x="1502" y="280"/>
                  </a:lnTo>
                  <a:lnTo>
                    <a:pt x="15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1"/>
            <p:cNvSpPr/>
            <p:nvPr/>
          </p:nvSpPr>
          <p:spPr>
            <a:xfrm>
              <a:off x="5510879" y="3310755"/>
              <a:ext cx="53487" cy="15771"/>
            </a:xfrm>
            <a:custGeom>
              <a:avLst/>
              <a:gdLst/>
              <a:ahLst/>
              <a:cxnLst/>
              <a:rect l="l" t="t" r="r" b="b"/>
              <a:pathLst>
                <a:path w="953" h="281" extrusionOk="0">
                  <a:moveTo>
                    <a:pt x="1" y="0"/>
                  </a:moveTo>
                  <a:lnTo>
                    <a:pt x="1" y="280"/>
                  </a:lnTo>
                  <a:lnTo>
                    <a:pt x="953" y="280"/>
                  </a:lnTo>
                  <a:lnTo>
                    <a:pt x="9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1"/>
            <p:cNvSpPr/>
            <p:nvPr/>
          </p:nvSpPr>
          <p:spPr>
            <a:xfrm>
              <a:off x="5510879" y="3260467"/>
              <a:ext cx="53487" cy="15771"/>
            </a:xfrm>
            <a:custGeom>
              <a:avLst/>
              <a:gdLst/>
              <a:ahLst/>
              <a:cxnLst/>
              <a:rect l="l" t="t" r="r" b="b"/>
              <a:pathLst>
                <a:path w="953" h="281" extrusionOk="0">
                  <a:moveTo>
                    <a:pt x="1" y="0"/>
                  </a:moveTo>
                  <a:lnTo>
                    <a:pt x="1" y="280"/>
                  </a:lnTo>
                  <a:lnTo>
                    <a:pt x="953" y="280"/>
                  </a:lnTo>
                  <a:lnTo>
                    <a:pt x="9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1"/>
            <p:cNvSpPr/>
            <p:nvPr/>
          </p:nvSpPr>
          <p:spPr>
            <a:xfrm>
              <a:off x="5510879" y="3209506"/>
              <a:ext cx="84300" cy="15771"/>
            </a:xfrm>
            <a:custGeom>
              <a:avLst/>
              <a:gdLst/>
              <a:ahLst/>
              <a:cxnLst/>
              <a:rect l="l" t="t" r="r" b="b"/>
              <a:pathLst>
                <a:path w="1502" h="281" extrusionOk="0">
                  <a:moveTo>
                    <a:pt x="1" y="1"/>
                  </a:moveTo>
                  <a:lnTo>
                    <a:pt x="1" y="281"/>
                  </a:lnTo>
                  <a:lnTo>
                    <a:pt x="1502" y="281"/>
                  </a:lnTo>
                  <a:lnTo>
                    <a:pt x="15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1"/>
            <p:cNvSpPr/>
            <p:nvPr/>
          </p:nvSpPr>
          <p:spPr>
            <a:xfrm>
              <a:off x="5510879" y="3158600"/>
              <a:ext cx="53487" cy="15771"/>
            </a:xfrm>
            <a:custGeom>
              <a:avLst/>
              <a:gdLst/>
              <a:ahLst/>
              <a:cxnLst/>
              <a:rect l="l" t="t" r="r" b="b"/>
              <a:pathLst>
                <a:path w="953" h="281" extrusionOk="0">
                  <a:moveTo>
                    <a:pt x="1" y="1"/>
                  </a:moveTo>
                  <a:lnTo>
                    <a:pt x="1" y="281"/>
                  </a:lnTo>
                  <a:lnTo>
                    <a:pt x="953" y="281"/>
                  </a:lnTo>
                  <a:lnTo>
                    <a:pt x="9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1"/>
            <p:cNvSpPr/>
            <p:nvPr/>
          </p:nvSpPr>
          <p:spPr>
            <a:xfrm>
              <a:off x="5510879" y="3107695"/>
              <a:ext cx="53487" cy="15771"/>
            </a:xfrm>
            <a:custGeom>
              <a:avLst/>
              <a:gdLst/>
              <a:ahLst/>
              <a:cxnLst/>
              <a:rect l="l" t="t" r="r" b="b"/>
              <a:pathLst>
                <a:path w="953" h="281" extrusionOk="0">
                  <a:moveTo>
                    <a:pt x="1" y="0"/>
                  </a:moveTo>
                  <a:lnTo>
                    <a:pt x="1" y="280"/>
                  </a:lnTo>
                  <a:lnTo>
                    <a:pt x="953" y="280"/>
                  </a:lnTo>
                  <a:lnTo>
                    <a:pt x="9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1"/>
            <p:cNvSpPr/>
            <p:nvPr/>
          </p:nvSpPr>
          <p:spPr>
            <a:xfrm>
              <a:off x="5510879" y="3056790"/>
              <a:ext cx="84300" cy="15771"/>
            </a:xfrm>
            <a:custGeom>
              <a:avLst/>
              <a:gdLst/>
              <a:ahLst/>
              <a:cxnLst/>
              <a:rect l="l" t="t" r="r" b="b"/>
              <a:pathLst>
                <a:path w="1502" h="281" extrusionOk="0">
                  <a:moveTo>
                    <a:pt x="1" y="0"/>
                  </a:moveTo>
                  <a:lnTo>
                    <a:pt x="1" y="280"/>
                  </a:lnTo>
                  <a:lnTo>
                    <a:pt x="1502" y="280"/>
                  </a:lnTo>
                  <a:lnTo>
                    <a:pt x="15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1"/>
            <p:cNvSpPr/>
            <p:nvPr/>
          </p:nvSpPr>
          <p:spPr>
            <a:xfrm>
              <a:off x="5510879" y="3005828"/>
              <a:ext cx="53487" cy="15771"/>
            </a:xfrm>
            <a:custGeom>
              <a:avLst/>
              <a:gdLst/>
              <a:ahLst/>
              <a:cxnLst/>
              <a:rect l="l" t="t" r="r" b="b"/>
              <a:pathLst>
                <a:path w="953" h="281" extrusionOk="0">
                  <a:moveTo>
                    <a:pt x="1" y="1"/>
                  </a:moveTo>
                  <a:lnTo>
                    <a:pt x="1" y="281"/>
                  </a:lnTo>
                  <a:lnTo>
                    <a:pt x="953" y="281"/>
                  </a:lnTo>
                  <a:lnTo>
                    <a:pt x="9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1"/>
            <p:cNvSpPr/>
            <p:nvPr/>
          </p:nvSpPr>
          <p:spPr>
            <a:xfrm>
              <a:off x="5510879" y="2954923"/>
              <a:ext cx="53487" cy="15771"/>
            </a:xfrm>
            <a:custGeom>
              <a:avLst/>
              <a:gdLst/>
              <a:ahLst/>
              <a:cxnLst/>
              <a:rect l="l" t="t" r="r" b="b"/>
              <a:pathLst>
                <a:path w="953" h="281" extrusionOk="0">
                  <a:moveTo>
                    <a:pt x="1" y="1"/>
                  </a:moveTo>
                  <a:lnTo>
                    <a:pt x="1" y="281"/>
                  </a:lnTo>
                  <a:lnTo>
                    <a:pt x="953" y="281"/>
                  </a:lnTo>
                  <a:lnTo>
                    <a:pt x="9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1"/>
            <p:cNvSpPr/>
            <p:nvPr/>
          </p:nvSpPr>
          <p:spPr>
            <a:xfrm>
              <a:off x="5510879" y="2904635"/>
              <a:ext cx="86825" cy="15771"/>
            </a:xfrm>
            <a:custGeom>
              <a:avLst/>
              <a:gdLst/>
              <a:ahLst/>
              <a:cxnLst/>
              <a:rect l="l" t="t" r="r" b="b"/>
              <a:pathLst>
                <a:path w="1547" h="281" extrusionOk="0">
                  <a:moveTo>
                    <a:pt x="1" y="1"/>
                  </a:moveTo>
                  <a:lnTo>
                    <a:pt x="1" y="281"/>
                  </a:lnTo>
                  <a:lnTo>
                    <a:pt x="1547" y="281"/>
                  </a:lnTo>
                  <a:lnTo>
                    <a:pt x="15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1"/>
            <p:cNvSpPr/>
            <p:nvPr/>
          </p:nvSpPr>
          <p:spPr>
            <a:xfrm>
              <a:off x="5510879" y="2853729"/>
              <a:ext cx="53487" cy="15771"/>
            </a:xfrm>
            <a:custGeom>
              <a:avLst/>
              <a:gdLst/>
              <a:ahLst/>
              <a:cxnLst/>
              <a:rect l="l" t="t" r="r" b="b"/>
              <a:pathLst>
                <a:path w="953" h="281" extrusionOk="0">
                  <a:moveTo>
                    <a:pt x="1" y="0"/>
                  </a:moveTo>
                  <a:lnTo>
                    <a:pt x="1" y="280"/>
                  </a:lnTo>
                  <a:lnTo>
                    <a:pt x="953" y="280"/>
                  </a:lnTo>
                  <a:lnTo>
                    <a:pt x="9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1"/>
            <p:cNvSpPr/>
            <p:nvPr/>
          </p:nvSpPr>
          <p:spPr>
            <a:xfrm>
              <a:off x="5510879" y="2802824"/>
              <a:ext cx="53487" cy="15771"/>
            </a:xfrm>
            <a:custGeom>
              <a:avLst/>
              <a:gdLst/>
              <a:ahLst/>
              <a:cxnLst/>
              <a:rect l="l" t="t" r="r" b="b"/>
              <a:pathLst>
                <a:path w="953" h="281" extrusionOk="0">
                  <a:moveTo>
                    <a:pt x="1" y="0"/>
                  </a:moveTo>
                  <a:lnTo>
                    <a:pt x="1" y="280"/>
                  </a:lnTo>
                  <a:lnTo>
                    <a:pt x="953" y="280"/>
                  </a:lnTo>
                  <a:lnTo>
                    <a:pt x="9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1"/>
            <p:cNvSpPr/>
            <p:nvPr/>
          </p:nvSpPr>
          <p:spPr>
            <a:xfrm>
              <a:off x="5510879" y="2751862"/>
              <a:ext cx="86825" cy="15771"/>
            </a:xfrm>
            <a:custGeom>
              <a:avLst/>
              <a:gdLst/>
              <a:ahLst/>
              <a:cxnLst/>
              <a:rect l="l" t="t" r="r" b="b"/>
              <a:pathLst>
                <a:path w="1547" h="281" extrusionOk="0">
                  <a:moveTo>
                    <a:pt x="1" y="1"/>
                  </a:moveTo>
                  <a:lnTo>
                    <a:pt x="1" y="281"/>
                  </a:lnTo>
                  <a:lnTo>
                    <a:pt x="1547" y="281"/>
                  </a:lnTo>
                  <a:lnTo>
                    <a:pt x="15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1"/>
            <p:cNvSpPr/>
            <p:nvPr/>
          </p:nvSpPr>
          <p:spPr>
            <a:xfrm>
              <a:off x="5510879" y="2700957"/>
              <a:ext cx="53487" cy="15771"/>
            </a:xfrm>
            <a:custGeom>
              <a:avLst/>
              <a:gdLst/>
              <a:ahLst/>
              <a:cxnLst/>
              <a:rect l="l" t="t" r="r" b="b"/>
              <a:pathLst>
                <a:path w="953" h="281" extrusionOk="0">
                  <a:moveTo>
                    <a:pt x="1" y="1"/>
                  </a:moveTo>
                  <a:lnTo>
                    <a:pt x="1" y="281"/>
                  </a:lnTo>
                  <a:lnTo>
                    <a:pt x="953" y="281"/>
                  </a:lnTo>
                  <a:lnTo>
                    <a:pt x="9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1"/>
            <p:cNvSpPr/>
            <p:nvPr/>
          </p:nvSpPr>
          <p:spPr>
            <a:xfrm>
              <a:off x="7870823" y="2148350"/>
              <a:ext cx="215632" cy="162482"/>
            </a:xfrm>
            <a:custGeom>
              <a:avLst/>
              <a:gdLst/>
              <a:ahLst/>
              <a:cxnLst/>
              <a:rect l="l" t="t" r="r" b="b"/>
              <a:pathLst>
                <a:path w="3842" h="2895" extrusionOk="0">
                  <a:moveTo>
                    <a:pt x="1419" y="1"/>
                  </a:moveTo>
                  <a:cubicBezTo>
                    <a:pt x="1299" y="1"/>
                    <a:pt x="1180" y="16"/>
                    <a:pt x="1064" y="46"/>
                  </a:cubicBezTo>
                  <a:cubicBezTo>
                    <a:pt x="627" y="181"/>
                    <a:pt x="258" y="494"/>
                    <a:pt x="90" y="920"/>
                  </a:cubicBezTo>
                  <a:cubicBezTo>
                    <a:pt x="45" y="1021"/>
                    <a:pt x="0" y="1245"/>
                    <a:pt x="67" y="1334"/>
                  </a:cubicBezTo>
                  <a:cubicBezTo>
                    <a:pt x="109" y="1382"/>
                    <a:pt x="177" y="1405"/>
                    <a:pt x="258" y="1405"/>
                  </a:cubicBezTo>
                  <a:cubicBezTo>
                    <a:pt x="329" y="1405"/>
                    <a:pt x="410" y="1388"/>
                    <a:pt x="493" y="1357"/>
                  </a:cubicBezTo>
                  <a:lnTo>
                    <a:pt x="2767" y="2589"/>
                  </a:lnTo>
                  <a:cubicBezTo>
                    <a:pt x="2621" y="2790"/>
                    <a:pt x="2599" y="2858"/>
                    <a:pt x="2621" y="2880"/>
                  </a:cubicBezTo>
                  <a:cubicBezTo>
                    <a:pt x="2629" y="2890"/>
                    <a:pt x="2645" y="2895"/>
                    <a:pt x="2668" y="2895"/>
                  </a:cubicBezTo>
                  <a:cubicBezTo>
                    <a:pt x="2882" y="2895"/>
                    <a:pt x="3688" y="2485"/>
                    <a:pt x="3819" y="1838"/>
                  </a:cubicBezTo>
                  <a:cubicBezTo>
                    <a:pt x="3842" y="1693"/>
                    <a:pt x="3831" y="1536"/>
                    <a:pt x="3786" y="1390"/>
                  </a:cubicBezTo>
                  <a:cubicBezTo>
                    <a:pt x="3595" y="830"/>
                    <a:pt x="2879" y="696"/>
                    <a:pt x="2823" y="696"/>
                  </a:cubicBezTo>
                  <a:cubicBezTo>
                    <a:pt x="2435" y="254"/>
                    <a:pt x="1916" y="1"/>
                    <a:pt x="1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1"/>
            <p:cNvSpPr/>
            <p:nvPr/>
          </p:nvSpPr>
          <p:spPr>
            <a:xfrm>
              <a:off x="7863246" y="3342185"/>
              <a:ext cx="176064" cy="83009"/>
            </a:xfrm>
            <a:custGeom>
              <a:avLst/>
              <a:gdLst/>
              <a:ahLst/>
              <a:cxnLst/>
              <a:rect l="l" t="t" r="r" b="b"/>
              <a:pathLst>
                <a:path w="3137" h="1479" extrusionOk="0">
                  <a:moveTo>
                    <a:pt x="2599" y="0"/>
                  </a:moveTo>
                  <a:lnTo>
                    <a:pt x="1950" y="135"/>
                  </a:lnTo>
                  <a:cubicBezTo>
                    <a:pt x="1950" y="135"/>
                    <a:pt x="885" y="717"/>
                    <a:pt x="449" y="963"/>
                  </a:cubicBezTo>
                  <a:cubicBezTo>
                    <a:pt x="1" y="1221"/>
                    <a:pt x="202" y="1479"/>
                    <a:pt x="202" y="1479"/>
                  </a:cubicBezTo>
                  <a:lnTo>
                    <a:pt x="3081" y="1479"/>
                  </a:lnTo>
                  <a:cubicBezTo>
                    <a:pt x="3137" y="1098"/>
                    <a:pt x="2599" y="0"/>
                    <a:pt x="25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1"/>
            <p:cNvSpPr/>
            <p:nvPr/>
          </p:nvSpPr>
          <p:spPr>
            <a:xfrm>
              <a:off x="7871440" y="3357900"/>
              <a:ext cx="189254" cy="83009"/>
            </a:xfrm>
            <a:custGeom>
              <a:avLst/>
              <a:gdLst/>
              <a:ahLst/>
              <a:cxnLst/>
              <a:rect l="l" t="t" r="r" b="b"/>
              <a:pathLst>
                <a:path w="3372" h="1479" extrusionOk="0">
                  <a:moveTo>
                    <a:pt x="2800" y="0"/>
                  </a:moveTo>
                  <a:lnTo>
                    <a:pt x="2095" y="135"/>
                  </a:lnTo>
                  <a:cubicBezTo>
                    <a:pt x="2095" y="135"/>
                    <a:pt x="952" y="717"/>
                    <a:pt x="482" y="975"/>
                  </a:cubicBezTo>
                  <a:cubicBezTo>
                    <a:pt x="0" y="1221"/>
                    <a:pt x="213" y="1479"/>
                    <a:pt x="213" y="1479"/>
                  </a:cubicBezTo>
                  <a:lnTo>
                    <a:pt x="3316" y="1479"/>
                  </a:lnTo>
                  <a:cubicBezTo>
                    <a:pt x="3372" y="1098"/>
                    <a:pt x="2800" y="0"/>
                    <a:pt x="2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1"/>
            <p:cNvSpPr/>
            <p:nvPr/>
          </p:nvSpPr>
          <p:spPr>
            <a:xfrm>
              <a:off x="7863246" y="3332756"/>
              <a:ext cx="183641" cy="100632"/>
            </a:xfrm>
            <a:custGeom>
              <a:avLst/>
              <a:gdLst/>
              <a:ahLst/>
              <a:cxnLst/>
              <a:rect l="l" t="t" r="r" b="b"/>
              <a:pathLst>
                <a:path w="3272" h="1793" extrusionOk="0">
                  <a:moveTo>
                    <a:pt x="2532" y="325"/>
                  </a:moveTo>
                  <a:cubicBezTo>
                    <a:pt x="2700" y="683"/>
                    <a:pt x="2913" y="1221"/>
                    <a:pt x="2946" y="1512"/>
                  </a:cubicBezTo>
                  <a:lnTo>
                    <a:pt x="292" y="1512"/>
                  </a:lnTo>
                  <a:cubicBezTo>
                    <a:pt x="292" y="1501"/>
                    <a:pt x="303" y="1479"/>
                    <a:pt x="303" y="1467"/>
                  </a:cubicBezTo>
                  <a:cubicBezTo>
                    <a:pt x="348" y="1378"/>
                    <a:pt x="415" y="1299"/>
                    <a:pt x="516" y="1255"/>
                  </a:cubicBezTo>
                  <a:cubicBezTo>
                    <a:pt x="930" y="1031"/>
                    <a:pt x="1860" y="515"/>
                    <a:pt x="2006" y="437"/>
                  </a:cubicBezTo>
                  <a:lnTo>
                    <a:pt x="2532" y="325"/>
                  </a:lnTo>
                  <a:close/>
                  <a:moveTo>
                    <a:pt x="2678" y="0"/>
                  </a:moveTo>
                  <a:lnTo>
                    <a:pt x="1916" y="168"/>
                  </a:lnTo>
                  <a:lnTo>
                    <a:pt x="1882" y="179"/>
                  </a:lnTo>
                  <a:cubicBezTo>
                    <a:pt x="1882" y="179"/>
                    <a:pt x="818" y="762"/>
                    <a:pt x="370" y="1008"/>
                  </a:cubicBezTo>
                  <a:cubicBezTo>
                    <a:pt x="202" y="1087"/>
                    <a:pt x="79" y="1232"/>
                    <a:pt x="23" y="1411"/>
                  </a:cubicBezTo>
                  <a:cubicBezTo>
                    <a:pt x="1" y="1523"/>
                    <a:pt x="23" y="1635"/>
                    <a:pt x="79" y="1736"/>
                  </a:cubicBezTo>
                  <a:lnTo>
                    <a:pt x="124" y="1792"/>
                  </a:lnTo>
                  <a:lnTo>
                    <a:pt x="3204" y="1792"/>
                  </a:lnTo>
                  <a:lnTo>
                    <a:pt x="3215" y="1669"/>
                  </a:lnTo>
                  <a:cubicBezTo>
                    <a:pt x="3271" y="1243"/>
                    <a:pt x="2778" y="213"/>
                    <a:pt x="2722" y="101"/>
                  </a:cubicBezTo>
                  <a:lnTo>
                    <a:pt x="26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1"/>
            <p:cNvSpPr/>
            <p:nvPr/>
          </p:nvSpPr>
          <p:spPr>
            <a:xfrm>
              <a:off x="7632572" y="3285611"/>
              <a:ext cx="129537" cy="169778"/>
            </a:xfrm>
            <a:custGeom>
              <a:avLst/>
              <a:gdLst/>
              <a:ahLst/>
              <a:cxnLst/>
              <a:rect l="l" t="t" r="r" b="b"/>
              <a:pathLst>
                <a:path w="2308" h="3025" extrusionOk="0">
                  <a:moveTo>
                    <a:pt x="1288" y="0"/>
                  </a:moveTo>
                  <a:lnTo>
                    <a:pt x="582" y="191"/>
                  </a:lnTo>
                  <a:cubicBezTo>
                    <a:pt x="582" y="191"/>
                    <a:pt x="235" y="1568"/>
                    <a:pt x="123" y="2184"/>
                  </a:cubicBezTo>
                  <a:cubicBezTo>
                    <a:pt x="0" y="2811"/>
                    <a:pt x="414" y="3024"/>
                    <a:pt x="414" y="3024"/>
                  </a:cubicBezTo>
                  <a:lnTo>
                    <a:pt x="2307" y="885"/>
                  </a:lnTo>
                  <a:cubicBezTo>
                    <a:pt x="2083" y="280"/>
                    <a:pt x="1288" y="0"/>
                    <a:pt x="1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1"/>
            <p:cNvSpPr/>
            <p:nvPr/>
          </p:nvSpPr>
          <p:spPr>
            <a:xfrm>
              <a:off x="7652665" y="3285611"/>
              <a:ext cx="129537" cy="169778"/>
            </a:xfrm>
            <a:custGeom>
              <a:avLst/>
              <a:gdLst/>
              <a:ahLst/>
              <a:cxnLst/>
              <a:rect l="l" t="t" r="r" b="b"/>
              <a:pathLst>
                <a:path w="2308" h="3025" extrusionOk="0">
                  <a:moveTo>
                    <a:pt x="1288" y="0"/>
                  </a:moveTo>
                  <a:lnTo>
                    <a:pt x="572" y="191"/>
                  </a:lnTo>
                  <a:cubicBezTo>
                    <a:pt x="572" y="191"/>
                    <a:pt x="236" y="1568"/>
                    <a:pt x="112" y="2184"/>
                  </a:cubicBezTo>
                  <a:cubicBezTo>
                    <a:pt x="0" y="2811"/>
                    <a:pt x="415" y="3024"/>
                    <a:pt x="415" y="3024"/>
                  </a:cubicBezTo>
                  <a:lnTo>
                    <a:pt x="2308" y="885"/>
                  </a:lnTo>
                  <a:cubicBezTo>
                    <a:pt x="2084" y="280"/>
                    <a:pt x="1288" y="0"/>
                    <a:pt x="1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1"/>
            <p:cNvSpPr/>
            <p:nvPr/>
          </p:nvSpPr>
          <p:spPr>
            <a:xfrm>
              <a:off x="7623087" y="3277417"/>
              <a:ext cx="148451" cy="187401"/>
            </a:xfrm>
            <a:custGeom>
              <a:avLst/>
              <a:gdLst/>
              <a:ahLst/>
              <a:cxnLst/>
              <a:rect l="l" t="t" r="r" b="b"/>
              <a:pathLst>
                <a:path w="2645" h="3339" extrusionOk="0">
                  <a:moveTo>
                    <a:pt x="1446" y="292"/>
                  </a:moveTo>
                  <a:cubicBezTo>
                    <a:pt x="1591" y="348"/>
                    <a:pt x="2107" y="583"/>
                    <a:pt x="2308" y="997"/>
                  </a:cubicBezTo>
                  <a:lnTo>
                    <a:pt x="561" y="2980"/>
                  </a:lnTo>
                  <a:cubicBezTo>
                    <a:pt x="415" y="2812"/>
                    <a:pt x="359" y="2577"/>
                    <a:pt x="427" y="2364"/>
                  </a:cubicBezTo>
                  <a:cubicBezTo>
                    <a:pt x="527" y="1837"/>
                    <a:pt x="796" y="751"/>
                    <a:pt x="863" y="449"/>
                  </a:cubicBezTo>
                  <a:lnTo>
                    <a:pt x="1446" y="292"/>
                  </a:lnTo>
                  <a:close/>
                  <a:moveTo>
                    <a:pt x="1468" y="1"/>
                  </a:moveTo>
                  <a:lnTo>
                    <a:pt x="628" y="225"/>
                  </a:lnTo>
                  <a:lnTo>
                    <a:pt x="606" y="303"/>
                  </a:lnTo>
                  <a:cubicBezTo>
                    <a:pt x="606" y="325"/>
                    <a:pt x="270" y="1692"/>
                    <a:pt x="147" y="2308"/>
                  </a:cubicBezTo>
                  <a:cubicBezTo>
                    <a:pt x="1" y="3025"/>
                    <a:pt x="505" y="3282"/>
                    <a:pt x="527" y="3294"/>
                  </a:cubicBezTo>
                  <a:lnTo>
                    <a:pt x="617" y="3338"/>
                  </a:lnTo>
                  <a:lnTo>
                    <a:pt x="2644" y="1065"/>
                  </a:lnTo>
                  <a:lnTo>
                    <a:pt x="2622" y="986"/>
                  </a:lnTo>
                  <a:cubicBezTo>
                    <a:pt x="2364" y="325"/>
                    <a:pt x="1547" y="23"/>
                    <a:pt x="1513" y="12"/>
                  </a:cubicBezTo>
                  <a:lnTo>
                    <a:pt x="14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1"/>
            <p:cNvSpPr/>
            <p:nvPr/>
          </p:nvSpPr>
          <p:spPr>
            <a:xfrm>
              <a:off x="7525037" y="2716672"/>
              <a:ext cx="355271" cy="596665"/>
            </a:xfrm>
            <a:custGeom>
              <a:avLst/>
              <a:gdLst/>
              <a:ahLst/>
              <a:cxnLst/>
              <a:rect l="l" t="t" r="r" b="b"/>
              <a:pathLst>
                <a:path w="6330" h="10631" extrusionOk="0">
                  <a:moveTo>
                    <a:pt x="3473" y="1"/>
                  </a:moveTo>
                  <a:cubicBezTo>
                    <a:pt x="3473" y="1"/>
                    <a:pt x="169" y="4179"/>
                    <a:pt x="79" y="4739"/>
                  </a:cubicBezTo>
                  <a:cubicBezTo>
                    <a:pt x="1" y="5299"/>
                    <a:pt x="2129" y="10619"/>
                    <a:pt x="2129" y="10619"/>
                  </a:cubicBezTo>
                  <a:cubicBezTo>
                    <a:pt x="2129" y="10619"/>
                    <a:pt x="2249" y="10631"/>
                    <a:pt x="2419" y="10631"/>
                  </a:cubicBezTo>
                  <a:cubicBezTo>
                    <a:pt x="2767" y="10631"/>
                    <a:pt x="3322" y="10580"/>
                    <a:pt x="3473" y="10272"/>
                  </a:cubicBezTo>
                  <a:lnTo>
                    <a:pt x="2017" y="5175"/>
                  </a:lnTo>
                  <a:lnTo>
                    <a:pt x="6329" y="1199"/>
                  </a:lnTo>
                  <a:lnTo>
                    <a:pt x="3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1"/>
            <p:cNvSpPr/>
            <p:nvPr/>
          </p:nvSpPr>
          <p:spPr>
            <a:xfrm>
              <a:off x="7546420" y="2729244"/>
              <a:ext cx="348929" cy="584037"/>
            </a:xfrm>
            <a:custGeom>
              <a:avLst/>
              <a:gdLst/>
              <a:ahLst/>
              <a:cxnLst/>
              <a:rect l="l" t="t" r="r" b="b"/>
              <a:pathLst>
                <a:path w="6217" h="10406" extrusionOk="0">
                  <a:moveTo>
                    <a:pt x="3361" y="1"/>
                  </a:moveTo>
                  <a:cubicBezTo>
                    <a:pt x="3361" y="1"/>
                    <a:pt x="169" y="4100"/>
                    <a:pt x="79" y="4660"/>
                  </a:cubicBezTo>
                  <a:cubicBezTo>
                    <a:pt x="1" y="5220"/>
                    <a:pt x="2039" y="10406"/>
                    <a:pt x="2039" y="10406"/>
                  </a:cubicBezTo>
                  <a:cubicBezTo>
                    <a:pt x="2039" y="10406"/>
                    <a:pt x="3125" y="10361"/>
                    <a:pt x="3350" y="9913"/>
                  </a:cubicBezTo>
                  <a:lnTo>
                    <a:pt x="2017" y="5086"/>
                  </a:lnTo>
                  <a:lnTo>
                    <a:pt x="6217" y="1210"/>
                  </a:lnTo>
                  <a:lnTo>
                    <a:pt x="33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1"/>
            <p:cNvSpPr/>
            <p:nvPr/>
          </p:nvSpPr>
          <p:spPr>
            <a:xfrm>
              <a:off x="7516899" y="2707243"/>
              <a:ext cx="377834" cy="614232"/>
            </a:xfrm>
            <a:custGeom>
              <a:avLst/>
              <a:gdLst/>
              <a:ahLst/>
              <a:cxnLst/>
              <a:rect l="l" t="t" r="r" b="b"/>
              <a:pathLst>
                <a:path w="6732" h="10944" extrusionOk="0">
                  <a:moveTo>
                    <a:pt x="3663" y="337"/>
                  </a:moveTo>
                  <a:lnTo>
                    <a:pt x="6228" y="1423"/>
                  </a:lnTo>
                  <a:lnTo>
                    <a:pt x="2005" y="5310"/>
                  </a:lnTo>
                  <a:lnTo>
                    <a:pt x="3472" y="10440"/>
                  </a:lnTo>
                  <a:cubicBezTo>
                    <a:pt x="3330" y="10611"/>
                    <a:pt x="2913" y="10669"/>
                    <a:pt x="2557" y="10669"/>
                  </a:cubicBezTo>
                  <a:cubicBezTo>
                    <a:pt x="2494" y="10669"/>
                    <a:pt x="2432" y="10667"/>
                    <a:pt x="2375" y="10664"/>
                  </a:cubicBezTo>
                  <a:lnTo>
                    <a:pt x="2375" y="10652"/>
                  </a:lnTo>
                  <a:cubicBezTo>
                    <a:pt x="1557" y="8603"/>
                    <a:pt x="303" y="5299"/>
                    <a:pt x="359" y="4918"/>
                  </a:cubicBezTo>
                  <a:cubicBezTo>
                    <a:pt x="415" y="4548"/>
                    <a:pt x="2386" y="1950"/>
                    <a:pt x="3663" y="337"/>
                  </a:cubicBezTo>
                  <a:close/>
                  <a:moveTo>
                    <a:pt x="3573" y="1"/>
                  </a:moveTo>
                  <a:lnTo>
                    <a:pt x="3506" y="79"/>
                  </a:lnTo>
                  <a:cubicBezTo>
                    <a:pt x="3170" y="505"/>
                    <a:pt x="179" y="4313"/>
                    <a:pt x="90" y="4884"/>
                  </a:cubicBezTo>
                  <a:cubicBezTo>
                    <a:pt x="0" y="5444"/>
                    <a:pt x="1792" y="9947"/>
                    <a:pt x="2139" y="10843"/>
                  </a:cubicBezTo>
                  <a:lnTo>
                    <a:pt x="2173" y="10921"/>
                  </a:lnTo>
                  <a:lnTo>
                    <a:pt x="2263" y="10921"/>
                  </a:lnTo>
                  <a:cubicBezTo>
                    <a:pt x="2296" y="10932"/>
                    <a:pt x="2419" y="10944"/>
                    <a:pt x="2576" y="10944"/>
                  </a:cubicBezTo>
                  <a:cubicBezTo>
                    <a:pt x="2957" y="10944"/>
                    <a:pt x="3562" y="10876"/>
                    <a:pt x="3741" y="10518"/>
                  </a:cubicBezTo>
                  <a:lnTo>
                    <a:pt x="3775" y="10462"/>
                  </a:lnTo>
                  <a:lnTo>
                    <a:pt x="2319" y="5399"/>
                  </a:lnTo>
                  <a:lnTo>
                    <a:pt x="6732" y="1322"/>
                  </a:lnTo>
                  <a:lnTo>
                    <a:pt x="35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1"/>
            <p:cNvSpPr/>
            <p:nvPr/>
          </p:nvSpPr>
          <p:spPr>
            <a:xfrm>
              <a:off x="7514373" y="2165861"/>
              <a:ext cx="94963" cy="76274"/>
            </a:xfrm>
            <a:custGeom>
              <a:avLst/>
              <a:gdLst/>
              <a:ahLst/>
              <a:cxnLst/>
              <a:rect l="l" t="t" r="r" b="b"/>
              <a:pathLst>
                <a:path w="1692" h="1359" extrusionOk="0">
                  <a:moveTo>
                    <a:pt x="1002" y="0"/>
                  </a:moveTo>
                  <a:cubicBezTo>
                    <a:pt x="996" y="0"/>
                    <a:pt x="991" y="1"/>
                    <a:pt x="986" y="3"/>
                  </a:cubicBezTo>
                  <a:cubicBezTo>
                    <a:pt x="796" y="81"/>
                    <a:pt x="0" y="306"/>
                    <a:pt x="381" y="731"/>
                  </a:cubicBezTo>
                  <a:cubicBezTo>
                    <a:pt x="616" y="989"/>
                    <a:pt x="896" y="1202"/>
                    <a:pt x="1221" y="1358"/>
                  </a:cubicBezTo>
                  <a:lnTo>
                    <a:pt x="1692" y="1179"/>
                  </a:lnTo>
                  <a:cubicBezTo>
                    <a:pt x="1692" y="1179"/>
                    <a:pt x="1203" y="0"/>
                    <a:pt x="1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1"/>
            <p:cNvSpPr/>
            <p:nvPr/>
          </p:nvSpPr>
          <p:spPr>
            <a:xfrm>
              <a:off x="7520659" y="2158004"/>
              <a:ext cx="98724" cy="92943"/>
            </a:xfrm>
            <a:custGeom>
              <a:avLst/>
              <a:gdLst/>
              <a:ahLst/>
              <a:cxnLst/>
              <a:rect l="l" t="t" r="r" b="b"/>
              <a:pathLst>
                <a:path w="1759" h="1656" extrusionOk="0">
                  <a:moveTo>
                    <a:pt x="874" y="289"/>
                  </a:moveTo>
                  <a:cubicBezTo>
                    <a:pt x="986" y="401"/>
                    <a:pt x="1210" y="826"/>
                    <a:pt x="1389" y="1230"/>
                  </a:cubicBezTo>
                  <a:lnTo>
                    <a:pt x="1109" y="1342"/>
                  </a:lnTo>
                  <a:cubicBezTo>
                    <a:pt x="829" y="1196"/>
                    <a:pt x="572" y="1006"/>
                    <a:pt x="359" y="770"/>
                  </a:cubicBezTo>
                  <a:cubicBezTo>
                    <a:pt x="314" y="714"/>
                    <a:pt x="292" y="670"/>
                    <a:pt x="303" y="625"/>
                  </a:cubicBezTo>
                  <a:cubicBezTo>
                    <a:pt x="348" y="479"/>
                    <a:pt x="740" y="333"/>
                    <a:pt x="863" y="289"/>
                  </a:cubicBezTo>
                  <a:close/>
                  <a:moveTo>
                    <a:pt x="893" y="1"/>
                  </a:moveTo>
                  <a:cubicBezTo>
                    <a:pt x="862" y="1"/>
                    <a:pt x="838" y="11"/>
                    <a:pt x="818" y="20"/>
                  </a:cubicBezTo>
                  <a:lnTo>
                    <a:pt x="773" y="31"/>
                  </a:lnTo>
                  <a:cubicBezTo>
                    <a:pt x="538" y="121"/>
                    <a:pt x="112" y="266"/>
                    <a:pt x="34" y="569"/>
                  </a:cubicBezTo>
                  <a:cubicBezTo>
                    <a:pt x="0" y="714"/>
                    <a:pt x="45" y="860"/>
                    <a:pt x="157" y="961"/>
                  </a:cubicBezTo>
                  <a:cubicBezTo>
                    <a:pt x="415" y="1241"/>
                    <a:pt x="717" y="1465"/>
                    <a:pt x="1053" y="1633"/>
                  </a:cubicBezTo>
                  <a:lnTo>
                    <a:pt x="1098" y="1655"/>
                  </a:lnTo>
                  <a:lnTo>
                    <a:pt x="1759" y="1398"/>
                  </a:lnTo>
                  <a:lnTo>
                    <a:pt x="1703" y="1263"/>
                  </a:lnTo>
                  <a:cubicBezTo>
                    <a:pt x="1245" y="168"/>
                    <a:pt x="1017" y="1"/>
                    <a:pt x="8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1"/>
            <p:cNvSpPr/>
            <p:nvPr/>
          </p:nvSpPr>
          <p:spPr>
            <a:xfrm>
              <a:off x="8011584" y="2037952"/>
              <a:ext cx="92494" cy="108602"/>
            </a:xfrm>
            <a:custGeom>
              <a:avLst/>
              <a:gdLst/>
              <a:ahLst/>
              <a:cxnLst/>
              <a:rect l="l" t="t" r="r" b="b"/>
              <a:pathLst>
                <a:path w="1648" h="1935" extrusionOk="0">
                  <a:moveTo>
                    <a:pt x="946" y="1"/>
                  </a:moveTo>
                  <a:cubicBezTo>
                    <a:pt x="857" y="1"/>
                    <a:pt x="767" y="21"/>
                    <a:pt x="684" y="64"/>
                  </a:cubicBezTo>
                  <a:cubicBezTo>
                    <a:pt x="359" y="232"/>
                    <a:pt x="1" y="837"/>
                    <a:pt x="483" y="1184"/>
                  </a:cubicBezTo>
                  <a:cubicBezTo>
                    <a:pt x="796" y="1420"/>
                    <a:pt x="1087" y="1666"/>
                    <a:pt x="1367" y="1935"/>
                  </a:cubicBezTo>
                  <a:lnTo>
                    <a:pt x="1647" y="1722"/>
                  </a:lnTo>
                  <a:cubicBezTo>
                    <a:pt x="1647" y="1722"/>
                    <a:pt x="1591" y="580"/>
                    <a:pt x="1457" y="322"/>
                  </a:cubicBezTo>
                  <a:cubicBezTo>
                    <a:pt x="1362" y="117"/>
                    <a:pt x="1157" y="1"/>
                    <a:pt x="9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1"/>
            <p:cNvSpPr/>
            <p:nvPr/>
          </p:nvSpPr>
          <p:spPr>
            <a:xfrm>
              <a:off x="8016636" y="2029702"/>
              <a:ext cx="94963" cy="126955"/>
            </a:xfrm>
            <a:custGeom>
              <a:avLst/>
              <a:gdLst/>
              <a:ahLst/>
              <a:cxnLst/>
              <a:rect l="l" t="t" r="r" b="b"/>
              <a:pathLst>
                <a:path w="1692" h="2262" extrusionOk="0">
                  <a:moveTo>
                    <a:pt x="863" y="279"/>
                  </a:moveTo>
                  <a:lnTo>
                    <a:pt x="863" y="290"/>
                  </a:lnTo>
                  <a:cubicBezTo>
                    <a:pt x="1020" y="290"/>
                    <a:pt x="1165" y="379"/>
                    <a:pt x="1244" y="525"/>
                  </a:cubicBezTo>
                  <a:cubicBezTo>
                    <a:pt x="1333" y="693"/>
                    <a:pt x="1389" y="1365"/>
                    <a:pt x="1412" y="1802"/>
                  </a:cubicBezTo>
                  <a:lnTo>
                    <a:pt x="1289" y="1891"/>
                  </a:lnTo>
                  <a:cubicBezTo>
                    <a:pt x="1031" y="1645"/>
                    <a:pt x="751" y="1421"/>
                    <a:pt x="471" y="1219"/>
                  </a:cubicBezTo>
                  <a:cubicBezTo>
                    <a:pt x="348" y="1141"/>
                    <a:pt x="281" y="1007"/>
                    <a:pt x="292" y="861"/>
                  </a:cubicBezTo>
                  <a:cubicBezTo>
                    <a:pt x="325" y="637"/>
                    <a:pt x="460" y="447"/>
                    <a:pt x="661" y="335"/>
                  </a:cubicBezTo>
                  <a:cubicBezTo>
                    <a:pt x="717" y="301"/>
                    <a:pt x="785" y="279"/>
                    <a:pt x="863" y="279"/>
                  </a:cubicBezTo>
                  <a:close/>
                  <a:moveTo>
                    <a:pt x="850" y="0"/>
                  </a:moveTo>
                  <a:cubicBezTo>
                    <a:pt x="742" y="0"/>
                    <a:pt x="632" y="25"/>
                    <a:pt x="527" y="77"/>
                  </a:cubicBezTo>
                  <a:cubicBezTo>
                    <a:pt x="247" y="234"/>
                    <a:pt x="57" y="514"/>
                    <a:pt x="23" y="839"/>
                  </a:cubicBezTo>
                  <a:cubicBezTo>
                    <a:pt x="1" y="1074"/>
                    <a:pt x="113" y="1309"/>
                    <a:pt x="314" y="1443"/>
                  </a:cubicBezTo>
                  <a:cubicBezTo>
                    <a:pt x="617" y="1667"/>
                    <a:pt x="908" y="1914"/>
                    <a:pt x="1177" y="2171"/>
                  </a:cubicBezTo>
                  <a:lnTo>
                    <a:pt x="1255" y="2261"/>
                  </a:lnTo>
                  <a:lnTo>
                    <a:pt x="1692" y="1936"/>
                  </a:lnTo>
                  <a:lnTo>
                    <a:pt x="1692" y="1858"/>
                  </a:lnTo>
                  <a:cubicBezTo>
                    <a:pt x="1681" y="1667"/>
                    <a:pt x="1636" y="671"/>
                    <a:pt x="1490" y="391"/>
                  </a:cubicBezTo>
                  <a:cubicBezTo>
                    <a:pt x="1363" y="145"/>
                    <a:pt x="1113"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1"/>
            <p:cNvSpPr/>
            <p:nvPr/>
          </p:nvSpPr>
          <p:spPr>
            <a:xfrm>
              <a:off x="7559610" y="2213175"/>
              <a:ext cx="320698" cy="304927"/>
            </a:xfrm>
            <a:custGeom>
              <a:avLst/>
              <a:gdLst/>
              <a:ahLst/>
              <a:cxnLst/>
              <a:rect l="l" t="t" r="r" b="b"/>
              <a:pathLst>
                <a:path w="5714" h="5433" extrusionOk="0">
                  <a:moveTo>
                    <a:pt x="897" y="0"/>
                  </a:moveTo>
                  <a:lnTo>
                    <a:pt x="1" y="392"/>
                  </a:lnTo>
                  <a:cubicBezTo>
                    <a:pt x="1" y="392"/>
                    <a:pt x="1042" y="3360"/>
                    <a:pt x="1322" y="3584"/>
                  </a:cubicBezTo>
                  <a:cubicBezTo>
                    <a:pt x="1602" y="3819"/>
                    <a:pt x="4593" y="5432"/>
                    <a:pt x="4593" y="5432"/>
                  </a:cubicBezTo>
                  <a:lnTo>
                    <a:pt x="5713" y="3976"/>
                  </a:lnTo>
                  <a:cubicBezTo>
                    <a:pt x="5713" y="3976"/>
                    <a:pt x="2465" y="2688"/>
                    <a:pt x="2330" y="2610"/>
                  </a:cubicBezTo>
                  <a:cubicBezTo>
                    <a:pt x="2185" y="2531"/>
                    <a:pt x="897"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1"/>
            <p:cNvSpPr/>
            <p:nvPr/>
          </p:nvSpPr>
          <p:spPr>
            <a:xfrm>
              <a:off x="7573473" y="2205598"/>
              <a:ext cx="316882" cy="294263"/>
            </a:xfrm>
            <a:custGeom>
              <a:avLst/>
              <a:gdLst/>
              <a:ahLst/>
              <a:cxnLst/>
              <a:rect l="l" t="t" r="r" b="b"/>
              <a:pathLst>
                <a:path w="5646" h="5243" extrusionOk="0">
                  <a:moveTo>
                    <a:pt x="919" y="1"/>
                  </a:moveTo>
                  <a:lnTo>
                    <a:pt x="0" y="426"/>
                  </a:lnTo>
                  <a:cubicBezTo>
                    <a:pt x="0" y="426"/>
                    <a:pt x="975" y="3170"/>
                    <a:pt x="1255" y="3406"/>
                  </a:cubicBezTo>
                  <a:cubicBezTo>
                    <a:pt x="1535" y="3630"/>
                    <a:pt x="4525" y="5243"/>
                    <a:pt x="4525" y="5243"/>
                  </a:cubicBezTo>
                  <a:lnTo>
                    <a:pt x="5645" y="3786"/>
                  </a:lnTo>
                  <a:cubicBezTo>
                    <a:pt x="5645" y="3786"/>
                    <a:pt x="2397" y="2498"/>
                    <a:pt x="2251" y="2420"/>
                  </a:cubicBezTo>
                  <a:cubicBezTo>
                    <a:pt x="2117" y="2353"/>
                    <a:pt x="919"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1"/>
            <p:cNvSpPr/>
            <p:nvPr/>
          </p:nvSpPr>
          <p:spPr>
            <a:xfrm>
              <a:off x="7549563" y="2203072"/>
              <a:ext cx="343317" cy="325693"/>
            </a:xfrm>
            <a:custGeom>
              <a:avLst/>
              <a:gdLst/>
              <a:ahLst/>
              <a:cxnLst/>
              <a:rect l="l" t="t" r="r" b="b"/>
              <a:pathLst>
                <a:path w="6117" h="5803" extrusionOk="0">
                  <a:moveTo>
                    <a:pt x="1009" y="359"/>
                  </a:moveTo>
                  <a:cubicBezTo>
                    <a:pt x="2263" y="2823"/>
                    <a:pt x="2397" y="2891"/>
                    <a:pt x="2442" y="2924"/>
                  </a:cubicBezTo>
                  <a:cubicBezTo>
                    <a:pt x="2565" y="2991"/>
                    <a:pt x="4951" y="3943"/>
                    <a:pt x="5668" y="4224"/>
                  </a:cubicBezTo>
                  <a:lnTo>
                    <a:pt x="4738" y="5444"/>
                  </a:lnTo>
                  <a:cubicBezTo>
                    <a:pt x="3842" y="4952"/>
                    <a:pt x="1793" y="3831"/>
                    <a:pt x="1580" y="3663"/>
                  </a:cubicBezTo>
                  <a:cubicBezTo>
                    <a:pt x="1423" y="3529"/>
                    <a:pt x="841" y="2051"/>
                    <a:pt x="359" y="651"/>
                  </a:cubicBezTo>
                  <a:lnTo>
                    <a:pt x="1009" y="359"/>
                  </a:lnTo>
                  <a:close/>
                  <a:moveTo>
                    <a:pt x="1143" y="1"/>
                  </a:moveTo>
                  <a:lnTo>
                    <a:pt x="1" y="494"/>
                  </a:lnTo>
                  <a:lnTo>
                    <a:pt x="45" y="617"/>
                  </a:lnTo>
                  <a:cubicBezTo>
                    <a:pt x="292" y="1323"/>
                    <a:pt x="1121" y="3652"/>
                    <a:pt x="1412" y="3876"/>
                  </a:cubicBezTo>
                  <a:cubicBezTo>
                    <a:pt x="1692" y="4111"/>
                    <a:pt x="4402" y="5579"/>
                    <a:pt x="4705" y="5736"/>
                  </a:cubicBezTo>
                  <a:lnTo>
                    <a:pt x="4817" y="5803"/>
                  </a:lnTo>
                  <a:lnTo>
                    <a:pt x="6116" y="4100"/>
                  </a:lnTo>
                  <a:lnTo>
                    <a:pt x="5948" y="4033"/>
                  </a:lnTo>
                  <a:cubicBezTo>
                    <a:pt x="4682" y="3529"/>
                    <a:pt x="2789" y="2767"/>
                    <a:pt x="2588" y="2678"/>
                  </a:cubicBezTo>
                  <a:cubicBezTo>
                    <a:pt x="2453" y="2521"/>
                    <a:pt x="1781" y="1255"/>
                    <a:pt x="1199" y="113"/>
                  </a:cubicBezTo>
                  <a:lnTo>
                    <a:pt x="11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1"/>
            <p:cNvSpPr/>
            <p:nvPr/>
          </p:nvSpPr>
          <p:spPr>
            <a:xfrm>
              <a:off x="7807907" y="2768251"/>
              <a:ext cx="216979" cy="594364"/>
            </a:xfrm>
            <a:custGeom>
              <a:avLst/>
              <a:gdLst/>
              <a:ahLst/>
              <a:cxnLst/>
              <a:rect l="l" t="t" r="r" b="b"/>
              <a:pathLst>
                <a:path w="3866" h="10590" extrusionOk="0">
                  <a:moveTo>
                    <a:pt x="1" y="0"/>
                  </a:moveTo>
                  <a:cubicBezTo>
                    <a:pt x="1" y="0"/>
                    <a:pt x="875" y="4245"/>
                    <a:pt x="987" y="4570"/>
                  </a:cubicBezTo>
                  <a:cubicBezTo>
                    <a:pt x="1099" y="4906"/>
                    <a:pt x="2600" y="10450"/>
                    <a:pt x="2600" y="10450"/>
                  </a:cubicBezTo>
                  <a:cubicBezTo>
                    <a:pt x="2741" y="10555"/>
                    <a:pt x="2929" y="10590"/>
                    <a:pt x="3117" y="10590"/>
                  </a:cubicBezTo>
                  <a:cubicBezTo>
                    <a:pt x="3492" y="10590"/>
                    <a:pt x="3865" y="10450"/>
                    <a:pt x="3865" y="10450"/>
                  </a:cubicBezTo>
                  <a:lnTo>
                    <a:pt x="3171" y="4996"/>
                  </a:lnTo>
                  <a:lnTo>
                    <a:pt x="2824" y="14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1"/>
            <p:cNvSpPr/>
            <p:nvPr/>
          </p:nvSpPr>
          <p:spPr>
            <a:xfrm>
              <a:off x="7827438" y="2768251"/>
              <a:ext cx="216923" cy="594364"/>
            </a:xfrm>
            <a:custGeom>
              <a:avLst/>
              <a:gdLst/>
              <a:ahLst/>
              <a:cxnLst/>
              <a:rect l="l" t="t" r="r" b="b"/>
              <a:pathLst>
                <a:path w="3865" h="10590" extrusionOk="0">
                  <a:moveTo>
                    <a:pt x="0" y="0"/>
                  </a:moveTo>
                  <a:cubicBezTo>
                    <a:pt x="0" y="0"/>
                    <a:pt x="874" y="4245"/>
                    <a:pt x="986" y="4570"/>
                  </a:cubicBezTo>
                  <a:cubicBezTo>
                    <a:pt x="1098" y="4906"/>
                    <a:pt x="2588" y="10450"/>
                    <a:pt x="2588" y="10450"/>
                  </a:cubicBezTo>
                  <a:cubicBezTo>
                    <a:pt x="2733" y="10555"/>
                    <a:pt x="2924" y="10590"/>
                    <a:pt x="3113" y="10590"/>
                  </a:cubicBezTo>
                  <a:cubicBezTo>
                    <a:pt x="3491" y="10590"/>
                    <a:pt x="3864" y="10450"/>
                    <a:pt x="3864" y="10450"/>
                  </a:cubicBezTo>
                  <a:lnTo>
                    <a:pt x="3170" y="4996"/>
                  </a:lnTo>
                  <a:lnTo>
                    <a:pt x="2823" y="14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1"/>
            <p:cNvSpPr/>
            <p:nvPr/>
          </p:nvSpPr>
          <p:spPr>
            <a:xfrm>
              <a:off x="7798478" y="2760057"/>
              <a:ext cx="235837" cy="610528"/>
            </a:xfrm>
            <a:custGeom>
              <a:avLst/>
              <a:gdLst/>
              <a:ahLst/>
              <a:cxnLst/>
              <a:rect l="l" t="t" r="r" b="b"/>
              <a:pathLst>
                <a:path w="4202" h="10878" extrusionOk="0">
                  <a:moveTo>
                    <a:pt x="348" y="303"/>
                  </a:moveTo>
                  <a:lnTo>
                    <a:pt x="2857" y="426"/>
                  </a:lnTo>
                  <a:lnTo>
                    <a:pt x="3204" y="5153"/>
                  </a:lnTo>
                  <a:lnTo>
                    <a:pt x="3888" y="10507"/>
                  </a:lnTo>
                  <a:cubicBezTo>
                    <a:pt x="3735" y="10553"/>
                    <a:pt x="3508" y="10599"/>
                    <a:pt x="3290" y="10599"/>
                  </a:cubicBezTo>
                  <a:cubicBezTo>
                    <a:pt x="3140" y="10599"/>
                    <a:pt x="2994" y="10577"/>
                    <a:pt x="2880" y="10518"/>
                  </a:cubicBezTo>
                  <a:cubicBezTo>
                    <a:pt x="2723" y="9913"/>
                    <a:pt x="1390" y="4996"/>
                    <a:pt x="1289" y="4671"/>
                  </a:cubicBezTo>
                  <a:cubicBezTo>
                    <a:pt x="1199" y="4425"/>
                    <a:pt x="651" y="1804"/>
                    <a:pt x="348" y="303"/>
                  </a:cubicBezTo>
                  <a:close/>
                  <a:moveTo>
                    <a:pt x="1" y="1"/>
                  </a:moveTo>
                  <a:lnTo>
                    <a:pt x="35" y="180"/>
                  </a:lnTo>
                  <a:cubicBezTo>
                    <a:pt x="68" y="348"/>
                    <a:pt x="908" y="4425"/>
                    <a:pt x="1020" y="4761"/>
                  </a:cubicBezTo>
                  <a:cubicBezTo>
                    <a:pt x="1132" y="5086"/>
                    <a:pt x="2611" y="10585"/>
                    <a:pt x="2633" y="10641"/>
                  </a:cubicBezTo>
                  <a:lnTo>
                    <a:pt x="2644" y="10686"/>
                  </a:lnTo>
                  <a:lnTo>
                    <a:pt x="2678" y="10719"/>
                  </a:lnTo>
                  <a:cubicBezTo>
                    <a:pt x="2842" y="10822"/>
                    <a:pt x="3034" y="10878"/>
                    <a:pt x="3238" y="10878"/>
                  </a:cubicBezTo>
                  <a:cubicBezTo>
                    <a:pt x="3256" y="10878"/>
                    <a:pt x="3275" y="10877"/>
                    <a:pt x="3294" y="10876"/>
                  </a:cubicBezTo>
                  <a:cubicBezTo>
                    <a:pt x="3563" y="10865"/>
                    <a:pt x="3832" y="10820"/>
                    <a:pt x="4089" y="10731"/>
                  </a:cubicBezTo>
                  <a:lnTo>
                    <a:pt x="4201" y="10686"/>
                  </a:lnTo>
                  <a:lnTo>
                    <a:pt x="3484" y="5119"/>
                  </a:lnTo>
                  <a:lnTo>
                    <a:pt x="3126" y="157"/>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1"/>
            <p:cNvSpPr/>
            <p:nvPr/>
          </p:nvSpPr>
          <p:spPr>
            <a:xfrm>
              <a:off x="7697902" y="2111308"/>
              <a:ext cx="511804" cy="700889"/>
            </a:xfrm>
            <a:custGeom>
              <a:avLst/>
              <a:gdLst/>
              <a:ahLst/>
              <a:cxnLst/>
              <a:rect l="l" t="t" r="r" b="b"/>
              <a:pathLst>
                <a:path w="9119" h="12488" extrusionOk="0">
                  <a:moveTo>
                    <a:pt x="7315" y="1"/>
                  </a:moveTo>
                  <a:lnTo>
                    <a:pt x="6564" y="393"/>
                  </a:lnTo>
                  <a:lnTo>
                    <a:pt x="7628" y="3215"/>
                  </a:lnTo>
                  <a:cubicBezTo>
                    <a:pt x="7628" y="3215"/>
                    <a:pt x="5971" y="5063"/>
                    <a:pt x="5859" y="5097"/>
                  </a:cubicBezTo>
                  <a:cubicBezTo>
                    <a:pt x="5691" y="5097"/>
                    <a:pt x="5534" y="5086"/>
                    <a:pt x="5366" y="5063"/>
                  </a:cubicBezTo>
                  <a:lnTo>
                    <a:pt x="3921" y="4873"/>
                  </a:lnTo>
                  <a:cubicBezTo>
                    <a:pt x="3921" y="4873"/>
                    <a:pt x="3914" y="4872"/>
                    <a:pt x="3902" y="4872"/>
                  </a:cubicBezTo>
                  <a:cubicBezTo>
                    <a:pt x="3725" y="4872"/>
                    <a:pt x="2379" y="4950"/>
                    <a:pt x="1491" y="7281"/>
                  </a:cubicBezTo>
                  <a:cubicBezTo>
                    <a:pt x="527" y="9779"/>
                    <a:pt x="1" y="11033"/>
                    <a:pt x="1" y="11033"/>
                  </a:cubicBezTo>
                  <a:cubicBezTo>
                    <a:pt x="1" y="11033"/>
                    <a:pt x="2065" y="12488"/>
                    <a:pt x="3385" y="12488"/>
                  </a:cubicBezTo>
                  <a:cubicBezTo>
                    <a:pt x="3474" y="12488"/>
                    <a:pt x="3560" y="12481"/>
                    <a:pt x="3641" y="12467"/>
                  </a:cubicBezTo>
                  <a:lnTo>
                    <a:pt x="4929" y="12243"/>
                  </a:lnTo>
                  <a:cubicBezTo>
                    <a:pt x="4929" y="12243"/>
                    <a:pt x="6105" y="7225"/>
                    <a:pt x="6385" y="7023"/>
                  </a:cubicBezTo>
                  <a:cubicBezTo>
                    <a:pt x="6665" y="6833"/>
                    <a:pt x="9118" y="3663"/>
                    <a:pt x="9118" y="3450"/>
                  </a:cubicBezTo>
                  <a:cubicBezTo>
                    <a:pt x="9118" y="3249"/>
                    <a:pt x="7315" y="1"/>
                    <a:pt x="7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1"/>
            <p:cNvSpPr/>
            <p:nvPr/>
          </p:nvSpPr>
          <p:spPr>
            <a:xfrm>
              <a:off x="7710474" y="2123262"/>
              <a:ext cx="523085" cy="701506"/>
            </a:xfrm>
            <a:custGeom>
              <a:avLst/>
              <a:gdLst/>
              <a:ahLst/>
              <a:cxnLst/>
              <a:rect l="l" t="t" r="r" b="b"/>
              <a:pathLst>
                <a:path w="9320" h="12499" extrusionOk="0">
                  <a:moveTo>
                    <a:pt x="7483" y="0"/>
                  </a:moveTo>
                  <a:lnTo>
                    <a:pt x="6710" y="392"/>
                  </a:lnTo>
                  <a:lnTo>
                    <a:pt x="7797" y="3226"/>
                  </a:lnTo>
                  <a:cubicBezTo>
                    <a:pt x="7797" y="3226"/>
                    <a:pt x="6105" y="5074"/>
                    <a:pt x="5993" y="5097"/>
                  </a:cubicBezTo>
                  <a:cubicBezTo>
                    <a:pt x="5951" y="5099"/>
                    <a:pt x="5909" y="5101"/>
                    <a:pt x="5867" y="5101"/>
                  </a:cubicBezTo>
                  <a:cubicBezTo>
                    <a:pt x="5741" y="5101"/>
                    <a:pt x="5615" y="5088"/>
                    <a:pt x="5489" y="5063"/>
                  </a:cubicBezTo>
                  <a:lnTo>
                    <a:pt x="4011" y="4873"/>
                  </a:lnTo>
                  <a:cubicBezTo>
                    <a:pt x="4011" y="4873"/>
                    <a:pt x="4005" y="4872"/>
                    <a:pt x="3995" y="4872"/>
                  </a:cubicBezTo>
                  <a:cubicBezTo>
                    <a:pt x="3834" y="4872"/>
                    <a:pt x="2441" y="4942"/>
                    <a:pt x="1524" y="7292"/>
                  </a:cubicBezTo>
                  <a:cubicBezTo>
                    <a:pt x="550" y="9778"/>
                    <a:pt x="1" y="11044"/>
                    <a:pt x="1" y="11044"/>
                  </a:cubicBezTo>
                  <a:cubicBezTo>
                    <a:pt x="1" y="11044"/>
                    <a:pt x="2114" y="12499"/>
                    <a:pt x="3468" y="12499"/>
                  </a:cubicBezTo>
                  <a:cubicBezTo>
                    <a:pt x="3559" y="12499"/>
                    <a:pt x="3647" y="12492"/>
                    <a:pt x="3731" y="12478"/>
                  </a:cubicBezTo>
                  <a:lnTo>
                    <a:pt x="5052" y="12243"/>
                  </a:lnTo>
                  <a:cubicBezTo>
                    <a:pt x="5052" y="12243"/>
                    <a:pt x="6251" y="7236"/>
                    <a:pt x="6542" y="7034"/>
                  </a:cubicBezTo>
                  <a:cubicBezTo>
                    <a:pt x="6822" y="6844"/>
                    <a:pt x="9320" y="3663"/>
                    <a:pt x="9320" y="3461"/>
                  </a:cubicBezTo>
                  <a:cubicBezTo>
                    <a:pt x="9320" y="3249"/>
                    <a:pt x="7483" y="0"/>
                    <a:pt x="7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1"/>
            <p:cNvSpPr/>
            <p:nvPr/>
          </p:nvSpPr>
          <p:spPr>
            <a:xfrm>
              <a:off x="7688473" y="2100644"/>
              <a:ext cx="528136" cy="719186"/>
            </a:xfrm>
            <a:custGeom>
              <a:avLst/>
              <a:gdLst/>
              <a:ahLst/>
              <a:cxnLst/>
              <a:rect l="l" t="t" r="r" b="b"/>
              <a:pathLst>
                <a:path w="9410" h="12814" extrusionOk="0">
                  <a:moveTo>
                    <a:pt x="7427" y="370"/>
                  </a:moveTo>
                  <a:cubicBezTo>
                    <a:pt x="8077" y="1568"/>
                    <a:pt x="9062" y="3394"/>
                    <a:pt x="9129" y="3629"/>
                  </a:cubicBezTo>
                  <a:cubicBezTo>
                    <a:pt x="8984" y="3988"/>
                    <a:pt x="6732" y="6922"/>
                    <a:pt x="6475" y="7101"/>
                  </a:cubicBezTo>
                  <a:cubicBezTo>
                    <a:pt x="6184" y="7303"/>
                    <a:pt x="5355" y="10742"/>
                    <a:pt x="4985" y="12310"/>
                  </a:cubicBezTo>
                  <a:lnTo>
                    <a:pt x="3787" y="12522"/>
                  </a:lnTo>
                  <a:cubicBezTo>
                    <a:pt x="3714" y="12534"/>
                    <a:pt x="3638" y="12540"/>
                    <a:pt x="3559" y="12540"/>
                  </a:cubicBezTo>
                  <a:cubicBezTo>
                    <a:pt x="2459" y="12540"/>
                    <a:pt x="755" y="11450"/>
                    <a:pt x="337" y="11178"/>
                  </a:cubicBezTo>
                  <a:lnTo>
                    <a:pt x="348" y="11178"/>
                  </a:lnTo>
                  <a:cubicBezTo>
                    <a:pt x="494" y="10820"/>
                    <a:pt x="998" y="9588"/>
                    <a:pt x="1782" y="7527"/>
                  </a:cubicBezTo>
                  <a:cubicBezTo>
                    <a:pt x="2667" y="5220"/>
                    <a:pt x="3977" y="5197"/>
                    <a:pt x="4078" y="5197"/>
                  </a:cubicBezTo>
                  <a:lnTo>
                    <a:pt x="5512" y="5388"/>
                  </a:lnTo>
                  <a:cubicBezTo>
                    <a:pt x="5646" y="5413"/>
                    <a:pt x="5780" y="5425"/>
                    <a:pt x="5920" y="5425"/>
                  </a:cubicBezTo>
                  <a:cubicBezTo>
                    <a:pt x="5966" y="5425"/>
                    <a:pt x="6013" y="5424"/>
                    <a:pt x="6060" y="5421"/>
                  </a:cubicBezTo>
                  <a:cubicBezTo>
                    <a:pt x="6105" y="5410"/>
                    <a:pt x="6217" y="5388"/>
                    <a:pt x="7897" y="3506"/>
                  </a:cubicBezTo>
                  <a:lnTo>
                    <a:pt x="7953" y="3439"/>
                  </a:lnTo>
                  <a:lnTo>
                    <a:pt x="6900" y="650"/>
                  </a:lnTo>
                  <a:lnTo>
                    <a:pt x="7427" y="370"/>
                  </a:lnTo>
                  <a:close/>
                  <a:moveTo>
                    <a:pt x="7539" y="0"/>
                  </a:moveTo>
                  <a:lnTo>
                    <a:pt x="6542" y="515"/>
                  </a:lnTo>
                  <a:lnTo>
                    <a:pt x="7628" y="3383"/>
                  </a:lnTo>
                  <a:cubicBezTo>
                    <a:pt x="6912" y="4167"/>
                    <a:pt x="6128" y="5029"/>
                    <a:pt x="5971" y="5152"/>
                  </a:cubicBezTo>
                  <a:cubicBezTo>
                    <a:pt x="5825" y="5152"/>
                    <a:pt x="5691" y="5141"/>
                    <a:pt x="5545" y="5108"/>
                  </a:cubicBezTo>
                  <a:lnTo>
                    <a:pt x="4100" y="4917"/>
                  </a:lnTo>
                  <a:lnTo>
                    <a:pt x="4089" y="4917"/>
                  </a:lnTo>
                  <a:cubicBezTo>
                    <a:pt x="4087" y="4917"/>
                    <a:pt x="4082" y="4917"/>
                    <a:pt x="4074" y="4917"/>
                  </a:cubicBezTo>
                  <a:cubicBezTo>
                    <a:pt x="3906" y="4917"/>
                    <a:pt x="2458" y="4969"/>
                    <a:pt x="1524" y="7426"/>
                  </a:cubicBezTo>
                  <a:cubicBezTo>
                    <a:pt x="583" y="9890"/>
                    <a:pt x="34" y="11156"/>
                    <a:pt x="34" y="11178"/>
                  </a:cubicBezTo>
                  <a:lnTo>
                    <a:pt x="1" y="11279"/>
                  </a:lnTo>
                  <a:lnTo>
                    <a:pt x="90" y="11346"/>
                  </a:lnTo>
                  <a:cubicBezTo>
                    <a:pt x="180" y="11402"/>
                    <a:pt x="2207" y="12814"/>
                    <a:pt x="3563" y="12814"/>
                  </a:cubicBezTo>
                  <a:cubicBezTo>
                    <a:pt x="3652" y="12814"/>
                    <a:pt x="3742" y="12814"/>
                    <a:pt x="3831" y="12791"/>
                  </a:cubicBezTo>
                  <a:lnTo>
                    <a:pt x="5209" y="12556"/>
                  </a:lnTo>
                  <a:lnTo>
                    <a:pt x="5232" y="12466"/>
                  </a:lnTo>
                  <a:cubicBezTo>
                    <a:pt x="5780" y="10137"/>
                    <a:pt x="6464" y="7538"/>
                    <a:pt x="6632" y="7337"/>
                  </a:cubicBezTo>
                  <a:cubicBezTo>
                    <a:pt x="6811" y="7202"/>
                    <a:pt x="9409" y="3965"/>
                    <a:pt x="9409" y="3640"/>
                  </a:cubicBezTo>
                  <a:cubicBezTo>
                    <a:pt x="9409" y="3428"/>
                    <a:pt x="8278" y="1344"/>
                    <a:pt x="7606" y="123"/>
                  </a:cubicBezTo>
                  <a:lnTo>
                    <a:pt x="75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1"/>
            <p:cNvSpPr/>
            <p:nvPr/>
          </p:nvSpPr>
          <p:spPr>
            <a:xfrm>
              <a:off x="7917968" y="2304939"/>
              <a:ext cx="96816" cy="109949"/>
            </a:xfrm>
            <a:custGeom>
              <a:avLst/>
              <a:gdLst/>
              <a:ahLst/>
              <a:cxnLst/>
              <a:rect l="l" t="t" r="r" b="b"/>
              <a:pathLst>
                <a:path w="1725" h="1959" extrusionOk="0">
                  <a:moveTo>
                    <a:pt x="515" y="0"/>
                  </a:moveTo>
                  <a:lnTo>
                    <a:pt x="0" y="1423"/>
                  </a:lnTo>
                  <a:cubicBezTo>
                    <a:pt x="0" y="1423"/>
                    <a:pt x="428" y="1958"/>
                    <a:pt x="944" y="1958"/>
                  </a:cubicBezTo>
                  <a:cubicBezTo>
                    <a:pt x="1095" y="1958"/>
                    <a:pt x="1254" y="1912"/>
                    <a:pt x="1411" y="1792"/>
                  </a:cubicBezTo>
                  <a:lnTo>
                    <a:pt x="17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1"/>
            <p:cNvSpPr/>
            <p:nvPr/>
          </p:nvSpPr>
          <p:spPr>
            <a:xfrm>
              <a:off x="7909156" y="2297362"/>
              <a:ext cx="115056" cy="125159"/>
            </a:xfrm>
            <a:custGeom>
              <a:avLst/>
              <a:gdLst/>
              <a:ahLst/>
              <a:cxnLst/>
              <a:rect l="l" t="t" r="r" b="b"/>
              <a:pathLst>
                <a:path w="2050" h="2230" extrusionOk="0">
                  <a:moveTo>
                    <a:pt x="1703" y="292"/>
                  </a:moveTo>
                  <a:lnTo>
                    <a:pt x="1434" y="1860"/>
                  </a:lnTo>
                  <a:cubicBezTo>
                    <a:pt x="1322" y="1932"/>
                    <a:pt x="1209" y="1961"/>
                    <a:pt x="1100" y="1961"/>
                  </a:cubicBezTo>
                  <a:cubicBezTo>
                    <a:pt x="748" y="1961"/>
                    <a:pt x="433" y="1664"/>
                    <a:pt x="314" y="1535"/>
                  </a:cubicBezTo>
                  <a:lnTo>
                    <a:pt x="762" y="292"/>
                  </a:lnTo>
                  <a:close/>
                  <a:moveTo>
                    <a:pt x="572" y="1"/>
                  </a:moveTo>
                  <a:lnTo>
                    <a:pt x="0" y="1580"/>
                  </a:lnTo>
                  <a:lnTo>
                    <a:pt x="45" y="1636"/>
                  </a:lnTo>
                  <a:cubicBezTo>
                    <a:pt x="247" y="1894"/>
                    <a:pt x="661" y="2230"/>
                    <a:pt x="1109" y="2230"/>
                  </a:cubicBezTo>
                  <a:cubicBezTo>
                    <a:pt x="1311" y="2230"/>
                    <a:pt x="1501" y="2163"/>
                    <a:pt x="1647" y="2039"/>
                  </a:cubicBezTo>
                  <a:lnTo>
                    <a:pt x="1692" y="2006"/>
                  </a:lnTo>
                  <a:lnTo>
                    <a:pt x="2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1"/>
            <p:cNvSpPr/>
            <p:nvPr/>
          </p:nvSpPr>
          <p:spPr>
            <a:xfrm>
              <a:off x="7893441" y="2186515"/>
              <a:ext cx="152155" cy="145083"/>
            </a:xfrm>
            <a:custGeom>
              <a:avLst/>
              <a:gdLst/>
              <a:ahLst/>
              <a:cxnLst/>
              <a:rect l="l" t="t" r="r" b="b"/>
              <a:pathLst>
                <a:path w="2711" h="2585" extrusionOk="0">
                  <a:moveTo>
                    <a:pt x="1301" y="1"/>
                  </a:moveTo>
                  <a:cubicBezTo>
                    <a:pt x="638" y="1"/>
                    <a:pt x="0" y="514"/>
                    <a:pt x="0" y="1293"/>
                  </a:cubicBezTo>
                  <a:cubicBezTo>
                    <a:pt x="0" y="2071"/>
                    <a:pt x="638" y="2585"/>
                    <a:pt x="1301" y="2585"/>
                  </a:cubicBezTo>
                  <a:cubicBezTo>
                    <a:pt x="1620" y="2585"/>
                    <a:pt x="1945" y="2466"/>
                    <a:pt x="2207" y="2200"/>
                  </a:cubicBezTo>
                  <a:cubicBezTo>
                    <a:pt x="2711" y="1696"/>
                    <a:pt x="2711" y="890"/>
                    <a:pt x="2207" y="386"/>
                  </a:cubicBezTo>
                  <a:cubicBezTo>
                    <a:pt x="1945" y="120"/>
                    <a:pt x="1620" y="1"/>
                    <a:pt x="1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1"/>
            <p:cNvSpPr/>
            <p:nvPr/>
          </p:nvSpPr>
          <p:spPr>
            <a:xfrm>
              <a:off x="7854434" y="2178321"/>
              <a:ext cx="221806" cy="160630"/>
            </a:xfrm>
            <a:custGeom>
              <a:avLst/>
              <a:gdLst/>
              <a:ahLst/>
              <a:cxnLst/>
              <a:rect l="l" t="t" r="r" b="b"/>
              <a:pathLst>
                <a:path w="3952" h="2862" extrusionOk="0">
                  <a:moveTo>
                    <a:pt x="1995" y="285"/>
                  </a:moveTo>
                  <a:cubicBezTo>
                    <a:pt x="3014" y="285"/>
                    <a:pt x="3529" y="1528"/>
                    <a:pt x="2801" y="2245"/>
                  </a:cubicBezTo>
                  <a:cubicBezTo>
                    <a:pt x="2575" y="2475"/>
                    <a:pt x="2285" y="2583"/>
                    <a:pt x="1997" y="2583"/>
                  </a:cubicBezTo>
                  <a:cubicBezTo>
                    <a:pt x="1556" y="2583"/>
                    <a:pt x="1120" y="2330"/>
                    <a:pt x="930" y="1876"/>
                  </a:cubicBezTo>
                  <a:cubicBezTo>
                    <a:pt x="617" y="1125"/>
                    <a:pt x="1177" y="285"/>
                    <a:pt x="1995" y="285"/>
                  </a:cubicBezTo>
                  <a:close/>
                  <a:moveTo>
                    <a:pt x="2010" y="1"/>
                  </a:moveTo>
                  <a:cubicBezTo>
                    <a:pt x="1829" y="1"/>
                    <a:pt x="1639" y="37"/>
                    <a:pt x="1446" y="117"/>
                  </a:cubicBezTo>
                  <a:cubicBezTo>
                    <a:pt x="1" y="722"/>
                    <a:pt x="426" y="2861"/>
                    <a:pt x="1995" y="2861"/>
                  </a:cubicBezTo>
                  <a:cubicBezTo>
                    <a:pt x="2375" y="2861"/>
                    <a:pt x="2734" y="2716"/>
                    <a:pt x="3003" y="2447"/>
                  </a:cubicBezTo>
                  <a:cubicBezTo>
                    <a:pt x="3952" y="1488"/>
                    <a:pt x="3167" y="1"/>
                    <a:pt x="20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1"/>
            <p:cNvSpPr/>
            <p:nvPr/>
          </p:nvSpPr>
          <p:spPr>
            <a:xfrm>
              <a:off x="7886538" y="2172260"/>
              <a:ext cx="142109" cy="64319"/>
            </a:xfrm>
            <a:custGeom>
              <a:avLst/>
              <a:gdLst/>
              <a:ahLst/>
              <a:cxnLst/>
              <a:rect l="l" t="t" r="r" b="b"/>
              <a:pathLst>
                <a:path w="2532" h="1146" extrusionOk="0">
                  <a:moveTo>
                    <a:pt x="1248" y="0"/>
                  </a:moveTo>
                  <a:cubicBezTo>
                    <a:pt x="1227" y="0"/>
                    <a:pt x="1207" y="0"/>
                    <a:pt x="1187" y="1"/>
                  </a:cubicBezTo>
                  <a:cubicBezTo>
                    <a:pt x="638" y="23"/>
                    <a:pt x="0" y="304"/>
                    <a:pt x="11" y="584"/>
                  </a:cubicBezTo>
                  <a:cubicBezTo>
                    <a:pt x="20" y="850"/>
                    <a:pt x="668" y="1146"/>
                    <a:pt x="1333" y="1146"/>
                  </a:cubicBezTo>
                  <a:cubicBezTo>
                    <a:pt x="1480" y="1146"/>
                    <a:pt x="1628" y="1131"/>
                    <a:pt x="1770" y="1099"/>
                  </a:cubicBezTo>
                  <a:cubicBezTo>
                    <a:pt x="2016" y="1043"/>
                    <a:pt x="2509" y="875"/>
                    <a:pt x="2520" y="628"/>
                  </a:cubicBezTo>
                  <a:cubicBezTo>
                    <a:pt x="2531" y="335"/>
                    <a:pt x="1879" y="0"/>
                    <a:pt x="1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1"/>
            <p:cNvSpPr/>
            <p:nvPr/>
          </p:nvSpPr>
          <p:spPr>
            <a:xfrm>
              <a:off x="8017253" y="2244605"/>
              <a:ext cx="44058" cy="44058"/>
            </a:xfrm>
            <a:custGeom>
              <a:avLst/>
              <a:gdLst/>
              <a:ahLst/>
              <a:cxnLst/>
              <a:rect l="l" t="t" r="r" b="b"/>
              <a:pathLst>
                <a:path w="785" h="785" extrusionOk="0">
                  <a:moveTo>
                    <a:pt x="393" y="0"/>
                  </a:moveTo>
                  <a:cubicBezTo>
                    <a:pt x="169" y="0"/>
                    <a:pt x="1" y="179"/>
                    <a:pt x="1" y="392"/>
                  </a:cubicBezTo>
                  <a:cubicBezTo>
                    <a:pt x="1" y="616"/>
                    <a:pt x="169" y="784"/>
                    <a:pt x="393" y="784"/>
                  </a:cubicBezTo>
                  <a:cubicBezTo>
                    <a:pt x="606" y="784"/>
                    <a:pt x="785" y="616"/>
                    <a:pt x="785" y="392"/>
                  </a:cubicBezTo>
                  <a:cubicBezTo>
                    <a:pt x="785" y="179"/>
                    <a:pt x="606" y="0"/>
                    <a:pt x="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1"/>
            <p:cNvSpPr/>
            <p:nvPr/>
          </p:nvSpPr>
          <p:spPr>
            <a:xfrm>
              <a:off x="7924254" y="2245222"/>
              <a:ext cx="15098" cy="12797"/>
            </a:xfrm>
            <a:custGeom>
              <a:avLst/>
              <a:gdLst/>
              <a:ahLst/>
              <a:cxnLst/>
              <a:rect l="l" t="t" r="r" b="b"/>
              <a:pathLst>
                <a:path w="269" h="228" extrusionOk="0">
                  <a:moveTo>
                    <a:pt x="157" y="0"/>
                  </a:moveTo>
                  <a:cubicBezTo>
                    <a:pt x="56" y="0"/>
                    <a:pt x="0" y="124"/>
                    <a:pt x="78" y="191"/>
                  </a:cubicBezTo>
                  <a:cubicBezTo>
                    <a:pt x="100" y="216"/>
                    <a:pt x="129" y="228"/>
                    <a:pt x="156" y="228"/>
                  </a:cubicBezTo>
                  <a:cubicBezTo>
                    <a:pt x="213" y="228"/>
                    <a:pt x="269" y="180"/>
                    <a:pt x="269" y="112"/>
                  </a:cubicBezTo>
                  <a:cubicBezTo>
                    <a:pt x="269" y="56"/>
                    <a:pt x="22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1"/>
            <p:cNvSpPr/>
            <p:nvPr/>
          </p:nvSpPr>
          <p:spPr>
            <a:xfrm>
              <a:off x="7972634" y="2248365"/>
              <a:ext cx="15154" cy="13133"/>
            </a:xfrm>
            <a:custGeom>
              <a:avLst/>
              <a:gdLst/>
              <a:ahLst/>
              <a:cxnLst/>
              <a:rect l="l" t="t" r="r" b="b"/>
              <a:pathLst>
                <a:path w="270" h="234" extrusionOk="0">
                  <a:moveTo>
                    <a:pt x="157" y="0"/>
                  </a:moveTo>
                  <a:cubicBezTo>
                    <a:pt x="57" y="0"/>
                    <a:pt x="1" y="124"/>
                    <a:pt x="79" y="202"/>
                  </a:cubicBezTo>
                  <a:cubicBezTo>
                    <a:pt x="101" y="224"/>
                    <a:pt x="129" y="234"/>
                    <a:pt x="156" y="234"/>
                  </a:cubicBezTo>
                  <a:cubicBezTo>
                    <a:pt x="213" y="234"/>
                    <a:pt x="269" y="191"/>
                    <a:pt x="269" y="124"/>
                  </a:cubicBezTo>
                  <a:cubicBezTo>
                    <a:pt x="269" y="56"/>
                    <a:pt x="213"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1"/>
            <p:cNvSpPr/>
            <p:nvPr/>
          </p:nvSpPr>
          <p:spPr>
            <a:xfrm>
              <a:off x="7938678" y="2257121"/>
              <a:ext cx="21103" cy="30869"/>
            </a:xfrm>
            <a:custGeom>
              <a:avLst/>
              <a:gdLst/>
              <a:ahLst/>
              <a:cxnLst/>
              <a:rect l="l" t="t" r="r" b="b"/>
              <a:pathLst>
                <a:path w="376" h="550" extrusionOk="0">
                  <a:moveTo>
                    <a:pt x="228" y="0"/>
                  </a:moveTo>
                  <a:cubicBezTo>
                    <a:pt x="205" y="0"/>
                    <a:pt x="183" y="10"/>
                    <a:pt x="169" y="24"/>
                  </a:cubicBezTo>
                  <a:cubicBezTo>
                    <a:pt x="113" y="113"/>
                    <a:pt x="57" y="192"/>
                    <a:pt x="12" y="281"/>
                  </a:cubicBezTo>
                  <a:cubicBezTo>
                    <a:pt x="12" y="292"/>
                    <a:pt x="1" y="304"/>
                    <a:pt x="1" y="326"/>
                  </a:cubicBezTo>
                  <a:cubicBezTo>
                    <a:pt x="1" y="382"/>
                    <a:pt x="23" y="438"/>
                    <a:pt x="68" y="460"/>
                  </a:cubicBezTo>
                  <a:cubicBezTo>
                    <a:pt x="124" y="494"/>
                    <a:pt x="191" y="528"/>
                    <a:pt x="258" y="550"/>
                  </a:cubicBezTo>
                  <a:lnTo>
                    <a:pt x="281" y="550"/>
                  </a:lnTo>
                  <a:lnTo>
                    <a:pt x="270" y="539"/>
                  </a:lnTo>
                  <a:lnTo>
                    <a:pt x="270" y="539"/>
                  </a:lnTo>
                  <a:cubicBezTo>
                    <a:pt x="276" y="540"/>
                    <a:pt x="282" y="541"/>
                    <a:pt x="288" y="541"/>
                  </a:cubicBezTo>
                  <a:cubicBezTo>
                    <a:pt x="362" y="541"/>
                    <a:pt x="375" y="415"/>
                    <a:pt x="292" y="404"/>
                  </a:cubicBezTo>
                  <a:cubicBezTo>
                    <a:pt x="236" y="393"/>
                    <a:pt x="191" y="371"/>
                    <a:pt x="146" y="337"/>
                  </a:cubicBezTo>
                  <a:cubicBezTo>
                    <a:pt x="180" y="259"/>
                    <a:pt x="225" y="180"/>
                    <a:pt x="281" y="113"/>
                  </a:cubicBezTo>
                  <a:cubicBezTo>
                    <a:pt x="303" y="80"/>
                    <a:pt x="292" y="35"/>
                    <a:pt x="270" y="12"/>
                  </a:cubicBezTo>
                  <a:cubicBezTo>
                    <a:pt x="257" y="4"/>
                    <a:pt x="242" y="0"/>
                    <a:pt x="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1"/>
            <p:cNvSpPr/>
            <p:nvPr/>
          </p:nvSpPr>
          <p:spPr>
            <a:xfrm>
              <a:off x="8010967" y="2201781"/>
              <a:ext cx="46584" cy="60447"/>
            </a:xfrm>
            <a:custGeom>
              <a:avLst/>
              <a:gdLst/>
              <a:ahLst/>
              <a:cxnLst/>
              <a:rect l="l" t="t" r="r" b="b"/>
              <a:pathLst>
                <a:path w="830" h="1077" extrusionOk="0">
                  <a:moveTo>
                    <a:pt x="214" y="0"/>
                  </a:moveTo>
                  <a:cubicBezTo>
                    <a:pt x="193" y="0"/>
                    <a:pt x="174" y="4"/>
                    <a:pt x="158" y="13"/>
                  </a:cubicBezTo>
                  <a:cubicBezTo>
                    <a:pt x="1" y="91"/>
                    <a:pt x="1" y="528"/>
                    <a:pt x="202" y="1077"/>
                  </a:cubicBezTo>
                  <a:lnTo>
                    <a:pt x="830" y="483"/>
                  </a:lnTo>
                  <a:cubicBezTo>
                    <a:pt x="604" y="199"/>
                    <a:pt x="361" y="0"/>
                    <a:pt x="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1"/>
            <p:cNvSpPr/>
            <p:nvPr/>
          </p:nvSpPr>
          <p:spPr>
            <a:xfrm>
              <a:off x="7961296" y="2289168"/>
              <a:ext cx="21440" cy="13302"/>
            </a:xfrm>
            <a:custGeom>
              <a:avLst/>
              <a:gdLst/>
              <a:ahLst/>
              <a:cxnLst/>
              <a:rect l="l" t="t" r="r" b="b"/>
              <a:pathLst>
                <a:path w="382" h="237" extrusionOk="0">
                  <a:moveTo>
                    <a:pt x="297" y="1"/>
                  </a:moveTo>
                  <a:cubicBezTo>
                    <a:pt x="284" y="1"/>
                    <a:pt x="270" y="5"/>
                    <a:pt x="259" y="13"/>
                  </a:cubicBezTo>
                  <a:cubicBezTo>
                    <a:pt x="225" y="35"/>
                    <a:pt x="191" y="46"/>
                    <a:pt x="158" y="69"/>
                  </a:cubicBezTo>
                  <a:cubicBezTo>
                    <a:pt x="124" y="80"/>
                    <a:pt x="91" y="91"/>
                    <a:pt x="68" y="102"/>
                  </a:cubicBezTo>
                  <a:cubicBezTo>
                    <a:pt x="23" y="113"/>
                    <a:pt x="1" y="147"/>
                    <a:pt x="12" y="181"/>
                  </a:cubicBezTo>
                  <a:cubicBezTo>
                    <a:pt x="23" y="225"/>
                    <a:pt x="68" y="237"/>
                    <a:pt x="102" y="237"/>
                  </a:cubicBezTo>
                  <a:cubicBezTo>
                    <a:pt x="180" y="214"/>
                    <a:pt x="259" y="181"/>
                    <a:pt x="337" y="136"/>
                  </a:cubicBezTo>
                  <a:cubicBezTo>
                    <a:pt x="371" y="113"/>
                    <a:pt x="382" y="69"/>
                    <a:pt x="359" y="35"/>
                  </a:cubicBezTo>
                  <a:cubicBezTo>
                    <a:pt x="345" y="13"/>
                    <a:pt x="321" y="1"/>
                    <a:pt x="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1"/>
            <p:cNvSpPr/>
            <p:nvPr/>
          </p:nvSpPr>
          <p:spPr>
            <a:xfrm>
              <a:off x="7972016" y="2266157"/>
              <a:ext cx="25200" cy="12404"/>
            </a:xfrm>
            <a:custGeom>
              <a:avLst/>
              <a:gdLst/>
              <a:ahLst/>
              <a:cxnLst/>
              <a:rect l="l" t="t" r="r" b="b"/>
              <a:pathLst>
                <a:path w="449" h="221" extrusionOk="0">
                  <a:moveTo>
                    <a:pt x="220" y="0"/>
                  </a:moveTo>
                  <a:cubicBezTo>
                    <a:pt x="102" y="0"/>
                    <a:pt x="0" y="64"/>
                    <a:pt x="0" y="120"/>
                  </a:cubicBezTo>
                  <a:cubicBezTo>
                    <a:pt x="0" y="176"/>
                    <a:pt x="135" y="210"/>
                    <a:pt x="224" y="221"/>
                  </a:cubicBezTo>
                  <a:cubicBezTo>
                    <a:pt x="314" y="221"/>
                    <a:pt x="437" y="176"/>
                    <a:pt x="448" y="131"/>
                  </a:cubicBezTo>
                  <a:cubicBezTo>
                    <a:pt x="448" y="87"/>
                    <a:pt x="359" y="31"/>
                    <a:pt x="292" y="8"/>
                  </a:cubicBezTo>
                  <a:cubicBezTo>
                    <a:pt x="268" y="3"/>
                    <a:pt x="244" y="0"/>
                    <a:pt x="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1"/>
            <p:cNvSpPr/>
            <p:nvPr/>
          </p:nvSpPr>
          <p:spPr>
            <a:xfrm>
              <a:off x="7910391" y="2260264"/>
              <a:ext cx="25200" cy="12123"/>
            </a:xfrm>
            <a:custGeom>
              <a:avLst/>
              <a:gdLst/>
              <a:ahLst/>
              <a:cxnLst/>
              <a:rect l="l" t="t" r="r" b="b"/>
              <a:pathLst>
                <a:path w="449" h="216" extrusionOk="0">
                  <a:moveTo>
                    <a:pt x="210" y="0"/>
                  </a:moveTo>
                  <a:cubicBezTo>
                    <a:pt x="96" y="0"/>
                    <a:pt x="1" y="68"/>
                    <a:pt x="1" y="113"/>
                  </a:cubicBezTo>
                  <a:cubicBezTo>
                    <a:pt x="12" y="169"/>
                    <a:pt x="124" y="214"/>
                    <a:pt x="225" y="214"/>
                  </a:cubicBezTo>
                  <a:cubicBezTo>
                    <a:pt x="234" y="215"/>
                    <a:pt x="244" y="216"/>
                    <a:pt x="254" y="216"/>
                  </a:cubicBezTo>
                  <a:cubicBezTo>
                    <a:pt x="339" y="216"/>
                    <a:pt x="439" y="176"/>
                    <a:pt x="449" y="136"/>
                  </a:cubicBezTo>
                  <a:cubicBezTo>
                    <a:pt x="449" y="80"/>
                    <a:pt x="359" y="24"/>
                    <a:pt x="292" y="12"/>
                  </a:cubicBezTo>
                  <a:cubicBezTo>
                    <a:pt x="264" y="4"/>
                    <a:pt x="237" y="0"/>
                    <a:pt x="2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6" name="Google Shape;2896;p41"/>
          <p:cNvSpPr txBox="1">
            <a:spLocks noGrp="1"/>
          </p:cNvSpPr>
          <p:nvPr>
            <p:ph type="title"/>
          </p:nvPr>
        </p:nvSpPr>
        <p:spPr>
          <a:xfrm>
            <a:off x="720000" y="45187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800"/>
              </a:spcAft>
              <a:buNone/>
            </a:pPr>
            <a:r>
              <a:rPr lang="en" dirty="0" smtClean="0"/>
              <a:t>Conclusion</a:t>
            </a:r>
            <a:endParaRPr dirty="0"/>
          </a:p>
        </p:txBody>
      </p:sp>
      <p:sp>
        <p:nvSpPr>
          <p:cNvPr id="2898" name="Google Shape;2898;p41"/>
          <p:cNvSpPr txBox="1"/>
          <p:nvPr/>
        </p:nvSpPr>
        <p:spPr>
          <a:xfrm>
            <a:off x="107504" y="1131590"/>
            <a:ext cx="2664296" cy="1584176"/>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p>
            <a:pPr lvl="0">
              <a:buSzPts val="1100"/>
            </a:pPr>
            <a:r>
              <a:rPr lang="en-US" dirty="0" smtClean="0">
                <a:solidFill>
                  <a:schemeClr val="accent4"/>
                </a:solidFill>
                <a:latin typeface="Poppins ExtraBold"/>
                <a:ea typeface="Poppins ExtraBold"/>
                <a:cs typeface="Poppins ExtraBold"/>
                <a:sym typeface="Poppins ExtraBold"/>
              </a:rPr>
              <a:t>For the first time, a grouping of ceramic material from the archaeological complex of </a:t>
            </a:r>
            <a:r>
              <a:rPr lang="en-US" dirty="0" err="1" smtClean="0">
                <a:solidFill>
                  <a:schemeClr val="accent4"/>
                </a:solidFill>
                <a:latin typeface="Poppins ExtraBold"/>
                <a:ea typeface="Poppins ExtraBold"/>
                <a:cs typeface="Poppins ExtraBold"/>
                <a:sym typeface="Poppins ExtraBold"/>
              </a:rPr>
              <a:t>Dobruja</a:t>
            </a:r>
            <a:r>
              <a:rPr lang="en-US" dirty="0" smtClean="0">
                <a:solidFill>
                  <a:schemeClr val="accent4"/>
                </a:solidFill>
                <a:latin typeface="Poppins ExtraBold"/>
                <a:ea typeface="Poppins ExtraBold"/>
                <a:cs typeface="Poppins ExtraBold"/>
                <a:sym typeface="Poppins ExtraBold"/>
              </a:rPr>
              <a:t> (Romania) was carried out based on neutron tomography and diffraction data</a:t>
            </a:r>
            <a:endParaRPr dirty="0">
              <a:solidFill>
                <a:schemeClr val="accent4"/>
              </a:solidFill>
              <a:latin typeface="Poppins ExtraBold"/>
              <a:ea typeface="Poppins ExtraBold"/>
              <a:cs typeface="Poppins ExtraBold"/>
              <a:sym typeface="Poppins ExtraBold"/>
            </a:endParaRPr>
          </a:p>
        </p:txBody>
      </p:sp>
      <p:sp>
        <p:nvSpPr>
          <p:cNvPr id="2911" name="Google Shape;2911;p41"/>
          <p:cNvSpPr txBox="1"/>
          <p:nvPr/>
        </p:nvSpPr>
        <p:spPr>
          <a:xfrm>
            <a:off x="6588224" y="3291830"/>
            <a:ext cx="2160240" cy="1296144"/>
          </a:xfrm>
          <a:prstGeom prst="rect">
            <a:avLst/>
          </a:prstGeom>
          <a:noFill/>
          <a:ln>
            <a:noFill/>
          </a:ln>
        </p:spPr>
        <p:txBody>
          <a:bodyPr spcFirstLastPara="1" wrap="square" lIns="91425" tIns="91425" rIns="91425" bIns="91425" anchor="t" anchorCtr="0">
            <a:noAutofit/>
          </a:bodyPr>
          <a:lstStyle/>
          <a:p>
            <a:pPr lvl="0" algn="just">
              <a:lnSpc>
                <a:spcPct val="115000"/>
              </a:lnSpc>
            </a:pPr>
            <a:r>
              <a:rPr lang="en-US" dirty="0" smtClean="0">
                <a:solidFill>
                  <a:schemeClr val="lt2"/>
                </a:solidFill>
                <a:latin typeface="Poppins"/>
                <a:ea typeface="Poppins"/>
                <a:cs typeface="Poppins"/>
                <a:sym typeface="Poppins"/>
              </a:rPr>
              <a:t>Using cluster analysis, four large groups of ceramic samples were identified.</a:t>
            </a:r>
            <a:endParaRPr dirty="0">
              <a:solidFill>
                <a:schemeClr val="lt2"/>
              </a:solidFill>
              <a:latin typeface="Poppins"/>
              <a:ea typeface="Poppins"/>
              <a:cs typeface="Poppins"/>
              <a:sym typeface="Poppins"/>
            </a:endParaRPr>
          </a:p>
        </p:txBody>
      </p:sp>
      <p:sp>
        <p:nvSpPr>
          <p:cNvPr id="2913" name="Google Shape;2913;p41"/>
          <p:cNvSpPr txBox="1"/>
          <p:nvPr/>
        </p:nvSpPr>
        <p:spPr>
          <a:xfrm>
            <a:off x="6084168" y="555526"/>
            <a:ext cx="2880320" cy="2520280"/>
          </a:xfrm>
          <a:prstGeom prst="rect">
            <a:avLst/>
          </a:prstGeom>
          <a:noFill/>
          <a:ln>
            <a:noFill/>
          </a:ln>
        </p:spPr>
        <p:txBody>
          <a:bodyPr spcFirstLastPara="1" wrap="square" lIns="91425" tIns="91425" rIns="91425" bIns="91425" anchor="b" anchorCtr="0">
            <a:noAutofit/>
          </a:bodyPr>
          <a:lstStyle/>
          <a:p>
            <a:pPr lvl="0" algn="just">
              <a:buSzPts val="1100"/>
            </a:pPr>
            <a:r>
              <a:rPr lang="en-US" sz="1200" dirty="0" smtClean="0">
                <a:solidFill>
                  <a:schemeClr val="accent4"/>
                </a:solidFill>
                <a:latin typeface="Poppins ExtraBold"/>
                <a:ea typeface="Poppins ExtraBold"/>
                <a:cs typeface="Poppins ExtraBold"/>
                <a:sym typeface="Poppins ExtraBold"/>
              </a:rPr>
              <a:t>Not only can the phase composition of ceramic fragments indicate the source of the raw material, but also some structural features observed using neutron tomography can serve as necessary structural markers for assumptions about the place of manufacture of ceramics or the chemical processes occurring during annealing</a:t>
            </a:r>
            <a:r>
              <a:rPr lang="en-US" dirty="0" smtClean="0">
                <a:solidFill>
                  <a:schemeClr val="accent4"/>
                </a:solidFill>
                <a:latin typeface="Poppins ExtraBold"/>
                <a:ea typeface="Poppins ExtraBold"/>
                <a:cs typeface="Poppins ExtraBold"/>
                <a:sym typeface="Poppins ExtraBold"/>
              </a:rPr>
              <a:t>.</a:t>
            </a:r>
            <a:endParaRPr dirty="0">
              <a:solidFill>
                <a:schemeClr val="accent4"/>
              </a:solidFill>
              <a:latin typeface="Poppins ExtraBold"/>
              <a:ea typeface="Poppins ExtraBold"/>
              <a:cs typeface="Poppins ExtraBold"/>
              <a:sym typeface="Poppins ExtraBold"/>
            </a:endParaRPr>
          </a:p>
        </p:txBody>
      </p:sp>
      <p:sp>
        <p:nvSpPr>
          <p:cNvPr id="2915" name="Google Shape;2915;p41"/>
          <p:cNvSpPr/>
          <p:nvPr/>
        </p:nvSpPr>
        <p:spPr>
          <a:xfrm>
            <a:off x="4919700" y="2171700"/>
            <a:ext cx="252300" cy="252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1"/>
          <p:cNvSpPr/>
          <p:nvPr/>
        </p:nvSpPr>
        <p:spPr>
          <a:xfrm>
            <a:off x="5672425" y="2619375"/>
            <a:ext cx="252300" cy="252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1"/>
          <p:cNvSpPr/>
          <p:nvPr/>
        </p:nvSpPr>
        <p:spPr>
          <a:xfrm>
            <a:off x="5100925" y="3316325"/>
            <a:ext cx="252300" cy="252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1"/>
          <p:cNvSpPr/>
          <p:nvPr/>
        </p:nvSpPr>
        <p:spPr>
          <a:xfrm>
            <a:off x="3348325" y="2038425"/>
            <a:ext cx="252300" cy="252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1"/>
          <p:cNvSpPr/>
          <p:nvPr/>
        </p:nvSpPr>
        <p:spPr>
          <a:xfrm>
            <a:off x="3357850" y="2924250"/>
            <a:ext cx="252300" cy="252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1"/>
          <p:cNvSpPr/>
          <p:nvPr/>
        </p:nvSpPr>
        <p:spPr>
          <a:xfrm>
            <a:off x="4388700" y="3324300"/>
            <a:ext cx="252300" cy="252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21" name="Google Shape;2921;p41"/>
          <p:cNvCxnSpPr>
            <a:stCxn id="2898" idx="3"/>
            <a:endCxn id="2918" idx="0"/>
          </p:cNvCxnSpPr>
          <p:nvPr/>
        </p:nvCxnSpPr>
        <p:spPr>
          <a:xfrm>
            <a:off x="2771800" y="1923678"/>
            <a:ext cx="702675" cy="114747"/>
          </a:xfrm>
          <a:prstGeom prst="bentConnector2">
            <a:avLst/>
          </a:prstGeom>
          <a:noFill/>
          <a:ln w="19050" cap="flat" cmpd="sng">
            <a:solidFill>
              <a:schemeClr val="lt2"/>
            </a:solidFill>
            <a:prstDash val="solid"/>
            <a:round/>
            <a:headEnd type="none" w="med" len="med"/>
            <a:tailEnd type="oval" w="med" len="med"/>
          </a:ln>
        </p:spPr>
      </p:cxnSp>
      <p:cxnSp>
        <p:nvCxnSpPr>
          <p:cNvPr id="2923" name="Google Shape;2923;p41"/>
          <p:cNvCxnSpPr>
            <a:endCxn id="2920" idx="4"/>
          </p:cNvCxnSpPr>
          <p:nvPr/>
        </p:nvCxnSpPr>
        <p:spPr>
          <a:xfrm flipV="1">
            <a:off x="2987824" y="3576600"/>
            <a:ext cx="1527026" cy="147278"/>
          </a:xfrm>
          <a:prstGeom prst="bentConnector2">
            <a:avLst/>
          </a:prstGeom>
          <a:noFill/>
          <a:ln w="19050" cap="flat" cmpd="sng">
            <a:solidFill>
              <a:schemeClr val="lt2"/>
            </a:solidFill>
            <a:prstDash val="solid"/>
            <a:round/>
            <a:headEnd type="none" w="med" len="med"/>
            <a:tailEnd type="oval" w="med" len="med"/>
          </a:ln>
        </p:spPr>
      </p:cxnSp>
      <p:cxnSp>
        <p:nvCxnSpPr>
          <p:cNvPr id="2924" name="Google Shape;2924;p41"/>
          <p:cNvCxnSpPr>
            <a:endCxn id="2917" idx="4"/>
          </p:cNvCxnSpPr>
          <p:nvPr/>
        </p:nvCxnSpPr>
        <p:spPr>
          <a:xfrm rot="10800000">
            <a:off x="5227112" y="3568771"/>
            <a:ext cx="1303200" cy="175500"/>
          </a:xfrm>
          <a:prstGeom prst="bentConnector2">
            <a:avLst/>
          </a:prstGeom>
          <a:noFill/>
          <a:ln w="19050" cap="flat" cmpd="sng">
            <a:solidFill>
              <a:schemeClr val="lt2"/>
            </a:solidFill>
            <a:prstDash val="solid"/>
            <a:round/>
            <a:headEnd type="none" w="med" len="med"/>
            <a:tailEnd type="oval" w="med" len="med"/>
          </a:ln>
        </p:spPr>
      </p:cxnSp>
      <p:cxnSp>
        <p:nvCxnSpPr>
          <p:cNvPr id="2925" name="Google Shape;2925;p41"/>
          <p:cNvCxnSpPr>
            <a:stCxn id="2913" idx="1"/>
            <a:endCxn id="2916" idx="6"/>
          </p:cNvCxnSpPr>
          <p:nvPr/>
        </p:nvCxnSpPr>
        <p:spPr>
          <a:xfrm rot="10800000" flipV="1">
            <a:off x="5924726" y="1815665"/>
            <a:ext cx="159443" cy="929859"/>
          </a:xfrm>
          <a:prstGeom prst="bentConnector3">
            <a:avLst>
              <a:gd name="adj1" fmla="val 50000"/>
            </a:avLst>
          </a:prstGeom>
          <a:noFill/>
          <a:ln w="19050" cap="flat" cmpd="sng">
            <a:solidFill>
              <a:schemeClr val="lt2"/>
            </a:solidFill>
            <a:prstDash val="solid"/>
            <a:round/>
            <a:headEnd type="none" w="med" len="med"/>
            <a:tailEnd type="oval" w="med" len="med"/>
          </a:ln>
        </p:spPr>
      </p:cxnSp>
      <p:sp>
        <p:nvSpPr>
          <p:cNvPr id="194" name="Прямоугольник 193"/>
          <p:cNvSpPr/>
          <p:nvPr/>
        </p:nvSpPr>
        <p:spPr>
          <a:xfrm>
            <a:off x="467544" y="2715766"/>
            <a:ext cx="2664296" cy="2031325"/>
          </a:xfrm>
          <a:prstGeom prst="rect">
            <a:avLst/>
          </a:prstGeom>
        </p:spPr>
        <p:txBody>
          <a:bodyPr wrap="square">
            <a:spAutoFit/>
          </a:bodyPr>
          <a:lstStyle/>
          <a:p>
            <a:r>
              <a:rPr lang="en-US" dirty="0" smtClean="0">
                <a:solidFill>
                  <a:srgbClr val="0070C0"/>
                </a:solidFill>
              </a:rPr>
              <a:t>According to neutron tomography data, it was established that samples with the presence of calcite phases in the composition have an uneven distribution, and with the absence of calcite have a fairly uniform spatial distribution.</a:t>
            </a:r>
            <a:endParaRPr lang="ru-RU" dirty="0">
              <a:solidFill>
                <a:srgbClr val="0070C0"/>
              </a:solidFill>
            </a:endParaRPr>
          </a:p>
        </p:txBody>
      </p:sp>
    </p:spTree>
  </p:cSld>
  <p:clrMapOvr>
    <a:masterClrMapping/>
  </p:clrMapOvr>
</p:sld>
</file>

<file path=ppt/theme/theme1.xml><?xml version="1.0" encoding="utf-8"?>
<a:theme xmlns:a="http://schemas.openxmlformats.org/drawingml/2006/main" name="Archaeological Discoveries Thesis Defense by Slidesgo">
  <a:themeElements>
    <a:clrScheme name="Другая 14">
      <a:dk1>
        <a:sysClr val="windowText" lastClr="000000"/>
      </a:dk1>
      <a:lt1>
        <a:sysClr val="window" lastClr="FFFFFF"/>
      </a:lt1>
      <a:dk2>
        <a:srgbClr val="B45F06"/>
      </a:dk2>
      <a:lt2>
        <a:srgbClr val="4EA5D8"/>
      </a:lt2>
      <a:accent1>
        <a:srgbClr val="F07F09"/>
      </a:accent1>
      <a:accent2>
        <a:srgbClr val="9F2936"/>
      </a:accent2>
      <a:accent3>
        <a:srgbClr val="864704"/>
      </a:accent3>
      <a:accent4>
        <a:srgbClr val="F89226"/>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397</Words>
  <Application>Microsoft Office PowerPoint</Application>
  <PresentationFormat>Экран (16:9)</PresentationFormat>
  <Paragraphs>43</Paragraphs>
  <Slides>10</Slides>
  <Notes>9</Notes>
  <HiddenSlides>0</HiddenSlides>
  <MMClips>0</MMClips>
  <ScaleCrop>false</ScaleCrop>
  <HeadingPairs>
    <vt:vector size="8" baseType="variant">
      <vt:variant>
        <vt:lpstr>Использованные шрифты</vt:lpstr>
      </vt:variant>
      <vt:variant>
        <vt:i4>15</vt:i4>
      </vt:variant>
      <vt:variant>
        <vt:lpstr>Тема</vt:lpstr>
      </vt:variant>
      <vt:variant>
        <vt:i4>1</vt:i4>
      </vt:variant>
      <vt:variant>
        <vt:lpstr>Внедренные серверы OLE</vt:lpstr>
      </vt:variant>
      <vt:variant>
        <vt:i4>1</vt:i4>
      </vt:variant>
      <vt:variant>
        <vt:lpstr>Заголовки слайдов</vt:lpstr>
      </vt:variant>
      <vt:variant>
        <vt:i4>10</vt:i4>
      </vt:variant>
    </vt:vector>
  </HeadingPairs>
  <TitlesOfParts>
    <vt:vector size="27" baseType="lpstr">
      <vt:lpstr>Nunito</vt:lpstr>
      <vt:lpstr>Times New Roman</vt:lpstr>
      <vt:lpstr>Bowlby One</vt:lpstr>
      <vt:lpstr>Wingdings</vt:lpstr>
      <vt:lpstr>Calibri</vt:lpstr>
      <vt:lpstr>Raleway Medium</vt:lpstr>
      <vt:lpstr>Arial</vt:lpstr>
      <vt:lpstr>Poppins ExtraBold</vt:lpstr>
      <vt:lpstr>Raleway</vt:lpstr>
      <vt:lpstr>SimSun</vt:lpstr>
      <vt:lpstr>DM Sans</vt:lpstr>
      <vt:lpstr>Bebas Neue</vt:lpstr>
      <vt:lpstr>Poppins</vt:lpstr>
      <vt:lpstr>Arimo</vt:lpstr>
      <vt:lpstr>Courier New</vt:lpstr>
      <vt:lpstr>Archaeological Discoveries Thesis Defense by Slidesgo</vt:lpstr>
      <vt:lpstr>Origin Graph</vt:lpstr>
      <vt:lpstr>Презентация PowerPoint</vt:lpstr>
      <vt:lpstr>Archaeological expeditions</vt:lpstr>
      <vt:lpstr>Презентация PowerPoint</vt:lpstr>
      <vt:lpstr>Презентация PowerPoint</vt:lpstr>
      <vt:lpstr>Презентация PowerPoint</vt:lpstr>
      <vt:lpstr>Neutron diffraction data</vt:lpstr>
      <vt:lpstr>Презентация PowerPoint</vt:lpstr>
      <vt:lpstr>The hierarchical tree for ceramic samples as result of the Cluster analysis</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meyir</dc:creator>
  <cp:lastModifiedBy>Dell Alienware</cp:lastModifiedBy>
  <cp:revision>41</cp:revision>
  <dcterms:modified xsi:type="dcterms:W3CDTF">2025-06-08T21:52:30Z</dcterms:modified>
</cp:coreProperties>
</file>