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6" r:id="rId4"/>
    <p:sldId id="264" r:id="rId5"/>
    <p:sldId id="261" r:id="rId6"/>
    <p:sldId id="257" r:id="rId7"/>
    <p:sldId id="263" r:id="rId8"/>
    <p:sldId id="267" r:id="rId9"/>
    <p:sldId id="25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F00"/>
    <a:srgbClr val="CC9900"/>
    <a:srgbClr val="6666FF"/>
    <a:srgbClr val="E86048"/>
    <a:srgbClr val="4EBFEC"/>
    <a:srgbClr val="297D7D"/>
    <a:srgbClr val="93C36D"/>
    <a:srgbClr val="496493"/>
    <a:srgbClr val="3C8989"/>
    <a:srgbClr val="85A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08F95-59CF-4670-8C1D-3ECB0E42B227}" v="2094" dt="2025-06-13T22:35:35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86" autoAdjust="0"/>
    <p:restoredTop sz="94660" autoAdjust="0"/>
  </p:normalViewPr>
  <p:slideViewPr>
    <p:cSldViewPr snapToGrid="0">
      <p:cViewPr>
        <p:scale>
          <a:sx n="300" d="100"/>
          <a:sy n="300" d="100"/>
        </p:scale>
        <p:origin x="-3979" y="-47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en Duyen" userId="4010ecee33a7b7ce" providerId="LiveId" clId="{A2708F95-59CF-4670-8C1D-3ECB0E42B227}"/>
    <pc:docChg chg="undo custSel addSld delSld modSld">
      <pc:chgData name="Duyen Duyen" userId="4010ecee33a7b7ce" providerId="LiveId" clId="{A2708F95-59CF-4670-8C1D-3ECB0E42B227}" dt="2025-06-13T22:35:35.782" v="11102"/>
      <pc:docMkLst>
        <pc:docMk/>
      </pc:docMkLst>
      <pc:sldChg chg="addSp delSp modSp mod">
        <pc:chgData name="Duyen Duyen" userId="4010ecee33a7b7ce" providerId="LiveId" clId="{A2708F95-59CF-4670-8C1D-3ECB0E42B227}" dt="2025-06-11T05:01:48.960" v="11052" actId="478"/>
        <pc:sldMkLst>
          <pc:docMk/>
          <pc:sldMk cId="147181274" sldId="256"/>
        </pc:sldMkLst>
        <pc:spChg chg="mod">
          <ac:chgData name="Duyen Duyen" userId="4010ecee33a7b7ce" providerId="LiveId" clId="{A2708F95-59CF-4670-8C1D-3ECB0E42B227}" dt="2025-05-19T09:16:37.891" v="7501" actId="255"/>
          <ac:spMkLst>
            <pc:docMk/>
            <pc:sldMk cId="147181274" sldId="256"/>
            <ac:spMk id="3" creationId="{E9D18F43-13F7-43CF-A3FA-290CA057F855}"/>
          </ac:spMkLst>
        </pc:spChg>
        <pc:spChg chg="add mod">
          <ac:chgData name="Duyen Duyen" userId="4010ecee33a7b7ce" providerId="LiveId" clId="{A2708F95-59CF-4670-8C1D-3ECB0E42B227}" dt="2025-06-10T20:17:12.931" v="10484" actId="207"/>
          <ac:spMkLst>
            <pc:docMk/>
            <pc:sldMk cId="147181274" sldId="256"/>
            <ac:spMk id="4" creationId="{A39860F9-0EED-458E-8C54-1356210BF548}"/>
          </ac:spMkLst>
        </pc:spChg>
        <pc:spChg chg="add del mod topLvl">
          <ac:chgData name="Duyen Duyen" userId="4010ecee33a7b7ce" providerId="LiveId" clId="{A2708F95-59CF-4670-8C1D-3ECB0E42B227}" dt="2025-06-09T16:35:09.648" v="9475" actId="478"/>
          <ac:spMkLst>
            <pc:docMk/>
            <pc:sldMk cId="147181274" sldId="256"/>
            <ac:spMk id="5" creationId="{1297B9DD-6B24-4C73-8217-86C744428F42}"/>
          </ac:spMkLst>
        </pc:spChg>
        <pc:spChg chg="add mod">
          <ac:chgData name="Duyen Duyen" userId="4010ecee33a7b7ce" providerId="LiveId" clId="{A2708F95-59CF-4670-8C1D-3ECB0E42B227}" dt="2025-06-09T21:03:32.629" v="9734" actId="207"/>
          <ac:spMkLst>
            <pc:docMk/>
            <pc:sldMk cId="147181274" sldId="256"/>
            <ac:spMk id="5" creationId="{2393B4FC-DC2C-4342-806F-B1ACE013D2A5}"/>
          </ac:spMkLst>
        </pc:spChg>
        <pc:spChg chg="add mod">
          <ac:chgData name="Duyen Duyen" userId="4010ecee33a7b7ce" providerId="LiveId" clId="{A2708F95-59CF-4670-8C1D-3ECB0E42B227}" dt="2025-06-10T20:17:25.765" v="10485" actId="207"/>
          <ac:spMkLst>
            <pc:docMk/>
            <pc:sldMk cId="147181274" sldId="256"/>
            <ac:spMk id="6" creationId="{90CB7484-8C29-478D-9B38-DE505952CF29}"/>
          </ac:spMkLst>
        </pc:spChg>
        <pc:spChg chg="add mod">
          <ac:chgData name="Duyen Duyen" userId="4010ecee33a7b7ce" providerId="LiveId" clId="{A2708F95-59CF-4670-8C1D-3ECB0E42B227}" dt="2025-06-10T20:17:53.582" v="10487" actId="207"/>
          <ac:spMkLst>
            <pc:docMk/>
            <pc:sldMk cId="147181274" sldId="256"/>
            <ac:spMk id="7" creationId="{EC5A3119-FE49-414F-ACA4-0CBE69A0E499}"/>
          </ac:spMkLst>
        </pc:spChg>
        <pc:spChg chg="add mod">
          <ac:chgData name="Duyen Duyen" userId="4010ecee33a7b7ce" providerId="LiveId" clId="{A2708F95-59CF-4670-8C1D-3ECB0E42B227}" dt="2025-06-09T21:13:15.656" v="9803" actId="255"/>
          <ac:spMkLst>
            <pc:docMk/>
            <pc:sldMk cId="147181274" sldId="256"/>
            <ac:spMk id="8" creationId="{5D3BA935-4A5D-4E0B-8363-C49AE63DB380}"/>
          </ac:spMkLst>
        </pc:spChg>
        <pc:spChg chg="del">
          <ac:chgData name="Duyen Duyen" userId="4010ecee33a7b7ce" providerId="LiveId" clId="{A2708F95-59CF-4670-8C1D-3ECB0E42B227}" dt="2025-05-19T09:18:38.855" v="7503" actId="478"/>
          <ac:spMkLst>
            <pc:docMk/>
            <pc:sldMk cId="147181274" sldId="256"/>
            <ac:spMk id="9" creationId="{316E3F18-BDD6-45E4-92EC-0D6248E3C1A0}"/>
          </ac:spMkLst>
        </pc:spChg>
        <pc:grpChg chg="add del mod">
          <ac:chgData name="Duyen Duyen" userId="4010ecee33a7b7ce" providerId="LiveId" clId="{A2708F95-59CF-4670-8C1D-3ECB0E42B227}" dt="2025-04-29T18:41:49.343" v="1531" actId="165"/>
          <ac:grpSpMkLst>
            <pc:docMk/>
            <pc:sldMk cId="147181274" sldId="256"/>
            <ac:grpSpMk id="9" creationId="{1388C78D-8B30-42CE-BEC1-FFAB70E4DF85}"/>
          </ac:grpSpMkLst>
        </pc:grpChg>
        <pc:grpChg chg="add mod">
          <ac:chgData name="Duyen Duyen" userId="4010ecee33a7b7ce" providerId="LiveId" clId="{A2708F95-59CF-4670-8C1D-3ECB0E42B227}" dt="2025-06-10T20:17:12.931" v="10484" actId="207"/>
          <ac:grpSpMkLst>
            <pc:docMk/>
            <pc:sldMk cId="147181274" sldId="256"/>
            <ac:grpSpMk id="11" creationId="{C1E72BF4-5087-4305-8A55-CA93F8AB741C}"/>
          </ac:grpSpMkLst>
        </pc:grpChg>
        <pc:picChg chg="del mod topLvl">
          <ac:chgData name="Duyen Duyen" userId="4010ecee33a7b7ce" providerId="LiveId" clId="{A2708F95-59CF-4670-8C1D-3ECB0E42B227}" dt="2025-06-09T04:31:48.671" v="9464" actId="478"/>
          <ac:picMkLst>
            <pc:docMk/>
            <pc:sldMk cId="147181274" sldId="256"/>
            <ac:picMk id="2" creationId="{C0F0F90F-27F9-41BB-BC35-ACF135696386}"/>
          </ac:picMkLst>
        </pc:picChg>
        <pc:picChg chg="add mod modCrop">
          <ac:chgData name="Duyen Duyen" userId="4010ecee33a7b7ce" providerId="LiveId" clId="{A2708F95-59CF-4670-8C1D-3ECB0E42B227}" dt="2025-06-09T21:02:22.719" v="9731" actId="1076"/>
          <ac:picMkLst>
            <pc:docMk/>
            <pc:sldMk cId="147181274" sldId="256"/>
            <ac:picMk id="3" creationId="{1C82D1EF-9F2B-4E12-9858-E73C9382FF95}"/>
          </ac:picMkLst>
        </pc:picChg>
        <pc:picChg chg="del">
          <ac:chgData name="Duyen Duyen" userId="4010ecee33a7b7ce" providerId="LiveId" clId="{A2708F95-59CF-4670-8C1D-3ECB0E42B227}" dt="2025-04-27T09:39:06.311" v="173" actId="478"/>
          <ac:picMkLst>
            <pc:docMk/>
            <pc:sldMk cId="147181274" sldId="256"/>
            <ac:picMk id="3" creationId="{9CE7D4BA-2032-47BB-A2B4-DBEA71ED52D6}"/>
          </ac:picMkLst>
        </pc:picChg>
        <pc:picChg chg="add mod">
          <ac:chgData name="Duyen Duyen" userId="4010ecee33a7b7ce" providerId="LiveId" clId="{A2708F95-59CF-4670-8C1D-3ECB0E42B227}" dt="2025-06-09T21:02:27.481" v="9732" actId="1076"/>
          <ac:picMkLst>
            <pc:docMk/>
            <pc:sldMk cId="147181274" sldId="256"/>
            <ac:picMk id="9" creationId="{E42B97CA-C8A7-40CB-A801-705EBBBCD678}"/>
          </ac:picMkLst>
        </pc:picChg>
        <pc:picChg chg="add mod">
          <ac:chgData name="Duyen Duyen" userId="4010ecee33a7b7ce" providerId="LiveId" clId="{A2708F95-59CF-4670-8C1D-3ECB0E42B227}" dt="2025-06-10T01:49:00.413" v="9834" actId="14100"/>
          <ac:picMkLst>
            <pc:docMk/>
            <pc:sldMk cId="147181274" sldId="256"/>
            <ac:picMk id="10" creationId="{B8992B44-399C-4B78-9611-178B1D12E2EE}"/>
          </ac:picMkLst>
        </pc:picChg>
        <pc:picChg chg="add del mod">
          <ac:chgData name="Duyen Duyen" userId="4010ecee33a7b7ce" providerId="LiveId" clId="{A2708F95-59CF-4670-8C1D-3ECB0E42B227}" dt="2025-06-09T16:36:04.561" v="9481" actId="478"/>
          <ac:picMkLst>
            <pc:docMk/>
            <pc:sldMk cId="147181274" sldId="256"/>
            <ac:picMk id="12" creationId="{1F936A4B-8AAB-4A42-9A38-7CB516E41D41}"/>
          </ac:picMkLst>
        </pc:picChg>
        <pc:picChg chg="add del mod modCrop">
          <ac:chgData name="Duyen Duyen" userId="4010ecee33a7b7ce" providerId="LiveId" clId="{A2708F95-59CF-4670-8C1D-3ECB0E42B227}" dt="2025-06-11T05:01:48.960" v="11052" actId="478"/>
          <ac:picMkLst>
            <pc:docMk/>
            <pc:sldMk cId="147181274" sldId="256"/>
            <ac:picMk id="13" creationId="{7CBB3877-CFE4-45CB-A69F-D97623035A26}"/>
          </ac:picMkLst>
        </pc:picChg>
        <pc:picChg chg="add mod">
          <ac:chgData name="Duyen Duyen" userId="4010ecee33a7b7ce" providerId="LiveId" clId="{A2708F95-59CF-4670-8C1D-3ECB0E42B227}" dt="2025-06-09T21:02:16.054" v="9728" actId="1076"/>
          <ac:picMkLst>
            <pc:docMk/>
            <pc:sldMk cId="147181274" sldId="256"/>
            <ac:picMk id="1026" creationId="{E3861646-2A77-4FED-97A3-FDCE4C2B8303}"/>
          </ac:picMkLst>
        </pc:picChg>
      </pc:sldChg>
      <pc:sldChg chg="addSp delSp modSp mod delAnim modAnim">
        <pc:chgData name="Duyen Duyen" userId="4010ecee33a7b7ce" providerId="LiveId" clId="{A2708F95-59CF-4670-8C1D-3ECB0E42B227}" dt="2025-06-13T22:24:00.110" v="11070" actId="207"/>
        <pc:sldMkLst>
          <pc:docMk/>
          <pc:sldMk cId="1635465851" sldId="257"/>
        </pc:sldMkLst>
        <pc:spChg chg="add mod">
          <ac:chgData name="Duyen Duyen" userId="4010ecee33a7b7ce" providerId="LiveId" clId="{A2708F95-59CF-4670-8C1D-3ECB0E42B227}" dt="2025-06-13T22:24:00.110" v="11070" actId="207"/>
          <ac:spMkLst>
            <pc:docMk/>
            <pc:sldMk cId="1635465851" sldId="257"/>
            <ac:spMk id="2" creationId="{0489F97B-A8E3-4E2D-996C-3CF7BB80820D}"/>
          </ac:spMkLst>
        </pc:spChg>
        <pc:spChg chg="add mod">
          <ac:chgData name="Duyen Duyen" userId="4010ecee33a7b7ce" providerId="LiveId" clId="{A2708F95-59CF-4670-8C1D-3ECB0E42B227}" dt="2025-06-10T02:07:26.028" v="9909" actId="207"/>
          <ac:spMkLst>
            <pc:docMk/>
            <pc:sldMk cId="1635465851" sldId="257"/>
            <ac:spMk id="3" creationId="{ECEF7740-8FDE-4088-94BC-514DA740EE91}"/>
          </ac:spMkLst>
        </pc:spChg>
        <pc:spChg chg="del mod">
          <ac:chgData name="Duyen Duyen" userId="4010ecee33a7b7ce" providerId="LiveId" clId="{A2708F95-59CF-4670-8C1D-3ECB0E42B227}" dt="2025-05-11T18:05:45.518" v="5415" actId="478"/>
          <ac:spMkLst>
            <pc:docMk/>
            <pc:sldMk cId="1635465851" sldId="257"/>
            <ac:spMk id="4" creationId="{00000000-0000-0000-0000-000000000000}"/>
          </ac:spMkLst>
        </pc:spChg>
        <pc:spChg chg="add mod">
          <ac:chgData name="Duyen Duyen" userId="4010ecee33a7b7ce" providerId="LiveId" clId="{A2708F95-59CF-4670-8C1D-3ECB0E42B227}" dt="2025-06-13T22:23:30.529" v="11067" actId="207"/>
          <ac:spMkLst>
            <pc:docMk/>
            <pc:sldMk cId="1635465851" sldId="257"/>
            <ac:spMk id="7" creationId="{7EE63BAB-417E-4344-9418-5AA4FD3F7315}"/>
          </ac:spMkLst>
        </pc:spChg>
        <pc:spChg chg="add del mod">
          <ac:chgData name="Duyen Duyen" userId="4010ecee33a7b7ce" providerId="LiveId" clId="{A2708F95-59CF-4670-8C1D-3ECB0E42B227}" dt="2025-04-28T23:31:50.357" v="969" actId="478"/>
          <ac:spMkLst>
            <pc:docMk/>
            <pc:sldMk cId="1635465851" sldId="257"/>
            <ac:spMk id="7" creationId="{D3E588E3-3A25-489A-99D0-6068A8D95E71}"/>
          </ac:spMkLst>
        </pc:spChg>
        <pc:spChg chg="add del mod">
          <ac:chgData name="Duyen Duyen" userId="4010ecee33a7b7ce" providerId="LiveId" clId="{A2708F95-59CF-4670-8C1D-3ECB0E42B227}" dt="2025-04-28T23:30:34.054" v="955" actId="478"/>
          <ac:spMkLst>
            <pc:docMk/>
            <pc:sldMk cId="1635465851" sldId="257"/>
            <ac:spMk id="8" creationId="{B834A655-5DE5-4135-8CE6-23A0FEB77B89}"/>
          </ac:spMkLst>
        </pc:spChg>
        <pc:spChg chg="add mod">
          <ac:chgData name="Duyen Duyen" userId="4010ecee33a7b7ce" providerId="LiveId" clId="{A2708F95-59CF-4670-8C1D-3ECB0E42B227}" dt="2025-04-29T19:09:06.176" v="1643"/>
          <ac:spMkLst>
            <pc:docMk/>
            <pc:sldMk cId="1635465851" sldId="257"/>
            <ac:spMk id="8" creationId="{D68B000F-B8B4-4540-9A86-F4CEFC8F0D73}"/>
          </ac:spMkLst>
        </pc:spChg>
        <pc:spChg chg="add del mod">
          <ac:chgData name="Duyen Duyen" userId="4010ecee33a7b7ce" providerId="LiveId" clId="{A2708F95-59CF-4670-8C1D-3ECB0E42B227}" dt="2025-04-28T23:31:44.667" v="966" actId="478"/>
          <ac:spMkLst>
            <pc:docMk/>
            <pc:sldMk cId="1635465851" sldId="257"/>
            <ac:spMk id="9" creationId="{5F2E8214-F753-40E8-AEA1-914069351099}"/>
          </ac:spMkLst>
        </pc:spChg>
        <pc:spChg chg="add mod">
          <ac:chgData name="Duyen Duyen" userId="4010ecee33a7b7ce" providerId="LiveId" clId="{A2708F95-59CF-4670-8C1D-3ECB0E42B227}" dt="2025-04-29T19:09:06.176" v="1643"/>
          <ac:spMkLst>
            <pc:docMk/>
            <pc:sldMk cId="1635465851" sldId="257"/>
            <ac:spMk id="9" creationId="{97C8C09B-8D73-4F32-9B69-9EECC4359E83}"/>
          </ac:spMkLst>
        </pc:spChg>
        <pc:spChg chg="add del mod">
          <ac:chgData name="Duyen Duyen" userId="4010ecee33a7b7ce" providerId="LiveId" clId="{A2708F95-59CF-4670-8C1D-3ECB0E42B227}" dt="2025-04-28T23:31:44.667" v="966" actId="478"/>
          <ac:spMkLst>
            <pc:docMk/>
            <pc:sldMk cId="1635465851" sldId="257"/>
            <ac:spMk id="10" creationId="{33D9AAA5-1B06-4EBB-A0BF-4F11FDEBB0C4}"/>
          </ac:spMkLst>
        </pc:spChg>
        <pc:spChg chg="add mod">
          <ac:chgData name="Duyen Duyen" userId="4010ecee33a7b7ce" providerId="LiveId" clId="{A2708F95-59CF-4670-8C1D-3ECB0E42B227}" dt="2025-05-11T17:59:52.281" v="5378" actId="1076"/>
          <ac:spMkLst>
            <pc:docMk/>
            <pc:sldMk cId="1635465851" sldId="257"/>
            <ac:spMk id="11" creationId="{D2F166A7-4476-421C-A9D4-9630CB4F57CF}"/>
          </ac:spMkLst>
        </pc:spChg>
        <pc:spChg chg="mod">
          <ac:chgData name="Duyen Duyen" userId="4010ecee33a7b7ce" providerId="LiveId" clId="{A2708F95-59CF-4670-8C1D-3ECB0E42B227}" dt="2025-04-28T23:31:45.263" v="967"/>
          <ac:spMkLst>
            <pc:docMk/>
            <pc:sldMk cId="1635465851" sldId="257"/>
            <ac:spMk id="12" creationId="{F7D782D2-E36B-4C41-8D8D-D10FB2BDEA72}"/>
          </ac:spMkLst>
        </pc:spChg>
        <pc:spChg chg="mod">
          <ac:chgData name="Duyen Duyen" userId="4010ecee33a7b7ce" providerId="LiveId" clId="{A2708F95-59CF-4670-8C1D-3ECB0E42B227}" dt="2025-04-28T23:31:45.263" v="967"/>
          <ac:spMkLst>
            <pc:docMk/>
            <pc:sldMk cId="1635465851" sldId="257"/>
            <ac:spMk id="13" creationId="{3A4382D0-A239-48CA-B1EF-6A66B0E62629}"/>
          </ac:spMkLst>
        </pc:spChg>
        <pc:spChg chg="add mod">
          <ac:chgData name="Duyen Duyen" userId="4010ecee33a7b7ce" providerId="LiveId" clId="{A2708F95-59CF-4670-8C1D-3ECB0E42B227}" dt="2025-06-09T21:18:32.189" v="9818" actId="207"/>
          <ac:spMkLst>
            <pc:docMk/>
            <pc:sldMk cId="1635465851" sldId="257"/>
            <ac:spMk id="13" creationId="{76F6898A-B721-49AE-ADF0-76ACA468D786}"/>
          </ac:spMkLst>
        </pc:spChg>
        <pc:spChg chg="mod">
          <ac:chgData name="Duyen Duyen" userId="4010ecee33a7b7ce" providerId="LiveId" clId="{A2708F95-59CF-4670-8C1D-3ECB0E42B227}" dt="2025-04-28T23:31:45.263" v="967"/>
          <ac:spMkLst>
            <pc:docMk/>
            <pc:sldMk cId="1635465851" sldId="257"/>
            <ac:spMk id="14" creationId="{15ADB6A1-8C0F-4033-B76E-EFB7D5BAE84D}"/>
          </ac:spMkLst>
        </pc:spChg>
        <pc:spChg chg="add mod">
          <ac:chgData name="Duyen Duyen" userId="4010ecee33a7b7ce" providerId="LiveId" clId="{A2708F95-59CF-4670-8C1D-3ECB0E42B227}" dt="2025-06-13T22:23:53.743" v="11069" actId="207"/>
          <ac:spMkLst>
            <pc:docMk/>
            <pc:sldMk cId="1635465851" sldId="257"/>
            <ac:spMk id="14" creationId="{7586F6ED-8C25-4667-90FE-0C6F14E5858C}"/>
          </ac:spMkLst>
        </pc:spChg>
        <pc:spChg chg="mod topLvl">
          <ac:chgData name="Duyen Duyen" userId="4010ecee33a7b7ce" providerId="LiveId" clId="{A2708F95-59CF-4670-8C1D-3ECB0E42B227}" dt="2025-04-29T20:03:09.939" v="1892"/>
          <ac:spMkLst>
            <pc:docMk/>
            <pc:sldMk cId="1635465851" sldId="257"/>
            <ac:spMk id="16" creationId="{21E6C988-5D74-459E-8B37-528A0C110A88}"/>
          </ac:spMkLst>
        </pc:spChg>
        <pc:spChg chg="del mod topLvl">
          <ac:chgData name="Duyen Duyen" userId="4010ecee33a7b7ce" providerId="LiveId" clId="{A2708F95-59CF-4670-8C1D-3ECB0E42B227}" dt="2025-04-29T19:09:05.895" v="1642" actId="478"/>
          <ac:spMkLst>
            <pc:docMk/>
            <pc:sldMk cId="1635465851" sldId="257"/>
            <ac:spMk id="17" creationId="{FB13B5A3-EF4E-4C67-8591-4687F9F8B41B}"/>
          </ac:spMkLst>
        </pc:spChg>
        <pc:spChg chg="del mod topLvl">
          <ac:chgData name="Duyen Duyen" userId="4010ecee33a7b7ce" providerId="LiveId" clId="{A2708F95-59CF-4670-8C1D-3ECB0E42B227}" dt="2025-04-29T19:09:05.895" v="1642" actId="478"/>
          <ac:spMkLst>
            <pc:docMk/>
            <pc:sldMk cId="1635465851" sldId="257"/>
            <ac:spMk id="18" creationId="{6917C912-FEAD-43AD-B6C0-448F6FDF8563}"/>
          </ac:spMkLst>
        </pc:spChg>
        <pc:spChg chg="add mod">
          <ac:chgData name="Duyen Duyen" userId="4010ecee33a7b7ce" providerId="LiveId" clId="{A2708F95-59CF-4670-8C1D-3ECB0E42B227}" dt="2025-05-19T09:24:16.107" v="7538" actId="20577"/>
          <ac:spMkLst>
            <pc:docMk/>
            <pc:sldMk cId="1635465851" sldId="257"/>
            <ac:spMk id="22" creationId="{45C2CB08-FF33-42AD-A558-CD0E00CAD9D1}"/>
          </ac:spMkLst>
        </pc:spChg>
        <pc:spChg chg="add mod">
          <ac:chgData name="Duyen Duyen" userId="4010ecee33a7b7ce" providerId="LiveId" clId="{A2708F95-59CF-4670-8C1D-3ECB0E42B227}" dt="2025-06-10T21:22:59.289" v="10955" actId="207"/>
          <ac:spMkLst>
            <pc:docMk/>
            <pc:sldMk cId="1635465851" sldId="257"/>
            <ac:spMk id="29" creationId="{918596B1-9C98-438C-BCC5-932F08C488C1}"/>
          </ac:spMkLst>
        </pc:spChg>
        <pc:spChg chg="add mod">
          <ac:chgData name="Duyen Duyen" userId="4010ecee33a7b7ce" providerId="LiveId" clId="{A2708F95-59CF-4670-8C1D-3ECB0E42B227}" dt="2025-06-11T05:00:00.614" v="11050" actId="121"/>
          <ac:spMkLst>
            <pc:docMk/>
            <pc:sldMk cId="1635465851" sldId="257"/>
            <ac:spMk id="30" creationId="{00DB7F07-CB20-423E-BC0A-D32954CD9C86}"/>
          </ac:spMkLst>
        </pc:spChg>
        <pc:spChg chg="add mod">
          <ac:chgData name="Duyen Duyen" userId="4010ecee33a7b7ce" providerId="LiveId" clId="{A2708F95-59CF-4670-8C1D-3ECB0E42B227}" dt="2025-06-11T04:59:40.832" v="11049" actId="20577"/>
          <ac:spMkLst>
            <pc:docMk/>
            <pc:sldMk cId="1635465851" sldId="257"/>
            <ac:spMk id="31" creationId="{5DADA729-CDDA-427E-930E-85BFE5B7E5C1}"/>
          </ac:spMkLst>
        </pc:spChg>
        <pc:spChg chg="add mod">
          <ac:chgData name="Duyen Duyen" userId="4010ecee33a7b7ce" providerId="LiveId" clId="{A2708F95-59CF-4670-8C1D-3ECB0E42B227}" dt="2025-06-10T01:48:16.483" v="9832" actId="207"/>
          <ac:spMkLst>
            <pc:docMk/>
            <pc:sldMk cId="1635465851" sldId="257"/>
            <ac:spMk id="32" creationId="{4D16DD9E-9450-4CB4-BF40-DA78CF470CF8}"/>
          </ac:spMkLst>
        </pc:spChg>
        <pc:spChg chg="add mod">
          <ac:chgData name="Duyen Duyen" userId="4010ecee33a7b7ce" providerId="LiveId" clId="{A2708F95-59CF-4670-8C1D-3ECB0E42B227}" dt="2025-06-10T21:14:27.789" v="10930" actId="207"/>
          <ac:spMkLst>
            <pc:docMk/>
            <pc:sldMk cId="1635465851" sldId="257"/>
            <ac:spMk id="33" creationId="{3F1CC6F0-BEE9-4EA2-96B5-E284277D2A07}"/>
          </ac:spMkLst>
        </pc:spChg>
        <pc:grpChg chg="add del mod">
          <ac:chgData name="Duyen Duyen" userId="4010ecee33a7b7ce" providerId="LiveId" clId="{A2708F95-59CF-4670-8C1D-3ECB0E42B227}" dt="2025-04-28T23:31:47.619" v="968"/>
          <ac:grpSpMkLst>
            <pc:docMk/>
            <pc:sldMk cId="1635465851" sldId="257"/>
            <ac:grpSpMk id="11" creationId="{543B1ECF-B30D-469E-BAAE-6C66BDF95C0F}"/>
          </ac:grpSpMkLst>
        </pc:grpChg>
        <pc:grpChg chg="add del mod">
          <ac:chgData name="Duyen Duyen" userId="4010ecee33a7b7ce" providerId="LiveId" clId="{A2708F95-59CF-4670-8C1D-3ECB0E42B227}" dt="2025-04-28T23:33:17.993" v="991" actId="165"/>
          <ac:grpSpMkLst>
            <pc:docMk/>
            <pc:sldMk cId="1635465851" sldId="257"/>
            <ac:grpSpMk id="15" creationId="{60C530CA-3794-4263-A5BA-65587E2A8E50}"/>
          </ac:grpSpMkLst>
        </pc:grpChg>
        <pc:graphicFrameChg chg="add mod ord">
          <ac:chgData name="Duyen Duyen" userId="4010ecee33a7b7ce" providerId="LiveId" clId="{A2708F95-59CF-4670-8C1D-3ECB0E42B227}" dt="2025-06-13T22:23:41.447" v="11068" actId="207"/>
          <ac:graphicFrameMkLst>
            <pc:docMk/>
            <pc:sldMk cId="1635465851" sldId="257"/>
            <ac:graphicFrameMk id="5" creationId="{594E6915-8BBD-4022-95B9-D823C13416A2}"/>
          </ac:graphicFrameMkLst>
        </pc:graphicFrameChg>
        <pc:graphicFrameChg chg="del">
          <ac:chgData name="Duyen Duyen" userId="4010ecee33a7b7ce" providerId="LiveId" clId="{A2708F95-59CF-4670-8C1D-3ECB0E42B227}" dt="2025-04-28T21:05:52.774" v="300" actId="478"/>
          <ac:graphicFrameMkLst>
            <pc:docMk/>
            <pc:sldMk cId="1635465851" sldId="257"/>
            <ac:graphicFrameMk id="6" creationId="{00000000-0008-0000-0200-000004000000}"/>
          </ac:graphicFrameMkLst>
        </pc:graphicFrameChg>
        <pc:picChg chg="add del mod">
          <ac:chgData name="Duyen Duyen" userId="4010ecee33a7b7ce" providerId="LiveId" clId="{A2708F95-59CF-4670-8C1D-3ECB0E42B227}" dt="2025-06-11T04:59:20.188" v="11028" actId="478"/>
          <ac:picMkLst>
            <pc:docMk/>
            <pc:sldMk cId="1635465851" sldId="257"/>
            <ac:picMk id="23" creationId="{B2278B0D-8E07-4E52-9770-61C364E70148}"/>
          </ac:picMkLst>
        </pc:picChg>
        <pc:cxnChg chg="add del mod">
          <ac:chgData name="Duyen Duyen" userId="4010ecee33a7b7ce" providerId="LiveId" clId="{A2708F95-59CF-4670-8C1D-3ECB0E42B227}" dt="2025-05-11T17:53:35.381" v="5333" actId="478"/>
          <ac:cxnSpMkLst>
            <pc:docMk/>
            <pc:sldMk cId="1635465851" sldId="257"/>
            <ac:cxnSpMk id="6" creationId="{1DB05E9E-D54E-488D-8C70-69B4E3AB7F01}"/>
          </ac:cxnSpMkLst>
        </pc:cxnChg>
        <pc:cxnChg chg="add del mod">
          <ac:chgData name="Duyen Duyen" userId="4010ecee33a7b7ce" providerId="LiveId" clId="{A2708F95-59CF-4670-8C1D-3ECB0E42B227}" dt="2025-05-11T18:02:41.488" v="5394" actId="478"/>
          <ac:cxnSpMkLst>
            <pc:docMk/>
            <pc:sldMk cId="1635465851" sldId="257"/>
            <ac:cxnSpMk id="15" creationId="{215082BE-4761-4904-8E40-DB37534A0C87}"/>
          </ac:cxnSpMkLst>
        </pc:cxnChg>
        <pc:cxnChg chg="add mod">
          <ac:chgData name="Duyen Duyen" userId="4010ecee33a7b7ce" providerId="LiveId" clId="{A2708F95-59CF-4670-8C1D-3ECB0E42B227}" dt="2025-05-11T18:02:03.081" v="5392" actId="692"/>
          <ac:cxnSpMkLst>
            <pc:docMk/>
            <pc:sldMk cId="1635465851" sldId="257"/>
            <ac:cxnSpMk id="21" creationId="{C1EDF23B-F9B3-4BA7-8FF9-FC9A6EA393C5}"/>
          </ac:cxnSpMkLst>
        </pc:cxnChg>
        <pc:cxnChg chg="add del mod">
          <ac:chgData name="Duyen Duyen" userId="4010ecee33a7b7ce" providerId="LiveId" clId="{A2708F95-59CF-4670-8C1D-3ECB0E42B227}" dt="2025-05-11T18:00:30.047" v="5383" actId="478"/>
          <ac:cxnSpMkLst>
            <pc:docMk/>
            <pc:sldMk cId="1635465851" sldId="257"/>
            <ac:cxnSpMk id="23" creationId="{6A83EB24-BCE9-4218-BAF2-38FAD4AC3112}"/>
          </ac:cxnSpMkLst>
        </pc:cxnChg>
        <pc:cxnChg chg="add mod">
          <ac:chgData name="Duyen Duyen" userId="4010ecee33a7b7ce" providerId="LiveId" clId="{A2708F95-59CF-4670-8C1D-3ECB0E42B227}" dt="2025-06-09T21:18:44.839" v="9820" actId="208"/>
          <ac:cxnSpMkLst>
            <pc:docMk/>
            <pc:sldMk cId="1635465851" sldId="257"/>
            <ac:cxnSpMk id="25" creationId="{3E3B0AB9-6418-4F89-8CB0-B1D86C7C46AC}"/>
          </ac:cxnSpMkLst>
        </pc:cxnChg>
        <pc:cxnChg chg="add mod">
          <ac:chgData name="Duyen Duyen" userId="4010ecee33a7b7ce" providerId="LiveId" clId="{A2708F95-59CF-4670-8C1D-3ECB0E42B227}" dt="2025-06-13T22:23:07.220" v="11066" actId="208"/>
          <ac:cxnSpMkLst>
            <pc:docMk/>
            <pc:sldMk cId="1635465851" sldId="257"/>
            <ac:cxnSpMk id="28" creationId="{027ABEAB-05A6-46E2-9A33-A4072F64A674}"/>
          </ac:cxnSpMkLst>
        </pc:cxnChg>
      </pc:sldChg>
      <pc:sldChg chg="del">
        <pc:chgData name="Duyen Duyen" userId="4010ecee33a7b7ce" providerId="LiveId" clId="{A2708F95-59CF-4670-8C1D-3ECB0E42B227}" dt="2025-04-28T21:19:35.018" v="329" actId="47"/>
        <pc:sldMkLst>
          <pc:docMk/>
          <pc:sldMk cId="1883480819" sldId="258"/>
        </pc:sldMkLst>
      </pc:sldChg>
      <pc:sldChg chg="addSp delSp modSp mod delAnim modAnim">
        <pc:chgData name="Duyen Duyen" userId="4010ecee33a7b7ce" providerId="LiveId" clId="{A2708F95-59CF-4670-8C1D-3ECB0E42B227}" dt="2025-05-26T20:07:47.687" v="9339" actId="20577"/>
        <pc:sldMkLst>
          <pc:docMk/>
          <pc:sldMk cId="1673924047" sldId="259"/>
        </pc:sldMkLst>
        <pc:spChg chg="add del mod">
          <ac:chgData name="Duyen Duyen" userId="4010ecee33a7b7ce" providerId="LiveId" clId="{A2708F95-59CF-4670-8C1D-3ECB0E42B227}" dt="2025-05-13T16:56:33.922" v="7090" actId="478"/>
          <ac:spMkLst>
            <pc:docMk/>
            <pc:sldMk cId="1673924047" sldId="259"/>
            <ac:spMk id="3" creationId="{88EFD77D-2D18-4DC3-BB70-F8AD15B70CC6}"/>
          </ac:spMkLst>
        </pc:spChg>
        <pc:spChg chg="add mod">
          <ac:chgData name="Duyen Duyen" userId="4010ecee33a7b7ce" providerId="LiveId" clId="{A2708F95-59CF-4670-8C1D-3ECB0E42B227}" dt="2025-05-11T18:15:49.245" v="5503"/>
          <ac:spMkLst>
            <pc:docMk/>
            <pc:sldMk cId="1673924047" sldId="259"/>
            <ac:spMk id="4" creationId="{F005DEA9-AB5B-4CED-A3F3-4203CC08555E}"/>
          </ac:spMkLst>
        </pc:spChg>
        <pc:spChg chg="add mod">
          <ac:chgData name="Duyen Duyen" userId="4010ecee33a7b7ce" providerId="LiveId" clId="{A2708F95-59CF-4670-8C1D-3ECB0E42B227}" dt="2025-05-11T18:15:37.410" v="5471"/>
          <ac:spMkLst>
            <pc:docMk/>
            <pc:sldMk cId="1673924047" sldId="259"/>
            <ac:spMk id="5" creationId="{557A1CE5-66CE-4FFF-B43C-C05C46D70619}"/>
          </ac:spMkLst>
        </pc:spChg>
        <pc:spChg chg="add mod">
          <ac:chgData name="Duyen Duyen" userId="4010ecee33a7b7ce" providerId="LiveId" clId="{A2708F95-59CF-4670-8C1D-3ECB0E42B227}" dt="2025-05-11T18:15:37.410" v="5471"/>
          <ac:spMkLst>
            <pc:docMk/>
            <pc:sldMk cId="1673924047" sldId="259"/>
            <ac:spMk id="6" creationId="{0BD67823-48A0-400E-AF63-2516BB57CFF0}"/>
          </ac:spMkLst>
        </pc:spChg>
        <pc:spChg chg="add del mod">
          <ac:chgData name="Duyen Duyen" userId="4010ecee33a7b7ce" providerId="LiveId" clId="{A2708F95-59CF-4670-8C1D-3ECB0E42B227}" dt="2025-05-19T11:12:17.559" v="7887" actId="478"/>
          <ac:spMkLst>
            <pc:docMk/>
            <pc:sldMk cId="1673924047" sldId="259"/>
            <ac:spMk id="7" creationId="{86C3C1C4-4146-454A-81F2-2DE7EB7BB189}"/>
          </ac:spMkLst>
        </pc:spChg>
        <pc:spChg chg="add mod">
          <ac:chgData name="Duyen Duyen" userId="4010ecee33a7b7ce" providerId="LiveId" clId="{A2708F95-59CF-4670-8C1D-3ECB0E42B227}" dt="2025-05-19T09:25:01.289" v="7546" actId="20577"/>
          <ac:spMkLst>
            <pc:docMk/>
            <pc:sldMk cId="1673924047" sldId="259"/>
            <ac:spMk id="8" creationId="{CFC2E379-6AA2-4D9F-8BB3-7A137FED6266}"/>
          </ac:spMkLst>
        </pc:spChg>
        <pc:spChg chg="mod">
          <ac:chgData name="Duyen Duyen" userId="4010ecee33a7b7ce" providerId="LiveId" clId="{A2708F95-59CF-4670-8C1D-3ECB0E42B227}" dt="2025-05-12T13:48:15.284" v="5865" actId="1076"/>
          <ac:spMkLst>
            <pc:docMk/>
            <pc:sldMk cId="1673924047" sldId="259"/>
            <ac:spMk id="9" creationId="{17F33320-C474-410D-8249-6D7ED95B7407}"/>
          </ac:spMkLst>
        </pc:spChg>
        <pc:spChg chg="mod">
          <ac:chgData name="Duyen Duyen" userId="4010ecee33a7b7ce" providerId="LiveId" clId="{A2708F95-59CF-4670-8C1D-3ECB0E42B227}" dt="2025-05-12T13:48:28.089" v="5867" actId="1076"/>
          <ac:spMkLst>
            <pc:docMk/>
            <pc:sldMk cId="1673924047" sldId="259"/>
            <ac:spMk id="10" creationId="{42A5EC5E-1015-482D-AAD0-91493776689B}"/>
          </ac:spMkLst>
        </pc:spChg>
        <pc:spChg chg="add mod ord">
          <ac:chgData name="Duyen Duyen" userId="4010ecee33a7b7ce" providerId="LiveId" clId="{A2708F95-59CF-4670-8C1D-3ECB0E42B227}" dt="2025-05-26T20:07:47.687" v="9339" actId="20577"/>
          <ac:spMkLst>
            <pc:docMk/>
            <pc:sldMk cId="1673924047" sldId="259"/>
            <ac:spMk id="19" creationId="{B0C94BE9-EB2B-42C2-94B6-331648F64E68}"/>
          </ac:spMkLst>
        </pc:spChg>
        <pc:grpChg chg="add del mod">
          <ac:chgData name="Duyen Duyen" userId="4010ecee33a7b7ce" providerId="LiveId" clId="{A2708F95-59CF-4670-8C1D-3ECB0E42B227}" dt="2025-05-12T15:13:46.985" v="6246" actId="478"/>
          <ac:grpSpMkLst>
            <pc:docMk/>
            <pc:sldMk cId="1673924047" sldId="259"/>
            <ac:grpSpMk id="7" creationId="{04CE2611-CF98-4E61-B4B7-5419A9588844}"/>
          </ac:grpSpMkLst>
        </pc:grpChg>
        <pc:grpChg chg="add del mod">
          <ac:chgData name="Duyen Duyen" userId="4010ecee33a7b7ce" providerId="LiveId" clId="{A2708F95-59CF-4670-8C1D-3ECB0E42B227}" dt="2025-05-19T11:07:52.105" v="7871" actId="165"/>
          <ac:grpSpMkLst>
            <pc:docMk/>
            <pc:sldMk cId="1673924047" sldId="259"/>
            <ac:grpSpMk id="16" creationId="{1455E9A8-1CC6-4E3D-9669-FDADD8B1184B}"/>
          </ac:grpSpMkLst>
        </pc:grpChg>
        <pc:graphicFrameChg chg="del">
          <ac:chgData name="Duyen Duyen" userId="4010ecee33a7b7ce" providerId="LiveId" clId="{A2708F95-59CF-4670-8C1D-3ECB0E42B227}" dt="2025-04-28T22:53:21.568" v="837" actId="478"/>
          <ac:graphicFrameMkLst>
            <pc:docMk/>
            <pc:sldMk cId="1673924047" sldId="259"/>
            <ac:graphicFrameMk id="2" creationId="{5C202F39-25DE-43AF-9914-9F68CA9E598D}"/>
          </ac:graphicFrameMkLst>
        </pc:graphicFrameChg>
        <pc:graphicFrameChg chg="add del mod">
          <ac:chgData name="Duyen Duyen" userId="4010ecee33a7b7ce" providerId="LiveId" clId="{A2708F95-59CF-4670-8C1D-3ECB0E42B227}" dt="2025-05-11T18:15:01.343" v="5470" actId="478"/>
          <ac:graphicFrameMkLst>
            <pc:docMk/>
            <pc:sldMk cId="1673924047" sldId="259"/>
            <ac:graphicFrameMk id="2" creationId="{76C2DD3D-7C10-458F-855E-51723FD61A6D}"/>
          </ac:graphicFrameMkLst>
        </pc:graphicFrameChg>
        <pc:graphicFrameChg chg="add del mod">
          <ac:chgData name="Duyen Duyen" userId="4010ecee33a7b7ce" providerId="LiveId" clId="{A2708F95-59CF-4670-8C1D-3ECB0E42B227}" dt="2025-05-11T18:15:01.343" v="5470" actId="478"/>
          <ac:graphicFrameMkLst>
            <pc:docMk/>
            <pc:sldMk cId="1673924047" sldId="259"/>
            <ac:graphicFrameMk id="3" creationId="{A3DB0D15-A89B-4677-A81C-75CBF7B61027}"/>
          </ac:graphicFrameMkLst>
        </pc:graphicFrameChg>
        <pc:graphicFrameChg chg="mod">
          <ac:chgData name="Duyen Duyen" userId="4010ecee33a7b7ce" providerId="LiveId" clId="{A2708F95-59CF-4670-8C1D-3ECB0E42B227}" dt="2025-05-12T13:47:40.465" v="5863"/>
          <ac:graphicFrameMkLst>
            <pc:docMk/>
            <pc:sldMk cId="1673924047" sldId="259"/>
            <ac:graphicFrameMk id="8" creationId="{BF4324B3-C1EE-4D61-B990-6006A4E06A4A}"/>
          </ac:graphicFrameMkLst>
        </pc:graphicFrameChg>
        <pc:cxnChg chg="add del mod">
          <ac:chgData name="Duyen Duyen" userId="4010ecee33a7b7ce" providerId="LiveId" clId="{A2708F95-59CF-4670-8C1D-3ECB0E42B227}" dt="2025-05-19T11:03:20.510" v="7845" actId="478"/>
          <ac:cxnSpMkLst>
            <pc:docMk/>
            <pc:sldMk cId="1673924047" sldId="259"/>
            <ac:cxnSpMk id="10" creationId="{02E17B74-1444-46FC-B464-8B2A4CB5974B}"/>
          </ac:cxnSpMkLst>
        </pc:cxnChg>
        <pc:cxnChg chg="add del mod topLvl">
          <ac:chgData name="Duyen Duyen" userId="4010ecee33a7b7ce" providerId="LiveId" clId="{A2708F95-59CF-4670-8C1D-3ECB0E42B227}" dt="2025-05-19T11:42:26.553" v="8004" actId="478"/>
          <ac:cxnSpMkLst>
            <pc:docMk/>
            <pc:sldMk cId="1673924047" sldId="259"/>
            <ac:cxnSpMk id="12" creationId="{55DB82D5-3E34-4556-86D3-C668FC8102DD}"/>
          </ac:cxnSpMkLst>
        </pc:cxnChg>
        <pc:cxnChg chg="add del mod topLvl">
          <ac:chgData name="Duyen Duyen" userId="4010ecee33a7b7ce" providerId="LiveId" clId="{A2708F95-59CF-4670-8C1D-3ECB0E42B227}" dt="2025-05-19T11:30:33.761" v="7954" actId="478"/>
          <ac:cxnSpMkLst>
            <pc:docMk/>
            <pc:sldMk cId="1673924047" sldId="259"/>
            <ac:cxnSpMk id="15" creationId="{A4F69E70-3842-4E85-809A-B10ABD30CBB3}"/>
          </ac:cxnSpMkLst>
        </pc:cxnChg>
        <pc:cxnChg chg="add del mod">
          <ac:chgData name="Duyen Duyen" userId="4010ecee33a7b7ce" providerId="LiveId" clId="{A2708F95-59CF-4670-8C1D-3ECB0E42B227}" dt="2025-05-19T11:42:33.725" v="8005" actId="478"/>
          <ac:cxnSpMkLst>
            <pc:docMk/>
            <pc:sldMk cId="1673924047" sldId="259"/>
            <ac:cxnSpMk id="20" creationId="{AD9FA7AD-9C8C-4321-AC4E-2EB09E87E843}"/>
          </ac:cxnSpMkLst>
        </pc:cxnChg>
        <pc:cxnChg chg="add del mod">
          <ac:chgData name="Duyen Duyen" userId="4010ecee33a7b7ce" providerId="LiveId" clId="{A2708F95-59CF-4670-8C1D-3ECB0E42B227}" dt="2025-05-19T11:30:33.761" v="7954" actId="478"/>
          <ac:cxnSpMkLst>
            <pc:docMk/>
            <pc:sldMk cId="1673924047" sldId="259"/>
            <ac:cxnSpMk id="21" creationId="{651761E8-DAB3-4787-B31C-60DAD5790D20}"/>
          </ac:cxnSpMkLst>
        </pc:cxnChg>
        <pc:cxnChg chg="add del mod">
          <ac:chgData name="Duyen Duyen" userId="4010ecee33a7b7ce" providerId="LiveId" clId="{A2708F95-59CF-4670-8C1D-3ECB0E42B227}" dt="2025-05-19T11:42:33.725" v="8005" actId="478"/>
          <ac:cxnSpMkLst>
            <pc:docMk/>
            <pc:sldMk cId="1673924047" sldId="259"/>
            <ac:cxnSpMk id="24" creationId="{6E00E463-0EBA-4089-8D91-B310A4F2CFEC}"/>
          </ac:cxnSpMkLst>
        </pc:cxnChg>
        <pc:cxnChg chg="add del mod">
          <ac:chgData name="Duyen Duyen" userId="4010ecee33a7b7ce" providerId="LiveId" clId="{A2708F95-59CF-4670-8C1D-3ECB0E42B227}" dt="2025-05-19T11:30:33.761" v="7954" actId="478"/>
          <ac:cxnSpMkLst>
            <pc:docMk/>
            <pc:sldMk cId="1673924047" sldId="259"/>
            <ac:cxnSpMk id="26" creationId="{98358495-92D4-4F9D-A9A2-9A87A8DD31F0}"/>
          </ac:cxnSpMkLst>
        </pc:cxnChg>
        <pc:cxnChg chg="add del mod">
          <ac:chgData name="Duyen Duyen" userId="4010ecee33a7b7ce" providerId="LiveId" clId="{A2708F95-59CF-4670-8C1D-3ECB0E42B227}" dt="2025-05-19T11:42:33.725" v="8005" actId="478"/>
          <ac:cxnSpMkLst>
            <pc:docMk/>
            <pc:sldMk cId="1673924047" sldId="259"/>
            <ac:cxnSpMk id="28" creationId="{38241675-7465-4FDD-B167-351027C6EB36}"/>
          </ac:cxnSpMkLst>
        </pc:cxnChg>
        <pc:cxnChg chg="add del mod">
          <ac:chgData name="Duyen Duyen" userId="4010ecee33a7b7ce" providerId="LiveId" clId="{A2708F95-59CF-4670-8C1D-3ECB0E42B227}" dt="2025-05-19T11:30:33.761" v="7954" actId="478"/>
          <ac:cxnSpMkLst>
            <pc:docMk/>
            <pc:sldMk cId="1673924047" sldId="259"/>
            <ac:cxnSpMk id="30" creationId="{67F1B12E-B226-47BC-AD62-B8D1672D5139}"/>
          </ac:cxnSpMkLst>
        </pc:cxnChg>
        <pc:cxnChg chg="add del mod">
          <ac:chgData name="Duyen Duyen" userId="4010ecee33a7b7ce" providerId="LiveId" clId="{A2708F95-59CF-4670-8C1D-3ECB0E42B227}" dt="2025-05-19T11:42:33.725" v="8005" actId="478"/>
          <ac:cxnSpMkLst>
            <pc:docMk/>
            <pc:sldMk cId="1673924047" sldId="259"/>
            <ac:cxnSpMk id="31" creationId="{33153DE8-2AA8-4FB4-84BC-A60387CFE684}"/>
          </ac:cxnSpMkLst>
        </pc:cxnChg>
        <pc:cxnChg chg="add del mod">
          <ac:chgData name="Duyen Duyen" userId="4010ecee33a7b7ce" providerId="LiveId" clId="{A2708F95-59CF-4670-8C1D-3ECB0E42B227}" dt="2025-05-19T11:30:33.761" v="7954" actId="478"/>
          <ac:cxnSpMkLst>
            <pc:docMk/>
            <pc:sldMk cId="1673924047" sldId="259"/>
            <ac:cxnSpMk id="32" creationId="{A5674327-15F8-48F3-AB80-FC59637A1F96}"/>
          </ac:cxnSpMkLst>
        </pc:cxnChg>
      </pc:sldChg>
      <pc:sldChg chg="del">
        <pc:chgData name="Duyen Duyen" userId="4010ecee33a7b7ce" providerId="LiveId" clId="{A2708F95-59CF-4670-8C1D-3ECB0E42B227}" dt="2025-04-28T21:19:33.159" v="328" actId="47"/>
        <pc:sldMkLst>
          <pc:docMk/>
          <pc:sldMk cId="3607554779" sldId="260"/>
        </pc:sldMkLst>
      </pc:sldChg>
      <pc:sldChg chg="addSp delSp modSp mod delAnim modAnim">
        <pc:chgData name="Duyen Duyen" userId="4010ecee33a7b7ce" providerId="LiveId" clId="{A2708F95-59CF-4670-8C1D-3ECB0E42B227}" dt="2025-06-13T22:27:36.026" v="11084" actId="207"/>
        <pc:sldMkLst>
          <pc:docMk/>
          <pc:sldMk cId="4136028606" sldId="261"/>
        </pc:sldMkLst>
        <pc:spChg chg="add del">
          <ac:chgData name="Duyen Duyen" userId="4010ecee33a7b7ce" providerId="LiveId" clId="{A2708F95-59CF-4670-8C1D-3ECB0E42B227}" dt="2025-04-28T23:30:23.860" v="952" actId="478"/>
          <ac:spMkLst>
            <pc:docMk/>
            <pc:sldMk cId="4136028606" sldId="261"/>
            <ac:spMk id="2" creationId="{CFD01E36-A998-4A0B-9312-4D6024F330E0}"/>
          </ac:spMkLst>
        </pc:spChg>
        <pc:spChg chg="del mod">
          <ac:chgData name="Duyen Duyen" userId="4010ecee33a7b7ce" providerId="LiveId" clId="{A2708F95-59CF-4670-8C1D-3ECB0E42B227}" dt="2025-04-28T23:31:37.754" v="964" actId="478"/>
          <ac:spMkLst>
            <pc:docMk/>
            <pc:sldMk cId="4136028606" sldId="261"/>
            <ac:spMk id="7" creationId="{A485B901-B1BD-4100-AB60-BF6EE41D3208}"/>
          </ac:spMkLst>
        </pc:spChg>
        <pc:spChg chg="add del mod">
          <ac:chgData name="Duyen Duyen" userId="4010ecee33a7b7ce" providerId="LiveId" clId="{A2708F95-59CF-4670-8C1D-3ECB0E42B227}" dt="2025-05-19T10:38:24.957" v="7712" actId="478"/>
          <ac:spMkLst>
            <pc:docMk/>
            <pc:sldMk cId="4136028606" sldId="261"/>
            <ac:spMk id="7" creationId="{DA534261-108E-4CE5-871F-0CB6A235A26F}"/>
          </ac:spMkLst>
        </pc:spChg>
        <pc:spChg chg="add mod">
          <ac:chgData name="Duyen Duyen" userId="4010ecee33a7b7ce" providerId="LiveId" clId="{A2708F95-59CF-4670-8C1D-3ECB0E42B227}" dt="2025-04-29T19:08:59.256" v="1641"/>
          <ac:spMkLst>
            <pc:docMk/>
            <pc:sldMk cId="4136028606" sldId="261"/>
            <ac:spMk id="8" creationId="{64937741-157D-424B-8287-E9F9C9BBDA06}"/>
          </ac:spMkLst>
        </pc:spChg>
        <pc:spChg chg="add del mod">
          <ac:chgData name="Duyen Duyen" userId="4010ecee33a7b7ce" providerId="LiveId" clId="{A2708F95-59CF-4670-8C1D-3ECB0E42B227}" dt="2025-04-28T23:31:37.754" v="964" actId="478"/>
          <ac:spMkLst>
            <pc:docMk/>
            <pc:sldMk cId="4136028606" sldId="261"/>
            <ac:spMk id="8" creationId="{800C613C-A7F9-4AB3-BBA1-5974D135949B}"/>
          </ac:spMkLst>
        </pc:spChg>
        <pc:spChg chg="add mod">
          <ac:chgData name="Duyen Duyen" userId="4010ecee33a7b7ce" providerId="LiveId" clId="{A2708F95-59CF-4670-8C1D-3ECB0E42B227}" dt="2025-04-29T19:08:59.256" v="1641"/>
          <ac:spMkLst>
            <pc:docMk/>
            <pc:sldMk cId="4136028606" sldId="261"/>
            <ac:spMk id="9" creationId="{6AF11641-6D3C-447D-9C54-1D5FF48728BC}"/>
          </ac:spMkLst>
        </pc:spChg>
        <pc:spChg chg="add del mod">
          <ac:chgData name="Duyen Duyen" userId="4010ecee33a7b7ce" providerId="LiveId" clId="{A2708F95-59CF-4670-8C1D-3ECB0E42B227}" dt="2025-04-28T23:31:37.754" v="964" actId="478"/>
          <ac:spMkLst>
            <pc:docMk/>
            <pc:sldMk cId="4136028606" sldId="261"/>
            <ac:spMk id="9" creationId="{725B3403-9D2A-4330-BCA2-5CAFF68758C8}"/>
          </ac:spMkLst>
        </pc:spChg>
        <pc:spChg chg="mod topLvl">
          <ac:chgData name="Duyen Duyen" userId="4010ecee33a7b7ce" providerId="LiveId" clId="{A2708F95-59CF-4670-8C1D-3ECB0E42B227}" dt="2025-04-28T23:53:53.013" v="1104" actId="20577"/>
          <ac:spMkLst>
            <pc:docMk/>
            <pc:sldMk cId="4136028606" sldId="261"/>
            <ac:spMk id="11" creationId="{715F61E4-3179-4B98-B2B6-0177ACB8E5C3}"/>
          </ac:spMkLst>
        </pc:spChg>
        <pc:spChg chg="del mod topLvl">
          <ac:chgData name="Duyen Duyen" userId="4010ecee33a7b7ce" providerId="LiveId" clId="{A2708F95-59CF-4670-8C1D-3ECB0E42B227}" dt="2025-04-29T19:08:58.427" v="1640" actId="478"/>
          <ac:spMkLst>
            <pc:docMk/>
            <pc:sldMk cId="4136028606" sldId="261"/>
            <ac:spMk id="12" creationId="{647D7705-F9B8-4284-A3D7-7369FF50A2C1}"/>
          </ac:spMkLst>
        </pc:spChg>
        <pc:spChg chg="add mod">
          <ac:chgData name="Duyen Duyen" userId="4010ecee33a7b7ce" providerId="LiveId" clId="{A2708F95-59CF-4670-8C1D-3ECB0E42B227}" dt="2025-06-10T21:12:07.667" v="10923" actId="255"/>
          <ac:spMkLst>
            <pc:docMk/>
            <pc:sldMk cId="4136028606" sldId="261"/>
            <ac:spMk id="12" creationId="{B056DB9F-502C-4C69-9D11-BBCD8A3FB71A}"/>
          </ac:spMkLst>
        </pc:spChg>
        <pc:spChg chg="del mod topLvl">
          <ac:chgData name="Duyen Duyen" userId="4010ecee33a7b7ce" providerId="LiveId" clId="{A2708F95-59CF-4670-8C1D-3ECB0E42B227}" dt="2025-04-29T19:08:58.427" v="1640" actId="478"/>
          <ac:spMkLst>
            <pc:docMk/>
            <pc:sldMk cId="4136028606" sldId="261"/>
            <ac:spMk id="13" creationId="{37315ABF-0B24-4D21-9685-47972BD37486}"/>
          </ac:spMkLst>
        </pc:spChg>
        <pc:spChg chg="add mod">
          <ac:chgData name="Duyen Duyen" userId="4010ecee33a7b7ce" providerId="LiveId" clId="{A2708F95-59CF-4670-8C1D-3ECB0E42B227}" dt="2025-05-19T10:39:48.396" v="7736" actId="1076"/>
          <ac:spMkLst>
            <pc:docMk/>
            <pc:sldMk cId="4136028606" sldId="261"/>
            <ac:spMk id="13" creationId="{E3BCF714-0299-45F9-8250-B6C9256F8B8D}"/>
          </ac:spMkLst>
        </pc:spChg>
        <pc:spChg chg="add mod">
          <ac:chgData name="Duyen Duyen" userId="4010ecee33a7b7ce" providerId="LiveId" clId="{A2708F95-59CF-4670-8C1D-3ECB0E42B227}" dt="2025-06-10T21:13:08.041" v="10929" actId="207"/>
          <ac:spMkLst>
            <pc:docMk/>
            <pc:sldMk cId="4136028606" sldId="261"/>
            <ac:spMk id="14" creationId="{514CAFB2-D0AE-492F-83C8-D4DB9C671FB3}"/>
          </ac:spMkLst>
        </pc:spChg>
        <pc:spChg chg="add del mod">
          <ac:chgData name="Duyen Duyen" userId="4010ecee33a7b7ce" providerId="LiveId" clId="{A2708F95-59CF-4670-8C1D-3ECB0E42B227}" dt="2025-05-19T10:38:34.509" v="7714" actId="478"/>
          <ac:spMkLst>
            <pc:docMk/>
            <pc:sldMk cId="4136028606" sldId="261"/>
            <ac:spMk id="15" creationId="{9CEDDE34-8599-4364-BB66-38ECCDDF3A66}"/>
          </ac:spMkLst>
        </pc:spChg>
        <pc:spChg chg="add del mod">
          <ac:chgData name="Duyen Duyen" userId="4010ecee33a7b7ce" providerId="LiveId" clId="{A2708F95-59CF-4670-8C1D-3ECB0E42B227}" dt="2025-05-19T10:38:32.034" v="7713" actId="478"/>
          <ac:spMkLst>
            <pc:docMk/>
            <pc:sldMk cId="4136028606" sldId="261"/>
            <ac:spMk id="16" creationId="{1CBC2A94-3E7B-49B7-ABE6-77E30D82D3E5}"/>
          </ac:spMkLst>
        </pc:spChg>
        <pc:spChg chg="add mod">
          <ac:chgData name="Duyen Duyen" userId="4010ecee33a7b7ce" providerId="LiveId" clId="{A2708F95-59CF-4670-8C1D-3ECB0E42B227}" dt="2025-06-10T21:03:53.887" v="10862" actId="207"/>
          <ac:spMkLst>
            <pc:docMk/>
            <pc:sldMk cId="4136028606" sldId="261"/>
            <ac:spMk id="17" creationId="{FF3834A0-F197-46E0-8C58-2E8236B8ECB5}"/>
          </ac:spMkLst>
        </pc:spChg>
        <pc:spChg chg="add mod">
          <ac:chgData name="Duyen Duyen" userId="4010ecee33a7b7ce" providerId="LiveId" clId="{A2708F95-59CF-4670-8C1D-3ECB0E42B227}" dt="2025-05-19T09:24:03.021" v="7535" actId="20577"/>
          <ac:spMkLst>
            <pc:docMk/>
            <pc:sldMk cId="4136028606" sldId="261"/>
            <ac:spMk id="18" creationId="{841A7568-18FA-40E7-836E-5A01F8E4D455}"/>
          </ac:spMkLst>
        </pc:spChg>
        <pc:spChg chg="add mod">
          <ac:chgData name="Duyen Duyen" userId="4010ecee33a7b7ce" providerId="LiveId" clId="{A2708F95-59CF-4670-8C1D-3ECB0E42B227}" dt="2025-06-10T21:12:13.442" v="10924" actId="255"/>
          <ac:spMkLst>
            <pc:docMk/>
            <pc:sldMk cId="4136028606" sldId="261"/>
            <ac:spMk id="19" creationId="{4D69FAB8-8CFE-40B5-931A-2381E2CE3DB9}"/>
          </ac:spMkLst>
        </pc:spChg>
        <pc:spChg chg="add mod">
          <ac:chgData name="Duyen Duyen" userId="4010ecee33a7b7ce" providerId="LiveId" clId="{A2708F95-59CF-4670-8C1D-3ECB0E42B227}" dt="2025-05-19T10:39:41.965" v="7735" actId="1076"/>
          <ac:spMkLst>
            <pc:docMk/>
            <pc:sldMk cId="4136028606" sldId="261"/>
            <ac:spMk id="20" creationId="{76935D76-38A0-4D3C-A366-A2BEFEEF384F}"/>
          </ac:spMkLst>
        </pc:spChg>
        <pc:spChg chg="add mod">
          <ac:chgData name="Duyen Duyen" userId="4010ecee33a7b7ce" providerId="LiveId" clId="{A2708F95-59CF-4670-8C1D-3ECB0E42B227}" dt="2025-05-19T10:40:07.132" v="7738" actId="1076"/>
          <ac:spMkLst>
            <pc:docMk/>
            <pc:sldMk cId="4136028606" sldId="261"/>
            <ac:spMk id="21" creationId="{16A220ED-60BE-4015-A7E7-7D8C0E08D034}"/>
          </ac:spMkLst>
        </pc:spChg>
        <pc:grpChg chg="add del mod">
          <ac:chgData name="Duyen Duyen" userId="4010ecee33a7b7ce" providerId="LiveId" clId="{A2708F95-59CF-4670-8C1D-3ECB0E42B227}" dt="2025-05-11T19:21:01.038" v="5554" actId="165"/>
          <ac:grpSpMkLst>
            <pc:docMk/>
            <pc:sldMk cId="4136028606" sldId="261"/>
            <ac:grpSpMk id="10" creationId="{4081CF1C-5E32-4026-BCA6-E7C8343E5D58}"/>
          </ac:grpSpMkLst>
        </pc:grpChg>
        <pc:grpChg chg="add del mod">
          <ac:chgData name="Duyen Duyen" userId="4010ecee33a7b7ce" providerId="LiveId" clId="{A2708F95-59CF-4670-8C1D-3ECB0E42B227}" dt="2025-04-28T23:32:55.716" v="983" actId="165"/>
          <ac:grpSpMkLst>
            <pc:docMk/>
            <pc:sldMk cId="4136028606" sldId="261"/>
            <ac:grpSpMk id="10" creationId="{D40E8225-D124-43D0-8DE1-A43A5AD6C731}"/>
          </ac:grpSpMkLst>
        </pc:grpChg>
        <pc:grpChg chg="add del mod">
          <ac:chgData name="Duyen Duyen" userId="4010ecee33a7b7ce" providerId="LiveId" clId="{A2708F95-59CF-4670-8C1D-3ECB0E42B227}" dt="2025-05-18T22:08:29.861" v="7431" actId="165"/>
          <ac:grpSpMkLst>
            <pc:docMk/>
            <pc:sldMk cId="4136028606" sldId="261"/>
            <ac:grpSpMk id="12" creationId="{E9E5BEBE-002A-48B3-8758-6AEA928CB87F}"/>
          </ac:grpSpMkLst>
        </pc:grpChg>
        <pc:graphicFrameChg chg="mod topLvl">
          <ac:chgData name="Duyen Duyen" userId="4010ecee33a7b7ce" providerId="LiveId" clId="{A2708F95-59CF-4670-8C1D-3ECB0E42B227}" dt="2025-06-13T22:27:18.234" v="11082" actId="207"/>
          <ac:graphicFrameMkLst>
            <pc:docMk/>
            <pc:sldMk cId="4136028606" sldId="261"/>
            <ac:graphicFrameMk id="3" creationId="{38C74BD1-F3AB-4E7B-9343-56E0DD2E3B7A}"/>
          </ac:graphicFrameMkLst>
        </pc:graphicFrameChg>
        <pc:graphicFrameChg chg="mod topLvl">
          <ac:chgData name="Duyen Duyen" userId="4010ecee33a7b7ce" providerId="LiveId" clId="{A2708F95-59CF-4670-8C1D-3ECB0E42B227}" dt="2025-06-13T22:26:59.753" v="11080" actId="207"/>
          <ac:graphicFrameMkLst>
            <pc:docMk/>
            <pc:sldMk cId="4136028606" sldId="261"/>
            <ac:graphicFrameMk id="4" creationId="{4FC94C63-CC2F-400E-9E71-70AE2D3ECE21}"/>
          </ac:graphicFrameMkLst>
        </pc:graphicFrameChg>
        <pc:graphicFrameChg chg="mod">
          <ac:chgData name="Duyen Duyen" userId="4010ecee33a7b7ce" providerId="LiveId" clId="{A2708F95-59CF-4670-8C1D-3ECB0E42B227}" dt="2025-06-13T22:27:36.026" v="11084" actId="207"/>
          <ac:graphicFrameMkLst>
            <pc:docMk/>
            <pc:sldMk cId="4136028606" sldId="261"/>
            <ac:graphicFrameMk id="5" creationId="{3D39E097-1DBE-46E8-9C7C-A11048643261}"/>
          </ac:graphicFrameMkLst>
        </pc:graphicFrameChg>
        <pc:graphicFrameChg chg="add del mod">
          <ac:chgData name="Duyen Duyen" userId="4010ecee33a7b7ce" providerId="LiveId" clId="{A2708F95-59CF-4670-8C1D-3ECB0E42B227}" dt="2025-04-28T21:34:10.931" v="364"/>
          <ac:graphicFrameMkLst>
            <pc:docMk/>
            <pc:sldMk cId="4136028606" sldId="261"/>
            <ac:graphicFrameMk id="6" creationId="{5C3D4E89-9667-4527-A6C1-A5712BB56298}"/>
          </ac:graphicFrameMkLst>
        </pc:graphicFrameChg>
        <pc:picChg chg="add del mod">
          <ac:chgData name="Duyen Duyen" userId="4010ecee33a7b7ce" providerId="LiveId" clId="{A2708F95-59CF-4670-8C1D-3ECB0E42B227}" dt="2025-05-18T22:09:57.704" v="7437" actId="478"/>
          <ac:picMkLst>
            <pc:docMk/>
            <pc:sldMk cId="4136028606" sldId="261"/>
            <ac:picMk id="18" creationId="{530F904E-A963-4073-A7A8-2CCB66B6C731}"/>
          </ac:picMkLst>
        </pc:picChg>
        <pc:picChg chg="add del mod">
          <ac:chgData name="Duyen Duyen" userId="4010ecee33a7b7ce" providerId="LiveId" clId="{A2708F95-59CF-4670-8C1D-3ECB0E42B227}" dt="2025-06-10T21:11:12.764" v="10918" actId="478"/>
          <ac:picMkLst>
            <pc:docMk/>
            <pc:sldMk cId="4136028606" sldId="261"/>
            <ac:picMk id="22" creationId="{625E0BFF-2D8C-43FF-ACF9-92063C57824A}"/>
          </ac:picMkLst>
        </pc:picChg>
        <pc:cxnChg chg="add mod topLvl">
          <ac:chgData name="Duyen Duyen" userId="4010ecee33a7b7ce" providerId="LiveId" clId="{A2708F95-59CF-4670-8C1D-3ECB0E42B227}" dt="2025-05-18T22:08:29.861" v="7431" actId="165"/>
          <ac:cxnSpMkLst>
            <pc:docMk/>
            <pc:sldMk cId="4136028606" sldId="261"/>
            <ac:cxnSpMk id="6" creationId="{05F85154-42AE-471D-93F9-614AD970C1AB}"/>
          </ac:cxnSpMkLst>
        </pc:cxnChg>
      </pc:sldChg>
      <pc:sldChg chg="addSp delSp modSp mod delAnim modAnim">
        <pc:chgData name="Duyen Duyen" userId="4010ecee33a7b7ce" providerId="LiveId" clId="{A2708F95-59CF-4670-8C1D-3ECB0E42B227}" dt="2025-06-13T22:24:30.419" v="11072" actId="207"/>
        <pc:sldMkLst>
          <pc:docMk/>
          <pc:sldMk cId="1722872173" sldId="263"/>
        </pc:sldMkLst>
        <pc:spChg chg="add mod">
          <ac:chgData name="Duyen Duyen" userId="4010ecee33a7b7ce" providerId="LiveId" clId="{A2708F95-59CF-4670-8C1D-3ECB0E42B227}" dt="2025-06-13T22:24:30.419" v="11072" actId="207"/>
          <ac:spMkLst>
            <pc:docMk/>
            <pc:sldMk cId="1722872173" sldId="263"/>
            <ac:spMk id="2" creationId="{6FFED6DC-849D-4D3C-A1AC-47BFA5CE7B63}"/>
          </ac:spMkLst>
        </pc:spChg>
        <pc:spChg chg="add del mod">
          <ac:chgData name="Duyen Duyen" userId="4010ecee33a7b7ce" providerId="LiveId" clId="{A2708F95-59CF-4670-8C1D-3ECB0E42B227}" dt="2025-04-29T19:58:58.382" v="1855" actId="478"/>
          <ac:spMkLst>
            <pc:docMk/>
            <pc:sldMk cId="1722872173" sldId="263"/>
            <ac:spMk id="3" creationId="{1D0F1560-B9FD-4918-A154-F5A524D4A407}"/>
          </ac:spMkLst>
        </pc:spChg>
        <pc:spChg chg="add mod">
          <ac:chgData name="Duyen Duyen" userId="4010ecee33a7b7ce" providerId="LiveId" clId="{A2708F95-59CF-4670-8C1D-3ECB0E42B227}" dt="2025-06-11T04:54:47.731" v="11006" actId="255"/>
          <ac:spMkLst>
            <pc:docMk/>
            <pc:sldMk cId="1722872173" sldId="263"/>
            <ac:spMk id="3" creationId="{547D76AA-868F-4A8F-98D5-7637BE1F6220}"/>
          </ac:spMkLst>
        </pc:spChg>
        <pc:spChg chg="mod ord">
          <ac:chgData name="Duyen Duyen" userId="4010ecee33a7b7ce" providerId="LiveId" clId="{A2708F95-59CF-4670-8C1D-3ECB0E42B227}" dt="2025-06-11T04:56:33.146" v="11020" actId="113"/>
          <ac:spMkLst>
            <pc:docMk/>
            <pc:sldMk cId="1722872173" sldId="263"/>
            <ac:spMk id="5" creationId="{00000000-0000-0000-0000-000000000000}"/>
          </ac:spMkLst>
        </pc:spChg>
        <pc:spChg chg="mod">
          <ac:chgData name="Duyen Duyen" userId="4010ecee33a7b7ce" providerId="LiveId" clId="{A2708F95-59CF-4670-8C1D-3ECB0E42B227}" dt="2025-06-11T04:56:43.999" v="11022" actId="113"/>
          <ac:spMkLst>
            <pc:docMk/>
            <pc:sldMk cId="1722872173" sldId="263"/>
            <ac:spMk id="6" creationId="{00000000-0000-0000-0000-000000000000}"/>
          </ac:spMkLst>
        </pc:spChg>
        <pc:spChg chg="add del mod">
          <ac:chgData name="Duyen Duyen" userId="4010ecee33a7b7ce" providerId="LiveId" clId="{A2708F95-59CF-4670-8C1D-3ECB0E42B227}" dt="2025-04-28T23:31:57.652" v="971" actId="478"/>
          <ac:spMkLst>
            <pc:docMk/>
            <pc:sldMk cId="1722872173" sldId="263"/>
            <ac:spMk id="9" creationId="{6AA27E70-670F-4522-8D32-9C212F65ECBE}"/>
          </ac:spMkLst>
        </pc:spChg>
        <pc:spChg chg="add mod">
          <ac:chgData name="Duyen Duyen" userId="4010ecee33a7b7ce" providerId="LiveId" clId="{A2708F95-59CF-4670-8C1D-3ECB0E42B227}" dt="2025-06-11T04:48:47.944" v="10983" actId="207"/>
          <ac:spMkLst>
            <pc:docMk/>
            <pc:sldMk cId="1722872173" sldId="263"/>
            <ac:spMk id="10" creationId="{26D07468-69FE-4802-B6F3-604C0ADBE536}"/>
          </ac:spMkLst>
        </pc:spChg>
        <pc:spChg chg="add del mod">
          <ac:chgData name="Duyen Duyen" userId="4010ecee33a7b7ce" providerId="LiveId" clId="{A2708F95-59CF-4670-8C1D-3ECB0E42B227}" dt="2025-04-28T23:30:41.138" v="958" actId="478"/>
          <ac:spMkLst>
            <pc:docMk/>
            <pc:sldMk cId="1722872173" sldId="263"/>
            <ac:spMk id="10" creationId="{C55BE1DE-DC6A-45E7-9506-2AE012836AB7}"/>
          </ac:spMkLst>
        </pc:spChg>
        <pc:spChg chg="add del mod">
          <ac:chgData name="Duyen Duyen" userId="4010ecee33a7b7ce" providerId="LiveId" clId="{A2708F95-59CF-4670-8C1D-3ECB0E42B227}" dt="2025-04-28T23:31:57.652" v="971" actId="478"/>
          <ac:spMkLst>
            <pc:docMk/>
            <pc:sldMk cId="1722872173" sldId="263"/>
            <ac:spMk id="11" creationId="{2FF03497-EC20-424C-A1C0-111228C38864}"/>
          </ac:spMkLst>
        </pc:spChg>
        <pc:spChg chg="add mod">
          <ac:chgData name="Duyen Duyen" userId="4010ecee33a7b7ce" providerId="LiveId" clId="{A2708F95-59CF-4670-8C1D-3ECB0E42B227}" dt="2025-04-29T19:09:13.415" v="1645"/>
          <ac:spMkLst>
            <pc:docMk/>
            <pc:sldMk cId="1722872173" sldId="263"/>
            <ac:spMk id="11" creationId="{B700D090-4689-408C-93F1-962B59832604}"/>
          </ac:spMkLst>
        </pc:spChg>
        <pc:spChg chg="add mod">
          <ac:chgData name="Duyen Duyen" userId="4010ecee33a7b7ce" providerId="LiveId" clId="{A2708F95-59CF-4670-8C1D-3ECB0E42B227}" dt="2025-04-29T19:09:13.415" v="1645"/>
          <ac:spMkLst>
            <pc:docMk/>
            <pc:sldMk cId="1722872173" sldId="263"/>
            <ac:spMk id="12" creationId="{85146871-FFDD-4EE7-B336-D2F9DF686122}"/>
          </ac:spMkLst>
        </pc:spChg>
        <pc:spChg chg="add del mod">
          <ac:chgData name="Duyen Duyen" userId="4010ecee33a7b7ce" providerId="LiveId" clId="{A2708F95-59CF-4670-8C1D-3ECB0E42B227}" dt="2025-04-28T23:31:57.652" v="971" actId="478"/>
          <ac:spMkLst>
            <pc:docMk/>
            <pc:sldMk cId="1722872173" sldId="263"/>
            <ac:spMk id="12" creationId="{B32505FB-2EB2-483E-A0FE-E3939D1BD8A9}"/>
          </ac:spMkLst>
        </pc:spChg>
        <pc:spChg chg="add mod">
          <ac:chgData name="Duyen Duyen" userId="4010ecee33a7b7ce" providerId="LiveId" clId="{A2708F95-59CF-4670-8C1D-3ECB0E42B227}" dt="2025-06-11T04:54:59.019" v="11008" actId="255"/>
          <ac:spMkLst>
            <pc:docMk/>
            <pc:sldMk cId="1722872173" sldId="263"/>
            <ac:spMk id="13" creationId="{D2ECCD90-2E8C-48BA-B0A9-4AEF85D067BD}"/>
          </ac:spMkLst>
        </pc:spChg>
        <pc:spChg chg="mod topLvl">
          <ac:chgData name="Duyen Duyen" userId="4010ecee33a7b7ce" providerId="LiveId" clId="{A2708F95-59CF-4670-8C1D-3ECB0E42B227}" dt="2025-06-09T20:53:55.340" v="9613"/>
          <ac:spMkLst>
            <pc:docMk/>
            <pc:sldMk cId="1722872173" sldId="263"/>
            <ac:spMk id="14" creationId="{15E8F678-454F-44A4-97D0-6D41D62ADCFC}"/>
          </ac:spMkLst>
        </pc:spChg>
        <pc:spChg chg="del mod topLvl">
          <ac:chgData name="Duyen Duyen" userId="4010ecee33a7b7ce" providerId="LiveId" clId="{A2708F95-59CF-4670-8C1D-3ECB0E42B227}" dt="2025-04-29T19:09:13.165" v="1644" actId="478"/>
          <ac:spMkLst>
            <pc:docMk/>
            <pc:sldMk cId="1722872173" sldId="263"/>
            <ac:spMk id="15" creationId="{B98D2420-49AD-4046-A261-DED54B0847ED}"/>
          </ac:spMkLst>
        </pc:spChg>
        <pc:spChg chg="add mod">
          <ac:chgData name="Duyen Duyen" userId="4010ecee33a7b7ce" providerId="LiveId" clId="{A2708F95-59CF-4670-8C1D-3ECB0E42B227}" dt="2025-05-19T09:24:51.218" v="7542" actId="20577"/>
          <ac:spMkLst>
            <pc:docMk/>
            <pc:sldMk cId="1722872173" sldId="263"/>
            <ac:spMk id="16" creationId="{55C267F3-F283-4085-9F1B-389D5163ECDA}"/>
          </ac:spMkLst>
        </pc:spChg>
        <pc:spChg chg="del mod topLvl">
          <ac:chgData name="Duyen Duyen" userId="4010ecee33a7b7ce" providerId="LiveId" clId="{A2708F95-59CF-4670-8C1D-3ECB0E42B227}" dt="2025-04-29T19:09:13.165" v="1644" actId="478"/>
          <ac:spMkLst>
            <pc:docMk/>
            <pc:sldMk cId="1722872173" sldId="263"/>
            <ac:spMk id="16" creationId="{D73FC0C2-23C8-41D2-8E28-151A255E10DD}"/>
          </ac:spMkLst>
        </pc:spChg>
        <pc:spChg chg="add mod">
          <ac:chgData name="Duyen Duyen" userId="4010ecee33a7b7ce" providerId="LiveId" clId="{A2708F95-59CF-4670-8C1D-3ECB0E42B227}" dt="2025-06-10T20:09:19.523" v="10478" actId="207"/>
          <ac:spMkLst>
            <pc:docMk/>
            <pc:sldMk cId="1722872173" sldId="263"/>
            <ac:spMk id="17" creationId="{C8969DD4-CA4B-4FE5-9C86-FCA278273C33}"/>
          </ac:spMkLst>
        </pc:spChg>
        <pc:grpChg chg="add del mod">
          <ac:chgData name="Duyen Duyen" userId="4010ecee33a7b7ce" providerId="LiveId" clId="{A2708F95-59CF-4670-8C1D-3ECB0E42B227}" dt="2025-04-28T23:33:38.677" v="999" actId="165"/>
          <ac:grpSpMkLst>
            <pc:docMk/>
            <pc:sldMk cId="1722872173" sldId="263"/>
            <ac:grpSpMk id="13" creationId="{A64D959F-574D-445E-AE03-C66BC1A89A18}"/>
          </ac:grpSpMkLst>
        </pc:grpChg>
        <pc:graphicFrameChg chg="del mod">
          <ac:chgData name="Duyen Duyen" userId="4010ecee33a7b7ce" providerId="LiveId" clId="{A2708F95-59CF-4670-8C1D-3ECB0E42B227}" dt="2025-04-28T22:59:04.329" v="839" actId="478"/>
          <ac:graphicFrameMkLst>
            <pc:docMk/>
            <pc:sldMk cId="1722872173" sldId="263"/>
            <ac:graphicFrameMk id="3" creationId="{00000000-0000-0000-0000-000000000000}"/>
          </ac:graphicFrameMkLst>
        </pc:graphicFrameChg>
        <pc:graphicFrameChg chg="del">
          <ac:chgData name="Duyen Duyen" userId="4010ecee33a7b7ce" providerId="LiveId" clId="{A2708F95-59CF-4670-8C1D-3ECB0E42B227}" dt="2025-04-28T23:10:42.601" v="860" actId="478"/>
          <ac:graphicFrameMkLst>
            <pc:docMk/>
            <pc:sldMk cId="1722872173" sldId="263"/>
            <ac:graphicFrameMk id="4" creationId="{00000000-0000-0000-0000-000000000000}"/>
          </ac:graphicFrameMkLst>
        </pc:graphicFrameChg>
        <pc:graphicFrameChg chg="add mod">
          <ac:chgData name="Duyen Duyen" userId="4010ecee33a7b7ce" providerId="LiveId" clId="{A2708F95-59CF-4670-8C1D-3ECB0E42B227}" dt="2025-06-11T04:54:10.810" v="11001" actId="207"/>
          <ac:graphicFrameMkLst>
            <pc:docMk/>
            <pc:sldMk cId="1722872173" sldId="263"/>
            <ac:graphicFrameMk id="7" creationId="{7FF9F760-E76D-4386-BC26-1CBEBFA5E8A6}"/>
          </ac:graphicFrameMkLst>
        </pc:graphicFrameChg>
        <pc:graphicFrameChg chg="add mod">
          <ac:chgData name="Duyen Duyen" userId="4010ecee33a7b7ce" providerId="LiveId" clId="{A2708F95-59CF-4670-8C1D-3ECB0E42B227}" dt="2025-06-13T22:24:22.766" v="11071" actId="207"/>
          <ac:graphicFrameMkLst>
            <pc:docMk/>
            <pc:sldMk cId="1722872173" sldId="263"/>
            <ac:graphicFrameMk id="8" creationId="{C4D52B3D-95A5-4D36-8A82-CDE02BC5C9E8}"/>
          </ac:graphicFrameMkLst>
        </pc:graphicFrameChg>
        <pc:picChg chg="add del mod">
          <ac:chgData name="Duyen Duyen" userId="4010ecee33a7b7ce" providerId="LiveId" clId="{A2708F95-59CF-4670-8C1D-3ECB0E42B227}" dt="2025-06-11T04:56:02.091" v="11016" actId="478"/>
          <ac:picMkLst>
            <pc:docMk/>
            <pc:sldMk cId="1722872173" sldId="263"/>
            <ac:picMk id="15" creationId="{19F5BA8B-837D-4308-8F7B-7587AE84A824}"/>
          </ac:picMkLst>
        </pc:picChg>
      </pc:sldChg>
      <pc:sldChg chg="addSp delSp modSp mod delAnim modAnim">
        <pc:chgData name="Duyen Duyen" userId="4010ecee33a7b7ce" providerId="LiveId" clId="{A2708F95-59CF-4670-8C1D-3ECB0E42B227}" dt="2025-06-13T22:34:46.654" v="11101"/>
        <pc:sldMkLst>
          <pc:docMk/>
          <pc:sldMk cId="1056960887" sldId="264"/>
        </pc:sldMkLst>
        <pc:spChg chg="del mod topLvl">
          <ac:chgData name="Duyen Duyen" userId="4010ecee33a7b7ce" providerId="LiveId" clId="{A2708F95-59CF-4670-8C1D-3ECB0E42B227}" dt="2025-06-10T20:31:50.168" v="10676" actId="478"/>
          <ac:spMkLst>
            <pc:docMk/>
            <pc:sldMk cId="1056960887" sldId="264"/>
            <ac:spMk id="2" creationId="{FA5597E8-84C1-4ED5-8D06-831906043877}"/>
          </ac:spMkLst>
        </pc:spChg>
        <pc:spChg chg="add del mod">
          <ac:chgData name="Duyen Duyen" userId="4010ecee33a7b7ce" providerId="LiveId" clId="{A2708F95-59CF-4670-8C1D-3ECB0E42B227}" dt="2025-05-08T07:05:25.294" v="4277"/>
          <ac:spMkLst>
            <pc:docMk/>
            <pc:sldMk cId="1056960887" sldId="264"/>
            <ac:spMk id="3" creationId="{B230AFBF-6C41-41B0-B3B0-6AB3C31FB9A3}"/>
          </ac:spMkLst>
        </pc:spChg>
        <pc:spChg chg="add del mod">
          <ac:chgData name="Duyen Duyen" userId="4010ecee33a7b7ce" providerId="LiveId" clId="{A2708F95-59CF-4670-8C1D-3ECB0E42B227}" dt="2025-05-08T07:05:52.115" v="4280"/>
          <ac:spMkLst>
            <pc:docMk/>
            <pc:sldMk cId="1056960887" sldId="264"/>
            <ac:spMk id="4" creationId="{7258296F-1A02-4485-9996-30498A58AB7E}"/>
          </ac:spMkLst>
        </pc:spChg>
        <pc:spChg chg="add mod topLvl">
          <ac:chgData name="Duyen Duyen" userId="4010ecee33a7b7ce" providerId="LiveId" clId="{A2708F95-59CF-4670-8C1D-3ECB0E42B227}" dt="2025-06-10T20:43:30.791" v="10805" actId="1076"/>
          <ac:spMkLst>
            <pc:docMk/>
            <pc:sldMk cId="1056960887" sldId="264"/>
            <ac:spMk id="4" creationId="{F57556D6-F5CB-4D70-9A4E-FCD1D4AAD194}"/>
          </ac:spMkLst>
        </pc:spChg>
        <pc:spChg chg="del mod topLvl">
          <ac:chgData name="Duyen Duyen" userId="4010ecee33a7b7ce" providerId="LiveId" clId="{A2708F95-59CF-4670-8C1D-3ECB0E42B227}" dt="2025-06-10T20:32:54.687" v="10695" actId="478"/>
          <ac:spMkLst>
            <pc:docMk/>
            <pc:sldMk cId="1056960887" sldId="264"/>
            <ac:spMk id="5" creationId="{E1254663-E49B-47BB-910A-FE2155C959DB}"/>
          </ac:spMkLst>
        </pc:spChg>
        <pc:spChg chg="del mod topLvl">
          <ac:chgData name="Duyen Duyen" userId="4010ecee33a7b7ce" providerId="LiveId" clId="{A2708F95-59CF-4670-8C1D-3ECB0E42B227}" dt="2025-06-10T20:33:27.821" v="10720" actId="478"/>
          <ac:spMkLst>
            <pc:docMk/>
            <pc:sldMk cId="1056960887" sldId="264"/>
            <ac:spMk id="6" creationId="{7D6446A8-0250-45EF-9232-731B0E5E80B2}"/>
          </ac:spMkLst>
        </pc:spChg>
        <pc:spChg chg="del mod topLvl">
          <ac:chgData name="Duyen Duyen" userId="4010ecee33a7b7ce" providerId="LiveId" clId="{A2708F95-59CF-4670-8C1D-3ECB0E42B227}" dt="2025-06-10T20:32:32.208" v="10688" actId="478"/>
          <ac:spMkLst>
            <pc:docMk/>
            <pc:sldMk cId="1056960887" sldId="264"/>
            <ac:spMk id="7" creationId="{F9EEA427-3951-4016-BB9E-1FC269E7BA71}"/>
          </ac:spMkLst>
        </pc:spChg>
        <pc:spChg chg="mod topLvl">
          <ac:chgData name="Duyen Duyen" userId="4010ecee33a7b7ce" providerId="LiveId" clId="{A2708F95-59CF-4670-8C1D-3ECB0E42B227}" dt="2025-06-10T20:45:28.474" v="10817" actId="255"/>
          <ac:spMkLst>
            <pc:docMk/>
            <pc:sldMk cId="1056960887" sldId="264"/>
            <ac:spMk id="8" creationId="{B3F97141-21F4-46DA-9E28-0C397A42FE6B}"/>
          </ac:spMkLst>
        </pc:spChg>
        <pc:spChg chg="mod topLvl">
          <ac:chgData name="Duyen Duyen" userId="4010ecee33a7b7ce" providerId="LiveId" clId="{A2708F95-59CF-4670-8C1D-3ECB0E42B227}" dt="2025-06-13T22:30:45.305" v="11096" actId="208"/>
          <ac:spMkLst>
            <pc:docMk/>
            <pc:sldMk cId="1056960887" sldId="264"/>
            <ac:spMk id="9" creationId="{EE781706-52F7-457F-A2E1-D692406C02AD}"/>
          </ac:spMkLst>
        </pc:spChg>
        <pc:spChg chg="add mod topLvl">
          <ac:chgData name="Duyen Duyen" userId="4010ecee33a7b7ce" providerId="LiveId" clId="{A2708F95-59CF-4670-8C1D-3ECB0E42B227}" dt="2025-06-10T20:45:56.920" v="10820" actId="14100"/>
          <ac:spMkLst>
            <pc:docMk/>
            <pc:sldMk cId="1056960887" sldId="264"/>
            <ac:spMk id="10" creationId="{C91D2812-1046-4432-A707-E6571E723CE8}"/>
          </ac:spMkLst>
        </pc:spChg>
        <pc:spChg chg="add del mod">
          <ac:chgData name="Duyen Duyen" userId="4010ecee33a7b7ce" providerId="LiveId" clId="{A2708F95-59CF-4670-8C1D-3ECB0E42B227}" dt="2025-06-02T15:37:48.076" v="9418" actId="478"/>
          <ac:spMkLst>
            <pc:docMk/>
            <pc:sldMk cId="1056960887" sldId="264"/>
            <ac:spMk id="11" creationId="{3C1CBAEF-4D48-4874-B0E0-394152962AE4}"/>
          </ac:spMkLst>
        </pc:spChg>
        <pc:spChg chg="add mod">
          <ac:chgData name="Duyen Duyen" userId="4010ecee33a7b7ce" providerId="LiveId" clId="{A2708F95-59CF-4670-8C1D-3ECB0E42B227}" dt="2025-06-11T04:02:05.433" v="10959" actId="207"/>
          <ac:spMkLst>
            <pc:docMk/>
            <pc:sldMk cId="1056960887" sldId="264"/>
            <ac:spMk id="11" creationId="{A949A485-0704-4809-8C15-74C0567B3A40}"/>
          </ac:spMkLst>
        </pc:spChg>
        <pc:spChg chg="add mod ord">
          <ac:chgData name="Duyen Duyen" userId="4010ecee33a7b7ce" providerId="LiveId" clId="{A2708F95-59CF-4670-8C1D-3ECB0E42B227}" dt="2025-06-10T20:48:03.572" v="10841" actId="255"/>
          <ac:spMkLst>
            <pc:docMk/>
            <pc:sldMk cId="1056960887" sldId="264"/>
            <ac:spMk id="12" creationId="{23D6034E-C429-46AC-8F79-C84BA6D879C1}"/>
          </ac:spMkLst>
        </pc:spChg>
        <pc:spChg chg="add del">
          <ac:chgData name="Duyen Duyen" userId="4010ecee33a7b7ce" providerId="LiveId" clId="{A2708F95-59CF-4670-8C1D-3ECB0E42B227}" dt="2025-05-18T21:57:42.446" v="7338" actId="478"/>
          <ac:spMkLst>
            <pc:docMk/>
            <pc:sldMk cId="1056960887" sldId="264"/>
            <ac:spMk id="12" creationId="{9BBB197A-5B27-49A1-9AF1-0973459019F8}"/>
          </ac:spMkLst>
        </pc:spChg>
        <pc:spChg chg="add mod topLvl">
          <ac:chgData name="Duyen Duyen" userId="4010ecee33a7b7ce" providerId="LiveId" clId="{A2708F95-59CF-4670-8C1D-3ECB0E42B227}" dt="2025-06-10T20:38:41.585" v="10764" actId="1076"/>
          <ac:spMkLst>
            <pc:docMk/>
            <pc:sldMk cId="1056960887" sldId="264"/>
            <ac:spMk id="13" creationId="{4439E717-B81D-4DF9-87F1-3E1704A0FB46}"/>
          </ac:spMkLst>
        </pc:spChg>
        <pc:spChg chg="add del mod ord topLvl">
          <ac:chgData name="Duyen Duyen" userId="4010ecee33a7b7ce" providerId="LiveId" clId="{A2708F95-59CF-4670-8C1D-3ECB0E42B227}" dt="2025-05-18T21:58:43.790" v="7353" actId="478"/>
          <ac:spMkLst>
            <pc:docMk/>
            <pc:sldMk cId="1056960887" sldId="264"/>
            <ac:spMk id="15" creationId="{B7201090-5F47-439C-B350-496A5AB8478C}"/>
          </ac:spMkLst>
        </pc:spChg>
        <pc:spChg chg="add del mod">
          <ac:chgData name="Duyen Duyen" userId="4010ecee33a7b7ce" providerId="LiveId" clId="{A2708F95-59CF-4670-8C1D-3ECB0E42B227}" dt="2025-05-06T20:36:26.316" v="3726" actId="478"/>
          <ac:spMkLst>
            <pc:docMk/>
            <pc:sldMk cId="1056960887" sldId="264"/>
            <ac:spMk id="16" creationId="{C9BC6C4B-7A4E-40A3-8E94-37D8CCC38335}"/>
          </ac:spMkLst>
        </pc:spChg>
        <pc:spChg chg="add del mod">
          <ac:chgData name="Duyen Duyen" userId="4010ecee33a7b7ce" providerId="LiveId" clId="{A2708F95-59CF-4670-8C1D-3ECB0E42B227}" dt="2025-05-18T22:05:45.521" v="7409" actId="478"/>
          <ac:spMkLst>
            <pc:docMk/>
            <pc:sldMk cId="1056960887" sldId="264"/>
            <ac:spMk id="16" creationId="{D6553AD0-8983-47F3-A7B0-BC813E4F8EA9}"/>
          </ac:spMkLst>
        </pc:spChg>
        <pc:spChg chg="add mod topLvl">
          <ac:chgData name="Duyen Duyen" userId="4010ecee33a7b7ce" providerId="LiveId" clId="{A2708F95-59CF-4670-8C1D-3ECB0E42B227}" dt="2025-06-10T20:47:16.180" v="10833" actId="1076"/>
          <ac:spMkLst>
            <pc:docMk/>
            <pc:sldMk cId="1056960887" sldId="264"/>
            <ac:spMk id="17" creationId="{E6CE2ADA-A48E-4A23-AB19-B02F66DAF51E}"/>
          </ac:spMkLst>
        </pc:spChg>
        <pc:spChg chg="mod topLvl">
          <ac:chgData name="Duyen Duyen" userId="4010ecee33a7b7ce" providerId="LiveId" clId="{A2708F95-59CF-4670-8C1D-3ECB0E42B227}" dt="2025-06-10T20:47:37.597" v="10838" actId="1076"/>
          <ac:spMkLst>
            <pc:docMk/>
            <pc:sldMk cId="1056960887" sldId="264"/>
            <ac:spMk id="27" creationId="{7D62D521-121A-4A93-ACCA-BC4365F3FDDD}"/>
          </ac:spMkLst>
        </pc:spChg>
        <pc:spChg chg="add mod topLvl">
          <ac:chgData name="Duyen Duyen" userId="4010ecee33a7b7ce" providerId="LiveId" clId="{A2708F95-59CF-4670-8C1D-3ECB0E42B227}" dt="2025-06-10T20:47:20.855" v="10834" actId="1076"/>
          <ac:spMkLst>
            <pc:docMk/>
            <pc:sldMk cId="1056960887" sldId="264"/>
            <ac:spMk id="29" creationId="{F8D67EBD-DE24-4DD2-8B4E-7716015AE983}"/>
          </ac:spMkLst>
        </pc:spChg>
        <pc:spChg chg="add mod">
          <ac:chgData name="Duyen Duyen" userId="4010ecee33a7b7ce" providerId="LiveId" clId="{A2708F95-59CF-4670-8C1D-3ECB0E42B227}" dt="2025-06-11T04:03:31.316" v="10967" actId="208"/>
          <ac:spMkLst>
            <pc:docMk/>
            <pc:sldMk cId="1056960887" sldId="264"/>
            <ac:spMk id="30" creationId="{BADE7CBC-AB45-40E5-A6DA-C06AD5C64D86}"/>
          </ac:spMkLst>
        </pc:spChg>
        <pc:spChg chg="add del mod topLvl">
          <ac:chgData name="Duyen Duyen" userId="4010ecee33a7b7ce" providerId="LiveId" clId="{A2708F95-59CF-4670-8C1D-3ECB0E42B227}" dt="2025-06-10T20:27:04.852" v="10593" actId="478"/>
          <ac:spMkLst>
            <pc:docMk/>
            <pc:sldMk cId="1056960887" sldId="264"/>
            <ac:spMk id="31" creationId="{D84EF293-5A4A-47FB-A13E-C8090A7342E4}"/>
          </ac:spMkLst>
        </pc:spChg>
        <pc:spChg chg="add mod">
          <ac:chgData name="Duyen Duyen" userId="4010ecee33a7b7ce" providerId="LiveId" clId="{A2708F95-59CF-4670-8C1D-3ECB0E42B227}" dt="2025-06-10T20:46:27.722" v="10826" actId="1076"/>
          <ac:spMkLst>
            <pc:docMk/>
            <pc:sldMk cId="1056960887" sldId="264"/>
            <ac:spMk id="32" creationId="{15EB9E04-E5E0-410B-B2EA-C204682238C2}"/>
          </ac:spMkLst>
        </pc:spChg>
        <pc:spChg chg="add mod">
          <ac:chgData name="Duyen Duyen" userId="4010ecee33a7b7ce" providerId="LiveId" clId="{A2708F95-59CF-4670-8C1D-3ECB0E42B227}" dt="2025-05-19T09:23:58.025" v="7533" actId="20577"/>
          <ac:spMkLst>
            <pc:docMk/>
            <pc:sldMk cId="1056960887" sldId="264"/>
            <ac:spMk id="33" creationId="{21516952-441A-4206-97BC-F3D1D82C5215}"/>
          </ac:spMkLst>
        </pc:spChg>
        <pc:spChg chg="add mod topLvl">
          <ac:chgData name="Duyen Duyen" userId="4010ecee33a7b7ce" providerId="LiveId" clId="{A2708F95-59CF-4670-8C1D-3ECB0E42B227}" dt="2025-06-13T22:30:38.242" v="11094" actId="208"/>
          <ac:spMkLst>
            <pc:docMk/>
            <pc:sldMk cId="1056960887" sldId="264"/>
            <ac:spMk id="34" creationId="{281CBF56-DB38-40A8-A495-6577C0C96C67}"/>
          </ac:spMkLst>
        </pc:spChg>
        <pc:spChg chg="add mod">
          <ac:chgData name="Duyen Duyen" userId="4010ecee33a7b7ce" providerId="LiveId" clId="{A2708F95-59CF-4670-8C1D-3ECB0E42B227}" dt="2025-06-10T20:46:56.122" v="10830" actId="1076"/>
          <ac:spMkLst>
            <pc:docMk/>
            <pc:sldMk cId="1056960887" sldId="264"/>
            <ac:spMk id="35" creationId="{A92E8633-0FAC-45C6-A86B-C0BB9D225EED}"/>
          </ac:spMkLst>
        </pc:spChg>
        <pc:spChg chg="add del mod topLvl">
          <ac:chgData name="Duyen Duyen" userId="4010ecee33a7b7ce" providerId="LiveId" clId="{A2708F95-59CF-4670-8C1D-3ECB0E42B227}" dt="2025-05-19T09:25:57.506" v="7553" actId="478"/>
          <ac:spMkLst>
            <pc:docMk/>
            <pc:sldMk cId="1056960887" sldId="264"/>
            <ac:spMk id="35" creationId="{ED408CD4-52DB-4145-B47A-41E161734E6A}"/>
          </ac:spMkLst>
        </pc:spChg>
        <pc:spChg chg="add mod">
          <ac:chgData name="Duyen Duyen" userId="4010ecee33a7b7ce" providerId="LiveId" clId="{A2708F95-59CF-4670-8C1D-3ECB0E42B227}" dt="2025-06-10T20:47:02.643" v="10831" actId="1076"/>
          <ac:spMkLst>
            <pc:docMk/>
            <pc:sldMk cId="1056960887" sldId="264"/>
            <ac:spMk id="36" creationId="{65908A97-9E8C-4AAB-9818-5E04703C02BE}"/>
          </ac:spMkLst>
        </pc:spChg>
        <pc:spChg chg="add del mod topLvl">
          <ac:chgData name="Duyen Duyen" userId="4010ecee33a7b7ce" providerId="LiveId" clId="{A2708F95-59CF-4670-8C1D-3ECB0E42B227}" dt="2025-05-19T09:26:41.380" v="7559" actId="478"/>
          <ac:spMkLst>
            <pc:docMk/>
            <pc:sldMk cId="1056960887" sldId="264"/>
            <ac:spMk id="36" creationId="{8245498B-15F3-4EEF-AAC4-B9AF1A6CC7BF}"/>
          </ac:spMkLst>
        </pc:spChg>
        <pc:spChg chg="add mod topLvl">
          <ac:chgData name="Duyen Duyen" userId="4010ecee33a7b7ce" providerId="LiveId" clId="{A2708F95-59CF-4670-8C1D-3ECB0E42B227}" dt="2025-06-10T20:47:08.286" v="10832" actId="1076"/>
          <ac:spMkLst>
            <pc:docMk/>
            <pc:sldMk cId="1056960887" sldId="264"/>
            <ac:spMk id="37" creationId="{07E5865A-F895-4067-AAFE-3CA5C35EA482}"/>
          </ac:spMkLst>
        </pc:spChg>
        <pc:spChg chg="add del mod">
          <ac:chgData name="Duyen Duyen" userId="4010ecee33a7b7ce" providerId="LiveId" clId="{A2708F95-59CF-4670-8C1D-3ECB0E42B227}" dt="2025-05-18T22:06:10.582" v="7415" actId="478"/>
          <ac:spMkLst>
            <pc:docMk/>
            <pc:sldMk cId="1056960887" sldId="264"/>
            <ac:spMk id="38" creationId="{078C1547-31FF-4501-B7B4-DDAE875293F7}"/>
          </ac:spMkLst>
        </pc:spChg>
        <pc:spChg chg="add mod">
          <ac:chgData name="Duyen Duyen" userId="4010ecee33a7b7ce" providerId="LiveId" clId="{A2708F95-59CF-4670-8C1D-3ECB0E42B227}" dt="2025-06-10T20:25:43.836" v="10568" actId="208"/>
          <ac:spMkLst>
            <pc:docMk/>
            <pc:sldMk cId="1056960887" sldId="264"/>
            <ac:spMk id="38" creationId="{2B06F1B7-2ACA-49AA-96B4-04995FA4166D}"/>
          </ac:spMkLst>
        </pc:spChg>
        <pc:spChg chg="add mod topLvl">
          <ac:chgData name="Duyen Duyen" userId="4010ecee33a7b7ce" providerId="LiveId" clId="{A2708F95-59CF-4670-8C1D-3ECB0E42B227}" dt="2025-06-10T20:47:24.158" v="10835" actId="1076"/>
          <ac:spMkLst>
            <pc:docMk/>
            <pc:sldMk cId="1056960887" sldId="264"/>
            <ac:spMk id="39" creationId="{7C8468F5-CBCD-4918-97D4-6D89CE71195C}"/>
          </ac:spMkLst>
        </pc:spChg>
        <pc:spChg chg="add del mod">
          <ac:chgData name="Duyen Duyen" userId="4010ecee33a7b7ce" providerId="LiveId" clId="{A2708F95-59CF-4670-8C1D-3ECB0E42B227}" dt="2025-05-06T20:34:05.445" v="3712" actId="478"/>
          <ac:spMkLst>
            <pc:docMk/>
            <pc:sldMk cId="1056960887" sldId="264"/>
            <ac:spMk id="39" creationId="{D6D8DB91-BD40-419E-86AD-AB7541D3DEDA}"/>
          </ac:spMkLst>
        </pc:spChg>
        <pc:spChg chg="add del mod topLvl">
          <ac:chgData name="Duyen Duyen" userId="4010ecee33a7b7ce" providerId="LiveId" clId="{A2708F95-59CF-4670-8C1D-3ECB0E42B227}" dt="2025-05-18T22:04:14.616" v="7393" actId="478"/>
          <ac:spMkLst>
            <pc:docMk/>
            <pc:sldMk cId="1056960887" sldId="264"/>
            <ac:spMk id="40" creationId="{5D19EA17-102F-4478-97EA-3EB66BD7A721}"/>
          </ac:spMkLst>
        </pc:spChg>
        <pc:spChg chg="add mod">
          <ac:chgData name="Duyen Duyen" userId="4010ecee33a7b7ce" providerId="LiveId" clId="{A2708F95-59CF-4670-8C1D-3ECB0E42B227}" dt="2025-06-13T22:30:31.434" v="11093" actId="208"/>
          <ac:spMkLst>
            <pc:docMk/>
            <pc:sldMk cId="1056960887" sldId="264"/>
            <ac:spMk id="40" creationId="{6C8760AB-61F9-46CF-A63F-AF15547356E2}"/>
          </ac:spMkLst>
        </pc:spChg>
        <pc:spChg chg="add mod topLvl">
          <ac:chgData name="Duyen Duyen" userId="4010ecee33a7b7ce" providerId="LiveId" clId="{A2708F95-59CF-4670-8C1D-3ECB0E42B227}" dt="2025-06-10T20:43:39.424" v="10806" actId="1076"/>
          <ac:spMkLst>
            <pc:docMk/>
            <pc:sldMk cId="1056960887" sldId="264"/>
            <ac:spMk id="41" creationId="{96F60C22-BD03-4ACA-9FC4-58BFFEC61327}"/>
          </ac:spMkLst>
        </pc:spChg>
        <pc:spChg chg="add mod topLvl">
          <ac:chgData name="Duyen Duyen" userId="4010ecee33a7b7ce" providerId="LiveId" clId="{A2708F95-59CF-4670-8C1D-3ECB0E42B227}" dt="2025-06-10T20:47:42.571" v="10839" actId="1076"/>
          <ac:spMkLst>
            <pc:docMk/>
            <pc:sldMk cId="1056960887" sldId="264"/>
            <ac:spMk id="42" creationId="{BA2A54C6-88EA-46C0-B6C0-649ED004D686}"/>
          </ac:spMkLst>
        </pc:spChg>
        <pc:spChg chg="add mod">
          <ac:chgData name="Duyen Duyen" userId="4010ecee33a7b7ce" providerId="LiveId" clId="{A2708F95-59CF-4670-8C1D-3ECB0E42B227}" dt="2025-06-10T20:46:43.843" v="10828" actId="1076"/>
          <ac:spMkLst>
            <pc:docMk/>
            <pc:sldMk cId="1056960887" sldId="264"/>
            <ac:spMk id="43" creationId="{F1F0F7F2-AF57-413F-A878-373622B97AD5}"/>
          </ac:spMkLst>
        </pc:spChg>
        <pc:spChg chg="add del mod ord topLvl">
          <ac:chgData name="Duyen Duyen" userId="4010ecee33a7b7ce" providerId="LiveId" clId="{A2708F95-59CF-4670-8C1D-3ECB0E42B227}" dt="2025-05-18T21:57:04.911" v="7329" actId="478"/>
          <ac:spMkLst>
            <pc:docMk/>
            <pc:sldMk cId="1056960887" sldId="264"/>
            <ac:spMk id="44" creationId="{D520D7B8-6A1E-43E5-8579-D16251D564E5}"/>
          </ac:spMkLst>
        </pc:spChg>
        <pc:spChg chg="add mod topLvl">
          <ac:chgData name="Duyen Duyen" userId="4010ecee33a7b7ce" providerId="LiveId" clId="{A2708F95-59CF-4670-8C1D-3ECB0E42B227}" dt="2025-05-19T09:25:36.276" v="7547" actId="165"/>
          <ac:spMkLst>
            <pc:docMk/>
            <pc:sldMk cId="1056960887" sldId="264"/>
            <ac:spMk id="45" creationId="{E6B3B30A-0F50-4AE3-8EEA-BA264BD4945E}"/>
          </ac:spMkLst>
        </pc:spChg>
        <pc:spChg chg="add del mod">
          <ac:chgData name="Duyen Duyen" userId="4010ecee33a7b7ce" providerId="LiveId" clId="{A2708F95-59CF-4670-8C1D-3ECB0E42B227}" dt="2025-05-06T21:17:25.077" v="4127" actId="478"/>
          <ac:spMkLst>
            <pc:docMk/>
            <pc:sldMk cId="1056960887" sldId="264"/>
            <ac:spMk id="46" creationId="{0500A084-F064-4955-BAD4-20672937BB99}"/>
          </ac:spMkLst>
        </pc:spChg>
        <pc:spChg chg="add del mod topLvl">
          <ac:chgData name="Duyen Duyen" userId="4010ecee33a7b7ce" providerId="LiveId" clId="{A2708F95-59CF-4670-8C1D-3ECB0E42B227}" dt="2025-05-18T22:04:16.725" v="7395" actId="478"/>
          <ac:spMkLst>
            <pc:docMk/>
            <pc:sldMk cId="1056960887" sldId="264"/>
            <ac:spMk id="47" creationId="{B9943C1B-0EC0-4F6F-8C54-2D8677DA0334}"/>
          </ac:spMkLst>
        </pc:spChg>
        <pc:spChg chg="add del mod topLvl">
          <ac:chgData name="Duyen Duyen" userId="4010ecee33a7b7ce" providerId="LiveId" clId="{A2708F95-59CF-4670-8C1D-3ECB0E42B227}" dt="2025-05-18T21:56:23.855" v="7323" actId="478"/>
          <ac:spMkLst>
            <pc:docMk/>
            <pc:sldMk cId="1056960887" sldId="264"/>
            <ac:spMk id="50" creationId="{B2E9D330-94A4-4EDA-8121-C290DD41A64D}"/>
          </ac:spMkLst>
        </pc:spChg>
        <pc:spChg chg="add del mod topLvl">
          <ac:chgData name="Duyen Duyen" userId="4010ecee33a7b7ce" providerId="LiveId" clId="{A2708F95-59CF-4670-8C1D-3ECB0E42B227}" dt="2025-05-18T22:04:15.581" v="7394" actId="478"/>
          <ac:spMkLst>
            <pc:docMk/>
            <pc:sldMk cId="1056960887" sldId="264"/>
            <ac:spMk id="51" creationId="{05704288-E6FE-42D2-9168-694DB4FB8A7B}"/>
          </ac:spMkLst>
        </pc:spChg>
        <pc:spChg chg="add mod topLvl">
          <ac:chgData name="Duyen Duyen" userId="4010ecee33a7b7ce" providerId="LiveId" clId="{A2708F95-59CF-4670-8C1D-3ECB0E42B227}" dt="2025-05-06T20:20:11.036" v="3598" actId="164"/>
          <ac:spMkLst>
            <pc:docMk/>
            <pc:sldMk cId="1056960887" sldId="264"/>
            <ac:spMk id="52" creationId="{D2F40C59-A0BE-45FE-9270-6986E6164925}"/>
          </ac:spMkLst>
        </pc:spChg>
        <pc:spChg chg="add mod topLvl">
          <ac:chgData name="Duyen Duyen" userId="4010ecee33a7b7ce" providerId="LiveId" clId="{A2708F95-59CF-4670-8C1D-3ECB0E42B227}" dt="2025-05-06T20:20:11.036" v="3598" actId="164"/>
          <ac:spMkLst>
            <pc:docMk/>
            <pc:sldMk cId="1056960887" sldId="264"/>
            <ac:spMk id="53" creationId="{1CA76BA7-EC1B-4B31-AC4E-F4A7EF833D56}"/>
          </ac:spMkLst>
        </pc:spChg>
        <pc:spChg chg="add del mod">
          <ac:chgData name="Duyen Duyen" userId="4010ecee33a7b7ce" providerId="LiveId" clId="{A2708F95-59CF-4670-8C1D-3ECB0E42B227}" dt="2025-04-28T22:34:04.051" v="790"/>
          <ac:spMkLst>
            <pc:docMk/>
            <pc:sldMk cId="1056960887" sldId="264"/>
            <ac:spMk id="55" creationId="{5021D22B-6464-437B-A17E-F02A3CA27868}"/>
          </ac:spMkLst>
        </pc:spChg>
        <pc:spChg chg="add mod topLvl">
          <ac:chgData name="Duyen Duyen" userId="4010ecee33a7b7ce" providerId="LiveId" clId="{A2708F95-59CF-4670-8C1D-3ECB0E42B227}" dt="2025-06-09T20:54:17.545" v="9623"/>
          <ac:spMkLst>
            <pc:docMk/>
            <pc:sldMk cId="1056960887" sldId="264"/>
            <ac:spMk id="56" creationId="{DA869C12-407A-4ED4-9CC5-2F3DB9DCD75B}"/>
          </ac:spMkLst>
        </pc:spChg>
        <pc:spChg chg="add del mod">
          <ac:chgData name="Duyen Duyen" userId="4010ecee33a7b7ce" providerId="LiveId" clId="{A2708F95-59CF-4670-8C1D-3ECB0E42B227}" dt="2025-04-28T23:27:19.014" v="928" actId="478"/>
          <ac:spMkLst>
            <pc:docMk/>
            <pc:sldMk cId="1056960887" sldId="264"/>
            <ac:spMk id="57" creationId="{47A85E03-FD38-43D3-9A98-15C67648A748}"/>
          </ac:spMkLst>
        </pc:spChg>
        <pc:spChg chg="add mod topLvl">
          <ac:chgData name="Duyen Duyen" userId="4010ecee33a7b7ce" providerId="LiveId" clId="{A2708F95-59CF-4670-8C1D-3ECB0E42B227}" dt="2025-05-19T10:11:44.810" v="7581" actId="208"/>
          <ac:spMkLst>
            <pc:docMk/>
            <pc:sldMk cId="1056960887" sldId="264"/>
            <ac:spMk id="58" creationId="{8829598E-EE7D-430A-9505-F2F30B6B7A2B}"/>
          </ac:spMkLst>
        </pc:spChg>
        <pc:spChg chg="add mod topLvl">
          <ac:chgData name="Duyen Duyen" userId="4010ecee33a7b7ce" providerId="LiveId" clId="{A2708F95-59CF-4670-8C1D-3ECB0E42B227}" dt="2025-05-19T10:11:44.810" v="7581" actId="208"/>
          <ac:spMkLst>
            <pc:docMk/>
            <pc:sldMk cId="1056960887" sldId="264"/>
            <ac:spMk id="59" creationId="{674F653C-11C4-43E6-8D91-CD4B2C5FAF18}"/>
          </ac:spMkLst>
        </pc:spChg>
        <pc:grpChg chg="add del mod topLvl">
          <ac:chgData name="Duyen Duyen" userId="4010ecee33a7b7ce" providerId="LiveId" clId="{A2708F95-59CF-4670-8C1D-3ECB0E42B227}" dt="2025-06-10T20:26:06.435" v="10570" actId="165"/>
          <ac:grpSpMkLst>
            <pc:docMk/>
            <pc:sldMk cId="1056960887" sldId="264"/>
            <ac:grpSpMk id="3" creationId="{A25B7E96-B37A-4F71-9422-5B7CCB014B89}"/>
          </ac:grpSpMkLst>
        </pc:grpChg>
        <pc:grpChg chg="add del mod">
          <ac:chgData name="Duyen Duyen" userId="4010ecee33a7b7ce" providerId="LiveId" clId="{A2708F95-59CF-4670-8C1D-3ECB0E42B227}" dt="2025-05-06T20:20:24.782" v="3601" actId="478"/>
          <ac:grpSpMkLst>
            <pc:docMk/>
            <pc:sldMk cId="1056960887" sldId="264"/>
            <ac:grpSpMk id="3" creationId="{FF797331-298C-4B59-9D80-1796DD9E480B}"/>
          </ac:grpSpMkLst>
        </pc:grpChg>
        <pc:grpChg chg="add del mod topLvl">
          <ac:chgData name="Duyen Duyen" userId="4010ecee33a7b7ce" providerId="LiveId" clId="{A2708F95-59CF-4670-8C1D-3ECB0E42B227}" dt="2025-04-30T23:06:23.432" v="1979" actId="165"/>
          <ac:grpSpMkLst>
            <pc:docMk/>
            <pc:sldMk cId="1056960887" sldId="264"/>
            <ac:grpSpMk id="10" creationId="{A3F62EED-0AD9-4C02-8745-5A69399DCFF8}"/>
          </ac:grpSpMkLst>
        </pc:grpChg>
        <pc:grpChg chg="add del mod">
          <ac:chgData name="Duyen Duyen" userId="4010ecee33a7b7ce" providerId="LiveId" clId="{A2708F95-59CF-4670-8C1D-3ECB0E42B227}" dt="2025-05-18T22:00:15.859" v="7372" actId="165"/>
          <ac:grpSpMkLst>
            <pc:docMk/>
            <pc:sldMk cId="1056960887" sldId="264"/>
            <ac:grpSpMk id="11" creationId="{A83BB816-C6B6-47BD-ABB3-90A2AC6A68F8}"/>
          </ac:grpSpMkLst>
        </pc:grpChg>
        <pc:grpChg chg="add del mod">
          <ac:chgData name="Duyen Duyen" userId="4010ecee33a7b7ce" providerId="LiveId" clId="{A2708F95-59CF-4670-8C1D-3ECB0E42B227}" dt="2025-05-18T21:32:33.893" v="7116" actId="165"/>
          <ac:grpSpMkLst>
            <pc:docMk/>
            <pc:sldMk cId="1056960887" sldId="264"/>
            <ac:grpSpMk id="14" creationId="{1EAF7798-5111-42E9-9AF7-3E9471FB79BB}"/>
          </ac:grpSpMkLst>
        </pc:grpChg>
        <pc:grpChg chg="add del mod">
          <ac:chgData name="Duyen Duyen" userId="4010ecee33a7b7ce" providerId="LiveId" clId="{A2708F95-59CF-4670-8C1D-3ECB0E42B227}" dt="2025-05-19T09:25:36.276" v="7547" actId="165"/>
          <ac:grpSpMkLst>
            <pc:docMk/>
            <pc:sldMk cId="1056960887" sldId="264"/>
            <ac:grpSpMk id="18" creationId="{256086A4-EDC4-4FE5-8C4B-9647C337051A}"/>
          </ac:grpSpMkLst>
        </pc:grpChg>
        <pc:grpChg chg="add del mod">
          <ac:chgData name="Duyen Duyen" userId="4010ecee33a7b7ce" providerId="LiveId" clId="{A2708F95-59CF-4670-8C1D-3ECB0E42B227}" dt="2025-04-30T22:59:31.178" v="1953" actId="165"/>
          <ac:grpSpMkLst>
            <pc:docMk/>
            <pc:sldMk cId="1056960887" sldId="264"/>
            <ac:grpSpMk id="24" creationId="{6225AB1C-1F43-4DEB-A98C-18965003A029}"/>
          </ac:grpSpMkLst>
        </pc:grpChg>
        <pc:grpChg chg="add del mod">
          <ac:chgData name="Duyen Duyen" userId="4010ecee33a7b7ce" providerId="LiveId" clId="{A2708F95-59CF-4670-8C1D-3ECB0E42B227}" dt="2025-04-30T23:01:26.122" v="1956" actId="165"/>
          <ac:grpSpMkLst>
            <pc:docMk/>
            <pc:sldMk cId="1056960887" sldId="264"/>
            <ac:grpSpMk id="26" creationId="{C5D37E87-936D-4DC4-A310-B542051B7BFF}"/>
          </ac:grpSpMkLst>
        </pc:grpChg>
        <pc:grpChg chg="add del mod">
          <ac:chgData name="Duyen Duyen" userId="4010ecee33a7b7ce" providerId="LiveId" clId="{A2708F95-59CF-4670-8C1D-3ECB0E42B227}" dt="2025-04-30T23:02:07.137" v="1959" actId="165"/>
          <ac:grpSpMkLst>
            <pc:docMk/>
            <pc:sldMk cId="1056960887" sldId="264"/>
            <ac:grpSpMk id="30" creationId="{9D55632E-0D15-418C-AB65-B05E025AB60E}"/>
          </ac:grpSpMkLst>
        </pc:grpChg>
        <pc:grpChg chg="add del mod">
          <ac:chgData name="Duyen Duyen" userId="4010ecee33a7b7ce" providerId="LiveId" clId="{A2708F95-59CF-4670-8C1D-3ECB0E42B227}" dt="2025-04-28T22:09:38.200" v="640" actId="165"/>
          <ac:grpSpMkLst>
            <pc:docMk/>
            <pc:sldMk cId="1056960887" sldId="264"/>
            <ac:grpSpMk id="37" creationId="{51BF2C54-E026-4548-9B2B-774109A75DFD}"/>
          </ac:grpSpMkLst>
        </pc:grpChg>
        <pc:grpChg chg="add del mod">
          <ac:chgData name="Duyen Duyen" userId="4010ecee33a7b7ce" providerId="LiveId" clId="{A2708F95-59CF-4670-8C1D-3ECB0E42B227}" dt="2025-04-28T22:21:24.778" v="676" actId="165"/>
          <ac:grpSpMkLst>
            <pc:docMk/>
            <pc:sldMk cId="1056960887" sldId="264"/>
            <ac:grpSpMk id="39" creationId="{6A3B9F90-A713-4580-ABF2-ABB7291EA21C}"/>
          </ac:grpSpMkLst>
        </pc:grpChg>
        <pc:grpChg chg="add del mod">
          <ac:chgData name="Duyen Duyen" userId="4010ecee33a7b7ce" providerId="LiveId" clId="{A2708F95-59CF-4670-8C1D-3ECB0E42B227}" dt="2025-04-29T19:05:46.552" v="1624" actId="165"/>
          <ac:grpSpMkLst>
            <pc:docMk/>
            <pc:sldMk cId="1056960887" sldId="264"/>
            <ac:grpSpMk id="54" creationId="{48CA6473-C1FB-4CFB-8A84-E1DB7EC91C1A}"/>
          </ac:grpSpMkLst>
        </pc:grpChg>
        <pc:grpChg chg="add del mod">
          <ac:chgData name="Duyen Duyen" userId="4010ecee33a7b7ce" providerId="LiveId" clId="{A2708F95-59CF-4670-8C1D-3ECB0E42B227}" dt="2025-04-28T23:32:26.323" v="975" actId="165"/>
          <ac:grpSpMkLst>
            <pc:docMk/>
            <pc:sldMk cId="1056960887" sldId="264"/>
            <ac:grpSpMk id="60" creationId="{E0A95724-F7F5-4AC2-AA7D-AFF9CF680CFC}"/>
          </ac:grpSpMkLst>
        </pc:grpChg>
        <pc:picChg chg="add del mod">
          <ac:chgData name="Duyen Duyen" userId="4010ecee33a7b7ce" providerId="LiveId" clId="{A2708F95-59CF-4670-8C1D-3ECB0E42B227}" dt="2025-05-10T20:49:30.715" v="4756" actId="478"/>
          <ac:picMkLst>
            <pc:docMk/>
            <pc:sldMk cId="1056960887" sldId="264"/>
            <ac:picMk id="12" creationId="{4409E450-97F7-49B5-A363-B15082DAD5A8}"/>
          </ac:picMkLst>
        </pc:picChg>
        <pc:picChg chg="add del mod">
          <ac:chgData name="Duyen Duyen" userId="4010ecee33a7b7ce" providerId="LiveId" clId="{A2708F95-59CF-4670-8C1D-3ECB0E42B227}" dt="2025-05-10T20:50:47.920" v="4765" actId="478"/>
          <ac:picMkLst>
            <pc:docMk/>
            <pc:sldMk cId="1056960887" sldId="264"/>
            <ac:picMk id="28" creationId="{799A2DA0-648D-4618-B20A-D7B738D2091C}"/>
          </ac:picMkLst>
        </pc:picChg>
        <pc:picChg chg="add mod">
          <ac:chgData name="Duyen Duyen" userId="4010ecee33a7b7ce" providerId="LiveId" clId="{A2708F95-59CF-4670-8C1D-3ECB0E42B227}" dt="2025-06-13T22:34:46.654" v="11101"/>
          <ac:picMkLst>
            <pc:docMk/>
            <pc:sldMk cId="1056960887" sldId="264"/>
            <ac:picMk id="28" creationId="{DBC46852-A7EC-464C-9DBA-A407A8D2697C}"/>
          </ac:picMkLst>
        </pc:picChg>
        <pc:picChg chg="add del mod">
          <ac:chgData name="Duyen Duyen" userId="4010ecee33a7b7ce" providerId="LiveId" clId="{A2708F95-59CF-4670-8C1D-3ECB0E42B227}" dt="2025-06-10T20:48:20.991" v="10842" actId="21"/>
          <ac:picMkLst>
            <pc:docMk/>
            <pc:sldMk cId="1056960887" sldId="264"/>
            <ac:picMk id="30" creationId="{0AA03BD7-3140-4193-9495-7BB2F057DCA9}"/>
          </ac:picMkLst>
        </pc:picChg>
        <pc:picChg chg="add del mod">
          <ac:chgData name="Duyen Duyen" userId="4010ecee33a7b7ce" providerId="LiveId" clId="{A2708F95-59CF-4670-8C1D-3ECB0E42B227}" dt="2025-05-10T21:13:12.029" v="4795" actId="478"/>
          <ac:picMkLst>
            <pc:docMk/>
            <pc:sldMk cId="1056960887" sldId="264"/>
            <ac:picMk id="30" creationId="{62EFAC3B-E10B-4823-9C57-503F709326B1}"/>
          </ac:picMkLst>
        </pc:picChg>
        <pc:picChg chg="add del mod">
          <ac:chgData name="Duyen Duyen" userId="4010ecee33a7b7ce" providerId="LiveId" clId="{A2708F95-59CF-4670-8C1D-3ECB0E42B227}" dt="2025-05-19T10:43:03.114" v="7799" actId="478"/>
          <ac:picMkLst>
            <pc:docMk/>
            <pc:sldMk cId="1056960887" sldId="264"/>
            <ac:picMk id="30" creationId="{7667BFA9-CBDE-40C3-B1FA-19F563B69FD7}"/>
          </ac:picMkLst>
        </pc:picChg>
        <pc:picChg chg="add del mod">
          <ac:chgData name="Duyen Duyen" userId="4010ecee33a7b7ce" providerId="LiveId" clId="{A2708F95-59CF-4670-8C1D-3ECB0E42B227}" dt="2025-05-10T21:24:33.171" v="4836" actId="478"/>
          <ac:picMkLst>
            <pc:docMk/>
            <pc:sldMk cId="1056960887" sldId="264"/>
            <ac:picMk id="31" creationId="{9B86B57A-094E-468E-99A7-0F5637B5D247}"/>
          </ac:picMkLst>
        </pc:picChg>
        <pc:picChg chg="add del mod">
          <ac:chgData name="Duyen Duyen" userId="4010ecee33a7b7ce" providerId="LiveId" clId="{A2708F95-59CF-4670-8C1D-3ECB0E42B227}" dt="2025-05-11T16:35:04.109" v="4994" actId="478"/>
          <ac:picMkLst>
            <pc:docMk/>
            <pc:sldMk cId="1056960887" sldId="264"/>
            <ac:picMk id="32" creationId="{66F41270-BEB5-4938-B2ED-42105B951DF0}"/>
          </ac:picMkLst>
        </pc:picChg>
        <pc:cxnChg chg="add mod topLvl">
          <ac:chgData name="Duyen Duyen" userId="4010ecee33a7b7ce" providerId="LiveId" clId="{A2708F95-59CF-4670-8C1D-3ECB0E42B227}" dt="2025-05-06T20:20:11.036" v="3598" actId="164"/>
          <ac:cxnSpMkLst>
            <pc:docMk/>
            <pc:sldMk cId="1056960887" sldId="264"/>
            <ac:cxnSpMk id="4" creationId="{3BEF420E-8D2E-4447-8480-7F35A6E28391}"/>
          </ac:cxnSpMkLst>
        </pc:cxnChg>
        <pc:cxnChg chg="add del mod ord">
          <ac:chgData name="Duyen Duyen" userId="4010ecee33a7b7ce" providerId="LiveId" clId="{A2708F95-59CF-4670-8C1D-3ECB0E42B227}" dt="2025-05-06T20:28:54.443" v="3674" actId="478"/>
          <ac:cxnSpMkLst>
            <pc:docMk/>
            <pc:sldMk cId="1056960887" sldId="264"/>
            <ac:cxnSpMk id="12" creationId="{08AD07E4-909A-4B72-A6E7-22B23E772DA1}"/>
          </ac:cxnSpMkLst>
        </pc:cxnChg>
        <pc:cxnChg chg="del mod topLvl">
          <ac:chgData name="Duyen Duyen" userId="4010ecee33a7b7ce" providerId="LiveId" clId="{A2708F95-59CF-4670-8C1D-3ECB0E42B227}" dt="2025-04-30T22:56:27.706" v="1938" actId="478"/>
          <ac:cxnSpMkLst>
            <pc:docMk/>
            <pc:sldMk cId="1056960887" sldId="264"/>
            <ac:cxnSpMk id="13" creationId="{276FE33F-CAF1-4F76-93E1-662BC5C10CC5}"/>
          </ac:cxnSpMkLst>
        </pc:cxnChg>
        <pc:cxnChg chg="del mod topLvl">
          <ac:chgData name="Duyen Duyen" userId="4010ecee33a7b7ce" providerId="LiveId" clId="{A2708F95-59CF-4670-8C1D-3ECB0E42B227}" dt="2025-05-06T20:16:45.312" v="3596" actId="478"/>
          <ac:cxnSpMkLst>
            <pc:docMk/>
            <pc:sldMk cId="1056960887" sldId="264"/>
            <ac:cxnSpMk id="14" creationId="{3B4E0A7D-858A-4CDF-A98C-FA1ED643A2AB}"/>
          </ac:cxnSpMkLst>
        </pc:cxnChg>
        <pc:cxnChg chg="add mod topLvl">
          <ac:chgData name="Duyen Duyen" userId="4010ecee33a7b7ce" providerId="LiveId" clId="{A2708F95-59CF-4670-8C1D-3ECB0E42B227}" dt="2025-05-06T20:20:24.782" v="3601" actId="478"/>
          <ac:cxnSpMkLst>
            <pc:docMk/>
            <pc:sldMk cId="1056960887" sldId="264"/>
            <ac:cxnSpMk id="22" creationId="{39A20FCE-865D-4B2D-848A-0D0260A4A53D}"/>
          </ac:cxnSpMkLst>
        </pc:cxnChg>
        <pc:cxnChg chg="del mod">
          <ac:chgData name="Duyen Duyen" userId="4010ecee33a7b7ce" providerId="LiveId" clId="{A2708F95-59CF-4670-8C1D-3ECB0E42B227}" dt="2025-04-28T21:55:31.826" v="467" actId="478"/>
          <ac:cxnSpMkLst>
            <pc:docMk/>
            <pc:sldMk cId="1056960887" sldId="264"/>
            <ac:cxnSpMk id="22" creationId="{A48F6308-DC7C-48AF-8014-4DC3695BAFE0}"/>
          </ac:cxnSpMkLst>
        </pc:cxnChg>
        <pc:cxnChg chg="del mod topLvl">
          <ac:chgData name="Duyen Duyen" userId="4010ecee33a7b7ce" providerId="LiveId" clId="{A2708F95-59CF-4670-8C1D-3ECB0E42B227}" dt="2025-05-06T20:16:45.722" v="3597" actId="478"/>
          <ac:cxnSpMkLst>
            <pc:docMk/>
            <pc:sldMk cId="1056960887" sldId="264"/>
            <ac:cxnSpMk id="23" creationId="{C38AEFE6-511F-4FB7-B9F7-2AAB677E7781}"/>
          </ac:cxnSpMkLst>
        </pc:cxnChg>
        <pc:cxnChg chg="add mod topLvl">
          <ac:chgData name="Duyen Duyen" userId="4010ecee33a7b7ce" providerId="LiveId" clId="{A2708F95-59CF-4670-8C1D-3ECB0E42B227}" dt="2025-05-06T20:20:24.782" v="3601" actId="478"/>
          <ac:cxnSpMkLst>
            <pc:docMk/>
            <pc:sldMk cId="1056960887" sldId="264"/>
            <ac:cxnSpMk id="25" creationId="{D6C8FE92-A2B2-4325-AB3D-28059687A744}"/>
          </ac:cxnSpMkLst>
        </pc:cxnChg>
        <pc:cxnChg chg="add mod topLvl">
          <ac:chgData name="Duyen Duyen" userId="4010ecee33a7b7ce" providerId="LiveId" clId="{A2708F95-59CF-4670-8C1D-3ECB0E42B227}" dt="2025-05-06T20:20:24.782" v="3601" actId="478"/>
          <ac:cxnSpMkLst>
            <pc:docMk/>
            <pc:sldMk cId="1056960887" sldId="264"/>
            <ac:cxnSpMk id="28" creationId="{DEFBAE02-492F-4A9C-98E9-1ADA7B2736B7}"/>
          </ac:cxnSpMkLst>
        </pc:cxnChg>
        <pc:cxnChg chg="add mod">
          <ac:chgData name="Duyen Duyen" userId="4010ecee33a7b7ce" providerId="LiveId" clId="{A2708F95-59CF-4670-8C1D-3ECB0E42B227}" dt="2025-05-06T20:20:24.782" v="3601" actId="478"/>
          <ac:cxnSpMkLst>
            <pc:docMk/>
            <pc:sldMk cId="1056960887" sldId="264"/>
            <ac:cxnSpMk id="32" creationId="{53F18E16-F6B3-4C8E-8E0C-7C1A9388B671}"/>
          </ac:cxnSpMkLst>
        </pc:cxnChg>
        <pc:cxnChg chg="add mod topLvl">
          <ac:chgData name="Duyen Duyen" userId="4010ecee33a7b7ce" providerId="LiveId" clId="{A2708F95-59CF-4670-8C1D-3ECB0E42B227}" dt="2025-05-06T20:20:11.036" v="3598" actId="164"/>
          <ac:cxnSpMkLst>
            <pc:docMk/>
            <pc:sldMk cId="1056960887" sldId="264"/>
            <ac:cxnSpMk id="33" creationId="{CF7F4D76-8F3A-4DA5-943C-B45887E9B137}"/>
          </ac:cxnSpMkLst>
        </pc:cxnChg>
        <pc:cxnChg chg="add del mod topLvl">
          <ac:chgData name="Duyen Duyen" userId="4010ecee33a7b7ce" providerId="LiveId" clId="{A2708F95-59CF-4670-8C1D-3ECB0E42B227}" dt="2025-04-29T19:05:36.347" v="1623" actId="478"/>
          <ac:cxnSpMkLst>
            <pc:docMk/>
            <pc:sldMk cId="1056960887" sldId="264"/>
            <ac:cxnSpMk id="35" creationId="{6D57D068-63E9-4E4A-BACD-D732B6AF4E5B}"/>
          </ac:cxnSpMkLst>
        </pc:cxnChg>
        <pc:cxnChg chg="add mod">
          <ac:chgData name="Duyen Duyen" userId="4010ecee33a7b7ce" providerId="LiveId" clId="{A2708F95-59CF-4670-8C1D-3ECB0E42B227}" dt="2025-05-06T20:20:24.782" v="3601" actId="478"/>
          <ac:cxnSpMkLst>
            <pc:docMk/>
            <pc:sldMk cId="1056960887" sldId="264"/>
            <ac:cxnSpMk id="37" creationId="{B9AEC138-8CEF-4A6E-BA1A-B7A0C9FD1FA9}"/>
          </ac:cxnSpMkLst>
        </pc:cxnChg>
        <pc:cxnChg chg="add mod topLvl">
          <ac:chgData name="Duyen Duyen" userId="4010ecee33a7b7ce" providerId="LiveId" clId="{A2708F95-59CF-4670-8C1D-3ECB0E42B227}" dt="2025-05-06T20:20:11.036" v="3598" actId="164"/>
          <ac:cxnSpMkLst>
            <pc:docMk/>
            <pc:sldMk cId="1056960887" sldId="264"/>
            <ac:cxnSpMk id="38" creationId="{5920D738-F5CF-45D1-BB05-4628F24BE9DB}"/>
          </ac:cxnSpMkLst>
        </pc:cxnChg>
        <pc:cxnChg chg="add mod topLvl">
          <ac:chgData name="Duyen Duyen" userId="4010ecee33a7b7ce" providerId="LiveId" clId="{A2708F95-59CF-4670-8C1D-3ECB0E42B227}" dt="2025-05-06T20:20:11.036" v="3598" actId="164"/>
          <ac:cxnSpMkLst>
            <pc:docMk/>
            <pc:sldMk cId="1056960887" sldId="264"/>
            <ac:cxnSpMk id="42" creationId="{353034A2-1C29-4532-91A6-F4143AEA4259}"/>
          </ac:cxnSpMkLst>
        </pc:cxnChg>
        <pc:cxnChg chg="add mod topLvl">
          <ac:chgData name="Duyen Duyen" userId="4010ecee33a7b7ce" providerId="LiveId" clId="{A2708F95-59CF-4670-8C1D-3ECB0E42B227}" dt="2025-05-06T20:20:24.782" v="3601" actId="478"/>
          <ac:cxnSpMkLst>
            <pc:docMk/>
            <pc:sldMk cId="1056960887" sldId="264"/>
            <ac:cxnSpMk id="43" creationId="{CB2A8C4B-8CD6-4AA6-B0DC-E1587001E453}"/>
          </ac:cxnSpMkLst>
        </pc:cxnChg>
        <pc:cxnChg chg="add del mod">
          <ac:chgData name="Duyen Duyen" userId="4010ecee33a7b7ce" providerId="LiveId" clId="{A2708F95-59CF-4670-8C1D-3ECB0E42B227}" dt="2025-04-30T23:05:44.998" v="1972" actId="478"/>
          <ac:cxnSpMkLst>
            <pc:docMk/>
            <pc:sldMk cId="1056960887" sldId="264"/>
            <ac:cxnSpMk id="46" creationId="{84AA45BC-AE8F-45A0-8F05-CEFBFF947462}"/>
          </ac:cxnSpMkLst>
        </pc:cxnChg>
        <pc:cxnChg chg="add mod topLvl">
          <ac:chgData name="Duyen Duyen" userId="4010ecee33a7b7ce" providerId="LiveId" clId="{A2708F95-59CF-4670-8C1D-3ECB0E42B227}" dt="2025-05-06T20:20:24.782" v="3601" actId="478"/>
          <ac:cxnSpMkLst>
            <pc:docMk/>
            <pc:sldMk cId="1056960887" sldId="264"/>
            <ac:cxnSpMk id="48" creationId="{8DBBD91C-AC79-462F-9EA4-CDF43192B466}"/>
          </ac:cxnSpMkLst>
        </pc:cxnChg>
        <pc:cxnChg chg="add mod topLvl">
          <ac:chgData name="Duyen Duyen" userId="4010ecee33a7b7ce" providerId="LiveId" clId="{A2708F95-59CF-4670-8C1D-3ECB0E42B227}" dt="2025-05-06T20:20:24.782" v="3601" actId="478"/>
          <ac:cxnSpMkLst>
            <pc:docMk/>
            <pc:sldMk cId="1056960887" sldId="264"/>
            <ac:cxnSpMk id="49" creationId="{DF136556-CE9B-4FDA-B574-E2BD692F36EF}"/>
          </ac:cxnSpMkLst>
        </pc:cxnChg>
      </pc:sldChg>
      <pc:sldChg chg="addSp delSp modSp new del mod delAnim modAnim">
        <pc:chgData name="Duyen Duyen" userId="4010ecee33a7b7ce" providerId="LiveId" clId="{A2708F95-59CF-4670-8C1D-3ECB0E42B227}" dt="2025-05-26T19:21:16.073" v="8703" actId="47"/>
        <pc:sldMkLst>
          <pc:docMk/>
          <pc:sldMk cId="1111472827" sldId="265"/>
        </pc:sldMkLst>
        <pc:spChg chg="add del mod">
          <ac:chgData name="Duyen Duyen" userId="4010ecee33a7b7ce" providerId="LiveId" clId="{A2708F95-59CF-4670-8C1D-3ECB0E42B227}" dt="2025-05-06T19:52:17.489" v="2807" actId="478"/>
          <ac:spMkLst>
            <pc:docMk/>
            <pc:sldMk cId="1111472827" sldId="265"/>
            <ac:spMk id="2" creationId="{90BBCDB9-A6CF-46CC-9523-9250DF581DA8}"/>
          </ac:spMkLst>
        </pc:spChg>
        <pc:spChg chg="add mod">
          <ac:chgData name="Duyen Duyen" userId="4010ecee33a7b7ce" providerId="LiveId" clId="{A2708F95-59CF-4670-8C1D-3ECB0E42B227}" dt="2025-05-19T09:13:45.054" v="7495" actId="207"/>
          <ac:spMkLst>
            <pc:docMk/>
            <pc:sldMk cId="1111472827" sldId="265"/>
            <ac:spMk id="2" creationId="{CAB566D0-9B47-4C8C-ACBA-9264B6D7BB9E}"/>
          </ac:spMkLst>
        </pc:spChg>
        <pc:spChg chg="add del mod">
          <ac:chgData name="Duyen Duyen" userId="4010ecee33a7b7ce" providerId="LiveId" clId="{A2708F95-59CF-4670-8C1D-3ECB0E42B227}" dt="2025-05-06T19:55:13.446" v="3420" actId="478"/>
          <ac:spMkLst>
            <pc:docMk/>
            <pc:sldMk cId="1111472827" sldId="265"/>
            <ac:spMk id="3" creationId="{1CE9286E-1076-495C-8DB9-F3703B9034C2}"/>
          </ac:spMkLst>
        </pc:spChg>
        <pc:spChg chg="add del">
          <ac:chgData name="Duyen Duyen" userId="4010ecee33a7b7ce" providerId="LiveId" clId="{A2708F95-59CF-4670-8C1D-3ECB0E42B227}" dt="2025-05-06T19:55:43.452" v="3422" actId="478"/>
          <ac:spMkLst>
            <pc:docMk/>
            <pc:sldMk cId="1111472827" sldId="265"/>
            <ac:spMk id="4" creationId="{6F3B77E9-0686-4432-AB13-C02C7C1DA00C}"/>
          </ac:spMkLst>
        </pc:spChg>
        <pc:spChg chg="add mod topLvl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5" creationId="{9DC38083-774E-4BDC-B4B3-37B11F7D4DCE}"/>
          </ac:spMkLst>
        </pc:spChg>
        <pc:spChg chg="add mod topLvl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6" creationId="{C9EED38D-D154-42FA-BFA7-B7713CD715C4}"/>
          </ac:spMkLst>
        </pc:spChg>
        <pc:spChg chg="add mod topLvl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7" creationId="{70A5BCF2-D7B9-4984-8C08-134A82BAF553}"/>
          </ac:spMkLst>
        </pc:spChg>
        <pc:spChg chg="add mod topLvl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8" creationId="{E2F46E9C-8229-4AB9-A0B4-698E5AFD3550}"/>
          </ac:spMkLst>
        </pc:spChg>
        <pc:spChg chg="mod">
          <ac:chgData name="Duyen Duyen" userId="4010ecee33a7b7ce" providerId="LiveId" clId="{A2708F95-59CF-4670-8C1D-3ECB0E42B227}" dt="2025-05-19T09:22:03.237" v="7518" actId="20577"/>
          <ac:spMkLst>
            <pc:docMk/>
            <pc:sldMk cId="1111472827" sldId="265"/>
            <ac:spMk id="9" creationId="{56B9F561-DFF6-402D-851C-4ECF839F9F83}"/>
          </ac:spMkLst>
        </pc:spChg>
        <pc:spChg chg="mod">
          <ac:chgData name="Duyen Duyen" userId="4010ecee33a7b7ce" providerId="LiveId" clId="{A2708F95-59CF-4670-8C1D-3ECB0E42B227}" dt="2025-05-19T09:23:24.070" v="7522" actId="255"/>
          <ac:spMkLst>
            <pc:docMk/>
            <pc:sldMk cId="1111472827" sldId="265"/>
            <ac:spMk id="10" creationId="{F8AAB297-FAC3-44AC-B9B1-B861558B9C5B}"/>
          </ac:spMkLst>
        </pc:spChg>
        <pc:spChg chg="mod topLvl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11" creationId="{A67B1F8C-7DA8-41B7-9803-5CB386E274B2}"/>
          </ac:spMkLst>
        </pc:spChg>
        <pc:spChg chg="mod topLvl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12" creationId="{1A016E41-8DD5-4DF4-AB88-E3DA96B96B0C}"/>
          </ac:spMkLst>
        </pc:spChg>
        <pc:spChg chg="mod topLvl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13" creationId="{3FCCFE57-B936-4B65-AEC5-2BC7F6BC101A}"/>
          </ac:spMkLst>
        </pc:spChg>
        <pc:spChg chg="add del">
          <ac:chgData name="Duyen Duyen" userId="4010ecee33a7b7ce" providerId="LiveId" clId="{A2708F95-59CF-4670-8C1D-3ECB0E42B227}" dt="2025-05-06T20:06:39.886" v="3551" actId="478"/>
          <ac:spMkLst>
            <pc:docMk/>
            <pc:sldMk cId="1111472827" sldId="265"/>
            <ac:spMk id="16" creationId="{D61A8B27-4297-4FA2-A056-7BC2614AFB5F}"/>
          </ac:spMkLst>
        </pc:spChg>
        <pc:spChg chg="add del mod">
          <ac:chgData name="Duyen Duyen" userId="4010ecee33a7b7ce" providerId="LiveId" clId="{A2708F95-59CF-4670-8C1D-3ECB0E42B227}" dt="2025-05-06T20:08:16.294" v="3558" actId="478"/>
          <ac:spMkLst>
            <pc:docMk/>
            <pc:sldMk cId="1111472827" sldId="265"/>
            <ac:spMk id="17" creationId="{485E61AB-7BC5-46A8-9E96-067CEED9D3A4}"/>
          </ac:spMkLst>
        </pc:spChg>
        <pc:spChg chg="add del mod">
          <ac:chgData name="Duyen Duyen" userId="4010ecee33a7b7ce" providerId="LiveId" clId="{A2708F95-59CF-4670-8C1D-3ECB0E42B227}" dt="2025-05-06T20:13:17.330" v="3577" actId="478"/>
          <ac:spMkLst>
            <pc:docMk/>
            <pc:sldMk cId="1111472827" sldId="265"/>
            <ac:spMk id="25" creationId="{E4810C86-5AFB-49F5-8283-23E84F914516}"/>
          </ac:spMkLst>
        </pc:spChg>
        <pc:spChg chg="add mod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26" creationId="{30423633-71B4-472D-AB05-9FF55FB9786F}"/>
          </ac:spMkLst>
        </pc:spChg>
        <pc:spChg chg="add mod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27" creationId="{5CE9265E-8198-40E3-BF6C-99F0FFAA8AED}"/>
          </ac:spMkLst>
        </pc:spChg>
        <pc:spChg chg="mod topLvl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30" creationId="{6496112E-709B-4F1E-9475-9E1CB0E7E158}"/>
          </ac:spMkLst>
        </pc:spChg>
        <pc:spChg chg="del mod topLvl">
          <ac:chgData name="Duyen Duyen" userId="4010ecee33a7b7ce" providerId="LiveId" clId="{A2708F95-59CF-4670-8C1D-3ECB0E42B227}" dt="2025-05-06T21:02:41.168" v="3919" actId="478"/>
          <ac:spMkLst>
            <pc:docMk/>
            <pc:sldMk cId="1111472827" sldId="265"/>
            <ac:spMk id="31" creationId="{1F9ECBDA-716B-4FB0-8F98-44EF511611F0}"/>
          </ac:spMkLst>
        </pc:spChg>
        <pc:spChg chg="mod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33" creationId="{F3AE9BA4-2B7C-40C1-9464-4FAA793A13E3}"/>
          </ac:spMkLst>
        </pc:spChg>
        <pc:spChg chg="mod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34" creationId="{24072D40-0F7C-4035-8973-15BD0122918B}"/>
          </ac:spMkLst>
        </pc:spChg>
        <pc:spChg chg="add del mod">
          <ac:chgData name="Duyen Duyen" userId="4010ecee33a7b7ce" providerId="LiveId" clId="{A2708F95-59CF-4670-8C1D-3ECB0E42B227}" dt="2025-05-08T07:00:12.394" v="4264" actId="478"/>
          <ac:spMkLst>
            <pc:docMk/>
            <pc:sldMk cId="1111472827" sldId="265"/>
            <ac:spMk id="35" creationId="{D0D42891-BD99-4C44-AF12-435DACE5D218}"/>
          </ac:spMkLst>
        </pc:spChg>
        <pc:spChg chg="mod topLvl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36" creationId="{4229F192-F608-45F0-9B9F-77B0B1DA818C}"/>
          </ac:spMkLst>
        </pc:spChg>
        <pc:spChg chg="mod topLvl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37" creationId="{61E2C82A-3D00-4F87-9BE5-37E35DD7EEF8}"/>
          </ac:spMkLst>
        </pc:spChg>
        <pc:spChg chg="add mod topLvl">
          <ac:chgData name="Duyen Duyen" userId="4010ecee33a7b7ce" providerId="LiveId" clId="{A2708F95-59CF-4670-8C1D-3ECB0E42B227}" dt="2025-05-19T09:28:27.251" v="7567" actId="165"/>
          <ac:spMkLst>
            <pc:docMk/>
            <pc:sldMk cId="1111472827" sldId="265"/>
            <ac:spMk id="38" creationId="{3113BE8A-83CF-423F-BC79-CACB6611AFF3}"/>
          </ac:spMkLst>
        </pc:spChg>
        <pc:spChg chg="add del mod">
          <ac:chgData name="Duyen Duyen" userId="4010ecee33a7b7ce" providerId="LiveId" clId="{A2708F95-59CF-4670-8C1D-3ECB0E42B227}" dt="2025-05-08T07:00:12.394" v="4264" actId="478"/>
          <ac:spMkLst>
            <pc:docMk/>
            <pc:sldMk cId="1111472827" sldId="265"/>
            <ac:spMk id="39" creationId="{96BCAD24-0B87-4B5F-A69C-BCDFF4A40B83}"/>
          </ac:spMkLst>
        </pc:spChg>
        <pc:spChg chg="add del mod">
          <ac:chgData name="Duyen Duyen" userId="4010ecee33a7b7ce" providerId="LiveId" clId="{A2708F95-59CF-4670-8C1D-3ECB0E42B227}" dt="2025-05-08T07:00:12.394" v="4264" actId="478"/>
          <ac:spMkLst>
            <pc:docMk/>
            <pc:sldMk cId="1111472827" sldId="265"/>
            <ac:spMk id="40" creationId="{A7A83518-AE4A-4689-AF52-AEF20C2349C8}"/>
          </ac:spMkLst>
        </pc:spChg>
        <pc:spChg chg="add mod topLvl">
          <ac:chgData name="Duyen Duyen" userId="4010ecee33a7b7ce" providerId="LiveId" clId="{A2708F95-59CF-4670-8C1D-3ECB0E42B227}" dt="2025-05-19T09:28:50.592" v="7573" actId="255"/>
          <ac:spMkLst>
            <pc:docMk/>
            <pc:sldMk cId="1111472827" sldId="265"/>
            <ac:spMk id="41" creationId="{923D7D96-701F-4D6A-AA62-013EE07596F7}"/>
          </ac:spMkLst>
        </pc:spChg>
        <pc:spChg chg="add mod topLvl">
          <ac:chgData name="Duyen Duyen" userId="4010ecee33a7b7ce" providerId="LiveId" clId="{A2708F95-59CF-4670-8C1D-3ECB0E42B227}" dt="2025-05-19T09:28:55.917" v="7574" actId="255"/>
          <ac:spMkLst>
            <pc:docMk/>
            <pc:sldMk cId="1111472827" sldId="265"/>
            <ac:spMk id="42" creationId="{C5BE0A77-B8DA-4672-AD11-427E7DE60938}"/>
          </ac:spMkLst>
        </pc:spChg>
        <pc:spChg chg="add mod topLvl">
          <ac:chgData name="Duyen Duyen" userId="4010ecee33a7b7ce" providerId="LiveId" clId="{A2708F95-59CF-4670-8C1D-3ECB0E42B227}" dt="2025-05-19T10:10:31.716" v="7576" actId="1076"/>
          <ac:spMkLst>
            <pc:docMk/>
            <pc:sldMk cId="1111472827" sldId="265"/>
            <ac:spMk id="43" creationId="{297EAD3B-77BF-48AC-8D12-65D823EC45C8}"/>
          </ac:spMkLst>
        </pc:spChg>
        <pc:spChg chg="add mod topLvl">
          <ac:chgData name="Duyen Duyen" userId="4010ecee33a7b7ce" providerId="LiveId" clId="{A2708F95-59CF-4670-8C1D-3ECB0E42B227}" dt="2025-05-19T09:28:32.953" v="7568" actId="1076"/>
          <ac:spMkLst>
            <pc:docMk/>
            <pc:sldMk cId="1111472827" sldId="265"/>
            <ac:spMk id="44" creationId="{7E864E70-5B2C-4E03-9E6F-4862AEED954D}"/>
          </ac:spMkLst>
        </pc:spChg>
        <pc:spChg chg="add mod topLvl">
          <ac:chgData name="Duyen Duyen" userId="4010ecee33a7b7ce" providerId="LiveId" clId="{A2708F95-59CF-4670-8C1D-3ECB0E42B227}" dt="2025-05-19T09:28:42.228" v="7571" actId="1076"/>
          <ac:spMkLst>
            <pc:docMk/>
            <pc:sldMk cId="1111472827" sldId="265"/>
            <ac:spMk id="45" creationId="{74A3E674-183A-4109-93E3-016984D091F6}"/>
          </ac:spMkLst>
        </pc:spChg>
        <pc:spChg chg="add mod topLvl">
          <ac:chgData name="Duyen Duyen" userId="4010ecee33a7b7ce" providerId="LiveId" clId="{A2708F95-59CF-4670-8C1D-3ECB0E42B227}" dt="2025-05-19T09:28:46.390" v="7572" actId="255"/>
          <ac:spMkLst>
            <pc:docMk/>
            <pc:sldMk cId="1111472827" sldId="265"/>
            <ac:spMk id="46" creationId="{5899441F-706A-479C-8093-5FAC21EAFF56}"/>
          </ac:spMkLst>
        </pc:spChg>
        <pc:spChg chg="add del mod">
          <ac:chgData name="Duyen Duyen" userId="4010ecee33a7b7ce" providerId="LiveId" clId="{A2708F95-59CF-4670-8C1D-3ECB0E42B227}" dt="2025-05-08T07:00:12.394" v="4264" actId="478"/>
          <ac:spMkLst>
            <pc:docMk/>
            <pc:sldMk cId="1111472827" sldId="265"/>
            <ac:spMk id="48" creationId="{40501A4B-D698-43A5-8FD6-2B9B7F8EFC85}"/>
          </ac:spMkLst>
        </pc:spChg>
        <pc:spChg chg="add del mod">
          <ac:chgData name="Duyen Duyen" userId="4010ecee33a7b7ce" providerId="LiveId" clId="{A2708F95-59CF-4670-8C1D-3ECB0E42B227}" dt="2025-05-06T21:18:21.300" v="4136" actId="478"/>
          <ac:spMkLst>
            <pc:docMk/>
            <pc:sldMk cId="1111472827" sldId="265"/>
            <ac:spMk id="48" creationId="{CC217C3A-A8B7-4E24-9B70-D1F86FAE81AD}"/>
          </ac:spMkLst>
        </pc:spChg>
        <pc:spChg chg="add mod">
          <ac:chgData name="Duyen Duyen" userId="4010ecee33a7b7ce" providerId="LiveId" clId="{A2708F95-59CF-4670-8C1D-3ECB0E42B227}" dt="2025-05-18T22:07:26.291" v="7426" actId="207"/>
          <ac:spMkLst>
            <pc:docMk/>
            <pc:sldMk cId="1111472827" sldId="265"/>
            <ac:spMk id="49" creationId="{E9BC8573-7100-4A2C-8EC4-5C2FBC7AABF8}"/>
          </ac:spMkLst>
        </pc:spChg>
        <pc:spChg chg="add mod">
          <ac:chgData name="Duyen Duyen" userId="4010ecee33a7b7ce" providerId="LiveId" clId="{A2708F95-59CF-4670-8C1D-3ECB0E42B227}" dt="2025-05-18T22:07:34.222" v="7428" actId="208"/>
          <ac:spMkLst>
            <pc:docMk/>
            <pc:sldMk cId="1111472827" sldId="265"/>
            <ac:spMk id="50" creationId="{F4C24F77-34DF-4DD8-909A-344C714B5419}"/>
          </ac:spMkLst>
        </pc:spChg>
        <pc:spChg chg="add mod">
          <ac:chgData name="Duyen Duyen" userId="4010ecee33a7b7ce" providerId="LiveId" clId="{A2708F95-59CF-4670-8C1D-3ECB0E42B227}" dt="2025-05-18T22:07:34.222" v="7428" actId="208"/>
          <ac:spMkLst>
            <pc:docMk/>
            <pc:sldMk cId="1111472827" sldId="265"/>
            <ac:spMk id="51" creationId="{3AA5E1EA-70D5-463F-86FF-11AF2CB818C9}"/>
          </ac:spMkLst>
        </pc:spChg>
        <pc:spChg chg="add del mod">
          <ac:chgData name="Duyen Duyen" userId="4010ecee33a7b7ce" providerId="LiveId" clId="{A2708F95-59CF-4670-8C1D-3ECB0E42B227}" dt="2025-05-06T21:42:53.973" v="4154"/>
          <ac:spMkLst>
            <pc:docMk/>
            <pc:sldMk cId="1111472827" sldId="265"/>
            <ac:spMk id="52" creationId="{875F2E3C-F659-43E7-AF14-D54E9C677BA8}"/>
          </ac:spMkLst>
        </pc:spChg>
        <pc:spChg chg="add mod topLvl">
          <ac:chgData name="Duyen Duyen" userId="4010ecee33a7b7ce" providerId="LiveId" clId="{A2708F95-59CF-4670-8C1D-3ECB0E42B227}" dt="2025-05-19T09:28:23.021" v="7566" actId="165"/>
          <ac:spMkLst>
            <pc:docMk/>
            <pc:sldMk cId="1111472827" sldId="265"/>
            <ac:spMk id="53" creationId="{C5ACCC44-F451-456B-A985-AB297A07E4A5}"/>
          </ac:spMkLst>
        </pc:spChg>
        <pc:grpChg chg="add del mod">
          <ac:chgData name="Duyen Duyen" userId="4010ecee33a7b7ce" providerId="LiveId" clId="{A2708F95-59CF-4670-8C1D-3ECB0E42B227}" dt="2025-05-19T09:28:23.021" v="7566" actId="165"/>
          <ac:grpSpMkLst>
            <pc:docMk/>
            <pc:sldMk cId="1111472827" sldId="265"/>
            <ac:grpSpMk id="3" creationId="{B4C3F16F-E4B5-46C5-948C-FECE742A633E}"/>
          </ac:grpSpMkLst>
        </pc:grpChg>
        <pc:grpChg chg="add del mod">
          <ac:chgData name="Duyen Duyen" userId="4010ecee33a7b7ce" providerId="LiveId" clId="{A2708F95-59CF-4670-8C1D-3ECB0E42B227}" dt="2025-05-06T19:59:05.952" v="3446" actId="165"/>
          <ac:grpSpMkLst>
            <pc:docMk/>
            <pc:sldMk cId="1111472827" sldId="265"/>
            <ac:grpSpMk id="9" creationId="{BB03FE57-A5B3-4067-823D-4007F04D905E}"/>
          </ac:grpSpMkLst>
        </pc:grpChg>
        <pc:grpChg chg="add del mod">
          <ac:chgData name="Duyen Duyen" userId="4010ecee33a7b7ce" providerId="LiveId" clId="{A2708F95-59CF-4670-8C1D-3ECB0E42B227}" dt="2025-05-06T19:59:02.339" v="3445" actId="165"/>
          <ac:grpSpMkLst>
            <pc:docMk/>
            <pc:sldMk cId="1111472827" sldId="265"/>
            <ac:grpSpMk id="10" creationId="{42B86A5C-B8BB-44E6-B3E9-9771356C3EEC}"/>
          </ac:grpSpMkLst>
        </pc:grpChg>
        <pc:grpChg chg="add mod topLvl">
          <ac:chgData name="Duyen Duyen" userId="4010ecee33a7b7ce" providerId="LiveId" clId="{A2708F95-59CF-4670-8C1D-3ECB0E42B227}" dt="2025-05-19T09:28:27.251" v="7567" actId="165"/>
          <ac:grpSpMkLst>
            <pc:docMk/>
            <pc:sldMk cId="1111472827" sldId="265"/>
            <ac:grpSpMk id="28" creationId="{1E9A628A-C308-4352-8198-21CDF3F76EA3}"/>
          </ac:grpSpMkLst>
        </pc:grpChg>
        <pc:grpChg chg="add del mod">
          <ac:chgData name="Duyen Duyen" userId="4010ecee33a7b7ce" providerId="LiveId" clId="{A2708F95-59CF-4670-8C1D-3ECB0E42B227}" dt="2025-05-06T21:02:37.582" v="3918" actId="165"/>
          <ac:grpSpMkLst>
            <pc:docMk/>
            <pc:sldMk cId="1111472827" sldId="265"/>
            <ac:grpSpMk id="29" creationId="{26A9517E-289E-41F0-ABC7-2D2241024D05}"/>
          </ac:grpSpMkLst>
        </pc:grpChg>
        <pc:grpChg chg="add mod topLvl">
          <ac:chgData name="Duyen Duyen" userId="4010ecee33a7b7ce" providerId="LiveId" clId="{A2708F95-59CF-4670-8C1D-3ECB0E42B227}" dt="2025-05-19T09:28:27.251" v="7567" actId="165"/>
          <ac:grpSpMkLst>
            <pc:docMk/>
            <pc:sldMk cId="1111472827" sldId="265"/>
            <ac:grpSpMk id="32" creationId="{4D203F77-965E-4050-A9EB-4D7FE274FF80}"/>
          </ac:grpSpMkLst>
        </pc:grpChg>
        <pc:grpChg chg="add del mod">
          <ac:chgData name="Duyen Duyen" userId="4010ecee33a7b7ce" providerId="LiveId" clId="{A2708F95-59CF-4670-8C1D-3ECB0E42B227}" dt="2025-05-06T21:00:12.922" v="3903" actId="165"/>
          <ac:grpSpMkLst>
            <pc:docMk/>
            <pc:sldMk cId="1111472827" sldId="265"/>
            <ac:grpSpMk id="35" creationId="{979384B6-3C5F-4CBC-A2E9-EB1DC7E5CE80}"/>
          </ac:grpSpMkLst>
        </pc:grpChg>
        <pc:grpChg chg="add del mod">
          <ac:chgData name="Duyen Duyen" userId="4010ecee33a7b7ce" providerId="LiveId" clId="{A2708F95-59CF-4670-8C1D-3ECB0E42B227}" dt="2025-05-06T21:05:13.017" v="3931" actId="165"/>
          <ac:grpSpMkLst>
            <pc:docMk/>
            <pc:sldMk cId="1111472827" sldId="265"/>
            <ac:grpSpMk id="39" creationId="{0B0EBDF2-ED2C-4F2C-96F4-1FC5B157847B}"/>
          </ac:grpSpMkLst>
        </pc:grpChg>
        <pc:grpChg chg="add del mod">
          <ac:chgData name="Duyen Duyen" userId="4010ecee33a7b7ce" providerId="LiveId" clId="{A2708F95-59CF-4670-8C1D-3ECB0E42B227}" dt="2025-05-06T21:04:11.609" v="3924" actId="165"/>
          <ac:grpSpMkLst>
            <pc:docMk/>
            <pc:sldMk cId="1111472827" sldId="265"/>
            <ac:grpSpMk id="40" creationId="{3DB25E42-8D17-49D3-9E5F-D9E23217FA51}"/>
          </ac:grpSpMkLst>
        </pc:grpChg>
        <pc:grpChg chg="add del mod topLvl">
          <ac:chgData name="Duyen Duyen" userId="4010ecee33a7b7ce" providerId="LiveId" clId="{A2708F95-59CF-4670-8C1D-3ECB0E42B227}" dt="2025-05-19T09:28:27.251" v="7567" actId="165"/>
          <ac:grpSpMkLst>
            <pc:docMk/>
            <pc:sldMk cId="1111472827" sldId="265"/>
            <ac:grpSpMk id="47" creationId="{CCE49860-1CAC-49B2-9F5A-E8FF91605D5D}"/>
          </ac:grpSpMkLst>
        </pc:grpChg>
        <pc:picChg chg="add del mod">
          <ac:chgData name="Duyen Duyen" userId="4010ecee33a7b7ce" providerId="LiveId" clId="{A2708F95-59CF-4670-8C1D-3ECB0E42B227}" dt="2025-05-19T11:36:13.306" v="7957" actId="478"/>
          <ac:picMkLst>
            <pc:docMk/>
            <pc:sldMk cId="1111472827" sldId="265"/>
            <ac:picMk id="35" creationId="{3C5208B2-53F2-4726-9288-6BE54941CD11}"/>
          </ac:picMkLst>
        </pc:picChg>
        <pc:cxnChg chg="add del mod ord">
          <ac:chgData name="Duyen Duyen" userId="4010ecee33a7b7ce" providerId="LiveId" clId="{A2708F95-59CF-4670-8C1D-3ECB0E42B227}" dt="2025-05-06T20:11:24.085" v="3571" actId="478"/>
          <ac:cxnSpMkLst>
            <pc:docMk/>
            <pc:sldMk cId="1111472827" sldId="265"/>
            <ac:cxnSpMk id="15" creationId="{B2A85586-84CD-4DD4-8E2E-FD2FB33F63E8}"/>
          </ac:cxnSpMkLst>
        </pc:cxnChg>
        <pc:cxnChg chg="add del mod">
          <ac:chgData name="Duyen Duyen" userId="4010ecee33a7b7ce" providerId="LiveId" clId="{A2708F95-59CF-4670-8C1D-3ECB0E42B227}" dt="2025-05-06T20:09:12.408" v="3567" actId="478"/>
          <ac:cxnSpMkLst>
            <pc:docMk/>
            <pc:sldMk cId="1111472827" sldId="265"/>
            <ac:cxnSpMk id="19" creationId="{C92FFACB-24C8-43E9-8561-3A57D9D8493B}"/>
          </ac:cxnSpMkLst>
        </pc:cxnChg>
      </pc:sldChg>
      <pc:sldChg chg="addSp delSp modSp new mod delAnim modAnim">
        <pc:chgData name="Duyen Duyen" userId="4010ecee33a7b7ce" providerId="LiveId" clId="{A2708F95-59CF-4670-8C1D-3ECB0E42B227}" dt="2025-06-13T22:34:29.332" v="11100"/>
        <pc:sldMkLst>
          <pc:docMk/>
          <pc:sldMk cId="1830712716" sldId="266"/>
        </pc:sldMkLst>
        <pc:spChg chg="add mod">
          <ac:chgData name="Duyen Duyen" userId="4010ecee33a7b7ce" providerId="LiveId" clId="{A2708F95-59CF-4670-8C1D-3ECB0E42B227}" dt="2025-06-09T20:52:43.504" v="9568" actId="20577"/>
          <ac:spMkLst>
            <pc:docMk/>
            <pc:sldMk cId="1830712716" sldId="266"/>
            <ac:spMk id="3" creationId="{9732B555-2552-469F-AA6D-CDEDC440E8D6}"/>
          </ac:spMkLst>
        </pc:spChg>
        <pc:spChg chg="add del mod">
          <ac:chgData name="Duyen Duyen" userId="4010ecee33a7b7ce" providerId="LiveId" clId="{A2708F95-59CF-4670-8C1D-3ECB0E42B227}" dt="2025-06-10T02:54:00.624" v="10251" actId="478"/>
          <ac:spMkLst>
            <pc:docMk/>
            <pc:sldMk cId="1830712716" sldId="266"/>
            <ac:spMk id="4" creationId="{4DE9E618-BD81-4BA2-ACA8-839A952A2910}"/>
          </ac:spMkLst>
        </pc:spChg>
        <pc:spChg chg="add del mod">
          <ac:chgData name="Duyen Duyen" userId="4010ecee33a7b7ce" providerId="LiveId" clId="{A2708F95-59CF-4670-8C1D-3ECB0E42B227}" dt="2025-06-10T02:54:00.624" v="10251" actId="478"/>
          <ac:spMkLst>
            <pc:docMk/>
            <pc:sldMk cId="1830712716" sldId="266"/>
            <ac:spMk id="5" creationId="{2AC45D1F-D2EE-4C8C-926A-34FECBA98B76}"/>
          </ac:spMkLst>
        </pc:spChg>
        <pc:spChg chg="add mod">
          <ac:chgData name="Duyen Duyen" userId="4010ecee33a7b7ce" providerId="LiveId" clId="{A2708F95-59CF-4670-8C1D-3ECB0E42B227}" dt="2025-06-10T20:23:24.880" v="10546" actId="207"/>
          <ac:spMkLst>
            <pc:docMk/>
            <pc:sldMk cId="1830712716" sldId="266"/>
            <ac:spMk id="6" creationId="{C99937D1-BB73-4779-99EF-076F6E4C0656}"/>
          </ac:spMkLst>
        </pc:spChg>
        <pc:spChg chg="add del mod">
          <ac:chgData name="Duyen Duyen" userId="4010ecee33a7b7ce" providerId="LiveId" clId="{A2708F95-59CF-4670-8C1D-3ECB0E42B227}" dt="2025-05-08T07:26:40.009" v="4531"/>
          <ac:spMkLst>
            <pc:docMk/>
            <pc:sldMk cId="1830712716" sldId="266"/>
            <ac:spMk id="7" creationId="{C129EE18-1A02-4B51-B67A-E8966199E3A4}"/>
          </ac:spMkLst>
        </pc:spChg>
        <pc:spChg chg="add mod">
          <ac:chgData name="Duyen Duyen" userId="4010ecee33a7b7ce" providerId="LiveId" clId="{A2708F95-59CF-4670-8C1D-3ECB0E42B227}" dt="2025-06-10T20:23:10.148" v="10543" actId="207"/>
          <ac:spMkLst>
            <pc:docMk/>
            <pc:sldMk cId="1830712716" sldId="266"/>
            <ac:spMk id="8" creationId="{36311294-B860-4D7C-AA30-CA5B43D5D2E5}"/>
          </ac:spMkLst>
        </pc:spChg>
        <pc:spChg chg="add mod">
          <ac:chgData name="Duyen Duyen" userId="4010ecee33a7b7ce" providerId="LiveId" clId="{A2708F95-59CF-4670-8C1D-3ECB0E42B227}" dt="2025-05-19T09:23:52.708" v="7531" actId="20577"/>
          <ac:spMkLst>
            <pc:docMk/>
            <pc:sldMk cId="1830712716" sldId="266"/>
            <ac:spMk id="10" creationId="{BE560063-6814-48CD-9786-1C89AD97B58C}"/>
          </ac:spMkLst>
        </pc:spChg>
        <pc:spChg chg="add mod">
          <ac:chgData name="Duyen Duyen" userId="4010ecee33a7b7ce" providerId="LiveId" clId="{A2708F95-59CF-4670-8C1D-3ECB0E42B227}" dt="2025-06-10T03:04:42.245" v="10328"/>
          <ac:spMkLst>
            <pc:docMk/>
            <pc:sldMk cId="1830712716" sldId="266"/>
            <ac:spMk id="13" creationId="{56BB595B-AA34-43D1-A745-1671ADA85629}"/>
          </ac:spMkLst>
        </pc:spChg>
        <pc:spChg chg="add mod">
          <ac:chgData name="Duyen Duyen" userId="4010ecee33a7b7ce" providerId="LiveId" clId="{A2708F95-59CF-4670-8C1D-3ECB0E42B227}" dt="2025-06-10T03:04:42.245" v="10328"/>
          <ac:spMkLst>
            <pc:docMk/>
            <pc:sldMk cId="1830712716" sldId="266"/>
            <ac:spMk id="14" creationId="{C5745798-1B2A-4691-8434-2335641528C7}"/>
          </ac:spMkLst>
        </pc:spChg>
        <pc:picChg chg="add mod">
          <ac:chgData name="Duyen Duyen" userId="4010ecee33a7b7ce" providerId="LiveId" clId="{A2708F95-59CF-4670-8C1D-3ECB0E42B227}" dt="2025-06-13T22:34:29.332" v="11100"/>
          <ac:picMkLst>
            <pc:docMk/>
            <pc:sldMk cId="1830712716" sldId="266"/>
            <ac:picMk id="2" creationId="{4FDEA233-D991-461E-9F99-966CDD1C5B41}"/>
          </ac:picMkLst>
        </pc:picChg>
        <pc:cxnChg chg="add del mod">
          <ac:chgData name="Duyen Duyen" userId="4010ecee33a7b7ce" providerId="LiveId" clId="{A2708F95-59CF-4670-8C1D-3ECB0E42B227}" dt="2025-06-10T03:04:44.409" v="10329" actId="478"/>
          <ac:cxnSpMkLst>
            <pc:docMk/>
            <pc:sldMk cId="1830712716" sldId="266"/>
            <ac:cxnSpMk id="9" creationId="{17796751-3E39-4FE5-BECE-834E69EA2411}"/>
          </ac:cxnSpMkLst>
        </pc:cxnChg>
      </pc:sldChg>
      <pc:sldChg chg="addSp delSp modSp new del mod">
        <pc:chgData name="Duyen Duyen" userId="4010ecee33a7b7ce" providerId="LiveId" clId="{A2708F95-59CF-4670-8C1D-3ECB0E42B227}" dt="2025-05-06T21:16:41.520" v="4116" actId="47"/>
        <pc:sldMkLst>
          <pc:docMk/>
          <pc:sldMk cId="2333612328" sldId="266"/>
        </pc:sldMkLst>
        <pc:spChg chg="mod">
          <ac:chgData name="Duyen Duyen" userId="4010ecee33a7b7ce" providerId="LiveId" clId="{A2708F95-59CF-4670-8C1D-3ECB0E42B227}" dt="2025-05-06T20:20:21.134" v="3600"/>
          <ac:spMkLst>
            <pc:docMk/>
            <pc:sldMk cId="2333612328" sldId="266"/>
            <ac:spMk id="3" creationId="{3FE6E722-39E0-4516-8FB4-16CD0180B1F8}"/>
          </ac:spMkLst>
        </pc:spChg>
        <pc:spChg chg="mod">
          <ac:chgData name="Duyen Duyen" userId="4010ecee33a7b7ce" providerId="LiveId" clId="{A2708F95-59CF-4670-8C1D-3ECB0E42B227}" dt="2025-05-06T20:20:21.134" v="3600"/>
          <ac:spMkLst>
            <pc:docMk/>
            <pc:sldMk cId="2333612328" sldId="266"/>
            <ac:spMk id="11" creationId="{58FE1712-5D25-4D96-9AFB-AA07631B662F}"/>
          </ac:spMkLst>
        </pc:spChg>
        <pc:grpChg chg="add del mod">
          <ac:chgData name="Duyen Duyen" userId="4010ecee33a7b7ce" providerId="LiveId" clId="{A2708F95-59CF-4670-8C1D-3ECB0E42B227}" dt="2025-05-06T21:16:36.234" v="4115" actId="478"/>
          <ac:grpSpMkLst>
            <pc:docMk/>
            <pc:sldMk cId="2333612328" sldId="266"/>
            <ac:grpSpMk id="2" creationId="{FE6C41A2-D4A2-45AF-833E-29AF8EF09BF3}"/>
          </ac:grpSpMkLst>
        </pc:grpChg>
        <pc:cxnChg chg="mod">
          <ac:chgData name="Duyen Duyen" userId="4010ecee33a7b7ce" providerId="LiveId" clId="{A2708F95-59CF-4670-8C1D-3ECB0E42B227}" dt="2025-05-06T20:20:21.134" v="3600"/>
          <ac:cxnSpMkLst>
            <pc:docMk/>
            <pc:sldMk cId="2333612328" sldId="266"/>
            <ac:cxnSpMk id="4" creationId="{CE330625-0D28-4F79-B9BE-B382C2366FD4}"/>
          </ac:cxnSpMkLst>
        </pc:cxnChg>
        <pc:cxnChg chg="mod">
          <ac:chgData name="Duyen Duyen" userId="4010ecee33a7b7ce" providerId="LiveId" clId="{A2708F95-59CF-4670-8C1D-3ECB0E42B227}" dt="2025-05-06T20:20:21.134" v="3600"/>
          <ac:cxnSpMkLst>
            <pc:docMk/>
            <pc:sldMk cId="2333612328" sldId="266"/>
            <ac:cxnSpMk id="5" creationId="{111FB7AF-30A4-48C5-84EE-D4687FC46A72}"/>
          </ac:cxnSpMkLst>
        </pc:cxnChg>
        <pc:cxnChg chg="mod">
          <ac:chgData name="Duyen Duyen" userId="4010ecee33a7b7ce" providerId="LiveId" clId="{A2708F95-59CF-4670-8C1D-3ECB0E42B227}" dt="2025-05-06T20:20:21.134" v="3600"/>
          <ac:cxnSpMkLst>
            <pc:docMk/>
            <pc:sldMk cId="2333612328" sldId="266"/>
            <ac:cxnSpMk id="6" creationId="{A996A472-E07F-4B5E-9FC8-17D05BF34A33}"/>
          </ac:cxnSpMkLst>
        </pc:cxnChg>
        <pc:cxnChg chg="mod">
          <ac:chgData name="Duyen Duyen" userId="4010ecee33a7b7ce" providerId="LiveId" clId="{A2708F95-59CF-4670-8C1D-3ECB0E42B227}" dt="2025-05-06T20:20:21.134" v="3600"/>
          <ac:cxnSpMkLst>
            <pc:docMk/>
            <pc:sldMk cId="2333612328" sldId="266"/>
            <ac:cxnSpMk id="7" creationId="{D8BD4DF7-28DC-450E-88A1-93EFA66C3949}"/>
          </ac:cxnSpMkLst>
        </pc:cxnChg>
        <pc:cxnChg chg="mod">
          <ac:chgData name="Duyen Duyen" userId="4010ecee33a7b7ce" providerId="LiveId" clId="{A2708F95-59CF-4670-8C1D-3ECB0E42B227}" dt="2025-05-06T20:20:21.134" v="3600"/>
          <ac:cxnSpMkLst>
            <pc:docMk/>
            <pc:sldMk cId="2333612328" sldId="266"/>
            <ac:cxnSpMk id="8" creationId="{13EE374F-4CB0-449E-92F8-ED1396C8580D}"/>
          </ac:cxnSpMkLst>
        </pc:cxnChg>
        <pc:cxnChg chg="mod">
          <ac:chgData name="Duyen Duyen" userId="4010ecee33a7b7ce" providerId="LiveId" clId="{A2708F95-59CF-4670-8C1D-3ECB0E42B227}" dt="2025-05-06T20:20:21.134" v="3600"/>
          <ac:cxnSpMkLst>
            <pc:docMk/>
            <pc:sldMk cId="2333612328" sldId="266"/>
            <ac:cxnSpMk id="9" creationId="{AF3D548D-1379-4226-BF99-CF36604E9D88}"/>
          </ac:cxnSpMkLst>
        </pc:cxnChg>
        <pc:cxnChg chg="mod">
          <ac:chgData name="Duyen Duyen" userId="4010ecee33a7b7ce" providerId="LiveId" clId="{A2708F95-59CF-4670-8C1D-3ECB0E42B227}" dt="2025-05-06T20:20:21.134" v="3600"/>
          <ac:cxnSpMkLst>
            <pc:docMk/>
            <pc:sldMk cId="2333612328" sldId="266"/>
            <ac:cxnSpMk id="10" creationId="{992CEBCF-829A-4196-BC4D-9D68D52C0E60}"/>
          </ac:cxnSpMkLst>
        </pc:cxnChg>
        <pc:cxnChg chg="mod">
          <ac:chgData name="Duyen Duyen" userId="4010ecee33a7b7ce" providerId="LiveId" clId="{A2708F95-59CF-4670-8C1D-3ECB0E42B227}" dt="2025-05-06T20:20:21.134" v="3600"/>
          <ac:cxnSpMkLst>
            <pc:docMk/>
            <pc:sldMk cId="2333612328" sldId="266"/>
            <ac:cxnSpMk id="12" creationId="{924ADD2A-40BA-4BA1-9B60-CF556E7A8846}"/>
          </ac:cxnSpMkLst>
        </pc:cxnChg>
        <pc:cxnChg chg="mod">
          <ac:chgData name="Duyen Duyen" userId="4010ecee33a7b7ce" providerId="LiveId" clId="{A2708F95-59CF-4670-8C1D-3ECB0E42B227}" dt="2025-05-06T20:20:21.134" v="3600"/>
          <ac:cxnSpMkLst>
            <pc:docMk/>
            <pc:sldMk cId="2333612328" sldId="266"/>
            <ac:cxnSpMk id="13" creationId="{EBB244B2-C082-4A9D-AC61-1C8900BEDA36}"/>
          </ac:cxnSpMkLst>
        </pc:cxnChg>
        <pc:cxnChg chg="mod">
          <ac:chgData name="Duyen Duyen" userId="4010ecee33a7b7ce" providerId="LiveId" clId="{A2708F95-59CF-4670-8C1D-3ECB0E42B227}" dt="2025-05-06T20:20:21.134" v="3600"/>
          <ac:cxnSpMkLst>
            <pc:docMk/>
            <pc:sldMk cId="2333612328" sldId="266"/>
            <ac:cxnSpMk id="14" creationId="{C1439DDB-B709-4581-B78B-5C17047CA859}"/>
          </ac:cxnSpMkLst>
        </pc:cxnChg>
        <pc:cxnChg chg="mod">
          <ac:chgData name="Duyen Duyen" userId="4010ecee33a7b7ce" providerId="LiveId" clId="{A2708F95-59CF-4670-8C1D-3ECB0E42B227}" dt="2025-05-06T20:20:21.134" v="3600"/>
          <ac:cxnSpMkLst>
            <pc:docMk/>
            <pc:sldMk cId="2333612328" sldId="266"/>
            <ac:cxnSpMk id="15" creationId="{9081E788-180E-48F1-A195-8CC6E72962F7}"/>
          </ac:cxnSpMkLst>
        </pc:cxnChg>
        <pc:cxnChg chg="mod">
          <ac:chgData name="Duyen Duyen" userId="4010ecee33a7b7ce" providerId="LiveId" clId="{A2708F95-59CF-4670-8C1D-3ECB0E42B227}" dt="2025-05-06T20:20:21.134" v="3600"/>
          <ac:cxnSpMkLst>
            <pc:docMk/>
            <pc:sldMk cId="2333612328" sldId="266"/>
            <ac:cxnSpMk id="16" creationId="{3D807C7C-1F6C-455D-9B2B-754502A4D416}"/>
          </ac:cxnSpMkLst>
        </pc:cxnChg>
      </pc:sldChg>
      <pc:sldChg chg="addSp delSp modSp new mod modAnim">
        <pc:chgData name="Duyen Duyen" userId="4010ecee33a7b7ce" providerId="LiveId" clId="{A2708F95-59CF-4670-8C1D-3ECB0E42B227}" dt="2025-06-13T22:29:40.921" v="11091" actId="1076"/>
        <pc:sldMkLst>
          <pc:docMk/>
          <pc:sldMk cId="3573773687" sldId="267"/>
        </pc:sldMkLst>
        <pc:spChg chg="add mod">
          <ac:chgData name="Duyen Duyen" userId="4010ecee33a7b7ce" providerId="LiveId" clId="{A2708F95-59CF-4670-8C1D-3ECB0E42B227}" dt="2025-05-26T19:56:17.229" v="9142"/>
          <ac:spMkLst>
            <pc:docMk/>
            <pc:sldMk cId="3573773687" sldId="267"/>
            <ac:spMk id="2" creationId="{4D62CC33-8724-43C3-8745-1DD917328A4F}"/>
          </ac:spMkLst>
        </pc:spChg>
        <pc:spChg chg="add mod">
          <ac:chgData name="Duyen Duyen" userId="4010ecee33a7b7ce" providerId="LiveId" clId="{A2708F95-59CF-4670-8C1D-3ECB0E42B227}" dt="2025-05-11T18:21:34.670" v="5507"/>
          <ac:spMkLst>
            <pc:docMk/>
            <pc:sldMk cId="3573773687" sldId="267"/>
            <ac:spMk id="3" creationId="{3AF2F441-EDC3-4053-B06E-B02F80E98D72}"/>
          </ac:spMkLst>
        </pc:spChg>
        <pc:spChg chg="add mod">
          <ac:chgData name="Duyen Duyen" userId="4010ecee33a7b7ce" providerId="LiveId" clId="{A2708F95-59CF-4670-8C1D-3ECB0E42B227}" dt="2025-05-11T18:21:34.670" v="5507"/>
          <ac:spMkLst>
            <pc:docMk/>
            <pc:sldMk cId="3573773687" sldId="267"/>
            <ac:spMk id="4" creationId="{B174CC14-04F0-4DE0-956D-2E14A13568AF}"/>
          </ac:spMkLst>
        </pc:spChg>
        <pc:spChg chg="add mod">
          <ac:chgData name="Duyen Duyen" userId="4010ecee33a7b7ce" providerId="LiveId" clId="{A2708F95-59CF-4670-8C1D-3ECB0E42B227}" dt="2025-06-11T04:57:39.688" v="11025" actId="207"/>
          <ac:spMkLst>
            <pc:docMk/>
            <pc:sldMk cId="3573773687" sldId="267"/>
            <ac:spMk id="10" creationId="{AD9DCCC2-BE62-4A95-9FFB-EB37C1ABF605}"/>
          </ac:spMkLst>
        </pc:spChg>
        <pc:spChg chg="add del mod">
          <ac:chgData name="Duyen Duyen" userId="4010ecee33a7b7ce" providerId="LiveId" clId="{A2708F95-59CF-4670-8C1D-3ECB0E42B227}" dt="2025-05-12T14:52:31.585" v="6194" actId="478"/>
          <ac:spMkLst>
            <pc:docMk/>
            <pc:sldMk cId="3573773687" sldId="267"/>
            <ac:spMk id="11" creationId="{69FB49E9-C7C4-4717-AFEF-71B59D1733F5}"/>
          </ac:spMkLst>
        </pc:spChg>
        <pc:spChg chg="add mod">
          <ac:chgData name="Duyen Duyen" userId="4010ecee33a7b7ce" providerId="LiveId" clId="{A2708F95-59CF-4670-8C1D-3ECB0E42B227}" dt="2025-05-12T15:05:54.956" v="6229" actId="165"/>
          <ac:spMkLst>
            <pc:docMk/>
            <pc:sldMk cId="3573773687" sldId="267"/>
            <ac:spMk id="12" creationId="{8D0287E2-8BDF-4FAA-8ED6-620E0A069D02}"/>
          </ac:spMkLst>
        </pc:spChg>
        <pc:spChg chg="add del mod">
          <ac:chgData name="Duyen Duyen" userId="4010ecee33a7b7ce" providerId="LiveId" clId="{A2708F95-59CF-4670-8C1D-3ECB0E42B227}" dt="2025-05-12T11:27:18.859" v="5769" actId="478"/>
          <ac:spMkLst>
            <pc:docMk/>
            <pc:sldMk cId="3573773687" sldId="267"/>
            <ac:spMk id="13" creationId="{0A33946A-F4FA-41A1-8F0C-AFB966A94600}"/>
          </ac:spMkLst>
        </pc:spChg>
        <pc:spChg chg="add mod">
          <ac:chgData name="Duyen Duyen" userId="4010ecee33a7b7ce" providerId="LiveId" clId="{A2708F95-59CF-4670-8C1D-3ECB0E42B227}" dt="2025-05-12T13:47:24.853" v="5860" actId="1076"/>
          <ac:spMkLst>
            <pc:docMk/>
            <pc:sldMk cId="3573773687" sldId="267"/>
            <ac:spMk id="14" creationId="{9137BC0C-F376-4054-B7DF-6EAE1518F63C}"/>
          </ac:spMkLst>
        </pc:spChg>
        <pc:spChg chg="add mod">
          <ac:chgData name="Duyen Duyen" userId="4010ecee33a7b7ce" providerId="LiveId" clId="{A2708F95-59CF-4670-8C1D-3ECB0E42B227}" dt="2025-05-12T12:13:55.711" v="5808" actId="164"/>
          <ac:spMkLst>
            <pc:docMk/>
            <pc:sldMk cId="3573773687" sldId="267"/>
            <ac:spMk id="15" creationId="{258C354F-685F-41A3-9A7C-759A3A55B424}"/>
          </ac:spMkLst>
        </pc:spChg>
        <pc:spChg chg="add del mod">
          <ac:chgData name="Duyen Duyen" userId="4010ecee33a7b7ce" providerId="LiveId" clId="{A2708F95-59CF-4670-8C1D-3ECB0E42B227}" dt="2025-05-12T11:55:13.781" v="5792" actId="478"/>
          <ac:spMkLst>
            <pc:docMk/>
            <pc:sldMk cId="3573773687" sldId="267"/>
            <ac:spMk id="16" creationId="{F23AE4D8-789F-4728-BE64-AF719D13EDD4}"/>
          </ac:spMkLst>
        </pc:spChg>
        <pc:spChg chg="add del mod">
          <ac:chgData name="Duyen Duyen" userId="4010ecee33a7b7ce" providerId="LiveId" clId="{A2708F95-59CF-4670-8C1D-3ECB0E42B227}" dt="2025-05-12T14:52:46.148" v="6195" actId="478"/>
          <ac:spMkLst>
            <pc:docMk/>
            <pc:sldMk cId="3573773687" sldId="267"/>
            <ac:spMk id="17" creationId="{9D4997F7-1084-4CF1-B834-7426911AFD6A}"/>
          </ac:spMkLst>
        </pc:spChg>
        <pc:spChg chg="add mod">
          <ac:chgData name="Duyen Duyen" userId="4010ecee33a7b7ce" providerId="LiveId" clId="{A2708F95-59CF-4670-8C1D-3ECB0E42B227}" dt="2025-06-11T04:57:49.553" v="11026" actId="207"/>
          <ac:spMkLst>
            <pc:docMk/>
            <pc:sldMk cId="3573773687" sldId="267"/>
            <ac:spMk id="18" creationId="{0A4E9947-8A05-4244-A4F4-8B749479490E}"/>
          </ac:spMkLst>
        </pc:spChg>
        <pc:spChg chg="add del mod">
          <ac:chgData name="Duyen Duyen" userId="4010ecee33a7b7ce" providerId="LiveId" clId="{A2708F95-59CF-4670-8C1D-3ECB0E42B227}" dt="2025-05-12T14:58:07.929" v="6216" actId="478"/>
          <ac:spMkLst>
            <pc:docMk/>
            <pc:sldMk cId="3573773687" sldId="267"/>
            <ac:spMk id="22" creationId="{ADE6FC9F-5DC2-4867-80C8-AA1A7449E55C}"/>
          </ac:spMkLst>
        </pc:spChg>
        <pc:spChg chg="add del mod">
          <ac:chgData name="Duyen Duyen" userId="4010ecee33a7b7ce" providerId="LiveId" clId="{A2708F95-59CF-4670-8C1D-3ECB0E42B227}" dt="2025-05-12T12:15:53.809" v="5824" actId="478"/>
          <ac:spMkLst>
            <pc:docMk/>
            <pc:sldMk cId="3573773687" sldId="267"/>
            <ac:spMk id="23" creationId="{7B2CF05D-1506-4FF6-BE9A-7FB3013F0DED}"/>
          </ac:spMkLst>
        </pc:spChg>
        <pc:spChg chg="add mod">
          <ac:chgData name="Duyen Duyen" userId="4010ecee33a7b7ce" providerId="LiveId" clId="{A2708F95-59CF-4670-8C1D-3ECB0E42B227}" dt="2025-06-11T04:57:54.149" v="11027" actId="207"/>
          <ac:spMkLst>
            <pc:docMk/>
            <pc:sldMk cId="3573773687" sldId="267"/>
            <ac:spMk id="24" creationId="{0D2CF1E2-9B9B-4D9F-8C55-C47B322E35A2}"/>
          </ac:spMkLst>
        </pc:spChg>
        <pc:spChg chg="add mod">
          <ac:chgData name="Duyen Duyen" userId="4010ecee33a7b7ce" providerId="LiveId" clId="{A2708F95-59CF-4670-8C1D-3ECB0E42B227}" dt="2025-05-19T09:24:56.291" v="7544" actId="20577"/>
          <ac:spMkLst>
            <pc:docMk/>
            <pc:sldMk cId="3573773687" sldId="267"/>
            <ac:spMk id="28" creationId="{2762812A-E8A1-42E5-BFC9-D30726428491}"/>
          </ac:spMkLst>
        </pc:spChg>
        <pc:spChg chg="del mod">
          <ac:chgData name="Duyen Duyen" userId="4010ecee33a7b7ce" providerId="LiveId" clId="{A2708F95-59CF-4670-8C1D-3ECB0E42B227}" dt="2025-05-12T15:07:16.848" v="6236" actId="478"/>
          <ac:spMkLst>
            <pc:docMk/>
            <pc:sldMk cId="3573773687" sldId="267"/>
            <ac:spMk id="28" creationId="{49F6418D-B24E-4DCE-821D-C8FD9C3B9585}"/>
          </ac:spMkLst>
        </pc:spChg>
        <pc:spChg chg="mod">
          <ac:chgData name="Duyen Duyen" userId="4010ecee33a7b7ce" providerId="LiveId" clId="{A2708F95-59CF-4670-8C1D-3ECB0E42B227}" dt="2025-05-12T15:07:35.162" v="6243" actId="14100"/>
          <ac:spMkLst>
            <pc:docMk/>
            <pc:sldMk cId="3573773687" sldId="267"/>
            <ac:spMk id="29" creationId="{42FB0166-3393-4A36-B6AD-17F11E1DA757}"/>
          </ac:spMkLst>
        </pc:spChg>
        <pc:spChg chg="add mod topLvl">
          <ac:chgData name="Duyen Duyen" userId="4010ecee33a7b7ce" providerId="LiveId" clId="{A2708F95-59CF-4670-8C1D-3ECB0E42B227}" dt="2025-05-13T16:41:05.208" v="7048" actId="1076"/>
          <ac:spMkLst>
            <pc:docMk/>
            <pc:sldMk cId="3573773687" sldId="267"/>
            <ac:spMk id="31" creationId="{5D99F846-8A2D-4178-B870-6E83E172FEE2}"/>
          </ac:spMkLst>
        </pc:spChg>
        <pc:spChg chg="add mod topLvl">
          <ac:chgData name="Duyen Duyen" userId="4010ecee33a7b7ce" providerId="LiveId" clId="{A2708F95-59CF-4670-8C1D-3ECB0E42B227}" dt="2025-06-11T04:57:23.410" v="11023" actId="207"/>
          <ac:spMkLst>
            <pc:docMk/>
            <pc:sldMk cId="3573773687" sldId="267"/>
            <ac:spMk id="32" creationId="{003CD60D-5D68-4A79-86D9-C5210DDC171C}"/>
          </ac:spMkLst>
        </pc:spChg>
        <pc:spChg chg="add mod topLvl">
          <ac:chgData name="Duyen Duyen" userId="4010ecee33a7b7ce" providerId="LiveId" clId="{A2708F95-59CF-4670-8C1D-3ECB0E42B227}" dt="2025-06-11T04:57:28.414" v="11024" actId="207"/>
          <ac:spMkLst>
            <pc:docMk/>
            <pc:sldMk cId="3573773687" sldId="267"/>
            <ac:spMk id="33" creationId="{40EDDC38-95CD-4E9B-9D69-F04070E79238}"/>
          </ac:spMkLst>
        </pc:spChg>
        <pc:spChg chg="add mod topLvl">
          <ac:chgData name="Duyen Duyen" userId="4010ecee33a7b7ce" providerId="LiveId" clId="{A2708F95-59CF-4670-8C1D-3ECB0E42B227}" dt="2025-05-13T16:41:28.177" v="7051" actId="1076"/>
          <ac:spMkLst>
            <pc:docMk/>
            <pc:sldMk cId="3573773687" sldId="267"/>
            <ac:spMk id="34" creationId="{3670F1AE-75C9-4201-8B8E-1BB3D9090E84}"/>
          </ac:spMkLst>
        </pc:spChg>
        <pc:spChg chg="add del mod">
          <ac:chgData name="Duyen Duyen" userId="4010ecee33a7b7ce" providerId="LiveId" clId="{A2708F95-59CF-4670-8C1D-3ECB0E42B227}" dt="2025-05-12T14:09:10.678" v="5997" actId="478"/>
          <ac:spMkLst>
            <pc:docMk/>
            <pc:sldMk cId="3573773687" sldId="267"/>
            <ac:spMk id="35" creationId="{4523B719-2D60-4BAA-B7B0-06B7E20804CF}"/>
          </ac:spMkLst>
        </pc:spChg>
        <pc:spChg chg="add mod">
          <ac:chgData name="Duyen Duyen" userId="4010ecee33a7b7ce" providerId="LiveId" clId="{A2708F95-59CF-4670-8C1D-3ECB0E42B227}" dt="2025-06-10T20:07:08.961" v="10458" actId="207"/>
          <ac:spMkLst>
            <pc:docMk/>
            <pc:sldMk cId="3573773687" sldId="267"/>
            <ac:spMk id="36" creationId="{75783DC3-02AA-423C-B9DC-533010721369}"/>
          </ac:spMkLst>
        </pc:spChg>
        <pc:spChg chg="add mod">
          <ac:chgData name="Duyen Duyen" userId="4010ecee33a7b7ce" providerId="LiveId" clId="{A2708F95-59CF-4670-8C1D-3ECB0E42B227}" dt="2025-06-10T20:08:44.330" v="10473" actId="207"/>
          <ac:spMkLst>
            <pc:docMk/>
            <pc:sldMk cId="3573773687" sldId="267"/>
            <ac:spMk id="38" creationId="{2D4BD859-A0D8-4407-ADFB-D88B22728241}"/>
          </ac:spMkLst>
        </pc:spChg>
        <pc:grpChg chg="add del mod">
          <ac:chgData name="Duyen Duyen" userId="4010ecee33a7b7ce" providerId="LiveId" clId="{A2708F95-59CF-4670-8C1D-3ECB0E42B227}" dt="2025-05-12T10:00:20.619" v="5734" actId="165"/>
          <ac:grpSpMkLst>
            <pc:docMk/>
            <pc:sldMk cId="3573773687" sldId="267"/>
            <ac:grpSpMk id="10" creationId="{4669D8EA-03E7-498F-8AF7-527C5C1C5F2B}"/>
          </ac:grpSpMkLst>
        </pc:grpChg>
        <pc:grpChg chg="add mod topLvl">
          <ac:chgData name="Duyen Duyen" userId="4010ecee33a7b7ce" providerId="LiveId" clId="{A2708F95-59CF-4670-8C1D-3ECB0E42B227}" dt="2025-05-12T15:05:54.956" v="6229" actId="165"/>
          <ac:grpSpMkLst>
            <pc:docMk/>
            <pc:sldMk cId="3573773687" sldId="267"/>
            <ac:grpSpMk id="19" creationId="{41FB2CC4-D02E-402B-83B6-C59D6B293DA3}"/>
          </ac:grpSpMkLst>
        </pc:grpChg>
        <pc:grpChg chg="add del mod">
          <ac:chgData name="Duyen Duyen" userId="4010ecee33a7b7ce" providerId="LiveId" clId="{A2708F95-59CF-4670-8C1D-3ECB0E42B227}" dt="2025-05-12T13:48:36.404" v="5868" actId="478"/>
          <ac:grpSpMkLst>
            <pc:docMk/>
            <pc:sldMk cId="3573773687" sldId="267"/>
            <ac:grpSpMk id="20" creationId="{EA5AAE4F-FCB3-4807-9C35-5D1823D9B3FC}"/>
          </ac:grpSpMkLst>
        </pc:grpChg>
        <pc:grpChg chg="add mod ord topLvl">
          <ac:chgData name="Duyen Duyen" userId="4010ecee33a7b7ce" providerId="LiveId" clId="{A2708F95-59CF-4670-8C1D-3ECB0E42B227}" dt="2025-06-13T22:28:40.743" v="11087" actId="167"/>
          <ac:grpSpMkLst>
            <pc:docMk/>
            <pc:sldMk cId="3573773687" sldId="267"/>
            <ac:grpSpMk id="21" creationId="{CF05C1E9-4E8B-4EAC-B972-3C9CDD223CB5}"/>
          </ac:grpSpMkLst>
        </pc:grpChg>
        <pc:grpChg chg="add mod ord topLvl">
          <ac:chgData name="Duyen Duyen" userId="4010ecee33a7b7ce" providerId="LiveId" clId="{A2708F95-59CF-4670-8C1D-3ECB0E42B227}" dt="2025-05-12T15:06:51.589" v="6233" actId="167"/>
          <ac:grpSpMkLst>
            <pc:docMk/>
            <pc:sldMk cId="3573773687" sldId="267"/>
            <ac:grpSpMk id="25" creationId="{46C35B12-E6F7-49A5-83AF-4ACA13D4DCB3}"/>
          </ac:grpSpMkLst>
        </pc:grpChg>
        <pc:grpChg chg="add mod ord topLvl">
          <ac:chgData name="Duyen Duyen" userId="4010ecee33a7b7ce" providerId="LiveId" clId="{A2708F95-59CF-4670-8C1D-3ECB0E42B227}" dt="2025-06-13T22:29:40.921" v="11091" actId="1076"/>
          <ac:grpSpMkLst>
            <pc:docMk/>
            <pc:sldMk cId="3573773687" sldId="267"/>
            <ac:grpSpMk id="26" creationId="{9A6A6C3E-434B-4B61-BCBB-CA25531C0E8F}"/>
          </ac:grpSpMkLst>
        </pc:grpChg>
        <pc:grpChg chg="add del mod">
          <ac:chgData name="Duyen Duyen" userId="4010ecee33a7b7ce" providerId="LiveId" clId="{A2708F95-59CF-4670-8C1D-3ECB0E42B227}" dt="2025-05-12T14:11:50.450" v="6001" actId="165"/>
          <ac:grpSpMkLst>
            <pc:docMk/>
            <pc:sldMk cId="3573773687" sldId="267"/>
            <ac:grpSpMk id="30" creationId="{88F4EFBD-701F-477A-807C-DFED1754D91D}"/>
          </ac:grpSpMkLst>
        </pc:grpChg>
        <pc:grpChg chg="add del mod">
          <ac:chgData name="Duyen Duyen" userId="4010ecee33a7b7ce" providerId="LiveId" clId="{A2708F95-59CF-4670-8C1D-3ECB0E42B227}" dt="2025-05-12T14:38:57.034" v="6020" actId="165"/>
          <ac:grpSpMkLst>
            <pc:docMk/>
            <pc:sldMk cId="3573773687" sldId="267"/>
            <ac:grpSpMk id="39" creationId="{9CE94FEA-8B61-4FFA-9DF9-59E2A2A157DD}"/>
          </ac:grpSpMkLst>
        </pc:grpChg>
        <pc:grpChg chg="add del mod">
          <ac:chgData name="Duyen Duyen" userId="4010ecee33a7b7ce" providerId="LiveId" clId="{A2708F95-59CF-4670-8C1D-3ECB0E42B227}" dt="2025-05-12T15:05:54.956" v="6229" actId="165"/>
          <ac:grpSpMkLst>
            <pc:docMk/>
            <pc:sldMk cId="3573773687" sldId="267"/>
            <ac:grpSpMk id="40" creationId="{7CB1DCCA-94E1-4E83-8BA1-EC90F8BE6B06}"/>
          </ac:grpSpMkLst>
        </pc:grpChg>
        <pc:graphicFrameChg chg="add mod topLvl">
          <ac:chgData name="Duyen Duyen" userId="4010ecee33a7b7ce" providerId="LiveId" clId="{A2708F95-59CF-4670-8C1D-3ECB0E42B227}" dt="2025-05-12T15:05:54.956" v="6229" actId="165"/>
          <ac:graphicFrameMkLst>
            <pc:docMk/>
            <pc:sldMk cId="3573773687" sldId="267"/>
            <ac:graphicFrameMk id="5" creationId="{B22EDDDA-B996-493D-B3C2-489148FD56DB}"/>
          </ac:graphicFrameMkLst>
        </pc:graphicFrameChg>
        <pc:graphicFrameChg chg="add mod topLvl">
          <ac:chgData name="Duyen Duyen" userId="4010ecee33a7b7ce" providerId="LiveId" clId="{A2708F95-59CF-4670-8C1D-3ECB0E42B227}" dt="2025-05-12T12:13:55.711" v="5808" actId="164"/>
          <ac:graphicFrameMkLst>
            <pc:docMk/>
            <pc:sldMk cId="3573773687" sldId="267"/>
            <ac:graphicFrameMk id="6" creationId="{99A8464D-AD37-4D85-BDD3-D9F59B54B363}"/>
          </ac:graphicFrameMkLst>
        </pc:graphicFrameChg>
        <pc:graphicFrameChg chg="add del mod">
          <ac:chgData name="Duyen Duyen" userId="4010ecee33a7b7ce" providerId="LiveId" clId="{A2708F95-59CF-4670-8C1D-3ECB0E42B227}" dt="2025-05-12T09:44:32.407" v="5709" actId="478"/>
          <ac:graphicFrameMkLst>
            <pc:docMk/>
            <pc:sldMk cId="3573773687" sldId="267"/>
            <ac:graphicFrameMk id="7" creationId="{B629FF7D-189A-4704-90F5-07987FE85E4E}"/>
          </ac:graphicFrameMkLst>
        </pc:graphicFrameChg>
        <pc:graphicFrameChg chg="add mod topLvl">
          <ac:chgData name="Duyen Duyen" userId="4010ecee33a7b7ce" providerId="LiveId" clId="{A2708F95-59CF-4670-8C1D-3ECB0E42B227}" dt="2025-06-13T22:28:34.863" v="11086" actId="208"/>
          <ac:graphicFrameMkLst>
            <pc:docMk/>
            <pc:sldMk cId="3573773687" sldId="267"/>
            <ac:graphicFrameMk id="8" creationId="{60BBBBD9-A6E1-4379-8630-50A6F651E9B0}"/>
          </ac:graphicFrameMkLst>
        </pc:graphicFrameChg>
        <pc:graphicFrameChg chg="add mod topLvl">
          <ac:chgData name="Duyen Duyen" userId="4010ecee33a7b7ce" providerId="LiveId" clId="{A2708F95-59CF-4670-8C1D-3ECB0E42B227}" dt="2025-06-13T22:29:10.249" v="11090" actId="208"/>
          <ac:graphicFrameMkLst>
            <pc:docMk/>
            <pc:sldMk cId="3573773687" sldId="267"/>
            <ac:graphicFrameMk id="9" creationId="{5D9A3446-AE4C-45F2-AB11-7918AB8109F1}"/>
          </ac:graphicFrameMkLst>
        </pc:graphicFrameChg>
        <pc:graphicFrameChg chg="mod">
          <ac:chgData name="Duyen Duyen" userId="4010ecee33a7b7ce" providerId="LiveId" clId="{A2708F95-59CF-4670-8C1D-3ECB0E42B227}" dt="2025-05-12T15:05:54.956" v="6229" actId="165"/>
          <ac:graphicFrameMkLst>
            <pc:docMk/>
            <pc:sldMk cId="3573773687" sldId="267"/>
            <ac:graphicFrameMk id="27" creationId="{F748E21E-A153-410D-82F3-C2D187F2C0BF}"/>
          </ac:graphicFrameMkLst>
        </pc:graphicFrameChg>
        <pc:picChg chg="add del mod">
          <ac:chgData name="Duyen Duyen" userId="4010ecee33a7b7ce" providerId="LiveId" clId="{A2708F95-59CF-4670-8C1D-3ECB0E42B227}" dt="2025-05-19T10:30:05.443" v="7662" actId="478"/>
          <ac:picMkLst>
            <pc:docMk/>
            <pc:sldMk cId="3573773687" sldId="267"/>
            <ac:picMk id="30" creationId="{ED017F5D-5AD8-4967-975B-7557BA0EC3BE}"/>
          </ac:picMkLst>
        </pc:picChg>
      </pc:sldChg>
      <pc:sldChg chg="addSp delSp modSp new mod delAnim modAnim">
        <pc:chgData name="Duyen Duyen" userId="4010ecee33a7b7ce" providerId="LiveId" clId="{A2708F95-59CF-4670-8C1D-3ECB0E42B227}" dt="2025-06-11T05:03:42.766" v="11056" actId="208"/>
        <pc:sldMkLst>
          <pc:docMk/>
          <pc:sldMk cId="2916006444" sldId="268"/>
        </pc:sldMkLst>
        <pc:spChg chg="add del mod">
          <ac:chgData name="Duyen Duyen" userId="4010ecee33a7b7ce" providerId="LiveId" clId="{A2708F95-59CF-4670-8C1D-3ECB0E42B227}" dt="2025-05-13T15:23:20.034" v="6771" actId="478"/>
          <ac:spMkLst>
            <pc:docMk/>
            <pc:sldMk cId="2916006444" sldId="268"/>
            <ac:spMk id="2" creationId="{5F4184EC-391E-49F1-A2D3-F489F2E507F5}"/>
          </ac:spMkLst>
        </pc:spChg>
        <pc:spChg chg="add del mod">
          <ac:chgData name="Duyen Duyen" userId="4010ecee33a7b7ce" providerId="LiveId" clId="{A2708F95-59CF-4670-8C1D-3ECB0E42B227}" dt="2025-05-13T09:54:54.005" v="6741" actId="478"/>
          <ac:spMkLst>
            <pc:docMk/>
            <pc:sldMk cId="2916006444" sldId="268"/>
            <ac:spMk id="3" creationId="{915B9994-D622-4357-90F8-04B6101A2C61}"/>
          </ac:spMkLst>
        </pc:spChg>
        <pc:spChg chg="add del mod">
          <ac:chgData name="Duyen Duyen" userId="4010ecee33a7b7ce" providerId="LiveId" clId="{A2708F95-59CF-4670-8C1D-3ECB0E42B227}" dt="2025-05-13T09:54:02.620" v="6734" actId="478"/>
          <ac:spMkLst>
            <pc:docMk/>
            <pc:sldMk cId="2916006444" sldId="268"/>
            <ac:spMk id="4" creationId="{5F1331BC-C02C-40C4-8740-86D5C0B1A04E}"/>
          </ac:spMkLst>
        </pc:spChg>
        <pc:spChg chg="add del mod">
          <ac:chgData name="Duyen Duyen" userId="4010ecee33a7b7ce" providerId="LiveId" clId="{A2708F95-59CF-4670-8C1D-3ECB0E42B227}" dt="2025-05-13T09:54:54.005" v="6741" actId="478"/>
          <ac:spMkLst>
            <pc:docMk/>
            <pc:sldMk cId="2916006444" sldId="268"/>
            <ac:spMk id="5" creationId="{447E46EB-2A82-4A43-9038-2C3E6B7F5455}"/>
          </ac:spMkLst>
        </pc:spChg>
        <pc:spChg chg="add del mod">
          <ac:chgData name="Duyen Duyen" userId="4010ecee33a7b7ce" providerId="LiveId" clId="{A2708F95-59CF-4670-8C1D-3ECB0E42B227}" dt="2025-05-13T15:23:20.034" v="6771" actId="478"/>
          <ac:spMkLst>
            <pc:docMk/>
            <pc:sldMk cId="2916006444" sldId="268"/>
            <ac:spMk id="6" creationId="{35673B95-AAE0-42C3-88D2-51A30AE43FF8}"/>
          </ac:spMkLst>
        </pc:spChg>
        <pc:spChg chg="add del mod">
          <ac:chgData name="Duyen Duyen" userId="4010ecee33a7b7ce" providerId="LiveId" clId="{A2708F95-59CF-4670-8C1D-3ECB0E42B227}" dt="2025-05-13T15:23:20.034" v="6771" actId="478"/>
          <ac:spMkLst>
            <pc:docMk/>
            <pc:sldMk cId="2916006444" sldId="268"/>
            <ac:spMk id="7" creationId="{6FC5F8DC-90C0-497F-868C-0A2C33BC9A4F}"/>
          </ac:spMkLst>
        </pc:spChg>
        <pc:spChg chg="add del mod ord">
          <ac:chgData name="Duyen Duyen" userId="4010ecee33a7b7ce" providerId="LiveId" clId="{A2708F95-59CF-4670-8C1D-3ECB0E42B227}" dt="2025-05-13T15:23:20.034" v="6771" actId="478"/>
          <ac:spMkLst>
            <pc:docMk/>
            <pc:sldMk cId="2916006444" sldId="268"/>
            <ac:spMk id="8" creationId="{EFB51137-10C2-4153-9DB5-C0C8F0403D46}"/>
          </ac:spMkLst>
        </pc:spChg>
        <pc:spChg chg="add del mod">
          <ac:chgData name="Duyen Duyen" userId="4010ecee33a7b7ce" providerId="LiveId" clId="{A2708F95-59CF-4670-8C1D-3ECB0E42B227}" dt="2025-05-13T15:24:38.136" v="6775" actId="478"/>
          <ac:spMkLst>
            <pc:docMk/>
            <pc:sldMk cId="2916006444" sldId="268"/>
            <ac:spMk id="9" creationId="{E1485778-D04B-4F00-B19C-7CA5EA023BE7}"/>
          </ac:spMkLst>
        </pc:spChg>
        <pc:spChg chg="mod">
          <ac:chgData name="Duyen Duyen" userId="4010ecee33a7b7ce" providerId="LiveId" clId="{A2708F95-59CF-4670-8C1D-3ECB0E42B227}" dt="2025-05-13T15:49:42.232" v="6929" actId="255"/>
          <ac:spMkLst>
            <pc:docMk/>
            <pc:sldMk cId="2916006444" sldId="268"/>
            <ac:spMk id="11" creationId="{EDC43A16-BE4F-4BA2-9249-C3BDD547EA96}"/>
          </ac:spMkLst>
        </pc:spChg>
        <pc:spChg chg="mod">
          <ac:chgData name="Duyen Duyen" userId="4010ecee33a7b7ce" providerId="LiveId" clId="{A2708F95-59CF-4670-8C1D-3ECB0E42B227}" dt="2025-05-13T15:49:55.009" v="6931" actId="255"/>
          <ac:spMkLst>
            <pc:docMk/>
            <pc:sldMk cId="2916006444" sldId="268"/>
            <ac:spMk id="12" creationId="{FA833595-696C-4491-BD38-FE6C392A5EED}"/>
          </ac:spMkLst>
        </pc:spChg>
        <pc:spChg chg="add del mod">
          <ac:chgData name="Duyen Duyen" userId="4010ecee33a7b7ce" providerId="LiveId" clId="{A2708F95-59CF-4670-8C1D-3ECB0E42B227}" dt="2025-05-13T15:46:58.248" v="6913"/>
          <ac:spMkLst>
            <pc:docMk/>
            <pc:sldMk cId="2916006444" sldId="268"/>
            <ac:spMk id="15" creationId="{24371A69-6C12-4C16-B956-BCA05D059241}"/>
          </ac:spMkLst>
        </pc:spChg>
        <pc:spChg chg="mod">
          <ac:chgData name="Duyen Duyen" userId="4010ecee33a7b7ce" providerId="LiveId" clId="{A2708F95-59CF-4670-8C1D-3ECB0E42B227}" dt="2025-05-13T15:42:38.022" v="6843"/>
          <ac:spMkLst>
            <pc:docMk/>
            <pc:sldMk cId="2916006444" sldId="268"/>
            <ac:spMk id="18" creationId="{6DCBD3E0-8BEC-4C77-9121-8E417D85E196}"/>
          </ac:spMkLst>
        </pc:spChg>
        <pc:spChg chg="mod">
          <ac:chgData name="Duyen Duyen" userId="4010ecee33a7b7ce" providerId="LiveId" clId="{A2708F95-59CF-4670-8C1D-3ECB0E42B227}" dt="2025-05-13T15:45:49.285" v="6882" actId="207"/>
          <ac:spMkLst>
            <pc:docMk/>
            <pc:sldMk cId="2916006444" sldId="268"/>
            <ac:spMk id="19" creationId="{5D920620-D2B9-4BB3-801B-6253AF970FEC}"/>
          </ac:spMkLst>
        </pc:spChg>
        <pc:spChg chg="add del mod">
          <ac:chgData name="Duyen Duyen" userId="4010ecee33a7b7ce" providerId="LiveId" clId="{A2708F95-59CF-4670-8C1D-3ECB0E42B227}" dt="2025-05-13T15:46:58.248" v="6913"/>
          <ac:spMkLst>
            <pc:docMk/>
            <pc:sldMk cId="2916006444" sldId="268"/>
            <ac:spMk id="20" creationId="{1E958678-1F52-49FC-AC00-16F7ECAC79DA}"/>
          </ac:spMkLst>
        </pc:spChg>
        <pc:spChg chg="mod">
          <ac:chgData name="Duyen Duyen" userId="4010ecee33a7b7ce" providerId="LiveId" clId="{A2708F95-59CF-4670-8C1D-3ECB0E42B227}" dt="2025-06-11T05:03:42.766" v="11056" actId="208"/>
          <ac:spMkLst>
            <pc:docMk/>
            <pc:sldMk cId="2916006444" sldId="268"/>
            <ac:spMk id="24" creationId="{423D744F-297E-491D-BC62-14EE6A3A1BAE}"/>
          </ac:spMkLst>
        </pc:spChg>
        <pc:spChg chg="mod">
          <ac:chgData name="Duyen Duyen" userId="4010ecee33a7b7ce" providerId="LiveId" clId="{A2708F95-59CF-4670-8C1D-3ECB0E42B227}" dt="2025-06-11T05:03:42.766" v="11056" actId="208"/>
          <ac:spMkLst>
            <pc:docMk/>
            <pc:sldMk cId="2916006444" sldId="268"/>
            <ac:spMk id="25" creationId="{05ACFBD5-B7AF-41D5-A90C-1D7C4B246571}"/>
          </ac:spMkLst>
        </pc:spChg>
        <pc:grpChg chg="add mod">
          <ac:chgData name="Duyen Duyen" userId="4010ecee33a7b7ce" providerId="LiveId" clId="{A2708F95-59CF-4670-8C1D-3ECB0E42B227}" dt="2025-05-13T16:20:36.855" v="6969" actId="1076"/>
          <ac:grpSpMkLst>
            <pc:docMk/>
            <pc:sldMk cId="2916006444" sldId="268"/>
            <ac:grpSpMk id="10" creationId="{6317A6C0-EEFB-4688-B78D-BBBB60683181}"/>
          </ac:grpSpMkLst>
        </pc:grpChg>
        <pc:grpChg chg="add del mod">
          <ac:chgData name="Duyen Duyen" userId="4010ecee33a7b7ce" providerId="LiveId" clId="{A2708F95-59CF-4670-8C1D-3ECB0E42B227}" dt="2025-05-13T15:42:42.254" v="6844" actId="478"/>
          <ac:grpSpMkLst>
            <pc:docMk/>
            <pc:sldMk cId="2916006444" sldId="268"/>
            <ac:grpSpMk id="14" creationId="{01A2A87F-6F0C-4A9A-9457-F63E88B44B63}"/>
          </ac:grpSpMkLst>
        </pc:grpChg>
        <pc:grpChg chg="add del mod">
          <ac:chgData name="Duyen Duyen" userId="4010ecee33a7b7ce" providerId="LiveId" clId="{A2708F95-59CF-4670-8C1D-3ECB0E42B227}" dt="2025-05-13T15:46:35.135" v="6904" actId="478"/>
          <ac:grpSpMkLst>
            <pc:docMk/>
            <pc:sldMk cId="2916006444" sldId="268"/>
            <ac:grpSpMk id="17" creationId="{0A6727EA-DD83-4388-89A2-73BCF53B2FC8}"/>
          </ac:grpSpMkLst>
        </pc:grpChg>
        <pc:grpChg chg="add mod ord">
          <ac:chgData name="Duyen Duyen" userId="4010ecee33a7b7ce" providerId="LiveId" clId="{A2708F95-59CF-4670-8C1D-3ECB0E42B227}" dt="2025-06-10T03:06:17.258" v="10335" actId="1076"/>
          <ac:grpSpMkLst>
            <pc:docMk/>
            <pc:sldMk cId="2916006444" sldId="268"/>
            <ac:grpSpMk id="23" creationId="{8CD791C3-185A-497F-AE81-F8D5A4C2E040}"/>
          </ac:grpSpMkLst>
        </pc:grpChg>
        <pc:picChg chg="add del mod">
          <ac:chgData name="Duyen Duyen" userId="4010ecee33a7b7ce" providerId="LiveId" clId="{A2708F95-59CF-4670-8C1D-3ECB0E42B227}" dt="2025-05-13T15:46:58.248" v="6913"/>
          <ac:picMkLst>
            <pc:docMk/>
            <pc:sldMk cId="2916006444" sldId="268"/>
            <ac:picMk id="13" creationId="{3790DD2F-9ACC-4A85-841A-92770E8C10D2}"/>
          </ac:picMkLst>
        </pc:picChg>
        <pc:picChg chg="add mod">
          <ac:chgData name="Duyen Duyen" userId="4010ecee33a7b7ce" providerId="LiveId" clId="{A2708F95-59CF-4670-8C1D-3ECB0E42B227}" dt="2025-06-09T20:45:02.049" v="9544" actId="29295"/>
          <ac:picMkLst>
            <pc:docMk/>
            <pc:sldMk cId="2916006444" sldId="268"/>
            <ac:picMk id="13" creationId="{A8851DB2-973A-4736-8603-C9861D42C79A}"/>
          </ac:picMkLst>
        </pc:picChg>
        <pc:picChg chg="add mod">
          <ac:chgData name="Duyen Duyen" userId="4010ecee33a7b7ce" providerId="LiveId" clId="{A2708F95-59CF-4670-8C1D-3ECB0E42B227}" dt="2025-06-09T20:44:50.520" v="9542"/>
          <ac:picMkLst>
            <pc:docMk/>
            <pc:sldMk cId="2916006444" sldId="268"/>
            <ac:picMk id="14" creationId="{B721FE7A-D884-4EB3-A8A3-A67A95F50446}"/>
          </ac:picMkLst>
        </pc:picChg>
        <pc:picChg chg="add mod">
          <ac:chgData name="Duyen Duyen" userId="4010ecee33a7b7ce" providerId="LiveId" clId="{A2708F95-59CF-4670-8C1D-3ECB0E42B227}" dt="2025-06-09T20:44:56.842" v="9543" actId="29295"/>
          <ac:picMkLst>
            <pc:docMk/>
            <pc:sldMk cId="2916006444" sldId="268"/>
            <ac:picMk id="15" creationId="{165D4871-C908-4FB6-9FA4-2ED5EE7349DE}"/>
          </ac:picMkLst>
        </pc:picChg>
        <pc:picChg chg="del mod">
          <ac:chgData name="Duyen Duyen" userId="4010ecee33a7b7ce" providerId="LiveId" clId="{A2708F95-59CF-4670-8C1D-3ECB0E42B227}" dt="2025-05-13T15:42:42.254" v="6844" actId="478"/>
          <ac:picMkLst>
            <pc:docMk/>
            <pc:sldMk cId="2916006444" sldId="268"/>
            <ac:picMk id="16" creationId="{A683EBCC-054C-4716-BB78-3F48977BDC26}"/>
          </ac:picMkLst>
        </pc:picChg>
        <pc:picChg chg="mod">
          <ac:chgData name="Duyen Duyen" userId="4010ecee33a7b7ce" providerId="LiveId" clId="{A2708F95-59CF-4670-8C1D-3ECB0E42B227}" dt="2025-05-13T15:45:49.665" v="6884"/>
          <ac:picMkLst>
            <pc:docMk/>
            <pc:sldMk cId="2916006444" sldId="268"/>
            <ac:picMk id="21" creationId="{DD423579-2858-451F-846A-2014C8B5E71C}"/>
          </ac:picMkLst>
        </pc:picChg>
        <pc:picChg chg="mod">
          <ac:chgData name="Duyen Duyen" userId="4010ecee33a7b7ce" providerId="LiveId" clId="{A2708F95-59CF-4670-8C1D-3ECB0E42B227}" dt="2025-06-11T05:03:27.575" v="11055" actId="29295"/>
          <ac:picMkLst>
            <pc:docMk/>
            <pc:sldMk cId="2916006444" sldId="268"/>
            <ac:picMk id="22" creationId="{58280F61-DE5D-43EA-9921-1D173355EC39}"/>
          </ac:picMkLst>
        </pc:picChg>
        <pc:picChg chg="add mod">
          <ac:chgData name="Duyen Duyen" userId="4010ecee33a7b7ce" providerId="LiveId" clId="{A2708F95-59CF-4670-8C1D-3ECB0E42B227}" dt="2025-05-13T16:39:42.884" v="7046" actId="29295"/>
          <ac:picMkLst>
            <pc:docMk/>
            <pc:sldMk cId="2916006444" sldId="268"/>
            <ac:picMk id="26" creationId="{638D5599-25FF-49C8-BD26-C46A9EA0AA3A}"/>
          </ac:picMkLst>
        </pc:picChg>
        <pc:picChg chg="add del mod">
          <ac:chgData name="Duyen Duyen" userId="4010ecee33a7b7ce" providerId="LiveId" clId="{A2708F95-59CF-4670-8C1D-3ECB0E42B227}" dt="2025-06-09T20:43:56.767" v="9529" actId="478"/>
          <ac:picMkLst>
            <pc:docMk/>
            <pc:sldMk cId="2916006444" sldId="268"/>
            <ac:picMk id="27" creationId="{842BDF31-0AFD-4969-9A0B-27B091B12756}"/>
          </ac:picMkLst>
        </pc:picChg>
      </pc:sldChg>
      <pc:sldChg chg="addSp modSp new del mod">
        <pc:chgData name="Duyen Duyen" userId="4010ecee33a7b7ce" providerId="LiveId" clId="{A2708F95-59CF-4670-8C1D-3ECB0E42B227}" dt="2025-05-19T12:33:58.605" v="8185" actId="47"/>
        <pc:sldMkLst>
          <pc:docMk/>
          <pc:sldMk cId="285839406" sldId="269"/>
        </pc:sldMkLst>
        <pc:spChg chg="add mod">
          <ac:chgData name="Duyen Duyen" userId="4010ecee33a7b7ce" providerId="LiveId" clId="{A2708F95-59CF-4670-8C1D-3ECB0E42B227}" dt="2025-05-19T11:12:03.521" v="7884"/>
          <ac:spMkLst>
            <pc:docMk/>
            <pc:sldMk cId="285839406" sldId="269"/>
            <ac:spMk id="5" creationId="{999C0346-0C76-49D9-AE5F-3432938515B4}"/>
          </ac:spMkLst>
        </pc:spChg>
        <pc:picChg chg="add mod modCrop">
          <ac:chgData name="Duyen Duyen" userId="4010ecee33a7b7ce" providerId="LiveId" clId="{A2708F95-59CF-4670-8C1D-3ECB0E42B227}" dt="2025-05-19T11:12:01.962" v="7883" actId="1076"/>
          <ac:picMkLst>
            <pc:docMk/>
            <pc:sldMk cId="285839406" sldId="269"/>
            <ac:picMk id="3" creationId="{7BEDAE5C-60A9-43EA-A78D-F07B43511066}"/>
          </ac:picMkLst>
        </pc:picChg>
      </pc:sldChg>
      <pc:sldChg chg="addSp delSp modSp new mod delAnim modAnim">
        <pc:chgData name="Duyen Duyen" userId="4010ecee33a7b7ce" providerId="LiveId" clId="{A2708F95-59CF-4670-8C1D-3ECB0E42B227}" dt="2025-06-13T22:35:35.782" v="11102"/>
        <pc:sldMkLst>
          <pc:docMk/>
          <pc:sldMk cId="350941667" sldId="269"/>
        </pc:sldMkLst>
        <pc:spChg chg="mod topLvl">
          <ac:chgData name="Duyen Duyen" userId="4010ecee33a7b7ce" providerId="LiveId" clId="{A2708F95-59CF-4670-8C1D-3ECB0E42B227}" dt="2025-06-10T02:05:21.592" v="9901" actId="255"/>
          <ac:spMkLst>
            <pc:docMk/>
            <pc:sldMk cId="350941667" sldId="269"/>
            <ac:spMk id="3" creationId="{9162DB14-7AB0-49B1-A8B8-8491F069A40C}"/>
          </ac:spMkLst>
        </pc:spChg>
        <pc:spChg chg="mod ord topLvl">
          <ac:chgData name="Duyen Duyen" userId="4010ecee33a7b7ce" providerId="LiveId" clId="{A2708F95-59CF-4670-8C1D-3ECB0E42B227}" dt="2025-06-10T20:19:44.388" v="10506" actId="167"/>
          <ac:spMkLst>
            <pc:docMk/>
            <pc:sldMk cId="350941667" sldId="269"/>
            <ac:spMk id="8" creationId="{665E8943-FA9A-4FD4-9269-9A360B8E50B1}"/>
          </ac:spMkLst>
        </pc:spChg>
        <pc:spChg chg="mod topLvl">
          <ac:chgData name="Duyen Duyen" userId="4010ecee33a7b7ce" providerId="LiveId" clId="{A2708F95-59CF-4670-8C1D-3ECB0E42B227}" dt="2025-05-26T19:54:04.793" v="9124" actId="1076"/>
          <ac:spMkLst>
            <pc:docMk/>
            <pc:sldMk cId="350941667" sldId="269"/>
            <ac:spMk id="13" creationId="{061AB409-BD83-49DE-98A5-1A539803E5E0}"/>
          </ac:spMkLst>
        </pc:spChg>
        <pc:spChg chg="mod topLvl">
          <ac:chgData name="Duyen Duyen" userId="4010ecee33a7b7ce" providerId="LiveId" clId="{A2708F95-59CF-4670-8C1D-3ECB0E42B227}" dt="2025-06-10T02:05:13.910" v="9900" actId="255"/>
          <ac:spMkLst>
            <pc:docMk/>
            <pc:sldMk cId="350941667" sldId="269"/>
            <ac:spMk id="16" creationId="{3E03308D-29DC-481E-9053-FECB47EC2FCD}"/>
          </ac:spMkLst>
        </pc:spChg>
        <pc:spChg chg="mod topLvl">
          <ac:chgData name="Duyen Duyen" userId="4010ecee33a7b7ce" providerId="LiveId" clId="{A2708F95-59CF-4670-8C1D-3ECB0E42B227}" dt="2025-06-10T02:05:06.416" v="9899" actId="255"/>
          <ac:spMkLst>
            <pc:docMk/>
            <pc:sldMk cId="350941667" sldId="269"/>
            <ac:spMk id="22" creationId="{5D26BBD6-19B2-444C-BAAE-088042DE827D}"/>
          </ac:spMkLst>
        </pc:spChg>
        <pc:spChg chg="mod topLvl">
          <ac:chgData name="Duyen Duyen" userId="4010ecee33a7b7ce" providerId="LiveId" clId="{A2708F95-59CF-4670-8C1D-3ECB0E42B227}" dt="2025-06-10T02:05:30.575" v="9902" actId="255"/>
          <ac:spMkLst>
            <pc:docMk/>
            <pc:sldMk cId="350941667" sldId="269"/>
            <ac:spMk id="23" creationId="{B8A85F5A-C0D9-40C4-84C0-1BB556253D27}"/>
          </ac:spMkLst>
        </pc:spChg>
        <pc:spChg chg="mod topLvl">
          <ac:chgData name="Duyen Duyen" userId="4010ecee33a7b7ce" providerId="LiveId" clId="{A2708F95-59CF-4670-8C1D-3ECB0E42B227}" dt="2025-06-10T20:20:25.432" v="10516" actId="1076"/>
          <ac:spMkLst>
            <pc:docMk/>
            <pc:sldMk cId="350941667" sldId="269"/>
            <ac:spMk id="29" creationId="{56500E98-F015-4C48-A40D-33391E0EC4DA}"/>
          </ac:spMkLst>
        </pc:spChg>
        <pc:spChg chg="mod">
          <ac:chgData name="Duyen Duyen" userId="4010ecee33a7b7ce" providerId="LiveId" clId="{A2708F95-59CF-4670-8C1D-3ECB0E42B227}" dt="2025-05-26T17:21:12.276" v="8259" actId="165"/>
          <ac:spMkLst>
            <pc:docMk/>
            <pc:sldMk cId="350941667" sldId="269"/>
            <ac:spMk id="30" creationId="{38A2F46C-891E-402A-BF99-415E99DA26C7}"/>
          </ac:spMkLst>
        </pc:spChg>
        <pc:spChg chg="mod">
          <ac:chgData name="Duyen Duyen" userId="4010ecee33a7b7ce" providerId="LiveId" clId="{A2708F95-59CF-4670-8C1D-3ECB0E42B227}" dt="2025-05-26T17:21:12.276" v="8259" actId="165"/>
          <ac:spMkLst>
            <pc:docMk/>
            <pc:sldMk cId="350941667" sldId="269"/>
            <ac:spMk id="31" creationId="{EA7F696B-D127-406D-BFDE-DFB483851239}"/>
          </ac:spMkLst>
        </pc:spChg>
        <pc:spChg chg="mod">
          <ac:chgData name="Duyen Duyen" userId="4010ecee33a7b7ce" providerId="LiveId" clId="{A2708F95-59CF-4670-8C1D-3ECB0E42B227}" dt="2025-05-26T17:21:12.276" v="8259" actId="165"/>
          <ac:spMkLst>
            <pc:docMk/>
            <pc:sldMk cId="350941667" sldId="269"/>
            <ac:spMk id="32" creationId="{18C610DD-89E4-44B5-A7C1-924299A51E30}"/>
          </ac:spMkLst>
        </pc:spChg>
        <pc:spChg chg="mod">
          <ac:chgData name="Duyen Duyen" userId="4010ecee33a7b7ce" providerId="LiveId" clId="{A2708F95-59CF-4670-8C1D-3ECB0E42B227}" dt="2025-05-26T17:21:12.276" v="8259" actId="165"/>
          <ac:spMkLst>
            <pc:docMk/>
            <pc:sldMk cId="350941667" sldId="269"/>
            <ac:spMk id="33" creationId="{FED77579-3054-4398-B681-A091D97DA8B5}"/>
          </ac:spMkLst>
        </pc:spChg>
        <pc:spChg chg="mod">
          <ac:chgData name="Duyen Duyen" userId="4010ecee33a7b7ce" providerId="LiveId" clId="{A2708F95-59CF-4670-8C1D-3ECB0E42B227}" dt="2025-05-26T17:21:12.276" v="8259" actId="165"/>
          <ac:spMkLst>
            <pc:docMk/>
            <pc:sldMk cId="350941667" sldId="269"/>
            <ac:spMk id="34" creationId="{77A53724-8726-4348-A08B-219947752EBA}"/>
          </ac:spMkLst>
        </pc:spChg>
        <pc:spChg chg="mod">
          <ac:chgData name="Duyen Duyen" userId="4010ecee33a7b7ce" providerId="LiveId" clId="{A2708F95-59CF-4670-8C1D-3ECB0E42B227}" dt="2025-05-26T17:21:12.276" v="8259" actId="165"/>
          <ac:spMkLst>
            <pc:docMk/>
            <pc:sldMk cId="350941667" sldId="269"/>
            <ac:spMk id="35" creationId="{DA2D1C6F-1E1F-44D9-A3D8-31BC3A2A657E}"/>
          </ac:spMkLst>
        </pc:spChg>
        <pc:spChg chg="mod">
          <ac:chgData name="Duyen Duyen" userId="4010ecee33a7b7ce" providerId="LiveId" clId="{A2708F95-59CF-4670-8C1D-3ECB0E42B227}" dt="2025-05-26T17:21:12.276" v="8259" actId="165"/>
          <ac:spMkLst>
            <pc:docMk/>
            <pc:sldMk cId="350941667" sldId="269"/>
            <ac:spMk id="36" creationId="{63CB64D5-C744-48BA-9BB6-3120BFF48FEC}"/>
          </ac:spMkLst>
        </pc:spChg>
        <pc:spChg chg="mod">
          <ac:chgData name="Duyen Duyen" userId="4010ecee33a7b7ce" providerId="LiveId" clId="{A2708F95-59CF-4670-8C1D-3ECB0E42B227}" dt="2025-05-26T17:21:12.276" v="8259" actId="165"/>
          <ac:spMkLst>
            <pc:docMk/>
            <pc:sldMk cId="350941667" sldId="269"/>
            <ac:spMk id="37" creationId="{47479DB6-2B52-4804-84D1-8211F9B5DB6E}"/>
          </ac:spMkLst>
        </pc:spChg>
        <pc:spChg chg="add mod">
          <ac:chgData name="Duyen Duyen" userId="4010ecee33a7b7ce" providerId="LiveId" clId="{A2708F95-59CF-4670-8C1D-3ECB0E42B227}" dt="2025-05-26T17:15:10.792" v="8254"/>
          <ac:spMkLst>
            <pc:docMk/>
            <pc:sldMk cId="350941667" sldId="269"/>
            <ac:spMk id="38" creationId="{73EEB8E8-F50A-4E44-A6F6-3643B4DE1C23}"/>
          </ac:spMkLst>
        </pc:spChg>
        <pc:spChg chg="add del mod">
          <ac:chgData name="Duyen Duyen" userId="4010ecee33a7b7ce" providerId="LiveId" clId="{A2708F95-59CF-4670-8C1D-3ECB0E42B227}" dt="2025-06-10T02:53:40.461" v="10249" actId="478"/>
          <ac:spMkLst>
            <pc:docMk/>
            <pc:sldMk cId="350941667" sldId="269"/>
            <ac:spMk id="39" creationId="{8F69F61D-2B1E-4A8D-96C8-BE87C4EDD8FB}"/>
          </ac:spMkLst>
        </pc:spChg>
        <pc:spChg chg="add del mod">
          <ac:chgData name="Duyen Duyen" userId="4010ecee33a7b7ce" providerId="LiveId" clId="{A2708F95-59CF-4670-8C1D-3ECB0E42B227}" dt="2025-06-10T02:53:40.461" v="10249" actId="478"/>
          <ac:spMkLst>
            <pc:docMk/>
            <pc:sldMk cId="350941667" sldId="269"/>
            <ac:spMk id="40" creationId="{23567DC2-DDD9-41EF-AAEF-ECED444D7D1A}"/>
          </ac:spMkLst>
        </pc:spChg>
        <pc:spChg chg="add mod">
          <ac:chgData name="Duyen Duyen" userId="4010ecee33a7b7ce" providerId="LiveId" clId="{A2708F95-59CF-4670-8C1D-3ECB0E42B227}" dt="2025-06-10T20:22:43.668" v="10538" actId="207"/>
          <ac:spMkLst>
            <pc:docMk/>
            <pc:sldMk cId="350941667" sldId="269"/>
            <ac:spMk id="41" creationId="{6572612D-40F2-460D-96B3-541D391B34FB}"/>
          </ac:spMkLst>
        </pc:spChg>
        <pc:spChg chg="add mod">
          <ac:chgData name="Duyen Duyen" userId="4010ecee33a7b7ce" providerId="LiveId" clId="{A2708F95-59CF-4670-8C1D-3ECB0E42B227}" dt="2025-06-02T15:24:09.226" v="9383" actId="20577"/>
          <ac:spMkLst>
            <pc:docMk/>
            <pc:sldMk cId="350941667" sldId="269"/>
            <ac:spMk id="42" creationId="{FB346EDC-0E0A-431C-9DEA-8E60FB97B011}"/>
          </ac:spMkLst>
        </pc:spChg>
        <pc:spChg chg="mod">
          <ac:chgData name="Duyen Duyen" userId="4010ecee33a7b7ce" providerId="LiveId" clId="{A2708F95-59CF-4670-8C1D-3ECB0E42B227}" dt="2025-05-26T17:22:40.241" v="8268" actId="207"/>
          <ac:spMkLst>
            <pc:docMk/>
            <pc:sldMk cId="350941667" sldId="269"/>
            <ac:spMk id="43" creationId="{9C78155F-57BD-41F8-BE76-492D9AFB4187}"/>
          </ac:spMkLst>
        </pc:spChg>
        <pc:spChg chg="mod topLvl">
          <ac:chgData name="Duyen Duyen" userId="4010ecee33a7b7ce" providerId="LiveId" clId="{A2708F95-59CF-4670-8C1D-3ECB0E42B227}" dt="2025-06-10T20:19:14.093" v="10496" actId="164"/>
          <ac:spMkLst>
            <pc:docMk/>
            <pc:sldMk cId="350941667" sldId="269"/>
            <ac:spMk id="44" creationId="{06B4B790-BA01-4307-A778-2AE179DFDA56}"/>
          </ac:spMkLst>
        </pc:spChg>
        <pc:spChg chg="mod">
          <ac:chgData name="Duyen Duyen" userId="4010ecee33a7b7ce" providerId="LiveId" clId="{A2708F95-59CF-4670-8C1D-3ECB0E42B227}" dt="2025-05-26T17:22:40.241" v="8268" actId="207"/>
          <ac:spMkLst>
            <pc:docMk/>
            <pc:sldMk cId="350941667" sldId="269"/>
            <ac:spMk id="44" creationId="{67E2A580-99F8-443D-8EEB-760D4B6F0653}"/>
          </ac:spMkLst>
        </pc:spChg>
        <pc:spChg chg="add del mod">
          <ac:chgData name="Duyen Duyen" userId="4010ecee33a7b7ce" providerId="LiveId" clId="{A2708F95-59CF-4670-8C1D-3ECB0E42B227}" dt="2025-05-26T17:27:43.707" v="8322" actId="478"/>
          <ac:spMkLst>
            <pc:docMk/>
            <pc:sldMk cId="350941667" sldId="269"/>
            <ac:spMk id="45" creationId="{41557670-C978-4CDD-AD5C-CE70C4D80F38}"/>
          </ac:spMkLst>
        </pc:spChg>
        <pc:spChg chg="mod topLvl">
          <ac:chgData name="Duyen Duyen" userId="4010ecee33a7b7ce" providerId="LiveId" clId="{A2708F95-59CF-4670-8C1D-3ECB0E42B227}" dt="2025-06-10T20:19:14.093" v="10496" actId="164"/>
          <ac:spMkLst>
            <pc:docMk/>
            <pc:sldMk cId="350941667" sldId="269"/>
            <ac:spMk id="45" creationId="{A8CD2D2E-BA8F-4D06-B60B-C43C8F9A92D9}"/>
          </ac:spMkLst>
        </pc:spChg>
        <pc:spChg chg="add del mod">
          <ac:chgData name="Duyen Duyen" userId="4010ecee33a7b7ce" providerId="LiveId" clId="{A2708F95-59CF-4670-8C1D-3ECB0E42B227}" dt="2025-05-26T17:27:47.257" v="8323" actId="478"/>
          <ac:spMkLst>
            <pc:docMk/>
            <pc:sldMk cId="350941667" sldId="269"/>
            <ac:spMk id="46" creationId="{77A19841-8639-4832-B471-29F29BA8FB33}"/>
          </ac:spMkLst>
        </pc:spChg>
        <pc:spChg chg="mod topLvl">
          <ac:chgData name="Duyen Duyen" userId="4010ecee33a7b7ce" providerId="LiveId" clId="{A2708F95-59CF-4670-8C1D-3ECB0E42B227}" dt="2025-06-10T20:19:14.093" v="10496" actId="164"/>
          <ac:spMkLst>
            <pc:docMk/>
            <pc:sldMk cId="350941667" sldId="269"/>
            <ac:spMk id="46" creationId="{E3D970EF-A2D5-4746-9D14-5F6FF0B5AE19}"/>
          </ac:spMkLst>
        </pc:spChg>
        <pc:spChg chg="mod">
          <ac:chgData name="Duyen Duyen" userId="4010ecee33a7b7ce" providerId="LiveId" clId="{A2708F95-59CF-4670-8C1D-3ECB0E42B227}" dt="2025-05-26T17:28:35.061" v="8330" actId="2085"/>
          <ac:spMkLst>
            <pc:docMk/>
            <pc:sldMk cId="350941667" sldId="269"/>
            <ac:spMk id="48" creationId="{33C16A84-30A5-41FB-B302-41A83E9E8D12}"/>
          </ac:spMkLst>
        </pc:spChg>
        <pc:spChg chg="mod">
          <ac:chgData name="Duyen Duyen" userId="4010ecee33a7b7ce" providerId="LiveId" clId="{A2708F95-59CF-4670-8C1D-3ECB0E42B227}" dt="2025-06-09T21:07:53.894" v="9758"/>
          <ac:spMkLst>
            <pc:docMk/>
            <pc:sldMk cId="350941667" sldId="269"/>
            <ac:spMk id="48" creationId="{C0A5A932-832B-4C68-90E5-CBFC2C60A1F4}"/>
          </ac:spMkLst>
        </pc:spChg>
        <pc:spChg chg="mod">
          <ac:chgData name="Duyen Duyen" userId="4010ecee33a7b7ce" providerId="LiveId" clId="{A2708F95-59CF-4670-8C1D-3ECB0E42B227}" dt="2025-06-09T21:07:53.894" v="9758"/>
          <ac:spMkLst>
            <pc:docMk/>
            <pc:sldMk cId="350941667" sldId="269"/>
            <ac:spMk id="49" creationId="{7D016974-C42D-4214-9BFB-D40BBD0BCD73}"/>
          </ac:spMkLst>
        </pc:spChg>
        <pc:spChg chg="mod">
          <ac:chgData name="Duyen Duyen" userId="4010ecee33a7b7ce" providerId="LiveId" clId="{A2708F95-59CF-4670-8C1D-3ECB0E42B227}" dt="2025-05-26T17:28:35.061" v="8330" actId="2085"/>
          <ac:spMkLst>
            <pc:docMk/>
            <pc:sldMk cId="350941667" sldId="269"/>
            <ac:spMk id="49" creationId="{DCB7DDF5-CBCF-4276-89C4-8BD86C759CF7}"/>
          </ac:spMkLst>
        </pc:spChg>
        <pc:spChg chg="mod">
          <ac:chgData name="Duyen Duyen" userId="4010ecee33a7b7ce" providerId="LiveId" clId="{A2708F95-59CF-4670-8C1D-3ECB0E42B227}" dt="2025-06-09T21:07:53.894" v="9758"/>
          <ac:spMkLst>
            <pc:docMk/>
            <pc:sldMk cId="350941667" sldId="269"/>
            <ac:spMk id="50" creationId="{30FF7FC6-E1EB-45AF-8029-F6E32164036C}"/>
          </ac:spMkLst>
        </pc:spChg>
        <pc:spChg chg="mod">
          <ac:chgData name="Duyen Duyen" userId="4010ecee33a7b7ce" providerId="LiveId" clId="{A2708F95-59CF-4670-8C1D-3ECB0E42B227}" dt="2025-05-26T17:36:18.720" v="8356" actId="2085"/>
          <ac:spMkLst>
            <pc:docMk/>
            <pc:sldMk cId="350941667" sldId="269"/>
            <ac:spMk id="51" creationId="{F57AD60B-B19E-441B-9EA7-276C4671AEA4}"/>
          </ac:spMkLst>
        </pc:spChg>
        <pc:spChg chg="mod">
          <ac:chgData name="Duyen Duyen" userId="4010ecee33a7b7ce" providerId="LiveId" clId="{A2708F95-59CF-4670-8C1D-3ECB0E42B227}" dt="2025-06-09T21:10:43.862" v="9773"/>
          <ac:spMkLst>
            <pc:docMk/>
            <pc:sldMk cId="350941667" sldId="269"/>
            <ac:spMk id="52" creationId="{30C5519B-4B2F-431A-BA55-6E56B9A25D62}"/>
          </ac:spMkLst>
        </pc:spChg>
        <pc:spChg chg="mod">
          <ac:chgData name="Duyen Duyen" userId="4010ecee33a7b7ce" providerId="LiveId" clId="{A2708F95-59CF-4670-8C1D-3ECB0E42B227}" dt="2025-05-26T17:36:18.720" v="8356" actId="2085"/>
          <ac:spMkLst>
            <pc:docMk/>
            <pc:sldMk cId="350941667" sldId="269"/>
            <ac:spMk id="52" creationId="{AA90DCC0-9A5E-4F30-A8A5-8A992D8E18B6}"/>
          </ac:spMkLst>
        </pc:spChg>
        <pc:spChg chg="mod">
          <ac:chgData name="Duyen Duyen" userId="4010ecee33a7b7ce" providerId="LiveId" clId="{A2708F95-59CF-4670-8C1D-3ECB0E42B227}" dt="2025-06-09T21:10:43.862" v="9773"/>
          <ac:spMkLst>
            <pc:docMk/>
            <pc:sldMk cId="350941667" sldId="269"/>
            <ac:spMk id="53" creationId="{82325ED1-8D40-46F9-88DA-D2886AA8602A}"/>
          </ac:spMkLst>
        </pc:spChg>
        <pc:spChg chg="mod">
          <ac:chgData name="Duyen Duyen" userId="4010ecee33a7b7ce" providerId="LiveId" clId="{A2708F95-59CF-4670-8C1D-3ECB0E42B227}" dt="2025-05-26T17:29:27.250" v="8337"/>
          <ac:spMkLst>
            <pc:docMk/>
            <pc:sldMk cId="350941667" sldId="269"/>
            <ac:spMk id="54" creationId="{EDA1E259-0620-4527-8572-9069E0000D47}"/>
          </ac:spMkLst>
        </pc:spChg>
        <pc:spChg chg="mod">
          <ac:chgData name="Duyen Duyen" userId="4010ecee33a7b7ce" providerId="LiveId" clId="{A2708F95-59CF-4670-8C1D-3ECB0E42B227}" dt="2025-06-09T21:10:43.862" v="9773"/>
          <ac:spMkLst>
            <pc:docMk/>
            <pc:sldMk cId="350941667" sldId="269"/>
            <ac:spMk id="54" creationId="{F7D01FEF-D632-4FE9-BF7A-430A5726AB60}"/>
          </ac:spMkLst>
        </pc:spChg>
        <pc:spChg chg="mod">
          <ac:chgData name="Duyen Duyen" userId="4010ecee33a7b7ce" providerId="LiveId" clId="{A2708F95-59CF-4670-8C1D-3ECB0E42B227}" dt="2025-05-26T17:29:27.250" v="8337"/>
          <ac:spMkLst>
            <pc:docMk/>
            <pc:sldMk cId="350941667" sldId="269"/>
            <ac:spMk id="55" creationId="{0A3EDE75-FD01-44F8-AEC3-3EEE1A482824}"/>
          </ac:spMkLst>
        </pc:spChg>
        <pc:spChg chg="mod">
          <ac:chgData name="Duyen Duyen" userId="4010ecee33a7b7ce" providerId="LiveId" clId="{A2708F95-59CF-4670-8C1D-3ECB0E42B227}" dt="2025-06-09T21:10:44.774" v="9774"/>
          <ac:spMkLst>
            <pc:docMk/>
            <pc:sldMk cId="350941667" sldId="269"/>
            <ac:spMk id="56" creationId="{59837FA2-6E3B-4AC9-A730-23500ECA8A56}"/>
          </ac:spMkLst>
        </pc:spChg>
        <pc:spChg chg="mod">
          <ac:chgData name="Duyen Duyen" userId="4010ecee33a7b7ce" providerId="LiveId" clId="{A2708F95-59CF-4670-8C1D-3ECB0E42B227}" dt="2025-05-26T17:30:06.144" v="8340"/>
          <ac:spMkLst>
            <pc:docMk/>
            <pc:sldMk cId="350941667" sldId="269"/>
            <ac:spMk id="57" creationId="{C8D5F534-F320-4F37-8880-4E9F8094667A}"/>
          </ac:spMkLst>
        </pc:spChg>
        <pc:spChg chg="mod">
          <ac:chgData name="Duyen Duyen" userId="4010ecee33a7b7ce" providerId="LiveId" clId="{A2708F95-59CF-4670-8C1D-3ECB0E42B227}" dt="2025-06-09T21:10:44.774" v="9774"/>
          <ac:spMkLst>
            <pc:docMk/>
            <pc:sldMk cId="350941667" sldId="269"/>
            <ac:spMk id="57" creationId="{F769B294-6C83-410D-AAF1-0A7D10D84879}"/>
          </ac:spMkLst>
        </pc:spChg>
        <pc:spChg chg="mod">
          <ac:chgData name="Duyen Duyen" userId="4010ecee33a7b7ce" providerId="LiveId" clId="{A2708F95-59CF-4670-8C1D-3ECB0E42B227}" dt="2025-05-26T17:30:06.144" v="8340"/>
          <ac:spMkLst>
            <pc:docMk/>
            <pc:sldMk cId="350941667" sldId="269"/>
            <ac:spMk id="58" creationId="{9793CE00-E737-4802-A382-A8D5C26DB6C9}"/>
          </ac:spMkLst>
        </pc:spChg>
        <pc:spChg chg="mod">
          <ac:chgData name="Duyen Duyen" userId="4010ecee33a7b7ce" providerId="LiveId" clId="{A2708F95-59CF-4670-8C1D-3ECB0E42B227}" dt="2025-06-09T21:10:44.774" v="9774"/>
          <ac:spMkLst>
            <pc:docMk/>
            <pc:sldMk cId="350941667" sldId="269"/>
            <ac:spMk id="58" creationId="{D22E0CD5-B117-442F-8E5B-B6B3299A8C9F}"/>
          </ac:spMkLst>
        </pc:spChg>
        <pc:spChg chg="add mod ord">
          <ac:chgData name="Duyen Duyen" userId="4010ecee33a7b7ce" providerId="LiveId" clId="{A2708F95-59CF-4670-8C1D-3ECB0E42B227}" dt="2025-05-26T17:37:17.673" v="8359" actId="164"/>
          <ac:spMkLst>
            <pc:docMk/>
            <pc:sldMk cId="350941667" sldId="269"/>
            <ac:spMk id="59" creationId="{AB10DDC5-786F-495B-BA48-858D0B70031C}"/>
          </ac:spMkLst>
        </pc:spChg>
        <pc:spChg chg="mod">
          <ac:chgData name="Duyen Duyen" userId="4010ecee33a7b7ce" providerId="LiveId" clId="{A2708F95-59CF-4670-8C1D-3ECB0E42B227}" dt="2025-06-09T21:10:45.492" v="9775"/>
          <ac:spMkLst>
            <pc:docMk/>
            <pc:sldMk cId="350941667" sldId="269"/>
            <ac:spMk id="60" creationId="{5A033DA4-B257-408F-A108-100B59D2613F}"/>
          </ac:spMkLst>
        </pc:spChg>
        <pc:spChg chg="mod">
          <ac:chgData name="Duyen Duyen" userId="4010ecee33a7b7ce" providerId="LiveId" clId="{A2708F95-59CF-4670-8C1D-3ECB0E42B227}" dt="2025-06-09T21:10:45.492" v="9775"/>
          <ac:spMkLst>
            <pc:docMk/>
            <pc:sldMk cId="350941667" sldId="269"/>
            <ac:spMk id="61" creationId="{83153A1F-016F-42FE-A2D5-5B912988ACE0}"/>
          </ac:spMkLst>
        </pc:spChg>
        <pc:spChg chg="mod">
          <ac:chgData name="Duyen Duyen" userId="4010ecee33a7b7ce" providerId="LiveId" clId="{A2708F95-59CF-4670-8C1D-3ECB0E42B227}" dt="2025-06-09T21:10:45.492" v="9775"/>
          <ac:spMkLst>
            <pc:docMk/>
            <pc:sldMk cId="350941667" sldId="269"/>
            <ac:spMk id="62" creationId="{D1E03826-8DBF-4A23-B9E1-D6DCCE1FD131}"/>
          </ac:spMkLst>
        </pc:spChg>
        <pc:spChg chg="mod">
          <ac:chgData name="Duyen Duyen" userId="4010ecee33a7b7ce" providerId="LiveId" clId="{A2708F95-59CF-4670-8C1D-3ECB0E42B227}" dt="2025-05-26T17:39:47.021" v="8368"/>
          <ac:spMkLst>
            <pc:docMk/>
            <pc:sldMk cId="350941667" sldId="269"/>
            <ac:spMk id="62" creationId="{FFE1624A-D320-464B-9567-FA8757FBD905}"/>
          </ac:spMkLst>
        </pc:spChg>
        <pc:spChg chg="add mod">
          <ac:chgData name="Duyen Duyen" userId="4010ecee33a7b7ce" providerId="LiveId" clId="{A2708F95-59CF-4670-8C1D-3ECB0E42B227}" dt="2025-06-10T03:04:35.250" v="10326"/>
          <ac:spMkLst>
            <pc:docMk/>
            <pc:sldMk cId="350941667" sldId="269"/>
            <ac:spMk id="64" creationId="{4BA3DA9F-BD59-45F6-BC11-27DE8475DA7B}"/>
          </ac:spMkLst>
        </pc:spChg>
        <pc:spChg chg="mod">
          <ac:chgData name="Duyen Duyen" userId="4010ecee33a7b7ce" providerId="LiveId" clId="{A2708F95-59CF-4670-8C1D-3ECB0E42B227}" dt="2025-05-26T17:39:47.021" v="8368"/>
          <ac:spMkLst>
            <pc:docMk/>
            <pc:sldMk cId="350941667" sldId="269"/>
            <ac:spMk id="64" creationId="{A63A854F-7004-4E54-97F4-29AF2B9104C2}"/>
          </ac:spMkLst>
        </pc:spChg>
        <pc:spChg chg="add mod">
          <ac:chgData name="Duyen Duyen" userId="4010ecee33a7b7ce" providerId="LiveId" clId="{A2708F95-59CF-4670-8C1D-3ECB0E42B227}" dt="2025-06-10T03:04:35.250" v="10326"/>
          <ac:spMkLst>
            <pc:docMk/>
            <pc:sldMk cId="350941667" sldId="269"/>
            <ac:spMk id="65" creationId="{738E2875-E200-4320-B0DC-0A554654C795}"/>
          </ac:spMkLst>
        </pc:spChg>
        <pc:spChg chg="mod">
          <ac:chgData name="Duyen Duyen" userId="4010ecee33a7b7ce" providerId="LiveId" clId="{A2708F95-59CF-4670-8C1D-3ECB0E42B227}" dt="2025-05-26T17:39:47.021" v="8368"/>
          <ac:spMkLst>
            <pc:docMk/>
            <pc:sldMk cId="350941667" sldId="269"/>
            <ac:spMk id="65" creationId="{AEF13F7A-2208-4F17-90ED-527F10737A9E}"/>
          </ac:spMkLst>
        </pc:spChg>
        <pc:spChg chg="mod">
          <ac:chgData name="Duyen Duyen" userId="4010ecee33a7b7ce" providerId="LiveId" clId="{A2708F95-59CF-4670-8C1D-3ECB0E42B227}" dt="2025-05-26T17:40:03.633" v="8373"/>
          <ac:spMkLst>
            <pc:docMk/>
            <pc:sldMk cId="350941667" sldId="269"/>
            <ac:spMk id="67" creationId="{7A01CE90-F8C8-4C94-A8E2-CF2E0578CB8A}"/>
          </ac:spMkLst>
        </pc:spChg>
        <pc:spChg chg="mod">
          <ac:chgData name="Duyen Duyen" userId="4010ecee33a7b7ce" providerId="LiveId" clId="{A2708F95-59CF-4670-8C1D-3ECB0E42B227}" dt="2025-06-10T20:19:17.689" v="10497"/>
          <ac:spMkLst>
            <pc:docMk/>
            <pc:sldMk cId="350941667" sldId="269"/>
            <ac:spMk id="67" creationId="{7B9E4B1E-5E34-4D07-81C2-6B25AA3ED434}"/>
          </ac:spMkLst>
        </pc:spChg>
        <pc:spChg chg="mod">
          <ac:chgData name="Duyen Duyen" userId="4010ecee33a7b7ce" providerId="LiveId" clId="{A2708F95-59CF-4670-8C1D-3ECB0E42B227}" dt="2025-06-10T20:19:17.689" v="10497"/>
          <ac:spMkLst>
            <pc:docMk/>
            <pc:sldMk cId="350941667" sldId="269"/>
            <ac:spMk id="68" creationId="{D84E5B18-8628-4408-BACD-270305AE671D}"/>
          </ac:spMkLst>
        </pc:spChg>
        <pc:spChg chg="mod">
          <ac:chgData name="Duyen Duyen" userId="4010ecee33a7b7ce" providerId="LiveId" clId="{A2708F95-59CF-4670-8C1D-3ECB0E42B227}" dt="2025-06-10T20:19:17.689" v="10497"/>
          <ac:spMkLst>
            <pc:docMk/>
            <pc:sldMk cId="350941667" sldId="269"/>
            <ac:spMk id="69" creationId="{64485F64-D44B-4315-86FC-54666C9D4CBE}"/>
          </ac:spMkLst>
        </pc:spChg>
        <pc:spChg chg="mod">
          <ac:chgData name="Duyen Duyen" userId="4010ecee33a7b7ce" providerId="LiveId" clId="{A2708F95-59CF-4670-8C1D-3ECB0E42B227}" dt="2025-05-26T17:40:03.633" v="8373"/>
          <ac:spMkLst>
            <pc:docMk/>
            <pc:sldMk cId="350941667" sldId="269"/>
            <ac:spMk id="69" creationId="{DA8CB33D-407F-403D-8E97-8B8A981F4EBB}"/>
          </ac:spMkLst>
        </pc:spChg>
        <pc:spChg chg="mod">
          <ac:chgData name="Duyen Duyen" userId="4010ecee33a7b7ce" providerId="LiveId" clId="{A2708F95-59CF-4670-8C1D-3ECB0E42B227}" dt="2025-05-26T17:40:03.633" v="8373"/>
          <ac:spMkLst>
            <pc:docMk/>
            <pc:sldMk cId="350941667" sldId="269"/>
            <ac:spMk id="70" creationId="{314267C2-A767-4FCD-8B0F-C5D5710ECDBE}"/>
          </ac:spMkLst>
        </pc:spChg>
        <pc:spChg chg="mod">
          <ac:chgData name="Duyen Duyen" userId="4010ecee33a7b7ce" providerId="LiveId" clId="{A2708F95-59CF-4670-8C1D-3ECB0E42B227}" dt="2025-06-10T20:19:22.118" v="10499"/>
          <ac:spMkLst>
            <pc:docMk/>
            <pc:sldMk cId="350941667" sldId="269"/>
            <ac:spMk id="71" creationId="{5A7026F0-B179-4799-88DB-909092D94CB0}"/>
          </ac:spMkLst>
        </pc:spChg>
        <pc:spChg chg="mod">
          <ac:chgData name="Duyen Duyen" userId="4010ecee33a7b7ce" providerId="LiveId" clId="{A2708F95-59CF-4670-8C1D-3ECB0E42B227}" dt="2025-06-10T20:19:22.118" v="10499"/>
          <ac:spMkLst>
            <pc:docMk/>
            <pc:sldMk cId="350941667" sldId="269"/>
            <ac:spMk id="72" creationId="{455FC328-2B20-49D2-BFAD-B90ECD1BA67C}"/>
          </ac:spMkLst>
        </pc:spChg>
        <pc:spChg chg="mod topLvl">
          <ac:chgData name="Duyen Duyen" userId="4010ecee33a7b7ce" providerId="LiveId" clId="{A2708F95-59CF-4670-8C1D-3ECB0E42B227}" dt="2025-05-26T18:09:21.708" v="8384" actId="164"/>
          <ac:spMkLst>
            <pc:docMk/>
            <pc:sldMk cId="350941667" sldId="269"/>
            <ac:spMk id="72" creationId="{FFE3F9E1-987B-4E14-8ECC-6E08783A57AD}"/>
          </ac:spMkLst>
        </pc:spChg>
        <pc:spChg chg="mod">
          <ac:chgData name="Duyen Duyen" userId="4010ecee33a7b7ce" providerId="LiveId" clId="{A2708F95-59CF-4670-8C1D-3ECB0E42B227}" dt="2025-06-10T20:19:22.118" v="10499"/>
          <ac:spMkLst>
            <pc:docMk/>
            <pc:sldMk cId="350941667" sldId="269"/>
            <ac:spMk id="73" creationId="{4CD63E77-C61D-4AD9-912A-C1134BED6073}"/>
          </ac:spMkLst>
        </pc:spChg>
        <pc:spChg chg="mod">
          <ac:chgData name="Duyen Duyen" userId="4010ecee33a7b7ce" providerId="LiveId" clId="{A2708F95-59CF-4670-8C1D-3ECB0E42B227}" dt="2025-05-26T18:08:45.894" v="8378" actId="165"/>
          <ac:spMkLst>
            <pc:docMk/>
            <pc:sldMk cId="350941667" sldId="269"/>
            <ac:spMk id="74" creationId="{2C654F54-94AE-481B-9BD8-02CF3574AE2B}"/>
          </ac:spMkLst>
        </pc:spChg>
        <pc:spChg chg="mod">
          <ac:chgData name="Duyen Duyen" userId="4010ecee33a7b7ce" providerId="LiveId" clId="{A2708F95-59CF-4670-8C1D-3ECB0E42B227}" dt="2025-06-10T20:19:25.389" v="10501"/>
          <ac:spMkLst>
            <pc:docMk/>
            <pc:sldMk cId="350941667" sldId="269"/>
            <ac:spMk id="75" creationId="{3859EA6A-3F74-482A-9B29-E5A27C1C8BBB}"/>
          </ac:spMkLst>
        </pc:spChg>
        <pc:spChg chg="mod">
          <ac:chgData name="Duyen Duyen" userId="4010ecee33a7b7ce" providerId="LiveId" clId="{A2708F95-59CF-4670-8C1D-3ECB0E42B227}" dt="2025-05-26T18:08:45.894" v="8378" actId="165"/>
          <ac:spMkLst>
            <pc:docMk/>
            <pc:sldMk cId="350941667" sldId="269"/>
            <ac:spMk id="75" creationId="{F7E06FB4-3317-4787-AB45-6E986161F4B4}"/>
          </ac:spMkLst>
        </pc:spChg>
        <pc:spChg chg="mod">
          <ac:chgData name="Duyen Duyen" userId="4010ecee33a7b7ce" providerId="LiveId" clId="{A2708F95-59CF-4670-8C1D-3ECB0E42B227}" dt="2025-06-10T20:19:25.389" v="10501"/>
          <ac:spMkLst>
            <pc:docMk/>
            <pc:sldMk cId="350941667" sldId="269"/>
            <ac:spMk id="76" creationId="{63C669E8-F477-4211-9480-A12A216411BD}"/>
          </ac:spMkLst>
        </pc:spChg>
        <pc:spChg chg="mod">
          <ac:chgData name="Duyen Duyen" userId="4010ecee33a7b7ce" providerId="LiveId" clId="{A2708F95-59CF-4670-8C1D-3ECB0E42B227}" dt="2025-06-10T20:19:25.389" v="10501"/>
          <ac:spMkLst>
            <pc:docMk/>
            <pc:sldMk cId="350941667" sldId="269"/>
            <ac:spMk id="77" creationId="{B06F127F-2970-4364-8BFF-FDF26DD49536}"/>
          </ac:spMkLst>
        </pc:spChg>
        <pc:spChg chg="mod topLvl">
          <ac:chgData name="Duyen Duyen" userId="4010ecee33a7b7ce" providerId="LiveId" clId="{A2708F95-59CF-4670-8C1D-3ECB0E42B227}" dt="2025-05-26T18:51:03.626" v="8469" actId="164"/>
          <ac:spMkLst>
            <pc:docMk/>
            <pc:sldMk cId="350941667" sldId="269"/>
            <ac:spMk id="78" creationId="{3440964F-3806-4C49-B577-25AA4028FB9D}"/>
          </ac:spMkLst>
        </pc:spChg>
        <pc:spChg chg="mod topLvl">
          <ac:chgData name="Duyen Duyen" userId="4010ecee33a7b7ce" providerId="LiveId" clId="{A2708F95-59CF-4670-8C1D-3ECB0E42B227}" dt="2025-05-26T18:51:03.626" v="8469" actId="164"/>
          <ac:spMkLst>
            <pc:docMk/>
            <pc:sldMk cId="350941667" sldId="269"/>
            <ac:spMk id="80" creationId="{60257B61-8064-4CD3-AEB6-AA1FEB1A0B4E}"/>
          </ac:spMkLst>
        </pc:spChg>
        <pc:spChg chg="mod topLvl">
          <ac:chgData name="Duyen Duyen" userId="4010ecee33a7b7ce" providerId="LiveId" clId="{A2708F95-59CF-4670-8C1D-3ECB0E42B227}" dt="2025-05-26T18:51:03.626" v="8469" actId="164"/>
          <ac:spMkLst>
            <pc:docMk/>
            <pc:sldMk cId="350941667" sldId="269"/>
            <ac:spMk id="81" creationId="{1B426A18-8806-4631-BD02-A9BE8BFCD1AD}"/>
          </ac:spMkLst>
        </pc:spChg>
        <pc:spChg chg="mod">
          <ac:chgData name="Duyen Duyen" userId="4010ecee33a7b7ce" providerId="LiveId" clId="{A2708F95-59CF-4670-8C1D-3ECB0E42B227}" dt="2025-05-26T18:52:45.463" v="8477"/>
          <ac:spMkLst>
            <pc:docMk/>
            <pc:sldMk cId="350941667" sldId="269"/>
            <ac:spMk id="84" creationId="{2ADBF84B-AB74-4CF9-A1DB-BA29DD58330C}"/>
          </ac:spMkLst>
        </pc:spChg>
        <pc:spChg chg="mod">
          <ac:chgData name="Duyen Duyen" userId="4010ecee33a7b7ce" providerId="LiveId" clId="{A2708F95-59CF-4670-8C1D-3ECB0E42B227}" dt="2025-05-26T18:52:45.463" v="8477"/>
          <ac:spMkLst>
            <pc:docMk/>
            <pc:sldMk cId="350941667" sldId="269"/>
            <ac:spMk id="85" creationId="{AD0B76B2-AA32-43F3-9BE5-221FC515C9A8}"/>
          </ac:spMkLst>
        </pc:spChg>
        <pc:spChg chg="mod">
          <ac:chgData name="Duyen Duyen" userId="4010ecee33a7b7ce" providerId="LiveId" clId="{A2708F95-59CF-4670-8C1D-3ECB0E42B227}" dt="2025-05-26T18:52:45.463" v="8477"/>
          <ac:spMkLst>
            <pc:docMk/>
            <pc:sldMk cId="350941667" sldId="269"/>
            <ac:spMk id="86" creationId="{73C6C785-0F32-4924-8BA9-A684888F9738}"/>
          </ac:spMkLst>
        </pc:spChg>
        <pc:spChg chg="mod">
          <ac:chgData name="Duyen Duyen" userId="4010ecee33a7b7ce" providerId="LiveId" clId="{A2708F95-59CF-4670-8C1D-3ECB0E42B227}" dt="2025-05-26T18:52:58.847" v="8480"/>
          <ac:spMkLst>
            <pc:docMk/>
            <pc:sldMk cId="350941667" sldId="269"/>
            <ac:spMk id="88" creationId="{DFFEFD64-C4C1-4733-842F-0E1771649443}"/>
          </ac:spMkLst>
        </pc:spChg>
        <pc:spChg chg="mod">
          <ac:chgData name="Duyen Duyen" userId="4010ecee33a7b7ce" providerId="LiveId" clId="{A2708F95-59CF-4670-8C1D-3ECB0E42B227}" dt="2025-05-26T18:52:58.847" v="8480"/>
          <ac:spMkLst>
            <pc:docMk/>
            <pc:sldMk cId="350941667" sldId="269"/>
            <ac:spMk id="89" creationId="{8CD75318-E063-4951-8FEB-3EBA4792F255}"/>
          </ac:spMkLst>
        </pc:spChg>
        <pc:spChg chg="mod">
          <ac:chgData name="Duyen Duyen" userId="4010ecee33a7b7ce" providerId="LiveId" clId="{A2708F95-59CF-4670-8C1D-3ECB0E42B227}" dt="2025-05-26T18:52:58.847" v="8480"/>
          <ac:spMkLst>
            <pc:docMk/>
            <pc:sldMk cId="350941667" sldId="269"/>
            <ac:spMk id="90" creationId="{DE8E796B-3981-47A9-810B-6099CDD0508D}"/>
          </ac:spMkLst>
        </pc:spChg>
        <pc:spChg chg="mod">
          <ac:chgData name="Duyen Duyen" userId="4010ecee33a7b7ce" providerId="LiveId" clId="{A2708F95-59CF-4670-8C1D-3ECB0E42B227}" dt="2025-05-26T18:53:03.223" v="8482"/>
          <ac:spMkLst>
            <pc:docMk/>
            <pc:sldMk cId="350941667" sldId="269"/>
            <ac:spMk id="92" creationId="{1EACD770-315C-4F41-92FE-751C557F4BF1}"/>
          </ac:spMkLst>
        </pc:spChg>
        <pc:spChg chg="mod">
          <ac:chgData name="Duyen Duyen" userId="4010ecee33a7b7ce" providerId="LiveId" clId="{A2708F95-59CF-4670-8C1D-3ECB0E42B227}" dt="2025-05-26T18:53:03.223" v="8482"/>
          <ac:spMkLst>
            <pc:docMk/>
            <pc:sldMk cId="350941667" sldId="269"/>
            <ac:spMk id="93" creationId="{1784BEE5-A473-4950-A10C-C2F070CA2FB0}"/>
          </ac:spMkLst>
        </pc:spChg>
        <pc:spChg chg="mod">
          <ac:chgData name="Duyen Duyen" userId="4010ecee33a7b7ce" providerId="LiveId" clId="{A2708F95-59CF-4670-8C1D-3ECB0E42B227}" dt="2025-05-26T18:53:03.223" v="8482"/>
          <ac:spMkLst>
            <pc:docMk/>
            <pc:sldMk cId="350941667" sldId="269"/>
            <ac:spMk id="94" creationId="{E2C160F9-0443-4ED0-BAA4-890699746B8A}"/>
          </ac:spMkLst>
        </pc:spChg>
        <pc:spChg chg="mod">
          <ac:chgData name="Duyen Duyen" userId="4010ecee33a7b7ce" providerId="LiveId" clId="{A2708F95-59CF-4670-8C1D-3ECB0E42B227}" dt="2025-06-10T20:19:56.607" v="10509"/>
          <ac:spMkLst>
            <pc:docMk/>
            <pc:sldMk cId="350941667" sldId="269"/>
            <ac:spMk id="95" creationId="{2BFCAF9F-A2B2-4608-A7FE-7AA5B3EC0761}"/>
          </ac:spMkLst>
        </pc:spChg>
        <pc:spChg chg="mod">
          <ac:chgData name="Duyen Duyen" userId="4010ecee33a7b7ce" providerId="LiveId" clId="{A2708F95-59CF-4670-8C1D-3ECB0E42B227}" dt="2025-06-10T20:19:56.607" v="10509"/>
          <ac:spMkLst>
            <pc:docMk/>
            <pc:sldMk cId="350941667" sldId="269"/>
            <ac:spMk id="96" creationId="{4B67A9CE-C186-4B56-89B4-C8F8D5DBEBC8}"/>
          </ac:spMkLst>
        </pc:spChg>
        <pc:spChg chg="mod">
          <ac:chgData name="Duyen Duyen" userId="4010ecee33a7b7ce" providerId="LiveId" clId="{A2708F95-59CF-4670-8C1D-3ECB0E42B227}" dt="2025-06-10T20:19:56.607" v="10509"/>
          <ac:spMkLst>
            <pc:docMk/>
            <pc:sldMk cId="350941667" sldId="269"/>
            <ac:spMk id="97" creationId="{8255C52F-D5D3-4DEC-B2CC-B5FA654149B8}"/>
          </ac:spMkLst>
        </pc:spChg>
        <pc:spChg chg="mod">
          <ac:chgData name="Duyen Duyen" userId="4010ecee33a7b7ce" providerId="LiveId" clId="{A2708F95-59CF-4670-8C1D-3ECB0E42B227}" dt="2025-05-26T19:54:27.745" v="9126"/>
          <ac:spMkLst>
            <pc:docMk/>
            <pc:sldMk cId="350941667" sldId="269"/>
            <ac:spMk id="107" creationId="{D747A72B-C490-480B-9185-6BD9D27D627F}"/>
          </ac:spMkLst>
        </pc:spChg>
        <pc:spChg chg="mod">
          <ac:chgData name="Duyen Duyen" userId="4010ecee33a7b7ce" providerId="LiveId" clId="{A2708F95-59CF-4670-8C1D-3ECB0E42B227}" dt="2025-05-26T19:54:27.745" v="9126"/>
          <ac:spMkLst>
            <pc:docMk/>
            <pc:sldMk cId="350941667" sldId="269"/>
            <ac:spMk id="108" creationId="{7027B4EC-0891-41D9-B71F-DA185E2FD0A2}"/>
          </ac:spMkLst>
        </pc:spChg>
        <pc:spChg chg="mod">
          <ac:chgData name="Duyen Duyen" userId="4010ecee33a7b7ce" providerId="LiveId" clId="{A2708F95-59CF-4670-8C1D-3ECB0E42B227}" dt="2025-05-26T19:54:27.745" v="9126"/>
          <ac:spMkLst>
            <pc:docMk/>
            <pc:sldMk cId="350941667" sldId="269"/>
            <ac:spMk id="109" creationId="{D663FFAC-8AB6-48A6-9195-AB1D6D751EDF}"/>
          </ac:spMkLst>
        </pc:spChg>
        <pc:grpChg chg="add del mod">
          <ac:chgData name="Duyen Duyen" userId="4010ecee33a7b7ce" providerId="LiveId" clId="{A2708F95-59CF-4670-8C1D-3ECB0E42B227}" dt="2025-05-26T17:21:01.551" v="8257" actId="165"/>
          <ac:grpSpMkLst>
            <pc:docMk/>
            <pc:sldMk cId="350941667" sldId="269"/>
            <ac:grpSpMk id="2" creationId="{253AD721-36B5-4B6A-B59D-E883EE150296}"/>
          </ac:grpSpMkLst>
        </pc:grpChg>
        <pc:grpChg chg="add del mod">
          <ac:chgData name="Duyen Duyen" userId="4010ecee33a7b7ce" providerId="LiveId" clId="{A2708F95-59CF-4670-8C1D-3ECB0E42B227}" dt="2025-06-10T20:18:38.664" v="10488" actId="165"/>
          <ac:grpSpMkLst>
            <pc:docMk/>
            <pc:sldMk cId="350941667" sldId="269"/>
            <ac:grpSpMk id="2" creationId="{5ECE4C09-BF25-43A1-98DF-5C26E2ECB822}"/>
          </ac:grpSpMkLst>
        </pc:grpChg>
        <pc:grpChg chg="del mod topLvl">
          <ac:chgData name="Duyen Duyen" userId="4010ecee33a7b7ce" providerId="LiveId" clId="{A2708F95-59CF-4670-8C1D-3ECB0E42B227}" dt="2025-05-26T17:21:07.440" v="8258" actId="165"/>
          <ac:grpSpMkLst>
            <pc:docMk/>
            <pc:sldMk cId="350941667" sldId="269"/>
            <ac:grpSpMk id="4" creationId="{8503C4B8-BE3D-47EE-8757-7905C1316842}"/>
          </ac:grpSpMkLst>
        </pc:grpChg>
        <pc:grpChg chg="add mod">
          <ac:chgData name="Duyen Duyen" userId="4010ecee33a7b7ce" providerId="LiveId" clId="{A2708F95-59CF-4670-8C1D-3ECB0E42B227}" dt="2025-06-10T20:20:20.589" v="10515" actId="1076"/>
          <ac:grpSpMkLst>
            <pc:docMk/>
            <pc:sldMk cId="350941667" sldId="269"/>
            <ac:grpSpMk id="4" creationId="{E466BA57-3DCD-4D98-B9BD-75C953EFE3E8}"/>
          </ac:grpSpMkLst>
        </pc:grpChg>
        <pc:grpChg chg="del mod topLvl">
          <ac:chgData name="Duyen Duyen" userId="4010ecee33a7b7ce" providerId="LiveId" clId="{A2708F95-59CF-4670-8C1D-3ECB0E42B227}" dt="2025-05-26T17:21:12.276" v="8259" actId="165"/>
          <ac:grpSpMkLst>
            <pc:docMk/>
            <pc:sldMk cId="350941667" sldId="269"/>
            <ac:grpSpMk id="5" creationId="{3731AE28-4054-4114-8AB1-DFAD1FC3EF2E}"/>
          </ac:grpSpMkLst>
        </pc:grpChg>
        <pc:grpChg chg="del mod topLvl">
          <ac:chgData name="Duyen Duyen" userId="4010ecee33a7b7ce" providerId="LiveId" clId="{A2708F95-59CF-4670-8C1D-3ECB0E42B227}" dt="2025-05-26T17:30:03.706" v="8339" actId="478"/>
          <ac:grpSpMkLst>
            <pc:docMk/>
            <pc:sldMk cId="350941667" sldId="269"/>
            <ac:grpSpMk id="17" creationId="{386313E8-8AFA-4A24-8E08-8BED3B4AF1B3}"/>
          </ac:grpSpMkLst>
        </pc:grpChg>
        <pc:grpChg chg="del mod topLvl">
          <ac:chgData name="Duyen Duyen" userId="4010ecee33a7b7ce" providerId="LiveId" clId="{A2708F95-59CF-4670-8C1D-3ECB0E42B227}" dt="2025-05-26T17:22:15.652" v="8266" actId="478"/>
          <ac:grpSpMkLst>
            <pc:docMk/>
            <pc:sldMk cId="350941667" sldId="269"/>
            <ac:grpSpMk id="18" creationId="{ED346E7E-DC61-462B-A7ED-5FF8870828CE}"/>
          </ac:grpSpMkLst>
        </pc:grpChg>
        <pc:grpChg chg="del mod topLvl">
          <ac:chgData name="Duyen Duyen" userId="4010ecee33a7b7ce" providerId="LiveId" clId="{A2708F95-59CF-4670-8C1D-3ECB0E42B227}" dt="2025-05-26T17:29:24.055" v="8336" actId="478"/>
          <ac:grpSpMkLst>
            <pc:docMk/>
            <pc:sldMk cId="350941667" sldId="269"/>
            <ac:grpSpMk id="25" creationId="{AB4F574E-656C-440E-B63A-7F63D31182F8}"/>
          </ac:grpSpMkLst>
        </pc:grpChg>
        <pc:grpChg chg="del mod topLvl">
          <ac:chgData name="Duyen Duyen" userId="4010ecee33a7b7ce" providerId="LiveId" clId="{A2708F95-59CF-4670-8C1D-3ECB0E42B227}" dt="2025-05-26T17:22:18.350" v="8267" actId="478"/>
          <ac:grpSpMkLst>
            <pc:docMk/>
            <pc:sldMk cId="350941667" sldId="269"/>
            <ac:grpSpMk id="26" creationId="{FA950188-8490-4CF5-A72E-904AE0CA2C04}"/>
          </ac:grpSpMkLst>
        </pc:grpChg>
        <pc:grpChg chg="add del mod">
          <ac:chgData name="Duyen Duyen" userId="4010ecee33a7b7ce" providerId="LiveId" clId="{A2708F95-59CF-4670-8C1D-3ECB0E42B227}" dt="2025-05-26T17:23:06.707" v="8270" actId="478"/>
          <ac:grpSpMkLst>
            <pc:docMk/>
            <pc:sldMk cId="350941667" sldId="269"/>
            <ac:grpSpMk id="42" creationId="{C1E482F5-0ED5-4888-B034-6554F2AAF08D}"/>
          </ac:grpSpMkLst>
        </pc:grpChg>
        <pc:grpChg chg="add del mod">
          <ac:chgData name="Duyen Duyen" userId="4010ecee33a7b7ce" providerId="LiveId" clId="{A2708F95-59CF-4670-8C1D-3ECB0E42B227}" dt="2025-06-09T21:06:55.162" v="9751" actId="165"/>
          <ac:grpSpMkLst>
            <pc:docMk/>
            <pc:sldMk cId="350941667" sldId="269"/>
            <ac:grpSpMk id="43" creationId="{F44709D4-0FBA-4C14-BE01-D1089FEB5936}"/>
          </ac:grpSpMkLst>
        </pc:grpChg>
        <pc:grpChg chg="add del mod">
          <ac:chgData name="Duyen Duyen" userId="4010ecee33a7b7ce" providerId="LiveId" clId="{A2708F95-59CF-4670-8C1D-3ECB0E42B227}" dt="2025-05-26T17:39:51.421" v="8370" actId="478"/>
          <ac:grpSpMkLst>
            <pc:docMk/>
            <pc:sldMk cId="350941667" sldId="269"/>
            <ac:grpSpMk id="47" creationId="{37FFD958-558A-4E2F-AFB1-7010B8CE21F7}"/>
          </ac:grpSpMkLst>
        </pc:grpChg>
        <pc:grpChg chg="add del mod">
          <ac:chgData name="Duyen Duyen" userId="4010ecee33a7b7ce" providerId="LiveId" clId="{A2708F95-59CF-4670-8C1D-3ECB0E42B227}" dt="2025-06-10T20:19:34.639" v="10504" actId="478"/>
          <ac:grpSpMkLst>
            <pc:docMk/>
            <pc:sldMk cId="350941667" sldId="269"/>
            <ac:grpSpMk id="47" creationId="{D576D3D6-A94B-4DA2-9235-DCF02F862204}"/>
          </ac:grpSpMkLst>
        </pc:grpChg>
        <pc:grpChg chg="add mod">
          <ac:chgData name="Duyen Duyen" userId="4010ecee33a7b7ce" providerId="LiveId" clId="{A2708F95-59CF-4670-8C1D-3ECB0E42B227}" dt="2025-05-26T17:37:17.673" v="8359" actId="164"/>
          <ac:grpSpMkLst>
            <pc:docMk/>
            <pc:sldMk cId="350941667" sldId="269"/>
            <ac:grpSpMk id="50" creationId="{8F311D5F-CE33-4939-9C1B-BACF5AFAE45E}"/>
          </ac:grpSpMkLst>
        </pc:grpChg>
        <pc:grpChg chg="add del mod">
          <ac:chgData name="Duyen Duyen" userId="4010ecee33a7b7ce" providerId="LiveId" clId="{A2708F95-59CF-4670-8C1D-3ECB0E42B227}" dt="2025-06-10T20:20:00.654" v="10511" actId="478"/>
          <ac:grpSpMkLst>
            <pc:docMk/>
            <pc:sldMk cId="350941667" sldId="269"/>
            <ac:grpSpMk id="51" creationId="{85EFD6F7-0B1C-43E0-9224-0538D7FBD0D0}"/>
          </ac:grpSpMkLst>
        </pc:grpChg>
        <pc:grpChg chg="add del mod">
          <ac:chgData name="Duyen Duyen" userId="4010ecee33a7b7ce" providerId="LiveId" clId="{A2708F95-59CF-4670-8C1D-3ECB0E42B227}" dt="2025-05-26T18:08:20.037" v="8375" actId="478"/>
          <ac:grpSpMkLst>
            <pc:docMk/>
            <pc:sldMk cId="350941667" sldId="269"/>
            <ac:grpSpMk id="53" creationId="{ABDE6811-1F93-4269-AE4D-00873D0FFBDF}"/>
          </ac:grpSpMkLst>
        </pc:grpChg>
        <pc:grpChg chg="add del mod">
          <ac:chgData name="Duyen Duyen" userId="4010ecee33a7b7ce" providerId="LiveId" clId="{A2708F95-59CF-4670-8C1D-3ECB0E42B227}" dt="2025-06-10T20:19:46.377" v="10507" actId="478"/>
          <ac:grpSpMkLst>
            <pc:docMk/>
            <pc:sldMk cId="350941667" sldId="269"/>
            <ac:grpSpMk id="55" creationId="{923E68EF-199F-4EB6-BE10-36EDABAA1309}"/>
          </ac:grpSpMkLst>
        </pc:grpChg>
        <pc:grpChg chg="add del mod">
          <ac:chgData name="Duyen Duyen" userId="4010ecee33a7b7ce" providerId="LiveId" clId="{A2708F95-59CF-4670-8C1D-3ECB0E42B227}" dt="2025-05-26T17:40:01.905" v="8372" actId="478"/>
          <ac:grpSpMkLst>
            <pc:docMk/>
            <pc:sldMk cId="350941667" sldId="269"/>
            <ac:grpSpMk id="56" creationId="{6EB0E2B1-2276-4D1B-ABFD-EF1139E7D580}"/>
          </ac:grpSpMkLst>
        </pc:grpChg>
        <pc:grpChg chg="add del mod">
          <ac:chgData name="Duyen Duyen" userId="4010ecee33a7b7ce" providerId="LiveId" clId="{A2708F95-59CF-4670-8C1D-3ECB0E42B227}" dt="2025-06-10T20:20:11.232" v="10513" actId="478"/>
          <ac:grpSpMkLst>
            <pc:docMk/>
            <pc:sldMk cId="350941667" sldId="269"/>
            <ac:grpSpMk id="59" creationId="{C06BA56D-119D-4ECF-A14D-D73833C4D5CF}"/>
          </ac:grpSpMkLst>
        </pc:grpChg>
        <pc:grpChg chg="add del mod">
          <ac:chgData name="Duyen Duyen" userId="4010ecee33a7b7ce" providerId="LiveId" clId="{A2708F95-59CF-4670-8C1D-3ECB0E42B227}" dt="2025-05-26T18:52:28.757" v="8475" actId="478"/>
          <ac:grpSpMkLst>
            <pc:docMk/>
            <pc:sldMk cId="350941667" sldId="269"/>
            <ac:grpSpMk id="60" creationId="{5F59591E-FF66-475B-B47D-37EE86B31C3E}"/>
          </ac:grpSpMkLst>
        </pc:grpChg>
        <pc:grpChg chg="add del mod">
          <ac:chgData name="Duyen Duyen" userId="4010ecee33a7b7ce" providerId="LiveId" clId="{A2708F95-59CF-4670-8C1D-3ECB0E42B227}" dt="2025-05-26T18:51:17.880" v="8473" actId="478"/>
          <ac:grpSpMkLst>
            <pc:docMk/>
            <pc:sldMk cId="350941667" sldId="269"/>
            <ac:grpSpMk id="61" creationId="{D707AA4D-6264-46AF-9C78-766267AD4C91}"/>
          </ac:grpSpMkLst>
        </pc:grpChg>
        <pc:grpChg chg="mod">
          <ac:chgData name="Duyen Duyen" userId="4010ecee33a7b7ce" providerId="LiveId" clId="{A2708F95-59CF-4670-8C1D-3ECB0E42B227}" dt="2025-05-26T17:39:47.021" v="8368"/>
          <ac:grpSpMkLst>
            <pc:docMk/>
            <pc:sldMk cId="350941667" sldId="269"/>
            <ac:grpSpMk id="63" creationId="{685BA8BA-1510-4033-A4E4-1CD816CE54D7}"/>
          </ac:grpSpMkLst>
        </pc:grpChg>
        <pc:grpChg chg="add mod">
          <ac:chgData name="Duyen Duyen" userId="4010ecee33a7b7ce" providerId="LiveId" clId="{A2708F95-59CF-4670-8C1D-3ECB0E42B227}" dt="2025-06-10T20:19:38.691" v="10505" actId="1076"/>
          <ac:grpSpMkLst>
            <pc:docMk/>
            <pc:sldMk cId="350941667" sldId="269"/>
            <ac:grpSpMk id="66" creationId="{A43EB8B9-EFC5-4186-A767-64D256AB2E17}"/>
          </ac:grpSpMkLst>
        </pc:grpChg>
        <pc:grpChg chg="add del mod">
          <ac:chgData name="Duyen Duyen" userId="4010ecee33a7b7ce" providerId="LiveId" clId="{A2708F95-59CF-4670-8C1D-3ECB0E42B227}" dt="2025-05-26T18:52:57.206" v="8479" actId="478"/>
          <ac:grpSpMkLst>
            <pc:docMk/>
            <pc:sldMk cId="350941667" sldId="269"/>
            <ac:grpSpMk id="66" creationId="{A7EAB946-EDDD-4173-8DAC-F00BA2144185}"/>
          </ac:grpSpMkLst>
        </pc:grpChg>
        <pc:grpChg chg="mod">
          <ac:chgData name="Duyen Duyen" userId="4010ecee33a7b7ce" providerId="LiveId" clId="{A2708F95-59CF-4670-8C1D-3ECB0E42B227}" dt="2025-05-26T17:40:03.633" v="8373"/>
          <ac:grpSpMkLst>
            <pc:docMk/>
            <pc:sldMk cId="350941667" sldId="269"/>
            <ac:grpSpMk id="68" creationId="{2BEEED3D-9052-4191-AFBC-9ACD0EAEB26C}"/>
          </ac:grpSpMkLst>
        </pc:grpChg>
        <pc:grpChg chg="add mod">
          <ac:chgData name="Duyen Duyen" userId="4010ecee33a7b7ce" providerId="LiveId" clId="{A2708F95-59CF-4670-8C1D-3ECB0E42B227}" dt="2025-06-10T20:19:50.537" v="10508" actId="1076"/>
          <ac:grpSpMkLst>
            <pc:docMk/>
            <pc:sldMk cId="350941667" sldId="269"/>
            <ac:grpSpMk id="70" creationId="{E77D3A8D-3ACE-49B6-A031-8C12D41F76E3}"/>
          </ac:grpSpMkLst>
        </pc:grpChg>
        <pc:grpChg chg="add del mod">
          <ac:chgData name="Duyen Duyen" userId="4010ecee33a7b7ce" providerId="LiveId" clId="{A2708F95-59CF-4670-8C1D-3ECB0E42B227}" dt="2025-05-26T18:08:45.894" v="8378" actId="165"/>
          <ac:grpSpMkLst>
            <pc:docMk/>
            <pc:sldMk cId="350941667" sldId="269"/>
            <ac:grpSpMk id="71" creationId="{54FA42B0-C5D2-42EB-9EE2-1D5992220EA0}"/>
          </ac:grpSpMkLst>
        </pc:grpChg>
        <pc:grpChg chg="mod topLvl">
          <ac:chgData name="Duyen Duyen" userId="4010ecee33a7b7ce" providerId="LiveId" clId="{A2708F95-59CF-4670-8C1D-3ECB0E42B227}" dt="2025-05-26T18:09:21.708" v="8384" actId="164"/>
          <ac:grpSpMkLst>
            <pc:docMk/>
            <pc:sldMk cId="350941667" sldId="269"/>
            <ac:grpSpMk id="73" creationId="{DBCD6B8B-48D3-4741-BC3A-2F6FF610C8D6}"/>
          </ac:grpSpMkLst>
        </pc:grpChg>
        <pc:grpChg chg="add mod">
          <ac:chgData name="Duyen Duyen" userId="4010ecee33a7b7ce" providerId="LiveId" clId="{A2708F95-59CF-4670-8C1D-3ECB0E42B227}" dt="2025-06-10T20:20:15.203" v="10514" actId="1076"/>
          <ac:grpSpMkLst>
            <pc:docMk/>
            <pc:sldMk cId="350941667" sldId="269"/>
            <ac:grpSpMk id="74" creationId="{8C7F96DE-DA02-43F0-A735-5DBF485C3BB1}"/>
          </ac:grpSpMkLst>
        </pc:grpChg>
        <pc:grpChg chg="add del mod">
          <ac:chgData name="Duyen Duyen" userId="4010ecee33a7b7ce" providerId="LiveId" clId="{A2708F95-59CF-4670-8C1D-3ECB0E42B227}" dt="2025-05-26T18:53:07.246" v="8484" actId="478"/>
          <ac:grpSpMkLst>
            <pc:docMk/>
            <pc:sldMk cId="350941667" sldId="269"/>
            <ac:grpSpMk id="76" creationId="{3D468301-2B71-4311-9CF4-D7C002AA4D4D}"/>
          </ac:grpSpMkLst>
        </pc:grpChg>
        <pc:grpChg chg="add del mod">
          <ac:chgData name="Duyen Duyen" userId="4010ecee33a7b7ce" providerId="LiveId" clId="{A2708F95-59CF-4670-8C1D-3ECB0E42B227}" dt="2025-05-26T18:40:10.293" v="8428" actId="165"/>
          <ac:grpSpMkLst>
            <pc:docMk/>
            <pc:sldMk cId="350941667" sldId="269"/>
            <ac:grpSpMk id="77" creationId="{A2C54373-BF8E-4DD1-BAA8-D470910181A3}"/>
          </ac:grpSpMkLst>
        </pc:grpChg>
        <pc:grpChg chg="del mod topLvl">
          <ac:chgData name="Duyen Duyen" userId="4010ecee33a7b7ce" providerId="LiveId" clId="{A2708F95-59CF-4670-8C1D-3ECB0E42B227}" dt="2025-05-26T18:48:17.669" v="8459" actId="165"/>
          <ac:grpSpMkLst>
            <pc:docMk/>
            <pc:sldMk cId="350941667" sldId="269"/>
            <ac:grpSpMk id="79" creationId="{167734D6-3EE6-42C8-A23C-1E052DA7771B}"/>
          </ac:grpSpMkLst>
        </pc:grpChg>
        <pc:grpChg chg="add mod">
          <ac:chgData name="Duyen Duyen" userId="4010ecee33a7b7ce" providerId="LiveId" clId="{A2708F95-59CF-4670-8C1D-3ECB0E42B227}" dt="2025-06-10T20:20:07.618" v="10512" actId="1076"/>
          <ac:grpSpMkLst>
            <pc:docMk/>
            <pc:sldMk cId="350941667" sldId="269"/>
            <ac:grpSpMk id="79" creationId="{99D9EA00-24E7-4789-9CDA-15A4A9D59771}"/>
          </ac:grpSpMkLst>
        </pc:grpChg>
        <pc:grpChg chg="add del mod">
          <ac:chgData name="Duyen Duyen" userId="4010ecee33a7b7ce" providerId="LiveId" clId="{A2708F95-59CF-4670-8C1D-3ECB0E42B227}" dt="2025-06-09T21:08:05.649" v="9761" actId="478"/>
          <ac:grpSpMkLst>
            <pc:docMk/>
            <pc:sldMk cId="350941667" sldId="269"/>
            <ac:grpSpMk id="82" creationId="{AE03FDA1-7AE4-49AB-984F-ED414FAF5191}"/>
          </ac:grpSpMkLst>
        </pc:grpChg>
        <pc:grpChg chg="add del mod">
          <ac:chgData name="Duyen Duyen" userId="4010ecee33a7b7ce" providerId="LiveId" clId="{A2708F95-59CF-4670-8C1D-3ECB0E42B227}" dt="2025-06-09T21:10:48.817" v="9776" actId="478"/>
          <ac:grpSpMkLst>
            <pc:docMk/>
            <pc:sldMk cId="350941667" sldId="269"/>
            <ac:grpSpMk id="83" creationId="{38C0ECB4-B0BA-406C-A03A-026112556AB8}"/>
          </ac:grpSpMkLst>
        </pc:grpChg>
        <pc:grpChg chg="add del mod">
          <ac:chgData name="Duyen Duyen" userId="4010ecee33a7b7ce" providerId="LiveId" clId="{A2708F95-59CF-4670-8C1D-3ECB0E42B227}" dt="2025-06-09T21:10:57.183" v="9778" actId="478"/>
          <ac:grpSpMkLst>
            <pc:docMk/>
            <pc:sldMk cId="350941667" sldId="269"/>
            <ac:grpSpMk id="87" creationId="{6435BE69-B908-4FD6-B9B5-88C5E389D0BC}"/>
          </ac:grpSpMkLst>
        </pc:grpChg>
        <pc:grpChg chg="add del mod">
          <ac:chgData name="Duyen Duyen" userId="4010ecee33a7b7ce" providerId="LiveId" clId="{A2708F95-59CF-4670-8C1D-3ECB0E42B227}" dt="2025-06-09T21:11:34.565" v="9783" actId="478"/>
          <ac:grpSpMkLst>
            <pc:docMk/>
            <pc:sldMk cId="350941667" sldId="269"/>
            <ac:grpSpMk id="91" creationId="{D73DD144-50EE-4015-BCEA-34F51A2E2AE3}"/>
          </ac:grpSpMkLst>
        </pc:grpChg>
        <pc:grpChg chg="add del mod">
          <ac:chgData name="Duyen Duyen" userId="4010ecee33a7b7ce" providerId="LiveId" clId="{A2708F95-59CF-4670-8C1D-3ECB0E42B227}" dt="2025-06-09T21:07:47.365" v="9756" actId="478"/>
          <ac:grpSpMkLst>
            <pc:docMk/>
            <pc:sldMk cId="350941667" sldId="269"/>
            <ac:grpSpMk id="106" creationId="{6DF906C6-7CD7-42B9-B1F3-0A080269742A}"/>
          </ac:grpSpMkLst>
        </pc:grpChg>
        <pc:picChg chg="mod ord topLvl">
          <ac:chgData name="Duyen Duyen" userId="4010ecee33a7b7ce" providerId="LiveId" clId="{A2708F95-59CF-4670-8C1D-3ECB0E42B227}" dt="2025-06-13T22:35:35.782" v="11102"/>
          <ac:picMkLst>
            <pc:docMk/>
            <pc:sldMk cId="350941667" sldId="269"/>
            <ac:picMk id="7" creationId="{A328EEE0-C9D7-4ED2-84E0-C02AF0B3D7AC}"/>
          </ac:picMkLst>
        </pc:picChg>
        <pc:cxnChg chg="mod topLvl">
          <ac:chgData name="Duyen Duyen" userId="4010ecee33a7b7ce" providerId="LiveId" clId="{A2708F95-59CF-4670-8C1D-3ECB0E42B227}" dt="2025-05-26T19:53:45.539" v="9120" actId="208"/>
          <ac:cxnSpMkLst>
            <pc:docMk/>
            <pc:sldMk cId="350941667" sldId="269"/>
            <ac:cxnSpMk id="6" creationId="{959F2596-9D19-4372-B2CC-9858AD6CF041}"/>
          </ac:cxnSpMkLst>
        </pc:cxnChg>
        <pc:cxnChg chg="del mod topLvl">
          <ac:chgData name="Duyen Duyen" userId="4010ecee33a7b7ce" providerId="LiveId" clId="{A2708F95-59CF-4670-8C1D-3ECB0E42B227}" dt="2025-05-26T19:53:07.740" v="9110" actId="478"/>
          <ac:cxnSpMkLst>
            <pc:docMk/>
            <pc:sldMk cId="350941667" sldId="269"/>
            <ac:cxnSpMk id="9" creationId="{362CFA10-E850-4BBC-AB26-49A244A39595}"/>
          </ac:cxnSpMkLst>
        </pc:cxnChg>
        <pc:cxnChg chg="mod topLvl">
          <ac:chgData name="Duyen Duyen" userId="4010ecee33a7b7ce" providerId="LiveId" clId="{A2708F95-59CF-4670-8C1D-3ECB0E42B227}" dt="2025-05-26T19:53:34.177" v="9114" actId="208"/>
          <ac:cxnSpMkLst>
            <pc:docMk/>
            <pc:sldMk cId="350941667" sldId="269"/>
            <ac:cxnSpMk id="10" creationId="{88BD3215-4280-43A1-B1D8-F420DD47C13F}"/>
          </ac:cxnSpMkLst>
        </pc:cxnChg>
        <pc:cxnChg chg="mod topLvl">
          <ac:chgData name="Duyen Duyen" userId="4010ecee33a7b7ce" providerId="LiveId" clId="{A2708F95-59CF-4670-8C1D-3ECB0E42B227}" dt="2025-05-26T19:53:48.976" v="9122" actId="208"/>
          <ac:cxnSpMkLst>
            <pc:docMk/>
            <pc:sldMk cId="350941667" sldId="269"/>
            <ac:cxnSpMk id="11" creationId="{EC59EA90-BBA7-4507-9CC6-5612851BB2FD}"/>
          </ac:cxnSpMkLst>
        </pc:cxnChg>
        <pc:cxnChg chg="del mod topLvl">
          <ac:chgData name="Duyen Duyen" userId="4010ecee33a7b7ce" providerId="LiveId" clId="{A2708F95-59CF-4670-8C1D-3ECB0E42B227}" dt="2025-05-26T19:52:59.800" v="9107" actId="478"/>
          <ac:cxnSpMkLst>
            <pc:docMk/>
            <pc:sldMk cId="350941667" sldId="269"/>
            <ac:cxnSpMk id="12" creationId="{43A04CFE-52D8-434F-A098-9A24118548ED}"/>
          </ac:cxnSpMkLst>
        </pc:cxnChg>
        <pc:cxnChg chg="mod topLvl">
          <ac:chgData name="Duyen Duyen" userId="4010ecee33a7b7ce" providerId="LiveId" clId="{A2708F95-59CF-4670-8C1D-3ECB0E42B227}" dt="2025-05-26T19:53:37.520" v="9116" actId="208"/>
          <ac:cxnSpMkLst>
            <pc:docMk/>
            <pc:sldMk cId="350941667" sldId="269"/>
            <ac:cxnSpMk id="14" creationId="{A2B53FD9-4B1E-45D3-AA53-904743BC05DE}"/>
          </ac:cxnSpMkLst>
        </pc:cxnChg>
        <pc:cxnChg chg="del mod topLvl">
          <ac:chgData name="Duyen Duyen" userId="4010ecee33a7b7ce" providerId="LiveId" clId="{A2708F95-59CF-4670-8C1D-3ECB0E42B227}" dt="2025-05-26T19:53:03.176" v="9109" actId="478"/>
          <ac:cxnSpMkLst>
            <pc:docMk/>
            <pc:sldMk cId="350941667" sldId="269"/>
            <ac:cxnSpMk id="15" creationId="{4AB7F4E7-8C35-44AB-A398-FBAF84AE97D3}"/>
          </ac:cxnSpMkLst>
        </pc:cxnChg>
        <pc:cxnChg chg="del mod topLvl">
          <ac:chgData name="Duyen Duyen" userId="4010ecee33a7b7ce" providerId="LiveId" clId="{A2708F95-59CF-4670-8C1D-3ECB0E42B227}" dt="2025-05-26T19:00:01.417" v="8579" actId="478"/>
          <ac:cxnSpMkLst>
            <pc:docMk/>
            <pc:sldMk cId="350941667" sldId="269"/>
            <ac:cxnSpMk id="19" creationId="{0361E8B9-5C7C-4BBB-93D9-DFC5C9684B95}"/>
          </ac:cxnSpMkLst>
        </pc:cxnChg>
        <pc:cxnChg chg="del mod topLvl">
          <ac:chgData name="Duyen Duyen" userId="4010ecee33a7b7ce" providerId="LiveId" clId="{A2708F95-59CF-4670-8C1D-3ECB0E42B227}" dt="2025-05-26T19:53:10.102" v="9112" actId="478"/>
          <ac:cxnSpMkLst>
            <pc:docMk/>
            <pc:sldMk cId="350941667" sldId="269"/>
            <ac:cxnSpMk id="20" creationId="{2C853142-94EF-43BD-B4C5-E21B34799202}"/>
          </ac:cxnSpMkLst>
        </pc:cxnChg>
        <pc:cxnChg chg="mod topLvl">
          <ac:chgData name="Duyen Duyen" userId="4010ecee33a7b7ce" providerId="LiveId" clId="{A2708F95-59CF-4670-8C1D-3ECB0E42B227}" dt="2025-05-26T19:53:40.223" v="9118" actId="208"/>
          <ac:cxnSpMkLst>
            <pc:docMk/>
            <pc:sldMk cId="350941667" sldId="269"/>
            <ac:cxnSpMk id="21" creationId="{97976348-691B-48D8-924C-3DF505E24DE7}"/>
          </ac:cxnSpMkLst>
        </pc:cxnChg>
        <pc:cxnChg chg="del mod topLvl">
          <ac:chgData name="Duyen Duyen" userId="4010ecee33a7b7ce" providerId="LiveId" clId="{A2708F95-59CF-4670-8C1D-3ECB0E42B227}" dt="2025-05-26T19:52:57.143" v="9105" actId="478"/>
          <ac:cxnSpMkLst>
            <pc:docMk/>
            <pc:sldMk cId="350941667" sldId="269"/>
            <ac:cxnSpMk id="24" creationId="{E3D3A2EC-1AC1-4B5C-9142-618D68788128}"/>
          </ac:cxnSpMkLst>
        </pc:cxnChg>
        <pc:cxnChg chg="mod topLvl">
          <ac:chgData name="Duyen Duyen" userId="4010ecee33a7b7ce" providerId="LiveId" clId="{A2708F95-59CF-4670-8C1D-3ECB0E42B227}" dt="2025-05-26T19:53:42.645" v="9119" actId="208"/>
          <ac:cxnSpMkLst>
            <pc:docMk/>
            <pc:sldMk cId="350941667" sldId="269"/>
            <ac:cxnSpMk id="27" creationId="{77CABD21-4D42-43FC-9FE2-41EE98BD1E6A}"/>
          </ac:cxnSpMkLst>
        </pc:cxnChg>
        <pc:cxnChg chg="del mod topLvl">
          <ac:chgData name="Duyen Duyen" userId="4010ecee33a7b7ce" providerId="LiveId" clId="{A2708F95-59CF-4670-8C1D-3ECB0E42B227}" dt="2025-05-26T19:53:12.681" v="9113" actId="478"/>
          <ac:cxnSpMkLst>
            <pc:docMk/>
            <pc:sldMk cId="350941667" sldId="269"/>
            <ac:cxnSpMk id="28" creationId="{D460D677-10C9-4733-9A97-16244B00B126}"/>
          </ac:cxnSpMkLst>
        </pc:cxnChg>
        <pc:cxnChg chg="add del mod">
          <ac:chgData name="Duyen Duyen" userId="4010ecee33a7b7ce" providerId="LiveId" clId="{A2708F95-59CF-4670-8C1D-3ECB0E42B227}" dt="2025-06-10T03:04:38.130" v="10327" actId="478"/>
          <ac:cxnSpMkLst>
            <pc:docMk/>
            <pc:sldMk cId="350941667" sldId="269"/>
            <ac:cxnSpMk id="63" creationId="{49FB84F2-0DCB-464B-9A1B-38BF2C83BEDA}"/>
          </ac:cxnSpMkLst>
        </pc:cxnChg>
      </pc:sldChg>
      <pc:sldChg chg="addSp delSp modSp new del mod">
        <pc:chgData name="Duyen Duyen" userId="4010ecee33a7b7ce" providerId="LiveId" clId="{A2708F95-59CF-4670-8C1D-3ECB0E42B227}" dt="2025-05-13T16:39:28.759" v="7045" actId="47"/>
        <pc:sldMkLst>
          <pc:docMk/>
          <pc:sldMk cId="1325506616" sldId="269"/>
        </pc:sldMkLst>
        <pc:spChg chg="mod">
          <ac:chgData name="Duyen Duyen" userId="4010ecee33a7b7ce" providerId="LiveId" clId="{A2708F95-59CF-4670-8C1D-3ECB0E42B227}" dt="2025-05-13T16:38:29.328" v="7044" actId="208"/>
          <ac:spMkLst>
            <pc:docMk/>
            <pc:sldMk cId="1325506616" sldId="269"/>
            <ac:spMk id="3" creationId="{98FE61D6-3F77-49B6-90C8-4BEECE49AB2A}"/>
          </ac:spMkLst>
        </pc:spChg>
        <pc:spChg chg="mod">
          <ac:chgData name="Duyen Duyen" userId="4010ecee33a7b7ce" providerId="LiveId" clId="{A2708F95-59CF-4670-8C1D-3ECB0E42B227}" dt="2025-05-13T16:38:29.328" v="7044" actId="208"/>
          <ac:spMkLst>
            <pc:docMk/>
            <pc:sldMk cId="1325506616" sldId="269"/>
            <ac:spMk id="4" creationId="{0D9EC94B-417D-4C30-A7A9-5BC0F4D19764}"/>
          </ac:spMkLst>
        </pc:spChg>
        <pc:spChg chg="mod">
          <ac:chgData name="Duyen Duyen" userId="4010ecee33a7b7ce" providerId="LiveId" clId="{A2708F95-59CF-4670-8C1D-3ECB0E42B227}" dt="2025-05-13T16:27:33.387" v="6993"/>
          <ac:spMkLst>
            <pc:docMk/>
            <pc:sldMk cId="1325506616" sldId="269"/>
            <ac:spMk id="6" creationId="{A6DEA88F-40EA-403A-818D-0F5C749F6018}"/>
          </ac:spMkLst>
        </pc:spChg>
        <pc:spChg chg="mod">
          <ac:chgData name="Duyen Duyen" userId="4010ecee33a7b7ce" providerId="LiveId" clId="{A2708F95-59CF-4670-8C1D-3ECB0E42B227}" dt="2025-05-13T16:27:33.387" v="6993"/>
          <ac:spMkLst>
            <pc:docMk/>
            <pc:sldMk cId="1325506616" sldId="269"/>
            <ac:spMk id="7" creationId="{07A516B3-A0E6-457F-BEBB-6E309BDD299C}"/>
          </ac:spMkLst>
        </pc:spChg>
        <pc:spChg chg="add del mod">
          <ac:chgData name="Duyen Duyen" userId="4010ecee33a7b7ce" providerId="LiveId" clId="{A2708F95-59CF-4670-8C1D-3ECB0E42B227}" dt="2025-05-13T16:30:26.129" v="7013" actId="478"/>
          <ac:spMkLst>
            <pc:docMk/>
            <pc:sldMk cId="1325506616" sldId="269"/>
            <ac:spMk id="11" creationId="{5B070B82-ABEA-491A-9A4C-83E2DB106155}"/>
          </ac:spMkLst>
        </pc:spChg>
        <pc:spChg chg="add del mod">
          <ac:chgData name="Duyen Duyen" userId="4010ecee33a7b7ce" providerId="LiveId" clId="{A2708F95-59CF-4670-8C1D-3ECB0E42B227}" dt="2025-05-13T16:30:25.364" v="7012" actId="478"/>
          <ac:spMkLst>
            <pc:docMk/>
            <pc:sldMk cId="1325506616" sldId="269"/>
            <ac:spMk id="13" creationId="{6D746776-8428-40F6-B258-8A5B6BE4E7A9}"/>
          </ac:spMkLst>
        </pc:spChg>
        <pc:spChg chg="add del">
          <ac:chgData name="Duyen Duyen" userId="4010ecee33a7b7ce" providerId="LiveId" clId="{A2708F95-59CF-4670-8C1D-3ECB0E42B227}" dt="2025-05-13T16:31:30.773" v="7020"/>
          <ac:spMkLst>
            <pc:docMk/>
            <pc:sldMk cId="1325506616" sldId="269"/>
            <ac:spMk id="14" creationId="{1F3BCF34-D1EF-453C-880C-CC2FA521F596}"/>
          </ac:spMkLst>
        </pc:spChg>
        <pc:spChg chg="add del mod">
          <ac:chgData name="Duyen Duyen" userId="4010ecee33a7b7ce" providerId="LiveId" clId="{A2708F95-59CF-4670-8C1D-3ECB0E42B227}" dt="2025-05-13T16:31:30.773" v="7020"/>
          <ac:spMkLst>
            <pc:docMk/>
            <pc:sldMk cId="1325506616" sldId="269"/>
            <ac:spMk id="15" creationId="{EA7E316F-0354-4607-9B40-42D418794974}"/>
          </ac:spMkLst>
        </pc:spChg>
        <pc:spChg chg="del mod">
          <ac:chgData name="Duyen Duyen" userId="4010ecee33a7b7ce" providerId="LiveId" clId="{A2708F95-59CF-4670-8C1D-3ECB0E42B227}" dt="2025-05-13T16:32:52.796" v="7028" actId="478"/>
          <ac:spMkLst>
            <pc:docMk/>
            <pc:sldMk cId="1325506616" sldId="269"/>
            <ac:spMk id="16" creationId="{F409D6DC-B55C-4E51-A1D0-D8C0CD50ACE9}"/>
          </ac:spMkLst>
        </pc:spChg>
        <pc:spChg chg="add del">
          <ac:chgData name="Duyen Duyen" userId="4010ecee33a7b7ce" providerId="LiveId" clId="{A2708F95-59CF-4670-8C1D-3ECB0E42B227}" dt="2025-05-13T16:35:49.083" v="7030" actId="478"/>
          <ac:spMkLst>
            <pc:docMk/>
            <pc:sldMk cId="1325506616" sldId="269"/>
            <ac:spMk id="17" creationId="{F05E6A9B-62AD-45F8-B614-4CA6FE61AFDA}"/>
          </ac:spMkLst>
        </pc:spChg>
        <pc:spChg chg="add mod ord">
          <ac:chgData name="Duyen Duyen" userId="4010ecee33a7b7ce" providerId="LiveId" clId="{A2708F95-59CF-4670-8C1D-3ECB0E42B227}" dt="2025-05-13T16:37:12.453" v="7033" actId="164"/>
          <ac:spMkLst>
            <pc:docMk/>
            <pc:sldMk cId="1325506616" sldId="269"/>
            <ac:spMk id="18" creationId="{DDA75FEE-FA15-4EFB-9146-BA58511ED7AE}"/>
          </ac:spMkLst>
        </pc:spChg>
        <pc:spChg chg="add mod ord">
          <ac:chgData name="Duyen Duyen" userId="4010ecee33a7b7ce" providerId="LiveId" clId="{A2708F95-59CF-4670-8C1D-3ECB0E42B227}" dt="2025-05-13T16:37:12.453" v="7033" actId="164"/>
          <ac:spMkLst>
            <pc:docMk/>
            <pc:sldMk cId="1325506616" sldId="269"/>
            <ac:spMk id="19" creationId="{F1573B26-A7F9-43D5-8583-0FB3806848DB}"/>
          </ac:spMkLst>
        </pc:spChg>
        <pc:grpChg chg="add mod">
          <ac:chgData name="Duyen Duyen" userId="4010ecee33a7b7ce" providerId="LiveId" clId="{A2708F95-59CF-4670-8C1D-3ECB0E42B227}" dt="2025-05-13T16:38:23.880" v="7043" actId="207"/>
          <ac:grpSpMkLst>
            <pc:docMk/>
            <pc:sldMk cId="1325506616" sldId="269"/>
            <ac:grpSpMk id="2" creationId="{06F060E5-A181-4A89-A6A1-60CB8682E49F}"/>
          </ac:grpSpMkLst>
        </pc:grpChg>
        <pc:grpChg chg="add mod">
          <ac:chgData name="Duyen Duyen" userId="4010ecee33a7b7ce" providerId="LiveId" clId="{A2708F95-59CF-4670-8C1D-3ECB0E42B227}" dt="2025-05-13T16:32:15.170" v="7026" actId="1076"/>
          <ac:grpSpMkLst>
            <pc:docMk/>
            <pc:sldMk cId="1325506616" sldId="269"/>
            <ac:grpSpMk id="5" creationId="{78F71C75-8020-4CA7-B495-E574E51F6A4F}"/>
          </ac:grpSpMkLst>
        </pc:grpChg>
        <pc:grpChg chg="add mod">
          <ac:chgData name="Duyen Duyen" userId="4010ecee33a7b7ce" providerId="LiveId" clId="{A2708F95-59CF-4670-8C1D-3ECB0E42B227}" dt="2025-05-13T16:37:29.177" v="7039" actId="14100"/>
          <ac:grpSpMkLst>
            <pc:docMk/>
            <pc:sldMk cId="1325506616" sldId="269"/>
            <ac:grpSpMk id="20" creationId="{03CC8EF0-9894-4575-B01D-460CF7E820C3}"/>
          </ac:grpSpMkLst>
        </pc:grpChg>
        <pc:picChg chg="add del mod">
          <ac:chgData name="Duyen Duyen" userId="4010ecee33a7b7ce" providerId="LiveId" clId="{A2708F95-59CF-4670-8C1D-3ECB0E42B227}" dt="2025-05-13T16:28:22.030" v="6994" actId="478"/>
          <ac:picMkLst>
            <pc:docMk/>
            <pc:sldMk cId="1325506616" sldId="269"/>
            <ac:picMk id="8" creationId="{845EF329-890F-486B-800F-9E8BF7EA3B4D}"/>
          </ac:picMkLst>
        </pc:picChg>
        <pc:picChg chg="add mod">
          <ac:chgData name="Duyen Duyen" userId="4010ecee33a7b7ce" providerId="LiveId" clId="{A2708F95-59CF-4670-8C1D-3ECB0E42B227}" dt="2025-05-13T16:27:33.387" v="6993"/>
          <ac:picMkLst>
            <pc:docMk/>
            <pc:sldMk cId="1325506616" sldId="269"/>
            <ac:picMk id="9" creationId="{11A725FB-B365-493F-B8A5-5B903716865B}"/>
          </ac:picMkLst>
        </pc:picChg>
        <pc:picChg chg="add mod">
          <ac:chgData name="Duyen Duyen" userId="4010ecee33a7b7ce" providerId="LiveId" clId="{A2708F95-59CF-4670-8C1D-3ECB0E42B227}" dt="2025-05-13T16:27:33.387" v="6993"/>
          <ac:picMkLst>
            <pc:docMk/>
            <pc:sldMk cId="1325506616" sldId="269"/>
            <ac:picMk id="10" creationId="{3FF87B2E-4AC1-4E8C-89D4-04C7A8F4E1BD}"/>
          </ac:picMkLst>
        </pc:picChg>
        <pc:picChg chg="add del mod">
          <ac:chgData name="Duyen Duyen" userId="4010ecee33a7b7ce" providerId="LiveId" clId="{A2708F95-59CF-4670-8C1D-3ECB0E42B227}" dt="2025-05-13T16:29:18.566" v="7002" actId="478"/>
          <ac:picMkLst>
            <pc:docMk/>
            <pc:sldMk cId="1325506616" sldId="269"/>
            <ac:picMk id="12" creationId="{0282A052-085C-479F-B34B-F1FFF71C9D42}"/>
          </ac:picMkLst>
        </pc:picChg>
      </pc:sldChg>
      <pc:sldChg chg="addSp delSp modSp new del mod">
        <pc:chgData name="Duyen Duyen" userId="4010ecee33a7b7ce" providerId="LiveId" clId="{A2708F95-59CF-4670-8C1D-3ECB0E42B227}" dt="2025-05-13T15:48:05.787" v="6917" actId="47"/>
        <pc:sldMkLst>
          <pc:docMk/>
          <pc:sldMk cId="1666780598" sldId="269"/>
        </pc:sldMkLst>
        <pc:spChg chg="add del mod">
          <ac:chgData name="Duyen Duyen" userId="4010ecee33a7b7ce" providerId="LiveId" clId="{A2708F95-59CF-4670-8C1D-3ECB0E42B227}" dt="2025-05-13T15:41:45.636" v="6831"/>
          <ac:spMkLst>
            <pc:docMk/>
            <pc:sldMk cId="1666780598" sldId="269"/>
            <ac:spMk id="2" creationId="{19EE5D6B-4FE3-41CF-B3BE-BAFD00FB33A3}"/>
          </ac:spMkLst>
        </pc:spChg>
        <pc:spChg chg="add del mod">
          <ac:chgData name="Duyen Duyen" userId="4010ecee33a7b7ce" providerId="LiveId" clId="{A2708F95-59CF-4670-8C1D-3ECB0E42B227}" dt="2025-05-13T15:41:45.636" v="6831"/>
          <ac:spMkLst>
            <pc:docMk/>
            <pc:sldMk cId="1666780598" sldId="269"/>
            <ac:spMk id="3" creationId="{08297003-E842-4778-B044-7499FAAF7B46}"/>
          </ac:spMkLst>
        </pc:spChg>
        <pc:spChg chg="add del mod">
          <ac:chgData name="Duyen Duyen" userId="4010ecee33a7b7ce" providerId="LiveId" clId="{A2708F95-59CF-4670-8C1D-3ECB0E42B227}" dt="2025-05-13T15:41:45.636" v="6831"/>
          <ac:spMkLst>
            <pc:docMk/>
            <pc:sldMk cId="1666780598" sldId="269"/>
            <ac:spMk id="4" creationId="{BDF7E9B1-9BEA-46C1-B5C2-66A734200342}"/>
          </ac:spMkLst>
        </pc:spChg>
        <pc:spChg chg="add del mod">
          <ac:chgData name="Duyen Duyen" userId="4010ecee33a7b7ce" providerId="LiveId" clId="{A2708F95-59CF-4670-8C1D-3ECB0E42B227}" dt="2025-05-13T15:41:45.636" v="6831"/>
          <ac:spMkLst>
            <pc:docMk/>
            <pc:sldMk cId="1666780598" sldId="269"/>
            <ac:spMk id="5" creationId="{D37DE2A1-2B8C-4F9E-9684-CE8FBBD8E7FD}"/>
          </ac:spMkLst>
        </pc:spChg>
        <pc:spChg chg="add del mod">
          <ac:chgData name="Duyen Duyen" userId="4010ecee33a7b7ce" providerId="LiveId" clId="{A2708F95-59CF-4670-8C1D-3ECB0E42B227}" dt="2025-05-13T15:41:45.636" v="6831"/>
          <ac:spMkLst>
            <pc:docMk/>
            <pc:sldMk cId="1666780598" sldId="269"/>
            <ac:spMk id="6" creationId="{FCCFCC54-BC92-4515-B3E2-7077B6DFA00D}"/>
          </ac:spMkLst>
        </pc:spChg>
        <pc:spChg chg="mod">
          <ac:chgData name="Duyen Duyen" userId="4010ecee33a7b7ce" providerId="LiveId" clId="{A2708F95-59CF-4670-8C1D-3ECB0E42B227}" dt="2025-05-13T15:40:29.886" v="6828"/>
          <ac:spMkLst>
            <pc:docMk/>
            <pc:sldMk cId="1666780598" sldId="269"/>
            <ac:spMk id="7" creationId="{27D7BDDC-11F4-4DED-871B-77822AFD6C05}"/>
          </ac:spMkLst>
        </pc:spChg>
        <pc:spChg chg="mod topLvl">
          <ac:chgData name="Duyen Duyen" userId="4010ecee33a7b7ce" providerId="LiveId" clId="{A2708F95-59CF-4670-8C1D-3ECB0E42B227}" dt="2025-05-13T15:46:22.844" v="6902" actId="1582"/>
          <ac:spMkLst>
            <pc:docMk/>
            <pc:sldMk cId="1666780598" sldId="269"/>
            <ac:spMk id="8" creationId="{E060F9C6-8D65-4253-A1E7-C7E643B6A256}"/>
          </ac:spMkLst>
        </pc:spChg>
        <pc:spChg chg="add mod topLvl">
          <ac:chgData name="Duyen Duyen" userId="4010ecee33a7b7ce" providerId="LiveId" clId="{A2708F95-59CF-4670-8C1D-3ECB0E42B227}" dt="2025-05-13T15:46:30.252" v="6903" actId="207"/>
          <ac:spMkLst>
            <pc:docMk/>
            <pc:sldMk cId="1666780598" sldId="269"/>
            <ac:spMk id="9" creationId="{50481680-37B9-4F19-9F64-BEB24E3420DD}"/>
          </ac:spMkLst>
        </pc:spChg>
        <pc:grpChg chg="add del mod">
          <ac:chgData name="Duyen Duyen" userId="4010ecee33a7b7ce" providerId="LiveId" clId="{A2708F95-59CF-4670-8C1D-3ECB0E42B227}" dt="2025-05-13T15:46:08.541" v="6900" actId="1076"/>
          <ac:grpSpMkLst>
            <pc:docMk/>
            <pc:sldMk cId="1666780598" sldId="269"/>
            <ac:grpSpMk id="10" creationId="{B45C7DE1-ACA9-480A-B821-FEE5DA8F85A6}"/>
          </ac:grpSpMkLst>
        </pc:grpChg>
      </pc:sldChg>
      <pc:sldChg chg="addSp delSp modSp new del mod">
        <pc:chgData name="Duyen Duyen" userId="4010ecee33a7b7ce" providerId="LiveId" clId="{A2708F95-59CF-4670-8C1D-3ECB0E42B227}" dt="2025-05-19T12:54:20.265" v="8241" actId="47"/>
        <pc:sldMkLst>
          <pc:docMk/>
          <pc:sldMk cId="1687847303" sldId="269"/>
        </pc:sldMkLst>
        <pc:spChg chg="add del mod topLvl">
          <ac:chgData name="Duyen Duyen" userId="4010ecee33a7b7ce" providerId="LiveId" clId="{A2708F95-59CF-4670-8C1D-3ECB0E42B227}" dt="2025-05-19T12:54:14.768" v="8239" actId="478"/>
          <ac:spMkLst>
            <pc:docMk/>
            <pc:sldMk cId="1687847303" sldId="269"/>
            <ac:spMk id="2" creationId="{AA74AE22-9C1A-49E3-A93A-3D6FBE0B1497}"/>
          </ac:spMkLst>
        </pc:spChg>
        <pc:spChg chg="add del mod topLvl">
          <ac:chgData name="Duyen Duyen" userId="4010ecee33a7b7ce" providerId="LiveId" clId="{A2708F95-59CF-4670-8C1D-3ECB0E42B227}" dt="2025-05-19T12:54:16.821" v="8240" actId="478"/>
          <ac:spMkLst>
            <pc:docMk/>
            <pc:sldMk cId="1687847303" sldId="269"/>
            <ac:spMk id="3" creationId="{F8CA3E2E-ECEE-49B2-97DF-C8D8E69867F0}"/>
          </ac:spMkLst>
        </pc:spChg>
        <pc:spChg chg="add del mod">
          <ac:chgData name="Duyen Duyen" userId="4010ecee33a7b7ce" providerId="LiveId" clId="{A2708F95-59CF-4670-8C1D-3ECB0E42B227}" dt="2025-05-19T12:52:20.628" v="8222" actId="478"/>
          <ac:spMkLst>
            <pc:docMk/>
            <pc:sldMk cId="1687847303" sldId="269"/>
            <ac:spMk id="4" creationId="{6EFC9E97-53DB-4E25-AD30-590889F4FB0E}"/>
          </ac:spMkLst>
        </pc:spChg>
        <pc:spChg chg="add del mod topLvl">
          <ac:chgData name="Duyen Duyen" userId="4010ecee33a7b7ce" providerId="LiveId" clId="{A2708F95-59CF-4670-8C1D-3ECB0E42B227}" dt="2025-05-19T12:54:14.768" v="8239" actId="478"/>
          <ac:spMkLst>
            <pc:docMk/>
            <pc:sldMk cId="1687847303" sldId="269"/>
            <ac:spMk id="5" creationId="{97E9D819-2F6F-4EE6-8E16-23C29F300CA4}"/>
          </ac:spMkLst>
        </pc:spChg>
        <pc:spChg chg="add del mod topLvl">
          <ac:chgData name="Duyen Duyen" userId="4010ecee33a7b7ce" providerId="LiveId" clId="{A2708F95-59CF-4670-8C1D-3ECB0E42B227}" dt="2025-05-19T12:54:14.768" v="8239" actId="478"/>
          <ac:spMkLst>
            <pc:docMk/>
            <pc:sldMk cId="1687847303" sldId="269"/>
            <ac:spMk id="6" creationId="{BE6677E7-F881-451B-9D5B-6DDA49399C8B}"/>
          </ac:spMkLst>
        </pc:spChg>
        <pc:grpChg chg="add del mod">
          <ac:chgData name="Duyen Duyen" userId="4010ecee33a7b7ce" providerId="LiveId" clId="{A2708F95-59CF-4670-8C1D-3ECB0E42B227}" dt="2025-05-19T12:54:06.854" v="8238" actId="165"/>
          <ac:grpSpMkLst>
            <pc:docMk/>
            <pc:sldMk cId="1687847303" sldId="269"/>
            <ac:grpSpMk id="7" creationId="{25ABCA15-5255-459B-BC41-C2D42558ACDD}"/>
          </ac:grpSpMkLst>
        </pc:grpChg>
      </pc:sldChg>
      <pc:sldChg chg="addSp delSp modSp new del mod delAnim modAnim">
        <pc:chgData name="Duyen Duyen" userId="4010ecee33a7b7ce" providerId="LiveId" clId="{A2708F95-59CF-4670-8C1D-3ECB0E42B227}" dt="2025-06-10T03:10:26.900" v="10365" actId="47"/>
        <pc:sldMkLst>
          <pc:docMk/>
          <pc:sldMk cId="768750655" sldId="270"/>
        </pc:sldMkLst>
        <pc:spChg chg="add del mod">
          <ac:chgData name="Duyen Duyen" userId="4010ecee33a7b7ce" providerId="LiveId" clId="{A2708F95-59CF-4670-8C1D-3ECB0E42B227}" dt="2025-06-10T02:28:25.557" v="9930" actId="478"/>
          <ac:spMkLst>
            <pc:docMk/>
            <pc:sldMk cId="768750655" sldId="270"/>
            <ac:spMk id="2" creationId="{5DCAF566-5EEC-4F06-B1C0-66AD8BDCC0EB}"/>
          </ac:spMkLst>
        </pc:spChg>
        <pc:spChg chg="add mod">
          <ac:chgData name="Duyen Duyen" userId="4010ecee33a7b7ce" providerId="LiveId" clId="{A2708F95-59CF-4670-8C1D-3ECB0E42B227}" dt="2025-06-10T03:05:57.967" v="10333" actId="1076"/>
          <ac:spMkLst>
            <pc:docMk/>
            <pc:sldMk cId="768750655" sldId="270"/>
            <ac:spMk id="3" creationId="{A11DE807-0E63-4133-9B67-DC1DBCDF8764}"/>
          </ac:spMkLst>
        </pc:spChg>
        <pc:spChg chg="add mod">
          <ac:chgData name="Duyen Duyen" userId="4010ecee33a7b7ce" providerId="LiveId" clId="{A2708F95-59CF-4670-8C1D-3ECB0E42B227}" dt="2025-06-10T02:31:55.764" v="10026" actId="1076"/>
          <ac:spMkLst>
            <pc:docMk/>
            <pc:sldMk cId="768750655" sldId="270"/>
            <ac:spMk id="4" creationId="{D4B0492F-109E-4694-A07F-4396ED01D3B0}"/>
          </ac:spMkLst>
        </pc:spChg>
        <pc:spChg chg="add mod">
          <ac:chgData name="Duyen Duyen" userId="4010ecee33a7b7ce" providerId="LiveId" clId="{A2708F95-59CF-4670-8C1D-3ECB0E42B227}" dt="2025-06-10T03:02:41.238" v="10321" actId="207"/>
          <ac:spMkLst>
            <pc:docMk/>
            <pc:sldMk cId="768750655" sldId="270"/>
            <ac:spMk id="5" creationId="{831261A3-9628-491F-81EB-693D2AA4BFCA}"/>
          </ac:spMkLst>
        </pc:spChg>
        <pc:spChg chg="add del mod">
          <ac:chgData name="Duyen Duyen" userId="4010ecee33a7b7ce" providerId="LiveId" clId="{A2708F95-59CF-4670-8C1D-3ECB0E42B227}" dt="2025-06-10T02:34:23.251" v="10032" actId="478"/>
          <ac:spMkLst>
            <pc:docMk/>
            <pc:sldMk cId="768750655" sldId="270"/>
            <ac:spMk id="6" creationId="{E87C8BE1-5AE4-4A44-B4E2-DF953A579DF1}"/>
          </ac:spMkLst>
        </pc:spChg>
        <pc:spChg chg="add del mod">
          <ac:chgData name="Duyen Duyen" userId="4010ecee33a7b7ce" providerId="LiveId" clId="{A2708F95-59CF-4670-8C1D-3ECB0E42B227}" dt="2025-06-10T02:34:23.251" v="10032" actId="478"/>
          <ac:spMkLst>
            <pc:docMk/>
            <pc:sldMk cId="768750655" sldId="270"/>
            <ac:spMk id="7" creationId="{4C0CA833-1C5B-4C8E-B094-33A05C3B2AC4}"/>
          </ac:spMkLst>
        </pc:spChg>
        <pc:spChg chg="add mod">
          <ac:chgData name="Duyen Duyen" userId="4010ecee33a7b7ce" providerId="LiveId" clId="{A2708F95-59CF-4670-8C1D-3ECB0E42B227}" dt="2025-06-10T02:32:58.909" v="10030" actId="1076"/>
          <ac:spMkLst>
            <pc:docMk/>
            <pc:sldMk cId="768750655" sldId="270"/>
            <ac:spMk id="8" creationId="{671C8279-D3DF-4A63-8D7E-1B9FF6212023}"/>
          </ac:spMkLst>
        </pc:spChg>
        <pc:spChg chg="add mod">
          <ac:chgData name="Duyen Duyen" userId="4010ecee33a7b7ce" providerId="LiveId" clId="{A2708F95-59CF-4670-8C1D-3ECB0E42B227}" dt="2025-06-10T02:32:58.909" v="10030" actId="1076"/>
          <ac:spMkLst>
            <pc:docMk/>
            <pc:sldMk cId="768750655" sldId="270"/>
            <ac:spMk id="9" creationId="{0B797DBF-C7D1-4539-99FD-1D8C9C0D4624}"/>
          </ac:spMkLst>
        </pc:spChg>
        <pc:spChg chg="add mod">
          <ac:chgData name="Duyen Duyen" userId="4010ecee33a7b7ce" providerId="LiveId" clId="{A2708F95-59CF-4670-8C1D-3ECB0E42B227}" dt="2025-06-10T02:32:58.909" v="10030" actId="1076"/>
          <ac:spMkLst>
            <pc:docMk/>
            <pc:sldMk cId="768750655" sldId="270"/>
            <ac:spMk id="10" creationId="{D0A497A2-CF55-42EC-9C56-4B197CC7264F}"/>
          </ac:spMkLst>
        </pc:spChg>
        <pc:spChg chg="add del mod">
          <ac:chgData name="Duyen Duyen" userId="4010ecee33a7b7ce" providerId="LiveId" clId="{A2708F95-59CF-4670-8C1D-3ECB0E42B227}" dt="2025-06-10T02:42:06.675" v="10084"/>
          <ac:spMkLst>
            <pc:docMk/>
            <pc:sldMk cId="768750655" sldId="270"/>
            <ac:spMk id="13" creationId="{1A607A27-FF66-4F62-B89C-25EA6F5CF203}"/>
          </ac:spMkLst>
        </pc:spChg>
        <pc:spChg chg="add del mod">
          <ac:chgData name="Duyen Duyen" userId="4010ecee33a7b7ce" providerId="LiveId" clId="{A2708F95-59CF-4670-8C1D-3ECB0E42B227}" dt="2025-06-10T02:42:06.675" v="10084"/>
          <ac:spMkLst>
            <pc:docMk/>
            <pc:sldMk cId="768750655" sldId="270"/>
            <ac:spMk id="14" creationId="{56B4C322-E145-491E-834B-25EB85DDD479}"/>
          </ac:spMkLst>
        </pc:spChg>
        <pc:spChg chg="mod">
          <ac:chgData name="Duyen Duyen" userId="4010ecee33a7b7ce" providerId="LiveId" clId="{A2708F95-59CF-4670-8C1D-3ECB0E42B227}" dt="2025-06-10T02:41:48.779" v="10083"/>
          <ac:spMkLst>
            <pc:docMk/>
            <pc:sldMk cId="768750655" sldId="270"/>
            <ac:spMk id="15" creationId="{BF21DDF7-85EE-43A7-8206-98812387DD24}"/>
          </ac:spMkLst>
        </pc:spChg>
        <pc:spChg chg="del mod">
          <ac:chgData name="Duyen Duyen" userId="4010ecee33a7b7ce" providerId="LiveId" clId="{A2708F95-59CF-4670-8C1D-3ECB0E42B227}" dt="2025-06-10T02:48:31.409" v="10159" actId="478"/>
          <ac:spMkLst>
            <pc:docMk/>
            <pc:sldMk cId="768750655" sldId="270"/>
            <ac:spMk id="16" creationId="{D810361C-B5E4-4B9E-BCF2-510BD5583C0B}"/>
          </ac:spMkLst>
        </pc:spChg>
        <pc:spChg chg="add del mod">
          <ac:chgData name="Duyen Duyen" userId="4010ecee33a7b7ce" providerId="LiveId" clId="{A2708F95-59CF-4670-8C1D-3ECB0E42B227}" dt="2025-06-10T02:50:32.750" v="10172"/>
          <ac:spMkLst>
            <pc:docMk/>
            <pc:sldMk cId="768750655" sldId="270"/>
            <ac:spMk id="22" creationId="{A0AEADE5-9481-435B-BBFC-036B4381145D}"/>
          </ac:spMkLst>
        </pc:spChg>
        <pc:spChg chg="add del mod">
          <ac:chgData name="Duyen Duyen" userId="4010ecee33a7b7ce" providerId="LiveId" clId="{A2708F95-59CF-4670-8C1D-3ECB0E42B227}" dt="2025-06-10T02:50:32.750" v="10172"/>
          <ac:spMkLst>
            <pc:docMk/>
            <pc:sldMk cId="768750655" sldId="270"/>
            <ac:spMk id="23" creationId="{DFA76505-BF13-4EF8-AEF2-E9F7C677F7EB}"/>
          </ac:spMkLst>
        </pc:spChg>
        <pc:spChg chg="del mod">
          <ac:chgData name="Duyen Duyen" userId="4010ecee33a7b7ce" providerId="LiveId" clId="{A2708F95-59CF-4670-8C1D-3ECB0E42B227}" dt="2025-06-10T02:52:36.875" v="10181" actId="478"/>
          <ac:spMkLst>
            <pc:docMk/>
            <pc:sldMk cId="768750655" sldId="270"/>
            <ac:spMk id="24" creationId="{A3B757AF-51E4-44DC-BE45-5052C5036299}"/>
          </ac:spMkLst>
        </pc:spChg>
        <pc:spChg chg="add mod ord">
          <ac:chgData name="Duyen Duyen" userId="4010ecee33a7b7ce" providerId="LiveId" clId="{A2708F95-59CF-4670-8C1D-3ECB0E42B227}" dt="2025-06-10T03:03:03.225" v="10325" actId="207"/>
          <ac:spMkLst>
            <pc:docMk/>
            <pc:sldMk cId="768750655" sldId="270"/>
            <ac:spMk id="25" creationId="{DD9FAF31-AEF3-432E-9DB0-E532FA0FA0D0}"/>
          </ac:spMkLst>
        </pc:spChg>
        <pc:cxnChg chg="add del mod">
          <ac:chgData name="Duyen Duyen" userId="4010ecee33a7b7ce" providerId="LiveId" clId="{A2708F95-59CF-4670-8C1D-3ECB0E42B227}" dt="2025-06-10T02:46:03.202" v="10135" actId="478"/>
          <ac:cxnSpMkLst>
            <pc:docMk/>
            <pc:sldMk cId="768750655" sldId="270"/>
            <ac:cxnSpMk id="12" creationId="{78E97310-7D6F-421B-9596-9799386514CF}"/>
          </ac:cxnSpMkLst>
        </pc:cxnChg>
        <pc:cxnChg chg="add del mod">
          <ac:chgData name="Duyen Duyen" userId="4010ecee33a7b7ce" providerId="LiveId" clId="{A2708F95-59CF-4670-8C1D-3ECB0E42B227}" dt="2025-06-10T03:01:22.976" v="10315" actId="478"/>
          <ac:cxnSpMkLst>
            <pc:docMk/>
            <pc:sldMk cId="768750655" sldId="270"/>
            <ac:cxnSpMk id="21" creationId="{36AC6913-55EA-4033-8276-D78F4CE9FD33}"/>
          </ac:cxnSpMkLst>
        </pc:cxnChg>
      </pc:sldChg>
      <pc:sldChg chg="addSp delSp modSp new del mod">
        <pc:chgData name="Duyen Duyen" userId="4010ecee33a7b7ce" providerId="LiveId" clId="{A2708F95-59CF-4670-8C1D-3ECB0E42B227}" dt="2025-05-19T12:34:00.997" v="8186" actId="47"/>
        <pc:sldMkLst>
          <pc:docMk/>
          <pc:sldMk cId="2157961096" sldId="270"/>
        </pc:sldMkLst>
        <pc:spChg chg="add del mod">
          <ac:chgData name="Duyen Duyen" userId="4010ecee33a7b7ce" providerId="LiveId" clId="{A2708F95-59CF-4670-8C1D-3ECB0E42B227}" dt="2025-05-19T11:12:12.801" v="7885" actId="478"/>
          <ac:spMkLst>
            <pc:docMk/>
            <pc:sldMk cId="2157961096" sldId="270"/>
            <ac:spMk id="2" creationId="{1D367441-263F-4128-89F8-1AAA220175C2}"/>
          </ac:spMkLst>
        </pc:spChg>
        <pc:spChg chg="add mod">
          <ac:chgData name="Duyen Duyen" userId="4010ecee33a7b7ce" providerId="LiveId" clId="{A2708F95-59CF-4670-8C1D-3ECB0E42B227}" dt="2025-05-19T11:12:13.842" v="7886"/>
          <ac:spMkLst>
            <pc:docMk/>
            <pc:sldMk cId="2157961096" sldId="270"/>
            <ac:spMk id="3" creationId="{1E920694-CE5D-49D4-9AA2-FB0929CA83EA}"/>
          </ac:spMkLst>
        </pc:spChg>
      </pc:sldChg>
      <pc:sldChg chg="addSp delSp modSp new del mod modAnim">
        <pc:chgData name="Duyen Duyen" userId="4010ecee33a7b7ce" providerId="LiveId" clId="{A2708F95-59CF-4670-8C1D-3ECB0E42B227}" dt="2025-05-19T12:31:35.480" v="8181" actId="47"/>
        <pc:sldMkLst>
          <pc:docMk/>
          <pc:sldMk cId="1333426582" sldId="271"/>
        </pc:sldMkLst>
        <pc:spChg chg="del">
          <ac:chgData name="Duyen Duyen" userId="4010ecee33a7b7ce" providerId="LiveId" clId="{A2708F95-59CF-4670-8C1D-3ECB0E42B227}" dt="2025-05-19T11:36:08.887" v="7956" actId="478"/>
          <ac:spMkLst>
            <pc:docMk/>
            <pc:sldMk cId="1333426582" sldId="271"/>
            <ac:spMk id="2" creationId="{1D4FD70A-21C9-4AC9-AC1C-174A301C1D71}"/>
          </ac:spMkLst>
        </pc:spChg>
        <pc:spChg chg="del">
          <ac:chgData name="Duyen Duyen" userId="4010ecee33a7b7ce" providerId="LiveId" clId="{A2708F95-59CF-4670-8C1D-3ECB0E42B227}" dt="2025-05-19T11:36:08.887" v="7956" actId="478"/>
          <ac:spMkLst>
            <pc:docMk/>
            <pc:sldMk cId="1333426582" sldId="271"/>
            <ac:spMk id="3" creationId="{625DD8E1-58D8-4818-8619-6672784AAA4A}"/>
          </ac:spMkLst>
        </pc:spChg>
        <pc:spChg chg="add del mod">
          <ac:chgData name="Duyen Duyen" userId="4010ecee33a7b7ce" providerId="LiveId" clId="{A2708F95-59CF-4670-8C1D-3ECB0E42B227}" dt="2025-05-19T11:41:21.068" v="8003" actId="478"/>
          <ac:spMkLst>
            <pc:docMk/>
            <pc:sldMk cId="1333426582" sldId="271"/>
            <ac:spMk id="4" creationId="{ECB96E64-E86F-4726-9A77-784181D79499}"/>
          </ac:spMkLst>
        </pc:spChg>
        <pc:spChg chg="add mod ord">
          <ac:chgData name="Duyen Duyen" userId="4010ecee33a7b7ce" providerId="LiveId" clId="{A2708F95-59CF-4670-8C1D-3ECB0E42B227}" dt="2025-05-19T12:30:53.988" v="8180" actId="208"/>
          <ac:spMkLst>
            <pc:docMk/>
            <pc:sldMk cId="1333426582" sldId="271"/>
            <ac:spMk id="5" creationId="{D4B59AA6-C88B-4EF8-8F24-04DD1EDC38B3}"/>
          </ac:spMkLst>
        </pc:spChg>
        <pc:spChg chg="add mod ord">
          <ac:chgData name="Duyen Duyen" userId="4010ecee33a7b7ce" providerId="LiveId" clId="{A2708F95-59CF-4670-8C1D-3ECB0E42B227}" dt="2025-05-19T12:30:53.988" v="8180" actId="208"/>
          <ac:spMkLst>
            <pc:docMk/>
            <pc:sldMk cId="1333426582" sldId="271"/>
            <ac:spMk id="6" creationId="{0DEF63EF-58CB-420B-B513-8348724087FD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7" creationId="{7D7AAA3F-6051-4083-87A3-8320FFA9CAFD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8" creationId="{C81650A4-8F37-4D66-9B99-392D59D6CCEB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9" creationId="{C9242252-ABD5-4C98-A0B0-41CE0053B680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10" creationId="{334D7F6E-261A-4DAF-86B5-C7885DA2C594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11" creationId="{21BAC480-C89D-4D47-BF71-ACA31575B042}"/>
          </ac:spMkLst>
        </pc:spChg>
        <pc:spChg chg="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13" creationId="{415561AA-7E9B-4F1A-BE3E-E26109AC49E3}"/>
          </ac:spMkLst>
        </pc:spChg>
        <pc:spChg chg="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14" creationId="{554AAD41-5B3A-44EA-9B19-32059313D6B3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15" creationId="{392C4B3D-DE18-46BA-B8C7-4680DE1CDF14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16" creationId="{2A2E51A7-715E-4D9F-A0AF-76CB6E0D1F66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17" creationId="{EA7B3FEC-8FFC-46B8-9A2C-FCDB8F03E09B}"/>
          </ac:spMkLst>
        </pc:spChg>
        <pc:spChg chg="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19" creationId="{43893136-FC38-45AB-9236-6FB920E752CB}"/>
          </ac:spMkLst>
        </pc:spChg>
        <pc:spChg chg="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20" creationId="{21F4FD89-BDC8-4EE7-BA77-5901EEF76D55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21" creationId="{CEBCD3EE-4993-47EB-86F7-4D44BEFB531D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22" creationId="{1B04267E-D5E2-4C80-AB56-C1D9AC550DE1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23" creationId="{E5B45814-38F4-4875-8C92-7839C947CBC5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24" creationId="{7E8D06F0-8D62-4A04-9787-8601333E3620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25" creationId="{7C9772C8-4301-439B-BEA6-CEE957F57ADA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26" creationId="{1BDDD543-EE20-4D15-B934-2949B03F45AE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27" creationId="{56CA2AB5-39DF-49CA-92AF-98A709E01672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28" creationId="{14715A8B-CCA0-43C2-B8F0-1608BD707E62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29" creationId="{414C6817-02AD-4953-B63B-C26D15FAC9FE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30" creationId="{E77AB616-64B4-45E2-B427-0F084B207A8B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31" creationId="{196803D9-BA44-4EFA-8296-5E6B04F5A2D4}"/>
          </ac:spMkLst>
        </pc:spChg>
        <pc:spChg chg="add mod">
          <ac:chgData name="Duyen Duyen" userId="4010ecee33a7b7ce" providerId="LiveId" clId="{A2708F95-59CF-4670-8C1D-3ECB0E42B227}" dt="2025-05-19T11:36:22.378" v="7958"/>
          <ac:spMkLst>
            <pc:docMk/>
            <pc:sldMk cId="1333426582" sldId="271"/>
            <ac:spMk id="32" creationId="{7473D8B3-553C-4533-8034-45E7DD04F160}"/>
          </ac:spMkLst>
        </pc:spChg>
        <pc:spChg chg="add mod">
          <ac:chgData name="Duyen Duyen" userId="4010ecee33a7b7ce" providerId="LiveId" clId="{A2708F95-59CF-4670-8C1D-3ECB0E42B227}" dt="2025-05-19T12:30:43.551" v="8178" actId="207"/>
          <ac:spMkLst>
            <pc:docMk/>
            <pc:sldMk cId="1333426582" sldId="271"/>
            <ac:spMk id="33" creationId="{27115ED4-6867-4F4D-ADEC-5A5D158F4229}"/>
          </ac:spMkLst>
        </pc:spChg>
        <pc:spChg chg="add del mod">
          <ac:chgData name="Duyen Duyen" userId="4010ecee33a7b7ce" providerId="LiveId" clId="{A2708F95-59CF-4670-8C1D-3ECB0E42B227}" dt="2025-05-19T12:29:09.210" v="8170" actId="478"/>
          <ac:spMkLst>
            <pc:docMk/>
            <pc:sldMk cId="1333426582" sldId="271"/>
            <ac:spMk id="34" creationId="{B7A8B9C4-FC23-46BF-91ED-D6A08C33DBEB}"/>
          </ac:spMkLst>
        </pc:spChg>
        <pc:grpChg chg="add mod">
          <ac:chgData name="Duyen Duyen" userId="4010ecee33a7b7ce" providerId="LiveId" clId="{A2708F95-59CF-4670-8C1D-3ECB0E42B227}" dt="2025-05-19T11:36:22.378" v="7958"/>
          <ac:grpSpMkLst>
            <pc:docMk/>
            <pc:sldMk cId="1333426582" sldId="271"/>
            <ac:grpSpMk id="12" creationId="{316192E8-CDF9-4179-A6ED-2315F2BD3033}"/>
          </ac:grpSpMkLst>
        </pc:grpChg>
        <pc:grpChg chg="add mod">
          <ac:chgData name="Duyen Duyen" userId="4010ecee33a7b7ce" providerId="LiveId" clId="{A2708F95-59CF-4670-8C1D-3ECB0E42B227}" dt="2025-05-19T11:36:22.378" v="7958"/>
          <ac:grpSpMkLst>
            <pc:docMk/>
            <pc:sldMk cId="1333426582" sldId="271"/>
            <ac:grpSpMk id="18" creationId="{059392BE-BCBE-4B68-838A-73345ECA25B1}"/>
          </ac:grpSpMkLst>
        </pc:grpChg>
      </pc:sldChg>
      <pc:sldChg chg="addSp delSp modSp new mod modAnim">
        <pc:chgData name="Duyen Duyen" userId="4010ecee33a7b7ce" providerId="LiveId" clId="{A2708F95-59CF-4670-8C1D-3ECB0E42B227}" dt="2025-06-10T20:06:31.633" v="10457" actId="14100"/>
        <pc:sldMkLst>
          <pc:docMk/>
          <pc:sldMk cId="2324582380" sldId="271"/>
        </pc:sldMkLst>
        <pc:spChg chg="add del mod">
          <ac:chgData name="Duyen Duyen" userId="4010ecee33a7b7ce" providerId="LiveId" clId="{A2708F95-59CF-4670-8C1D-3ECB0E42B227}" dt="2025-06-10T19:58:19.941" v="10385" actId="478"/>
          <ac:spMkLst>
            <pc:docMk/>
            <pc:sldMk cId="2324582380" sldId="271"/>
            <ac:spMk id="2" creationId="{D1BA3D38-C5EE-4498-A3E6-3D2A72F4BAAC}"/>
          </ac:spMkLst>
        </pc:spChg>
        <pc:spChg chg="add del mod">
          <ac:chgData name="Duyen Duyen" userId="4010ecee33a7b7ce" providerId="LiveId" clId="{A2708F95-59CF-4670-8C1D-3ECB0E42B227}" dt="2025-06-10T19:58:16.500" v="10384" actId="478"/>
          <ac:spMkLst>
            <pc:docMk/>
            <pc:sldMk cId="2324582380" sldId="271"/>
            <ac:spMk id="3" creationId="{764A118E-B342-4638-A9D9-E5B93416C369}"/>
          </ac:spMkLst>
        </pc:spChg>
        <pc:spChg chg="add del mod">
          <ac:chgData name="Duyen Duyen" userId="4010ecee33a7b7ce" providerId="LiveId" clId="{A2708F95-59CF-4670-8C1D-3ECB0E42B227}" dt="2025-06-10T03:10:03.429" v="10364" actId="478"/>
          <ac:spMkLst>
            <pc:docMk/>
            <pc:sldMk cId="2324582380" sldId="271"/>
            <ac:spMk id="4" creationId="{D0305C57-1F18-4A4B-BDC6-48E571494EB0}"/>
          </ac:spMkLst>
        </pc:spChg>
        <pc:spChg chg="add del mod">
          <ac:chgData name="Duyen Duyen" userId="4010ecee33a7b7ce" providerId="LiveId" clId="{A2708F95-59CF-4670-8C1D-3ECB0E42B227}" dt="2025-06-10T03:11:08.875" v="10381" actId="478"/>
          <ac:spMkLst>
            <pc:docMk/>
            <pc:sldMk cId="2324582380" sldId="271"/>
            <ac:spMk id="5" creationId="{8BABB0D7-8745-4E0E-B391-29A85484BD7A}"/>
          </ac:spMkLst>
        </pc:spChg>
        <pc:spChg chg="add mod">
          <ac:chgData name="Duyen Duyen" userId="4010ecee33a7b7ce" providerId="LiveId" clId="{A2708F95-59CF-4670-8C1D-3ECB0E42B227}" dt="2025-06-10T20:06:31.633" v="10457" actId="14100"/>
          <ac:spMkLst>
            <pc:docMk/>
            <pc:sldMk cId="2324582380" sldId="271"/>
            <ac:spMk id="6" creationId="{0D145418-1B12-4A5A-83BD-5BE4064832B2}"/>
          </ac:spMkLst>
        </pc:spChg>
        <pc:spChg chg="add mod">
          <ac:chgData name="Duyen Duyen" userId="4010ecee33a7b7ce" providerId="LiveId" clId="{A2708F95-59CF-4670-8C1D-3ECB0E42B227}" dt="2025-06-10T20:06:05.666" v="10454"/>
          <ac:spMkLst>
            <pc:docMk/>
            <pc:sldMk cId="2324582380" sldId="271"/>
            <ac:spMk id="7" creationId="{1D4257AC-C8FF-4F37-A60D-8C1FF11D0788}"/>
          </ac:spMkLst>
        </pc:spChg>
        <pc:spChg chg="add mod">
          <ac:chgData name="Duyen Duyen" userId="4010ecee33a7b7ce" providerId="LiveId" clId="{A2708F95-59CF-4670-8C1D-3ECB0E42B227}" dt="2025-06-10T20:06:05.666" v="10454"/>
          <ac:spMkLst>
            <pc:docMk/>
            <pc:sldMk cId="2324582380" sldId="271"/>
            <ac:spMk id="8" creationId="{F7D630D7-E6DC-4597-B26E-00A4E4C54D2A}"/>
          </ac:spMkLst>
        </pc:spChg>
        <pc:spChg chg="add mod">
          <ac:chgData name="Duyen Duyen" userId="4010ecee33a7b7ce" providerId="LiveId" clId="{A2708F95-59CF-4670-8C1D-3ECB0E42B227}" dt="2025-06-10T20:06:05.666" v="10454"/>
          <ac:spMkLst>
            <pc:docMk/>
            <pc:sldMk cId="2324582380" sldId="271"/>
            <ac:spMk id="9" creationId="{F7584809-E38D-4774-899F-EFB1F890217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4010ecee33a7b7ce/Documents/An%20Alushta/Data%20Alusht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010ecee33a7b7ce/Documents/An%20Alushta/Data%20Alushtap-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4010ecee33a7b7ce/Documents/An%20Alushta/Data%20Alush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4010ecee33a7b7ce/Documents/An%20Alushta/Data%20Alush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010ecee33a7b7ce/Documents/An%20Alushta/Data%20Alushtap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010ecee33a7b7ce/Documents/An%20Alushta/Data%20Alushtap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010ecee33a7b7ce/Documents/An%20Alushta/Data%20Alushtap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010ecee33a7b7ce/Documents/An%20Alushta/Data%20Alushtap-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010ecee33a7b7ce/Documents/An%20Alushta/Data%20Alushtap-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010ecee33a7b7ce/Documents/An%20Alushta/Data%20Alushtap-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43983138471325"/>
          <c:y val="4.3650793650793662E-2"/>
          <c:w val="0.79328064105623164"/>
          <c:h val="0.81951881272730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TF!$B$28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151515151515174E-2"/>
                  <c:y val="7.93650793650793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1D-40C1-8A4F-0F160CDDF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TF!$A$29:$A$32</c:f>
              <c:strCache>
                <c:ptCount val="4"/>
                <c:pt idx="0">
                  <c:v>K-40</c:v>
                </c:pt>
                <c:pt idx="1">
                  <c:v>Ra-226</c:v>
                </c:pt>
                <c:pt idx="2">
                  <c:v>U-238</c:v>
                </c:pt>
                <c:pt idx="3">
                  <c:v>Th-232</c:v>
                </c:pt>
              </c:strCache>
            </c:strRef>
          </c:cat>
          <c:val>
            <c:numRef>
              <c:f>TF!$B$29:$B$32</c:f>
              <c:numCache>
                <c:formatCode>General</c:formatCode>
                <c:ptCount val="4"/>
                <c:pt idx="0">
                  <c:v>6.0319999999999999E-2</c:v>
                </c:pt>
                <c:pt idx="1">
                  <c:v>5.1360000000000003E-2</c:v>
                </c:pt>
                <c:pt idx="2">
                  <c:v>3.4389999999999997E-2</c:v>
                </c:pt>
                <c:pt idx="3">
                  <c:v>1.1480000000000001E-2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F-49E4-B766-E4E87F287B13}"/>
            </c:ext>
          </c:extLst>
        </c:ser>
        <c:ser>
          <c:idx val="1"/>
          <c:order val="1"/>
          <c:tx>
            <c:strRef>
              <c:f>TF!$C$28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3030303030302983E-2"/>
                  <c:y val="3.96825396825393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1D-40C1-8A4F-0F160CDDF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TF!$A$29:$A$32</c:f>
              <c:strCache>
                <c:ptCount val="4"/>
                <c:pt idx="0">
                  <c:v>K-40</c:v>
                </c:pt>
                <c:pt idx="1">
                  <c:v>Ra-226</c:v>
                </c:pt>
                <c:pt idx="2">
                  <c:v>U-238</c:v>
                </c:pt>
                <c:pt idx="3">
                  <c:v>Th-232</c:v>
                </c:pt>
              </c:strCache>
            </c:strRef>
          </c:cat>
          <c:val>
            <c:numRef>
              <c:f>TF!$C$29:$C$32</c:f>
              <c:numCache>
                <c:formatCode>General</c:formatCode>
                <c:ptCount val="4"/>
                <c:pt idx="0">
                  <c:v>3.93405E-2</c:v>
                </c:pt>
                <c:pt idx="1">
                  <c:v>3.231125E-2</c:v>
                </c:pt>
                <c:pt idx="2">
                  <c:v>1.9979749999999998E-2</c:v>
                </c:pt>
                <c:pt idx="3">
                  <c:v>5.2274285714285712E-3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1F-49E4-B766-E4E87F287B13}"/>
            </c:ext>
          </c:extLst>
        </c:ser>
        <c:ser>
          <c:idx val="2"/>
          <c:order val="2"/>
          <c:tx>
            <c:strRef>
              <c:f>TF!$D$28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rgbClr val="AC7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676767676767676E-2"/>
                  <c:y val="3.9682539682539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AC7F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1D-40C1-8A4F-0F160CDDF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AC7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TF!$A$29:$A$32</c:f>
              <c:strCache>
                <c:ptCount val="4"/>
                <c:pt idx="0">
                  <c:v>K-40</c:v>
                </c:pt>
                <c:pt idx="1">
                  <c:v>Ra-226</c:v>
                </c:pt>
                <c:pt idx="2">
                  <c:v>U-238</c:v>
                </c:pt>
                <c:pt idx="3">
                  <c:v>Th-232</c:v>
                </c:pt>
              </c:strCache>
            </c:strRef>
          </c:cat>
          <c:val>
            <c:numRef>
              <c:f>TF!$D$29:$D$32</c:f>
              <c:numCache>
                <c:formatCode>General</c:formatCode>
                <c:ptCount val="4"/>
                <c:pt idx="0">
                  <c:v>4.0480000000000004E-3</c:v>
                </c:pt>
                <c:pt idx="1">
                  <c:v>1.8149999999999999E-2</c:v>
                </c:pt>
                <c:pt idx="2">
                  <c:v>9.8259999999999997E-3</c:v>
                </c:pt>
                <c:pt idx="3">
                  <c:v>2.3500000000000001E-3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1F-49E4-B766-E4E87F287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67680"/>
        <c:axId val="138569216"/>
      </c:barChart>
      <c:catAx>
        <c:axId val="1385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569216"/>
        <c:crosses val="autoZero"/>
        <c:auto val="1"/>
        <c:lblAlgn val="ctr"/>
        <c:lblOffset val="100"/>
        <c:noMultiLvlLbl val="0"/>
      </c:catAx>
      <c:valAx>
        <c:axId val="138569216"/>
        <c:scaling>
          <c:orientation val="minMax"/>
          <c:max val="6.500000000000003E-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TF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567680"/>
        <c:crosses val="autoZero"/>
        <c:crossBetween val="between"/>
        <c:majorUnit val="2.0000000000000007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chemeClr val="accent1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0B8-4719-ACAA-9C64622C30AA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chemeClr val="accent1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0B8-4719-ACAA-9C64622C30AA}"/>
              </c:ext>
            </c:extLst>
          </c:dPt>
          <c:cat>
            <c:numRef>
              <c:f>'[Data Alushtap-1.xlsx]acc'!$A$2:$A$7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'[Data Alushtap-1.xlsx]acc'!$B$2:$B$7</c:f>
              <c:numCache>
                <c:formatCode>General</c:formatCode>
                <c:ptCount val="6"/>
                <c:pt idx="0">
                  <c:v>590.1</c:v>
                </c:pt>
                <c:pt idx="1">
                  <c:v>734.37159999999994</c:v>
                </c:pt>
                <c:pt idx="2">
                  <c:v>799.40800000000002</c:v>
                </c:pt>
                <c:pt idx="3">
                  <c:v>828.72580000000005</c:v>
                </c:pt>
                <c:pt idx="4">
                  <c:v>841.94200000000001</c:v>
                </c:pt>
                <c:pt idx="5">
                  <c:v>847.89980000000003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B8-4719-ACAA-9C64622C3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4330272"/>
        <c:axId val="1424322784"/>
      </c:lineChart>
      <c:catAx>
        <c:axId val="1424330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4322784"/>
        <c:crosses val="autoZero"/>
        <c:auto val="1"/>
        <c:lblAlgn val="ctr"/>
        <c:lblOffset val="100"/>
        <c:noMultiLvlLbl val="0"/>
      </c:catAx>
      <c:valAx>
        <c:axId val="1424322784"/>
        <c:scaling>
          <c:orientation val="minMax"/>
          <c:max val="900"/>
          <c:min val="500"/>
        </c:scaling>
        <c:delete val="1"/>
        <c:axPos val="l"/>
        <c:numFmt formatCode="General" sourceLinked="1"/>
        <c:majorTickMark val="out"/>
        <c:minorTickMark val="none"/>
        <c:tickLblPos val="nextTo"/>
        <c:crossAx val="1424330272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0935051560607"/>
          <c:y val="0.14453557620809493"/>
          <c:w val="0.75959800512485731"/>
          <c:h val="0.72975425874381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'[Data Alushta.xlsx]A soil Bq kg-1'!$L$29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873700291443245E-2"/>
                  <c:y val="4.75502628743272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3-4296-973F-9E363BE5C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 Alushta.xlsx]A soil Bq kg-1'!$K$30:$K$33</c:f>
              <c:strCache>
                <c:ptCount val="4"/>
                <c:pt idx="0">
                  <c:v>K-40</c:v>
                </c:pt>
                <c:pt idx="1">
                  <c:v>Th-232</c:v>
                </c:pt>
                <c:pt idx="2">
                  <c:v>U-238</c:v>
                </c:pt>
                <c:pt idx="3">
                  <c:v>Ra-226</c:v>
                </c:pt>
              </c:strCache>
            </c:strRef>
          </c:cat>
          <c:val>
            <c:numRef>
              <c:f>'[Data Alushta.xlsx]A soil Bq kg-1'!$L$30:$L$33</c:f>
              <c:numCache>
                <c:formatCode>General</c:formatCode>
                <c:ptCount val="4"/>
                <c:pt idx="0">
                  <c:v>590.1</c:v>
                </c:pt>
                <c:pt idx="1">
                  <c:v>70.8</c:v>
                </c:pt>
                <c:pt idx="2">
                  <c:v>53.7</c:v>
                </c:pt>
                <c:pt idx="3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3-4446-A692-C041DA5EDF5E}"/>
            </c:ext>
          </c:extLst>
        </c:ser>
        <c:ser>
          <c:idx val="1"/>
          <c:order val="1"/>
          <c:tx>
            <c:strRef>
              <c:f>'[Data Alushta.xlsx]A soil Bq kg-1'!$M$29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530535160293785E-2"/>
                  <c:y val="-4.75502628743272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3-4296-973F-9E363BE5C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 Alushta.xlsx]A soil Bq kg-1'!$K$30:$K$33</c:f>
              <c:strCache>
                <c:ptCount val="4"/>
                <c:pt idx="0">
                  <c:v>K-40</c:v>
                </c:pt>
                <c:pt idx="1">
                  <c:v>Th-232</c:v>
                </c:pt>
                <c:pt idx="2">
                  <c:v>U-238</c:v>
                </c:pt>
                <c:pt idx="3">
                  <c:v>Ra-226</c:v>
                </c:pt>
              </c:strCache>
            </c:strRef>
          </c:cat>
          <c:val>
            <c:numRef>
              <c:f>'[Data Alushta.xlsx]A soil Bq kg-1'!$M$30:$M$33</c:f>
              <c:numCache>
                <c:formatCode>General</c:formatCode>
                <c:ptCount val="4"/>
                <c:pt idx="0">
                  <c:v>453.66874999999999</c:v>
                </c:pt>
                <c:pt idx="1">
                  <c:v>50.675000000000011</c:v>
                </c:pt>
                <c:pt idx="2">
                  <c:v>41.993749999999999</c:v>
                </c:pt>
                <c:pt idx="3">
                  <c:v>40.762500000000017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D3-4446-A692-C041DA5EDF5E}"/>
            </c:ext>
          </c:extLst>
        </c:ser>
        <c:ser>
          <c:idx val="2"/>
          <c:order val="2"/>
          <c:tx>
            <c:strRef>
              <c:f>'[Data Alushta.xlsx]A soil Bq kg-1'!$N$29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rgbClr val="AC7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81055043716486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AC7F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3-4296-973F-9E363BE5C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AC7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 Alushta.xlsx]A soil Bq kg-1'!$K$30:$K$33</c:f>
              <c:strCache>
                <c:ptCount val="4"/>
                <c:pt idx="0">
                  <c:v>K-40</c:v>
                </c:pt>
                <c:pt idx="1">
                  <c:v>Th-232</c:v>
                </c:pt>
                <c:pt idx="2">
                  <c:v>U-238</c:v>
                </c:pt>
                <c:pt idx="3">
                  <c:v>Ra-226</c:v>
                </c:pt>
              </c:strCache>
            </c:strRef>
          </c:cat>
          <c:val>
            <c:numRef>
              <c:f>'[Data Alushta.xlsx]A soil Bq kg-1'!$N$30:$N$33</c:f>
              <c:numCache>
                <c:formatCode>General</c:formatCode>
                <c:ptCount val="4"/>
                <c:pt idx="0">
                  <c:v>272</c:v>
                </c:pt>
                <c:pt idx="1">
                  <c:v>32.200000000000003</c:v>
                </c:pt>
                <c:pt idx="2">
                  <c:v>28.9</c:v>
                </c:pt>
                <c:pt idx="3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D3-4446-A692-C041DA5E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75936"/>
        <c:axId val="138377472"/>
      </c:barChart>
      <c:catAx>
        <c:axId val="1383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377472"/>
        <c:crosses val="autoZero"/>
        <c:auto val="1"/>
        <c:lblAlgn val="ctr"/>
        <c:lblOffset val="100"/>
        <c:noMultiLvlLbl val="0"/>
      </c:catAx>
      <c:valAx>
        <c:axId val="138377472"/>
        <c:scaling>
          <c:orientation val="minMax"/>
          <c:max val="62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 err="1">
                    <a:solidFill>
                      <a:schemeClr val="tx1"/>
                    </a:solidFill>
                  </a:rPr>
                  <a:t>Bq</a:t>
                </a:r>
                <a:r>
                  <a:rPr lang="en-US" sz="1600" dirty="0">
                    <a:solidFill>
                      <a:schemeClr val="tx1"/>
                    </a:solidFill>
                  </a:rPr>
                  <a:t> kg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-1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9538985440928306E-2"/>
              <c:y val="0.384313205718911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37593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12906240301223"/>
          <c:y val="0.14018622663418651"/>
          <c:w val="0.7644017935258095"/>
          <c:h val="0.72993601046348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'[Data Alushta.xlsx]A rice'!$I$34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E8B-422A-92B0-F3113F6D1F25}"/>
              </c:ext>
            </c:extLst>
          </c:dPt>
          <c:dLbls>
            <c:dLbl>
              <c:idx val="0"/>
              <c:layout>
                <c:manualLayout>
                  <c:x val="1.4438036381577975E-2"/>
                  <c:y val="1.4336124550443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8B-422A-92B0-F3113F6D1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 Alushta.xlsx]A rice'!$H$35:$H$38</c:f>
              <c:strCache>
                <c:ptCount val="4"/>
                <c:pt idx="0">
                  <c:v>K-40</c:v>
                </c:pt>
                <c:pt idx="1">
                  <c:v>Ra-226</c:v>
                </c:pt>
                <c:pt idx="2">
                  <c:v>U-238</c:v>
                </c:pt>
                <c:pt idx="3">
                  <c:v>Th-232</c:v>
                </c:pt>
              </c:strCache>
            </c:strRef>
          </c:cat>
          <c:val>
            <c:numRef>
              <c:f>'[Data Alushta.xlsx]A rice'!$I$35:$I$38</c:f>
              <c:numCache>
                <c:formatCode>General</c:formatCode>
                <c:ptCount val="4"/>
                <c:pt idx="0">
                  <c:v>23.89</c:v>
                </c:pt>
                <c:pt idx="1">
                  <c:v>2.34</c:v>
                </c:pt>
                <c:pt idx="2">
                  <c:v>1.6900000000000002</c:v>
                </c:pt>
                <c:pt idx="3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4-4280-8ED6-623F68714E0E}"/>
            </c:ext>
          </c:extLst>
        </c:ser>
        <c:ser>
          <c:idx val="1"/>
          <c:order val="1"/>
          <c:tx>
            <c:strRef>
              <c:f>'[Data Alushta.xlsx]A rice'!$J$34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6414967355258689E-2"/>
                  <c:y val="-4.77870818348132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8B-422A-92B0-F3113F6D1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 Alushta.xlsx]A rice'!$H$35:$H$38</c:f>
              <c:strCache>
                <c:ptCount val="4"/>
                <c:pt idx="0">
                  <c:v>K-40</c:v>
                </c:pt>
                <c:pt idx="1">
                  <c:v>Ra-226</c:v>
                </c:pt>
                <c:pt idx="2">
                  <c:v>U-238</c:v>
                </c:pt>
                <c:pt idx="3">
                  <c:v>Th-232</c:v>
                </c:pt>
              </c:strCache>
            </c:strRef>
          </c:cat>
          <c:val>
            <c:numRef>
              <c:f>'[Data Alushta.xlsx]A rice'!$J$35:$J$38</c:f>
              <c:numCache>
                <c:formatCode>General</c:formatCode>
                <c:ptCount val="4"/>
                <c:pt idx="0">
                  <c:v>18.360625000000002</c:v>
                </c:pt>
                <c:pt idx="1">
                  <c:v>1.3343749999999999</c:v>
                </c:pt>
                <c:pt idx="2">
                  <c:v>0.81999999999999984</c:v>
                </c:pt>
                <c:pt idx="3">
                  <c:v>0.24375000000000008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64-4280-8ED6-623F68714E0E}"/>
            </c:ext>
          </c:extLst>
        </c:ser>
        <c:ser>
          <c:idx val="2"/>
          <c:order val="2"/>
          <c:tx>
            <c:strRef>
              <c:f>'[Data Alushta.xlsx]A rice'!$K$34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rgbClr val="AC7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876072763155951E-2"/>
                  <c:y val="-4.380431898401458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AC7F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8B-422A-92B0-F3113F6D1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AC7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 Alushta.xlsx]A rice'!$H$35:$H$38</c:f>
              <c:strCache>
                <c:ptCount val="4"/>
                <c:pt idx="0">
                  <c:v>K-40</c:v>
                </c:pt>
                <c:pt idx="1">
                  <c:v>Ra-226</c:v>
                </c:pt>
                <c:pt idx="2">
                  <c:v>U-238</c:v>
                </c:pt>
                <c:pt idx="3">
                  <c:v>Th-232</c:v>
                </c:pt>
              </c:strCache>
            </c:strRef>
          </c:cat>
          <c:val>
            <c:numRef>
              <c:f>'[Data Alushta.xlsx]A rice'!$K$35:$K$38</c:f>
              <c:numCache>
                <c:formatCode>General</c:formatCode>
                <c:ptCount val="4"/>
                <c:pt idx="0">
                  <c:v>12.96</c:v>
                </c:pt>
                <c:pt idx="1">
                  <c:v>0.56999999999999995</c:v>
                </c:pt>
                <c:pt idx="2">
                  <c:v>0.33000000000000007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64-4280-8ED6-623F68714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299648"/>
        <c:axId val="138313728"/>
      </c:barChart>
      <c:catAx>
        <c:axId val="1382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313728"/>
        <c:crosses val="autoZero"/>
        <c:auto val="1"/>
        <c:lblAlgn val="ctr"/>
        <c:lblOffset val="100"/>
        <c:noMultiLvlLbl val="0"/>
      </c:catAx>
      <c:valAx>
        <c:axId val="138313728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 err="1">
                    <a:solidFill>
                      <a:schemeClr val="tx1"/>
                    </a:solidFill>
                  </a:rPr>
                  <a:t>Bq</a:t>
                </a:r>
                <a:r>
                  <a:rPr lang="en-US" sz="1600" dirty="0">
                    <a:solidFill>
                      <a:schemeClr val="tx1"/>
                    </a:solidFill>
                  </a:rPr>
                  <a:t> kg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-1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4690395067875822E-2"/>
              <c:y val="0.382741036911946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299648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1749205691393"/>
          <c:y val="2.874212557519009E-2"/>
          <c:w val="0.86058243541925683"/>
          <c:h val="0.816844720782438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Dose!$V$1</c:f>
              <c:strCache>
                <c:ptCount val="1"/>
                <c:pt idx="0">
                  <c:v>Ra-226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EDF-41E5-AE58-054E1B91A52E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EDF-41E5-AE58-054E1B91A52E}"/>
              </c:ext>
            </c:extLst>
          </c:dPt>
          <c:cat>
            <c:numRef>
              <c:f>Dose!$U$2:$U$18</c:f>
              <c:numCache>
                <c:formatCode>General</c:formatCode>
                <c:ptCount val="17"/>
                <c:pt idx="0">
                  <c:v>12</c:v>
                </c:pt>
                <c:pt idx="1">
                  <c:v>0</c:v>
                </c:pt>
                <c:pt idx="2">
                  <c:v>15</c:v>
                </c:pt>
                <c:pt idx="3">
                  <c:v>14</c:v>
                </c:pt>
                <c:pt idx="4">
                  <c:v>9</c:v>
                </c:pt>
                <c:pt idx="5">
                  <c:v>4</c:v>
                </c:pt>
                <c:pt idx="6">
                  <c:v>13</c:v>
                </c:pt>
                <c:pt idx="7">
                  <c:v>2</c:v>
                </c:pt>
                <c:pt idx="8">
                  <c:v>8</c:v>
                </c:pt>
                <c:pt idx="9">
                  <c:v>7</c:v>
                </c:pt>
                <c:pt idx="10">
                  <c:v>3</c:v>
                </c:pt>
                <c:pt idx="11">
                  <c:v>10</c:v>
                </c:pt>
                <c:pt idx="12">
                  <c:v>5</c:v>
                </c:pt>
                <c:pt idx="13">
                  <c:v>11</c:v>
                </c:pt>
                <c:pt idx="14">
                  <c:v>6</c:v>
                </c:pt>
                <c:pt idx="15">
                  <c:v>1</c:v>
                </c:pt>
              </c:numCache>
            </c:numRef>
          </c:cat>
          <c:val>
            <c:numRef>
              <c:f>Dose!$V$2:$V$17</c:f>
              <c:numCache>
                <c:formatCode>General</c:formatCode>
                <c:ptCount val="16"/>
                <c:pt idx="0">
                  <c:v>65.52</c:v>
                </c:pt>
                <c:pt idx="1">
                  <c:v>56.56</c:v>
                </c:pt>
                <c:pt idx="2">
                  <c:v>60.2</c:v>
                </c:pt>
                <c:pt idx="3">
                  <c:v>51.8</c:v>
                </c:pt>
                <c:pt idx="4">
                  <c:v>56.28</c:v>
                </c:pt>
                <c:pt idx="5">
                  <c:v>43.12</c:v>
                </c:pt>
                <c:pt idx="6">
                  <c:v>43.68</c:v>
                </c:pt>
                <c:pt idx="7">
                  <c:v>35.840000000000003</c:v>
                </c:pt>
                <c:pt idx="8">
                  <c:v>26.6</c:v>
                </c:pt>
                <c:pt idx="9">
                  <c:v>21</c:v>
                </c:pt>
                <c:pt idx="10">
                  <c:v>18.940000000000001</c:v>
                </c:pt>
                <c:pt idx="11">
                  <c:v>27.72</c:v>
                </c:pt>
                <c:pt idx="12">
                  <c:v>26.54</c:v>
                </c:pt>
                <c:pt idx="13">
                  <c:v>23.8</c:v>
                </c:pt>
                <c:pt idx="14">
                  <c:v>24.08</c:v>
                </c:pt>
                <c:pt idx="15">
                  <c:v>15.96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F-41E5-AE58-054E1B91A52E}"/>
            </c:ext>
          </c:extLst>
        </c:ser>
        <c:ser>
          <c:idx val="2"/>
          <c:order val="1"/>
          <c:tx>
            <c:strRef>
              <c:f>Dose!$W$1</c:f>
              <c:strCache>
                <c:ptCount val="1"/>
                <c:pt idx="0">
                  <c:v>K-40</c:v>
                </c:pt>
              </c:strCache>
            </c:strRef>
          </c:tx>
          <c:spPr>
            <a:solidFill>
              <a:srgbClr val="AC7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7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EDF-41E5-AE58-054E1B91A52E}"/>
              </c:ext>
            </c:extLst>
          </c:dPt>
          <c:dPt>
            <c:idx val="15"/>
            <c:invertIfNegative val="0"/>
            <c:bubble3D val="0"/>
            <c:spPr>
              <a:solidFill>
                <a:srgbClr val="AC7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DF-41E5-AE58-054E1B91A52E}"/>
              </c:ext>
            </c:extLst>
          </c:dPt>
          <c:cat>
            <c:numRef>
              <c:f>Dose!$U$2:$U$18</c:f>
              <c:numCache>
                <c:formatCode>General</c:formatCode>
                <c:ptCount val="17"/>
                <c:pt idx="0">
                  <c:v>12</c:v>
                </c:pt>
                <c:pt idx="1">
                  <c:v>0</c:v>
                </c:pt>
                <c:pt idx="2">
                  <c:v>15</c:v>
                </c:pt>
                <c:pt idx="3">
                  <c:v>14</c:v>
                </c:pt>
                <c:pt idx="4">
                  <c:v>9</c:v>
                </c:pt>
                <c:pt idx="5">
                  <c:v>4</c:v>
                </c:pt>
                <c:pt idx="6">
                  <c:v>13</c:v>
                </c:pt>
                <c:pt idx="7">
                  <c:v>2</c:v>
                </c:pt>
                <c:pt idx="8">
                  <c:v>8</c:v>
                </c:pt>
                <c:pt idx="9">
                  <c:v>7</c:v>
                </c:pt>
                <c:pt idx="10">
                  <c:v>3</c:v>
                </c:pt>
                <c:pt idx="11">
                  <c:v>10</c:v>
                </c:pt>
                <c:pt idx="12">
                  <c:v>5</c:v>
                </c:pt>
                <c:pt idx="13">
                  <c:v>11</c:v>
                </c:pt>
                <c:pt idx="14">
                  <c:v>6</c:v>
                </c:pt>
                <c:pt idx="15">
                  <c:v>1</c:v>
                </c:pt>
              </c:numCache>
            </c:numRef>
          </c:cat>
          <c:val>
            <c:numRef>
              <c:f>Dose!$W$2:$W$17</c:f>
              <c:numCache>
                <c:formatCode>General</c:formatCode>
                <c:ptCount val="16"/>
                <c:pt idx="0">
                  <c:v>12.46</c:v>
                </c:pt>
                <c:pt idx="1">
                  <c:v>14.81</c:v>
                </c:pt>
                <c:pt idx="2">
                  <c:v>9.41</c:v>
                </c:pt>
                <c:pt idx="3">
                  <c:v>13.48</c:v>
                </c:pt>
                <c:pt idx="4">
                  <c:v>10.08</c:v>
                </c:pt>
                <c:pt idx="5">
                  <c:v>13.09</c:v>
                </c:pt>
                <c:pt idx="6">
                  <c:v>9.84</c:v>
                </c:pt>
                <c:pt idx="7">
                  <c:v>9.1300000000000008</c:v>
                </c:pt>
                <c:pt idx="8">
                  <c:v>9.17</c:v>
                </c:pt>
                <c:pt idx="9">
                  <c:v>9.98</c:v>
                </c:pt>
                <c:pt idx="10">
                  <c:v>13.37</c:v>
                </c:pt>
                <c:pt idx="11">
                  <c:v>10.050000000000001</c:v>
                </c:pt>
                <c:pt idx="12">
                  <c:v>12.84</c:v>
                </c:pt>
                <c:pt idx="13">
                  <c:v>13.37</c:v>
                </c:pt>
                <c:pt idx="14">
                  <c:v>8.0399999999999991</c:v>
                </c:pt>
                <c:pt idx="15">
                  <c:v>13.04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F-41E5-AE58-054E1B91A52E}"/>
            </c:ext>
          </c:extLst>
        </c:ser>
        <c:ser>
          <c:idx val="3"/>
          <c:order val="2"/>
          <c:tx>
            <c:strRef>
              <c:f>Dose!$X$1</c:f>
              <c:strCache>
                <c:ptCount val="1"/>
                <c:pt idx="0">
                  <c:v>Th-232</c:v>
                </c:pt>
              </c:strCache>
            </c:strRef>
          </c:tx>
          <c:spPr>
            <a:solidFill>
              <a:srgbClr val="297D7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9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EDF-41E5-AE58-054E1B91A52E}"/>
              </c:ext>
            </c:extLst>
          </c:dPt>
          <c:dPt>
            <c:idx val="15"/>
            <c:invertIfNegative val="0"/>
            <c:bubble3D val="0"/>
            <c:spPr>
              <a:solidFill>
                <a:srgbClr val="29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EDF-41E5-AE58-054E1B91A52E}"/>
              </c:ext>
            </c:extLst>
          </c:dPt>
          <c:cat>
            <c:numRef>
              <c:f>Dose!$U$2:$U$18</c:f>
              <c:numCache>
                <c:formatCode>General</c:formatCode>
                <c:ptCount val="17"/>
                <c:pt idx="0">
                  <c:v>12</c:v>
                </c:pt>
                <c:pt idx="1">
                  <c:v>0</c:v>
                </c:pt>
                <c:pt idx="2">
                  <c:v>15</c:v>
                </c:pt>
                <c:pt idx="3">
                  <c:v>14</c:v>
                </c:pt>
                <c:pt idx="4">
                  <c:v>9</c:v>
                </c:pt>
                <c:pt idx="5">
                  <c:v>4</c:v>
                </c:pt>
                <c:pt idx="6">
                  <c:v>13</c:v>
                </c:pt>
                <c:pt idx="7">
                  <c:v>2</c:v>
                </c:pt>
                <c:pt idx="8">
                  <c:v>8</c:v>
                </c:pt>
                <c:pt idx="9">
                  <c:v>7</c:v>
                </c:pt>
                <c:pt idx="10">
                  <c:v>3</c:v>
                </c:pt>
                <c:pt idx="11">
                  <c:v>10</c:v>
                </c:pt>
                <c:pt idx="12">
                  <c:v>5</c:v>
                </c:pt>
                <c:pt idx="13">
                  <c:v>11</c:v>
                </c:pt>
                <c:pt idx="14">
                  <c:v>6</c:v>
                </c:pt>
                <c:pt idx="15">
                  <c:v>1</c:v>
                </c:pt>
              </c:numCache>
            </c:numRef>
          </c:cat>
          <c:val>
            <c:numRef>
              <c:f>Dose!$X$2:$X$17</c:f>
              <c:numCache>
                <c:formatCode>General</c:formatCode>
                <c:ptCount val="16"/>
                <c:pt idx="0">
                  <c:v>9.94</c:v>
                </c:pt>
                <c:pt idx="1">
                  <c:v>12.13</c:v>
                </c:pt>
                <c:pt idx="2">
                  <c:v>4.1399999999999997</c:v>
                </c:pt>
                <c:pt idx="3">
                  <c:v>6.48</c:v>
                </c:pt>
                <c:pt idx="4">
                  <c:v>0</c:v>
                </c:pt>
                <c:pt idx="5">
                  <c:v>3.1</c:v>
                </c:pt>
                <c:pt idx="6">
                  <c:v>3.86</c:v>
                </c:pt>
                <c:pt idx="7">
                  <c:v>2.81</c:v>
                </c:pt>
                <c:pt idx="8">
                  <c:v>10.46</c:v>
                </c:pt>
                <c:pt idx="9">
                  <c:v>12.85</c:v>
                </c:pt>
                <c:pt idx="10">
                  <c:v>9.1999999999999993</c:v>
                </c:pt>
                <c:pt idx="11">
                  <c:v>2.83</c:v>
                </c:pt>
                <c:pt idx="12">
                  <c:v>0</c:v>
                </c:pt>
                <c:pt idx="13">
                  <c:v>2.4500000000000002</c:v>
                </c:pt>
                <c:pt idx="14">
                  <c:v>4.5999999999999996</c:v>
                </c:pt>
                <c:pt idx="15">
                  <c:v>5.0599999999999996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F-41E5-AE58-054E1B91A52E}"/>
            </c:ext>
          </c:extLst>
        </c:ser>
        <c:ser>
          <c:idx val="4"/>
          <c:order val="3"/>
          <c:tx>
            <c:strRef>
              <c:f>Dose!$Y$1</c:f>
              <c:strCache>
                <c:ptCount val="1"/>
                <c:pt idx="0">
                  <c:v>U-238</c:v>
                </c:pt>
              </c:strCache>
            </c:strRef>
          </c:tx>
          <c:spPr>
            <a:solidFill>
              <a:srgbClr val="93C36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3C3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DF-41E5-AE58-054E1B91A52E}"/>
              </c:ext>
            </c:extLst>
          </c:dPt>
          <c:dPt>
            <c:idx val="15"/>
            <c:invertIfNegative val="0"/>
            <c:bubble3D val="0"/>
            <c:spPr>
              <a:solidFill>
                <a:srgbClr val="93C3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DF-41E5-AE58-054E1B91A52E}"/>
              </c:ext>
            </c:extLst>
          </c:dPt>
          <c:cat>
            <c:numRef>
              <c:f>Dose!$U$2:$U$18</c:f>
              <c:numCache>
                <c:formatCode>General</c:formatCode>
                <c:ptCount val="17"/>
                <c:pt idx="0">
                  <c:v>12</c:v>
                </c:pt>
                <c:pt idx="1">
                  <c:v>0</c:v>
                </c:pt>
                <c:pt idx="2">
                  <c:v>15</c:v>
                </c:pt>
                <c:pt idx="3">
                  <c:v>14</c:v>
                </c:pt>
                <c:pt idx="4">
                  <c:v>9</c:v>
                </c:pt>
                <c:pt idx="5">
                  <c:v>4</c:v>
                </c:pt>
                <c:pt idx="6">
                  <c:v>13</c:v>
                </c:pt>
                <c:pt idx="7">
                  <c:v>2</c:v>
                </c:pt>
                <c:pt idx="8">
                  <c:v>8</c:v>
                </c:pt>
                <c:pt idx="9">
                  <c:v>7</c:v>
                </c:pt>
                <c:pt idx="10">
                  <c:v>3</c:v>
                </c:pt>
                <c:pt idx="11">
                  <c:v>10</c:v>
                </c:pt>
                <c:pt idx="12">
                  <c:v>5</c:v>
                </c:pt>
                <c:pt idx="13">
                  <c:v>11</c:v>
                </c:pt>
                <c:pt idx="14">
                  <c:v>6</c:v>
                </c:pt>
                <c:pt idx="15">
                  <c:v>1</c:v>
                </c:pt>
              </c:numCache>
            </c:numRef>
          </c:cat>
          <c:val>
            <c:numRef>
              <c:f>Dose!$Y$2:$Y$17</c:f>
              <c:numCache>
                <c:formatCode>General</c:formatCode>
                <c:ptCount val="16"/>
                <c:pt idx="0">
                  <c:v>1.87</c:v>
                </c:pt>
                <c:pt idx="1">
                  <c:v>3.72</c:v>
                </c:pt>
                <c:pt idx="2">
                  <c:v>3.28</c:v>
                </c:pt>
                <c:pt idx="3">
                  <c:v>4.2300000000000004</c:v>
                </c:pt>
                <c:pt idx="4">
                  <c:v>2.34</c:v>
                </c:pt>
                <c:pt idx="5">
                  <c:v>2.19</c:v>
                </c:pt>
                <c:pt idx="6">
                  <c:v>2.16</c:v>
                </c:pt>
                <c:pt idx="7">
                  <c:v>2.44</c:v>
                </c:pt>
                <c:pt idx="8">
                  <c:v>1.2</c:v>
                </c:pt>
                <c:pt idx="9">
                  <c:v>1.1599999999999999</c:v>
                </c:pt>
                <c:pt idx="10">
                  <c:v>1.1299999999999999</c:v>
                </c:pt>
                <c:pt idx="11">
                  <c:v>1.98</c:v>
                </c:pt>
                <c:pt idx="12">
                  <c:v>1.58</c:v>
                </c:pt>
                <c:pt idx="13">
                  <c:v>1.1299999999999999</c:v>
                </c:pt>
                <c:pt idx="14">
                  <c:v>1.57</c:v>
                </c:pt>
                <c:pt idx="15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F-41E5-AE58-054E1B91A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0418463"/>
        <c:axId val="1490418047"/>
      </c:barChart>
      <c:catAx>
        <c:axId val="14904184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Location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0418047"/>
        <c:crosses val="autoZero"/>
        <c:auto val="1"/>
        <c:lblAlgn val="ctr"/>
        <c:lblOffset val="100"/>
        <c:noMultiLvlLbl val="0"/>
      </c:catAx>
      <c:valAx>
        <c:axId val="1490418047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Dose (µ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Sv</a:t>
                </a:r>
                <a:r>
                  <a:rPr lang="en-US" sz="1400" dirty="0">
                    <a:solidFill>
                      <a:schemeClr val="tx1"/>
                    </a:solidFill>
                  </a:rPr>
                  <a:t> y</a:t>
                </a:r>
                <a:r>
                  <a:rPr lang="en-US" sz="1400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en-US" sz="1400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4559226868417584"/>
              <c:y val="0.86917238745190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490418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'[Data Alushtap-1.xlsx]input'!$B$23</c:f>
              <c:strCache>
                <c:ptCount val="1"/>
                <c:pt idx="0">
                  <c:v>Irrigation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460-44D7-84DE-E86013D9FAD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60-44D7-84DE-E86013D9FAD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460-44D7-84DE-E86013D9FA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99.3%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460-44D7-84DE-E86013D9FA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99.0%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460-44D7-84DE-E86013D9FA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97.7%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460-44D7-84DE-E86013D9FA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96.3%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DDCF-4994-913E-08B18BBF7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Alushtap-1.xlsx]input'!$A$24:$A$27</c:f>
              <c:strCache>
                <c:ptCount val="4"/>
                <c:pt idx="0">
                  <c:v>U-238</c:v>
                </c:pt>
                <c:pt idx="1">
                  <c:v>K-40</c:v>
                </c:pt>
                <c:pt idx="2">
                  <c:v>Ra-226</c:v>
                </c:pt>
                <c:pt idx="3">
                  <c:v>Th-232</c:v>
                </c:pt>
              </c:strCache>
            </c:strRef>
          </c:cat>
          <c:val>
            <c:numRef>
              <c:f>'[Data Alushtap-1.xlsx]input'!$B$24:$B$27</c:f>
              <c:numCache>
                <c:formatCode>General</c:formatCode>
                <c:ptCount val="4"/>
                <c:pt idx="0">
                  <c:v>2.8000000000000004E-3</c:v>
                </c:pt>
                <c:pt idx="1">
                  <c:v>0.95819999999999994</c:v>
                </c:pt>
                <c:pt idx="2">
                  <c:v>5.1999999999999998E-3</c:v>
                </c:pt>
                <c:pt idx="3">
                  <c:v>4.1999999999999997E-3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0-44D7-84DE-E86013D9FAD5}"/>
            </c:ext>
          </c:extLst>
        </c:ser>
        <c:ser>
          <c:idx val="1"/>
          <c:order val="1"/>
          <c:tx>
            <c:strRef>
              <c:f>'[Data Alushtap-1.xlsx]input'!$C$23</c:f>
              <c:strCache>
                <c:ptCount val="1"/>
                <c:pt idx="0">
                  <c:v>Fertilization</c:v>
                </c:pt>
              </c:strCache>
            </c:strRef>
          </c:tx>
          <c:spPr>
            <a:solidFill>
              <a:srgbClr val="297D7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9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60-44D7-84DE-E86013D9FAD5}"/>
              </c:ext>
            </c:extLst>
          </c:dPt>
          <c:dPt>
            <c:idx val="1"/>
            <c:invertIfNegative val="0"/>
            <c:bubble3D val="0"/>
            <c:spPr>
              <a:solidFill>
                <a:srgbClr val="29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460-44D7-84DE-E86013D9FAD5}"/>
              </c:ext>
            </c:extLst>
          </c:dPt>
          <c:dPt>
            <c:idx val="2"/>
            <c:invertIfNegative val="0"/>
            <c:bubble3D val="0"/>
            <c:spPr>
              <a:solidFill>
                <a:srgbClr val="29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60-44D7-84DE-E86013D9FAD5}"/>
              </c:ext>
            </c:extLst>
          </c:dPt>
          <c:dPt>
            <c:idx val="3"/>
            <c:invertIfNegative val="0"/>
            <c:bubble3D val="0"/>
            <c:spPr>
              <a:solidFill>
                <a:srgbClr val="29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460-44D7-84DE-E86013D9FA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0.7%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460-44D7-84DE-E86013D9FA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460-44D7-84DE-E86013D9FA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460-44D7-84DE-E86013D9FA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3.7%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460-44D7-84DE-E86013D9F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Alushtap-1.xlsx]input'!$A$24:$A$27</c:f>
              <c:strCache>
                <c:ptCount val="4"/>
                <c:pt idx="0">
                  <c:v>U-238</c:v>
                </c:pt>
                <c:pt idx="1">
                  <c:v>K-40</c:v>
                </c:pt>
                <c:pt idx="2">
                  <c:v>Ra-226</c:v>
                </c:pt>
                <c:pt idx="3">
                  <c:v>Th-232</c:v>
                </c:pt>
              </c:strCache>
            </c:strRef>
          </c:cat>
          <c:val>
            <c:numRef>
              <c:f>'[Data Alushtap-1.xlsx]input'!$C$24:$C$27</c:f>
              <c:numCache>
                <c:formatCode>General</c:formatCode>
                <c:ptCount val="4"/>
                <c:pt idx="0">
                  <c:v>2.0000000000000002E-5</c:v>
                </c:pt>
                <c:pt idx="1">
                  <c:v>9.8700000000000003E-3</c:v>
                </c:pt>
                <c:pt idx="2">
                  <c:v>1.2E-4</c:v>
                </c:pt>
                <c:pt idx="3">
                  <c:v>1.6000000000000001E-4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60-44D7-84DE-E86013D9F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6898335"/>
        <c:axId val="1496894175"/>
      </c:barChart>
      <c:catAx>
        <c:axId val="149689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6894175"/>
        <c:crosses val="autoZero"/>
        <c:auto val="1"/>
        <c:lblAlgn val="ctr"/>
        <c:lblOffset val="100"/>
        <c:noMultiLvlLbl val="0"/>
      </c:catAx>
      <c:valAx>
        <c:axId val="1496894175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689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58792007895148"/>
          <c:y val="0.14019579379738778"/>
          <c:w val="0.7799348635951775"/>
          <c:h val="0.6666970849075600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'[Data Alushtap-1.xlsx]output'!$B$27</c:f>
              <c:strCache>
                <c:ptCount val="1"/>
                <c:pt idx="0">
                  <c:v>Volatilization</c:v>
                </c:pt>
              </c:strCache>
            </c:strRef>
          </c:tx>
          <c:spPr>
            <a:solidFill>
              <a:srgbClr val="AC7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7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83A-4D4F-B6A7-07B04A5F0865}"/>
              </c:ext>
            </c:extLst>
          </c:dPt>
          <c:dPt>
            <c:idx val="1"/>
            <c:invertIfNegative val="0"/>
            <c:bubble3D val="0"/>
            <c:spPr>
              <a:solidFill>
                <a:srgbClr val="AC7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83A-4D4F-B6A7-07B04A5F0865}"/>
              </c:ext>
            </c:extLst>
          </c:dPt>
          <c:dPt>
            <c:idx val="2"/>
            <c:invertIfNegative val="0"/>
            <c:bubble3D val="0"/>
            <c:spPr>
              <a:solidFill>
                <a:srgbClr val="AC7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83A-4D4F-B6A7-07B04A5F0865}"/>
              </c:ext>
            </c:extLst>
          </c:dPt>
          <c:cat>
            <c:strRef>
              <c:f>'[Data Alushtap-1.xlsx]output'!$A$28:$A$31</c:f>
              <c:strCache>
                <c:ptCount val="4"/>
                <c:pt idx="0">
                  <c:v>K-40</c:v>
                </c:pt>
                <c:pt idx="1">
                  <c:v>Th-232</c:v>
                </c:pt>
                <c:pt idx="2">
                  <c:v>U-238</c:v>
                </c:pt>
                <c:pt idx="3">
                  <c:v>Ra-226</c:v>
                </c:pt>
              </c:strCache>
            </c:strRef>
          </c:cat>
          <c:val>
            <c:numRef>
              <c:f>'[Data Alushtap-1.xlsx]output'!$B$28:$B$31</c:f>
              <c:numCache>
                <c:formatCode>General</c:formatCode>
                <c:ptCount val="4"/>
                <c:pt idx="0">
                  <c:v>2.0879100799999999</c:v>
                </c:pt>
                <c:pt idx="1">
                  <c:v>1.7340609180000001E-2</c:v>
                </c:pt>
                <c:pt idx="2">
                  <c:v>1.7586011200000001E-2</c:v>
                </c:pt>
                <c:pt idx="3">
                  <c:v>7.4730315300000003E-3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A-4D4F-B6A7-07B04A5F0865}"/>
            </c:ext>
          </c:extLst>
        </c:ser>
        <c:ser>
          <c:idx val="1"/>
          <c:order val="1"/>
          <c:tx>
            <c:strRef>
              <c:f>'[Data Alushtap-1.xlsx]output'!$C$27</c:f>
              <c:strCache>
                <c:ptCount val="1"/>
                <c:pt idx="0">
                  <c:v>Leaching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83A-4D4F-B6A7-07B04A5F086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83A-4D4F-B6A7-07B04A5F086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83A-4D4F-B6A7-07B04A5F0865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3A-4D4F-B6A7-07B04A5F086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83A-4D4F-B6A7-07B04A5F08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83A-4D4F-B6A7-07B04A5F08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83A-4D4F-B6A7-07B04A5F08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83A-4D4F-B6A7-07B04A5F0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Alushtap-1.xlsx]output'!$A$28:$A$31</c:f>
              <c:strCache>
                <c:ptCount val="4"/>
                <c:pt idx="0">
                  <c:v>K-40</c:v>
                </c:pt>
                <c:pt idx="1">
                  <c:v>Th-232</c:v>
                </c:pt>
                <c:pt idx="2">
                  <c:v>U-238</c:v>
                </c:pt>
                <c:pt idx="3">
                  <c:v>Ra-226</c:v>
                </c:pt>
              </c:strCache>
            </c:strRef>
          </c:cat>
          <c:val>
            <c:numRef>
              <c:f>'[Data Alushtap-1.xlsx]output'!$C$28:$C$31</c:f>
              <c:numCache>
                <c:formatCode>General</c:formatCode>
                <c:ptCount val="4"/>
                <c:pt idx="0">
                  <c:v>60.488</c:v>
                </c:pt>
                <c:pt idx="1">
                  <c:v>0.50439999999999996</c:v>
                </c:pt>
                <c:pt idx="2">
                  <c:v>0.51449999999999996</c:v>
                </c:pt>
                <c:pt idx="3">
                  <c:v>0.22170000000000001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A-4D4F-B6A7-07B04A5F0865}"/>
            </c:ext>
          </c:extLst>
        </c:ser>
        <c:ser>
          <c:idx val="2"/>
          <c:order val="2"/>
          <c:tx>
            <c:strRef>
              <c:f>'[Data Alushtap-1.xlsx]output'!$D$27</c:f>
              <c:strCache>
                <c:ptCount val="1"/>
                <c:pt idx="0">
                  <c:v>Decay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'[Data Alushtap-1.xlsx]output'!$A$28:$A$31</c:f>
              <c:strCache>
                <c:ptCount val="4"/>
                <c:pt idx="0">
                  <c:v>K-40</c:v>
                </c:pt>
                <c:pt idx="1">
                  <c:v>Th-232</c:v>
                </c:pt>
                <c:pt idx="2">
                  <c:v>U-238</c:v>
                </c:pt>
                <c:pt idx="3">
                  <c:v>Ra-226</c:v>
                </c:pt>
              </c:strCache>
            </c:strRef>
          </c:cat>
          <c:val>
            <c:numRef>
              <c:f>'[Data Alushtap-1.xlsx]output'!$D$28:$D$31</c:f>
              <c:numCache>
                <c:formatCode>General</c:formatCode>
                <c:ptCount val="4"/>
                <c:pt idx="0">
                  <c:v>2.2874897200000001E-7</c:v>
                </c:pt>
                <c:pt idx="1">
                  <c:v>7.7682983800000099E-9</c:v>
                </c:pt>
                <c:pt idx="2">
                  <c:v>5.0143896799999999E-9</c:v>
                </c:pt>
                <c:pt idx="3">
                  <c:v>6.3216942899999998E-3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A-4D4F-B6A7-07B04A5F0865}"/>
            </c:ext>
          </c:extLst>
        </c:ser>
        <c:ser>
          <c:idx val="3"/>
          <c:order val="3"/>
          <c:tx>
            <c:strRef>
              <c:f>'[Data Alushtap-1.xlsx]output'!$E$27</c:f>
              <c:strCache>
                <c:ptCount val="1"/>
                <c:pt idx="0">
                  <c:v>Rice uptake</c:v>
                </c:pt>
              </c:strCache>
            </c:strRef>
          </c:tx>
          <c:spPr>
            <a:solidFill>
              <a:srgbClr val="297D7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9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83A-4D4F-B6A7-07B04A5F0865}"/>
              </c:ext>
            </c:extLst>
          </c:dPt>
          <c:dPt>
            <c:idx val="1"/>
            <c:invertIfNegative val="0"/>
            <c:bubble3D val="0"/>
            <c:spPr>
              <a:solidFill>
                <a:srgbClr val="29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83A-4D4F-B6A7-07B04A5F0865}"/>
              </c:ext>
            </c:extLst>
          </c:dPt>
          <c:dPt>
            <c:idx val="2"/>
            <c:invertIfNegative val="0"/>
            <c:bubble3D val="0"/>
            <c:spPr>
              <a:solidFill>
                <a:srgbClr val="29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83A-4D4F-B6A7-07B04A5F0865}"/>
              </c:ext>
            </c:extLst>
          </c:dPt>
          <c:dPt>
            <c:idx val="3"/>
            <c:invertIfNegative val="0"/>
            <c:bubble3D val="0"/>
            <c:spPr>
              <a:solidFill>
                <a:srgbClr val="29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3A-4D4F-B6A7-07B04A5F086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B83A-4D4F-B6A7-07B04A5F08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83A-4D4F-B6A7-07B04A5F08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B83A-4D4F-B6A7-07B04A5F08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83A-4D4F-B6A7-07B04A5F0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Alushtap-1.xlsx]output'!$A$28:$A$31</c:f>
              <c:strCache>
                <c:ptCount val="4"/>
                <c:pt idx="0">
                  <c:v>K-40</c:v>
                </c:pt>
                <c:pt idx="1">
                  <c:v>Th-232</c:v>
                </c:pt>
                <c:pt idx="2">
                  <c:v>U-238</c:v>
                </c:pt>
                <c:pt idx="3">
                  <c:v>Ra-226</c:v>
                </c:pt>
              </c:strCache>
            </c:strRef>
          </c:cat>
          <c:val>
            <c:numRef>
              <c:f>'[Data Alushtap-1.xlsx]output'!$E$28:$E$31</c:f>
              <c:numCache>
                <c:formatCode>General</c:formatCode>
                <c:ptCount val="4"/>
                <c:pt idx="0">
                  <c:v>4.4485000000000001</c:v>
                </c:pt>
                <c:pt idx="1">
                  <c:v>6.7500000000000004E-2</c:v>
                </c:pt>
                <c:pt idx="2">
                  <c:v>0.1658</c:v>
                </c:pt>
                <c:pt idx="3">
                  <c:v>0.27529999999999999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3A-4D4F-B6A7-07B04A5F0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9348511"/>
        <c:axId val="1669351007"/>
      </c:barChart>
      <c:catAx>
        <c:axId val="1669348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9351007"/>
        <c:crosses val="autoZero"/>
        <c:auto val="1"/>
        <c:lblAlgn val="ctr"/>
        <c:lblOffset val="100"/>
        <c:noMultiLvlLbl val="0"/>
      </c:catAx>
      <c:valAx>
        <c:axId val="1669351007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9348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7107709108992E-3"/>
          <c:y val="5.0925925925925923E-2"/>
          <c:w val="0.96642934973574912"/>
          <c:h val="0.89814814814814814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018-4BDB-A0A0-8C51CFA404D6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018-4BDB-A0A0-8C51CFA404D6}"/>
              </c:ext>
            </c:extLst>
          </c:dPt>
          <c:cat>
            <c:numRef>
              <c:f>'[Data Alushtap-1.xlsx]acc'!$G$2:$G$7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'[Data Alushtap-1.xlsx]acc'!$H$2:$H$7</c:f>
              <c:numCache>
                <c:formatCode>General</c:formatCode>
                <c:ptCount val="6"/>
                <c:pt idx="0">
                  <c:v>70.8</c:v>
                </c:pt>
                <c:pt idx="1">
                  <c:v>68.759683958049195</c:v>
                </c:pt>
                <c:pt idx="2">
                  <c:v>66.835146509578806</c:v>
                </c:pt>
                <c:pt idx="3">
                  <c:v>65.019817749519007</c:v>
                </c:pt>
                <c:pt idx="4">
                  <c:v>63.307500584831203</c:v>
                </c:pt>
                <c:pt idx="5">
                  <c:v>61.692349579132397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8-4BDB-A0A0-8C51CFA40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9971695"/>
        <c:axId val="1229965455"/>
      </c:lineChart>
      <c:catAx>
        <c:axId val="12299716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9965455"/>
        <c:crosses val="autoZero"/>
        <c:auto val="1"/>
        <c:lblAlgn val="ctr"/>
        <c:lblOffset val="100"/>
        <c:noMultiLvlLbl val="0"/>
      </c:catAx>
      <c:valAx>
        <c:axId val="1229965455"/>
        <c:scaling>
          <c:orientation val="minMax"/>
          <c:min val="35"/>
        </c:scaling>
        <c:delete val="1"/>
        <c:axPos val="l"/>
        <c:numFmt formatCode="General" sourceLinked="1"/>
        <c:majorTickMark val="out"/>
        <c:minorTickMark val="none"/>
        <c:tickLblPos val="nextTo"/>
        <c:crossAx val="122997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B5F-4740-9353-8AED24239EBD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B5F-4740-9353-8AED24239EBD}"/>
              </c:ext>
            </c:extLst>
          </c:dPt>
          <c:cat>
            <c:numRef>
              <c:f>'[Data Alushtap-1.xlsx]acc'!$J$2:$J$7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'[Data Alushtap-1.xlsx]acc'!$K$2:$K$7</c:f>
              <c:numCache>
                <c:formatCode>General</c:formatCode>
                <c:ptCount val="6"/>
                <c:pt idx="0">
                  <c:v>45.7</c:v>
                </c:pt>
                <c:pt idx="1">
                  <c:v>43.983348354638302</c:v>
                </c:pt>
                <c:pt idx="2">
                  <c:v>42.441191925816298</c:v>
                </c:pt>
                <c:pt idx="3">
                  <c:v>41.055793521088802</c:v>
                </c:pt>
                <c:pt idx="4">
                  <c:v>39.811218908584799</c:v>
                </c:pt>
                <c:pt idx="5">
                  <c:v>38.693153548610603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5F-4740-9353-8AED24239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9955183"/>
        <c:axId val="1139970159"/>
      </c:lineChart>
      <c:catAx>
        <c:axId val="11399551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9970159"/>
        <c:crosses val="autoZero"/>
        <c:auto val="1"/>
        <c:lblAlgn val="ctr"/>
        <c:lblOffset val="100"/>
        <c:noMultiLvlLbl val="0"/>
      </c:catAx>
      <c:valAx>
        <c:axId val="1139970159"/>
        <c:scaling>
          <c:orientation val="minMax"/>
          <c:max val="7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13995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chemeClr val="accent1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06-4159-AA79-53F5B2DB57A9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chemeClr val="accent1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A06-4159-AA79-53F5B2DB57A9}"/>
              </c:ext>
            </c:extLst>
          </c:dPt>
          <c:cat>
            <c:numRef>
              <c:f>'[Data Alushtap-1.xlsx]acc'!$A$2:$A$7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'[Data Alushtap-1.xlsx]acc'!$E$2:$E$7</c:f>
              <c:numCache>
                <c:formatCode>General</c:formatCode>
                <c:ptCount val="6"/>
                <c:pt idx="0">
                  <c:v>41</c:v>
                </c:pt>
                <c:pt idx="1">
                  <c:v>41.129274296425102</c:v>
                </c:pt>
                <c:pt idx="2">
                  <c:v>41.2477245385343</c:v>
                </c:pt>
                <c:pt idx="3">
                  <c:v>41.356257017485802</c:v>
                </c:pt>
                <c:pt idx="4">
                  <c:v>41.455702141257802</c:v>
                </c:pt>
                <c:pt idx="5">
                  <c:v>41.546820788298298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06-4159-AA79-53F5B2DB5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9947695"/>
        <c:axId val="1139951855"/>
      </c:lineChart>
      <c:catAx>
        <c:axId val="11399476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9951855"/>
        <c:crosses val="autoZero"/>
        <c:auto val="1"/>
        <c:lblAlgn val="ctr"/>
        <c:lblOffset val="100"/>
        <c:noMultiLvlLbl val="0"/>
      </c:catAx>
      <c:valAx>
        <c:axId val="1139951855"/>
        <c:scaling>
          <c:orientation val="minMax"/>
          <c:min val="35"/>
        </c:scaling>
        <c:delete val="1"/>
        <c:axPos val="l"/>
        <c:numFmt formatCode="General" sourceLinked="1"/>
        <c:majorTickMark val="out"/>
        <c:minorTickMark val="none"/>
        <c:tickLblPos val="nextTo"/>
        <c:crossAx val="11399476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AD53A-696E-4BF8-A3B1-EEA6CDAF986B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B6020-4F23-4CDA-B920-616D7A50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0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0090-42A9-48A4-A5B4-00A9C4EC9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ADBA7-2DC6-48CF-8B54-F69BFBB7F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1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500"/>
            </a:lvl4pPr>
            <a:lvl5pPr marL="1828727" indent="0" algn="ctr">
              <a:buNone/>
              <a:defRPr sz="1500"/>
            </a:lvl5pPr>
            <a:lvl6pPr marL="2285909" indent="0" algn="ctr">
              <a:buNone/>
              <a:defRPr sz="1500"/>
            </a:lvl6pPr>
            <a:lvl7pPr marL="2743090" indent="0" algn="ctr">
              <a:buNone/>
              <a:defRPr sz="1500"/>
            </a:lvl7pPr>
            <a:lvl8pPr marL="3200272" indent="0" algn="ctr">
              <a:buNone/>
              <a:defRPr sz="1500"/>
            </a:lvl8pPr>
            <a:lvl9pPr marL="3657454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D4DE9-F6FA-49BD-92DB-019C336A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7CE6-5517-46F6-A1EA-315E52A3E53B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F372D-8B75-4A9D-9E1C-B4FFFBBA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8B09-6245-40AA-89C1-8A033F47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3304-88E3-4517-B071-1FFA2BFA9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0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1A21-C9B8-4595-8F3E-21FE7E8F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D37C2-70F4-4CC5-8B06-8AA610DA1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B6711-F859-4A63-A93C-6E054DE6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9D18-6204-4507-BC0F-6B2BC5974376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2A859-C3C6-4AC7-B3A5-6A2FA492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233AC-6887-48CA-9C79-06F4FCA8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3304-88E3-4517-B071-1FFA2BFA9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694D3-DF88-483A-86F0-229185D6C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4CF34-5012-4BAD-BF58-98CE92294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91EC3-F79D-4B2D-819E-B74651D5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47F7-D3F4-4BC2-90B5-08377E9222FB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CFC3D-5B3B-49CC-98B9-3406DE3C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B291A-E06E-4F03-A30C-E7BF280A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3304-88E3-4517-B071-1FFA2BFA9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0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8A48-1810-4C04-BD83-6C41499C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43CF-559B-41E5-AA42-5031ACCCB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6830-849D-4B83-AC1B-A8D54C92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F902-2193-408D-A926-F718875E4EFF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054E3-E62D-4513-87A2-E3EBB9BC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86F83-558D-4608-9588-BE66DAA3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3304-88E3-4517-B071-1FFA2BFA9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6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48A1-9DF9-433F-8DE5-7B9E2645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073A6-31C6-4B15-A89C-F8EFFCB95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12B6-D3EE-4219-AB9A-54E33ECD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E77E-6863-49E0-8933-FF701D454D6B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B192A-BE51-479D-A79B-9D1CD4B6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A8354-1F7D-4B24-86DA-521E8B64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3304-88E3-4517-B071-1FFA2BFA9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8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7441-6216-4E62-8938-9A20AAB8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99971-4768-4CA1-9B58-521E5DA21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4EB2D-3859-4EA2-BB7A-213699A33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858C6-9DC1-4A29-98AF-00545CE2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72A9-06DD-4071-A753-B6107A311A5B}" type="datetime1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32A4E-A974-41B2-9E47-1D2535F9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1D3E3-354A-4384-AEFC-3FB94522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3304-88E3-4517-B071-1FFA2BFA9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5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62E5-23B7-4B1B-8EB4-988E136F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0877B-8528-47C6-9CA8-86745AE69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026B4-E9E3-47B3-8A10-CAEB940A9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FD572-E595-4A72-A3DA-5E6BAE86E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349A1-5897-429F-B760-37BFF61CA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AAEE9-C3A3-4029-84CC-0B0C95B1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6C2B-C938-4C86-9FC4-65988F684AE9}" type="datetime1">
              <a:rPr lang="en-US" smtClean="0"/>
              <a:t>6/14/2025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91A0E-FA30-4F9E-BE74-D1B6D5F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A5BFAA-8B25-4164-8848-4E8D3E37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3304-88E3-4517-B071-1FFA2BFA9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568D-7841-486F-8772-C2DB02D0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BBE5E-A72D-4554-86FA-18670A28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6B8A-37BB-4513-970E-286E8A100AD3}" type="datetime1">
              <a:rPr lang="en-US" smtClean="0"/>
              <a:t>6/14/2025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2651D-2AB6-482A-A466-FF17BBD0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6CB3B-FFAD-4A15-9C2C-52C65B17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3304-88E3-4517-B071-1FFA2BFA9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6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7A3F9-619E-438D-BEB9-4F52CB1E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859D-B77B-4933-9296-CD3B723C8415}" type="datetime1">
              <a:rPr lang="en-US" smtClean="0"/>
              <a:t>6/14/2025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A9B5A1-0CA1-4969-8B69-D6176A5B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8901B-74E6-44B5-8CF6-E0A2FA05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3304-88E3-4517-B071-1FFA2BFA9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3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F0E7-024C-4ACF-A5F3-B885B992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F92F0-1AAF-45D1-8339-BF42BEB4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FF54A-8BEA-431F-AA6C-1DAE2D2D8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439B7-54C5-40E3-BE61-F62E5E67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E73E-2EA6-4875-9B16-F596EF62321D}" type="datetime1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28040-162C-43EF-91C8-9185C660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AF16-D60E-47BA-ACD2-FEF85FF3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3304-88E3-4517-B071-1FFA2BFA9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6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7EAB-7200-4357-B933-9BAF5DE0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AC7A74-3D43-4626-84CC-F9D5097D7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42A3B-650B-4E7A-915A-20C079B0D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AAF0B-7145-4CDA-BCE8-4945A67D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3985-4611-492A-AE5A-5365E76B0F8E}" type="datetime1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688AF-120F-43D4-A09D-8DD6E95A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07931-BFBB-4662-98AF-6A5E3C19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3304-88E3-4517-B071-1FFA2BFA9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1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181C2-8CC5-44FA-9BF1-E16FBDD1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2F08B-6B24-497E-A2C7-DED34E108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5BF26-B1A3-423B-8F7F-065169C33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7C34-40BD-4B00-8905-BD5CE371C629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EB53-BC49-4C3E-A9B1-6D9D2C875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C8A19-8B76-43D7-8813-66701A512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3304-88E3-4517-B071-1FFA2BFA9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9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E72BF4-5087-4305-8A55-CA93F8AB741C}"/>
              </a:ext>
            </a:extLst>
          </p:cNvPr>
          <p:cNvGrpSpPr/>
          <p:nvPr/>
        </p:nvGrpSpPr>
        <p:grpSpPr>
          <a:xfrm>
            <a:off x="0" y="3030724"/>
            <a:ext cx="12192000" cy="1726523"/>
            <a:chOff x="0" y="2779059"/>
            <a:chExt cx="12192000" cy="1726523"/>
          </a:xfrm>
          <a:solidFill>
            <a:srgbClr val="00206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9860F9-0EED-458E-8C54-1356210BF548}"/>
                </a:ext>
              </a:extLst>
            </p:cNvPr>
            <p:cNvSpPr/>
            <p:nvPr/>
          </p:nvSpPr>
          <p:spPr>
            <a:xfrm>
              <a:off x="0" y="2779059"/>
              <a:ext cx="12192000" cy="17265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CB7484-8C29-478D-9B38-DE505952CF29}"/>
                </a:ext>
              </a:extLst>
            </p:cNvPr>
            <p:cNvSpPr txBox="1"/>
            <p:nvPr/>
          </p:nvSpPr>
          <p:spPr>
            <a:xfrm>
              <a:off x="161362" y="3076396"/>
              <a:ext cx="11465861" cy="11318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Natural Radionuclides in Rice Soils in the Mekong Delta Region, Vietnam: Health Risk, Transfer to Rice, and Long‑Term Accumulation in Topsoil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5A3119-FE49-414F-ACA4-0CBE69A0E499}"/>
              </a:ext>
            </a:extLst>
          </p:cNvPr>
          <p:cNvSpPr txBox="1"/>
          <p:nvPr/>
        </p:nvSpPr>
        <p:spPr>
          <a:xfrm>
            <a:off x="3926539" y="6456149"/>
            <a:ext cx="393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Alushta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Russia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BA935-4A5D-4E0B-8363-C49AE63DB380}"/>
              </a:ext>
            </a:extLst>
          </p:cNvPr>
          <p:cNvSpPr txBox="1"/>
          <p:nvPr/>
        </p:nvSpPr>
        <p:spPr>
          <a:xfrm>
            <a:off x="4294091" y="4907980"/>
            <a:ext cx="320040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Speaker: 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Email: lebinhan244@jinr.ru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3B4FC-DC2C-4342-806F-B1ACE013D2A5}"/>
              </a:ext>
            </a:extLst>
          </p:cNvPr>
          <p:cNvSpPr txBox="1"/>
          <p:nvPr/>
        </p:nvSpPr>
        <p:spPr>
          <a:xfrm>
            <a:off x="2644492" y="2010133"/>
            <a:ext cx="649959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OF YOUNG SCIENTISTS AND SPECIALIST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ALUSHTA CONFERENCE 2025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19FC59-1BBC-4D10-8DF4-9352BFACC6E2}"/>
              </a:ext>
            </a:extLst>
          </p:cNvPr>
          <p:cNvGrpSpPr/>
          <p:nvPr/>
        </p:nvGrpSpPr>
        <p:grpSpPr>
          <a:xfrm>
            <a:off x="2303800" y="505252"/>
            <a:ext cx="7584399" cy="1169837"/>
            <a:chOff x="2709671" y="502534"/>
            <a:chExt cx="7584399" cy="11698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992B44-399C-4B78-9611-178B1D12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671" y="502534"/>
              <a:ext cx="1281479" cy="1006694"/>
            </a:xfrm>
            <a:prstGeom prst="rect">
              <a:avLst/>
            </a:prstGeom>
          </p:spPr>
        </p:pic>
        <p:pic>
          <p:nvPicPr>
            <p:cNvPr id="1026" name="Picture 2" descr="Russiansciencefoundation">
              <a:extLst>
                <a:ext uri="{FF2B5EF4-FFF2-40B4-BE49-F238E27FC236}">
                  <a16:creationId xmlns:a16="http://schemas.microsoft.com/office/drawing/2014/main" id="{E3861646-2A77-4FED-97A3-FDCE4C2B83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6" t="27755" r="32917" b="28354"/>
            <a:stretch/>
          </p:blipFill>
          <p:spPr bwMode="auto">
            <a:xfrm>
              <a:off x="4416806" y="548966"/>
              <a:ext cx="1263401" cy="1006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logo with blue stripes&#10;&#10;Description automatically generated">
              <a:extLst>
                <a:ext uri="{FF2B5EF4-FFF2-40B4-BE49-F238E27FC236}">
                  <a16:creationId xmlns:a16="http://schemas.microsoft.com/office/drawing/2014/main" id="{1C82D1EF-9F2B-4E12-9858-E73C9382FF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1" t="14759" r="10934" b="11104"/>
            <a:stretch/>
          </p:blipFill>
          <p:spPr>
            <a:xfrm>
              <a:off x="6105863" y="600628"/>
              <a:ext cx="1364348" cy="1071743"/>
            </a:xfrm>
            <a:prstGeom prst="rect">
              <a:avLst/>
            </a:prstGeom>
          </p:spPr>
        </p:pic>
        <p:pic>
          <p:nvPicPr>
            <p:cNvPr id="12" name="Picture 11" descr="A building with a white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45CC1199-C7C6-4236-B308-1D4634C15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0" t="13980" r="21057" b="19673"/>
            <a:stretch/>
          </p:blipFill>
          <p:spPr>
            <a:xfrm>
              <a:off x="7895868" y="542046"/>
              <a:ext cx="2398202" cy="1111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8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CD791C3-185A-497F-AE81-F8D5A4C2E040}"/>
              </a:ext>
            </a:extLst>
          </p:cNvPr>
          <p:cNvGrpSpPr/>
          <p:nvPr/>
        </p:nvGrpSpPr>
        <p:grpSpPr>
          <a:xfrm>
            <a:off x="6892453" y="1700865"/>
            <a:ext cx="3178630" cy="2930443"/>
            <a:chOff x="2309567" y="2012326"/>
            <a:chExt cx="3291840" cy="3108315"/>
          </a:xfrm>
          <a:noFill/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23D744F-297E-491D-BC62-14EE6A3A1BAE}"/>
                </a:ext>
              </a:extLst>
            </p:cNvPr>
            <p:cNvSpPr/>
            <p:nvPr/>
          </p:nvSpPr>
          <p:spPr>
            <a:xfrm>
              <a:off x="2309567" y="2012326"/>
              <a:ext cx="3291840" cy="3108315"/>
            </a:xfrm>
            <a:custGeom>
              <a:avLst/>
              <a:gdLst>
                <a:gd name="connsiteX0" fmla="*/ 2035176 w 3291840"/>
                <a:gd name="connsiteY0" fmla="*/ 2009127 h 3108315"/>
                <a:gd name="connsiteX1" fmla="*/ 2661107 w 3291840"/>
                <a:gd name="connsiteY1" fmla="*/ 2756225 h 3108315"/>
                <a:gd name="connsiteX2" fmla="*/ 2566170 w 3291840"/>
                <a:gd name="connsiteY2" fmla="*/ 2827218 h 3108315"/>
                <a:gd name="connsiteX3" fmla="*/ 1645920 w 3291840"/>
                <a:gd name="connsiteY3" fmla="*/ 3108315 h 3108315"/>
                <a:gd name="connsiteX4" fmla="*/ 725670 w 3291840"/>
                <a:gd name="connsiteY4" fmla="*/ 2827218 h 3108315"/>
                <a:gd name="connsiteX5" fmla="*/ 653827 w 3291840"/>
                <a:gd name="connsiteY5" fmla="*/ 2773494 h 3108315"/>
                <a:gd name="connsiteX6" fmla="*/ 1263105 w 3291840"/>
                <a:gd name="connsiteY6" fmla="*/ 2014441 h 3108315"/>
                <a:gd name="connsiteX7" fmla="*/ 1313608 w 3291840"/>
                <a:gd name="connsiteY7" fmla="*/ 2056110 h 3108315"/>
                <a:gd name="connsiteX8" fmla="*/ 1645920 w 3291840"/>
                <a:gd name="connsiteY8" fmla="*/ 2157617 h 3108315"/>
                <a:gd name="connsiteX9" fmla="*/ 1978233 w 3291840"/>
                <a:gd name="connsiteY9" fmla="*/ 2056110 h 3108315"/>
                <a:gd name="connsiteX10" fmla="*/ 2408692 w 3291840"/>
                <a:gd name="connsiteY10" fmla="*/ 4641 h 3108315"/>
                <a:gd name="connsiteX11" fmla="*/ 2430464 w 3291840"/>
                <a:gd name="connsiteY11" fmla="*/ 15129 h 3108315"/>
                <a:gd name="connsiteX12" fmla="*/ 3291840 w 3291840"/>
                <a:gd name="connsiteY12" fmla="*/ 1462395 h 3108315"/>
                <a:gd name="connsiteX13" fmla="*/ 3290506 w 3291840"/>
                <a:gd name="connsiteY13" fmla="*/ 1488812 h 3108315"/>
                <a:gd name="connsiteX14" fmla="*/ 2236037 w 3291840"/>
                <a:gd name="connsiteY14" fmla="*/ 1521160 h 3108315"/>
                <a:gd name="connsiteX15" fmla="*/ 2228205 w 3291840"/>
                <a:gd name="connsiteY15" fmla="*/ 1443473 h 3108315"/>
                <a:gd name="connsiteX16" fmla="*/ 1978233 w 3291840"/>
                <a:gd name="connsiteY16" fmla="*/ 1070405 h 3108315"/>
                <a:gd name="connsiteX17" fmla="*/ 1909340 w 3291840"/>
                <a:gd name="connsiteY17" fmla="*/ 1033011 h 3108315"/>
                <a:gd name="connsiteX18" fmla="*/ 892782 w 3291840"/>
                <a:gd name="connsiteY18" fmla="*/ 0 h 3108315"/>
                <a:gd name="connsiteX19" fmla="*/ 1391909 w 3291840"/>
                <a:gd name="connsiteY19" fmla="*/ 1027904 h 3108315"/>
                <a:gd name="connsiteX20" fmla="*/ 1313608 w 3291840"/>
                <a:gd name="connsiteY20" fmla="*/ 1070405 h 3108315"/>
                <a:gd name="connsiteX21" fmla="*/ 1063635 w 3291840"/>
                <a:gd name="connsiteY21" fmla="*/ 1443473 h 3108315"/>
                <a:gd name="connsiteX22" fmla="*/ 1055390 w 3291840"/>
                <a:gd name="connsiteY22" fmla="*/ 1525267 h 3108315"/>
                <a:gd name="connsiteX23" fmla="*/ 2661 w 3291840"/>
                <a:gd name="connsiteY23" fmla="*/ 1515094 h 3108315"/>
                <a:gd name="connsiteX24" fmla="*/ 0 w 3291840"/>
                <a:gd name="connsiteY24" fmla="*/ 1462395 h 3108315"/>
                <a:gd name="connsiteX25" fmla="*/ 861377 w 3291840"/>
                <a:gd name="connsiteY25" fmla="*/ 15129 h 310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91840" h="3108315">
                  <a:moveTo>
                    <a:pt x="2035176" y="2009127"/>
                  </a:moveTo>
                  <a:lnTo>
                    <a:pt x="2661107" y="2756225"/>
                  </a:lnTo>
                  <a:lnTo>
                    <a:pt x="2566170" y="2827218"/>
                  </a:lnTo>
                  <a:cubicBezTo>
                    <a:pt x="2303479" y="3004688"/>
                    <a:pt x="1986802" y="3108315"/>
                    <a:pt x="1645920" y="3108315"/>
                  </a:cubicBezTo>
                  <a:cubicBezTo>
                    <a:pt x="1305039" y="3108315"/>
                    <a:pt x="988361" y="3004688"/>
                    <a:pt x="725670" y="2827218"/>
                  </a:cubicBezTo>
                  <a:lnTo>
                    <a:pt x="653827" y="2773494"/>
                  </a:lnTo>
                  <a:lnTo>
                    <a:pt x="1263105" y="2014441"/>
                  </a:lnTo>
                  <a:lnTo>
                    <a:pt x="1313608" y="2056110"/>
                  </a:lnTo>
                  <a:cubicBezTo>
                    <a:pt x="1408468" y="2120196"/>
                    <a:pt x="1522824" y="2157617"/>
                    <a:pt x="1645920" y="2157617"/>
                  </a:cubicBezTo>
                  <a:cubicBezTo>
                    <a:pt x="1769016" y="2157617"/>
                    <a:pt x="1883372" y="2120196"/>
                    <a:pt x="1978233" y="2056110"/>
                  </a:cubicBezTo>
                  <a:close/>
                  <a:moveTo>
                    <a:pt x="2408692" y="4641"/>
                  </a:moveTo>
                  <a:lnTo>
                    <a:pt x="2430464" y="15129"/>
                  </a:lnTo>
                  <a:cubicBezTo>
                    <a:pt x="2943538" y="293848"/>
                    <a:pt x="3291840" y="837446"/>
                    <a:pt x="3291840" y="1462395"/>
                  </a:cubicBezTo>
                  <a:lnTo>
                    <a:pt x="3290506" y="1488812"/>
                  </a:lnTo>
                  <a:lnTo>
                    <a:pt x="2236037" y="1521160"/>
                  </a:lnTo>
                  <a:lnTo>
                    <a:pt x="2228205" y="1443473"/>
                  </a:lnTo>
                  <a:cubicBezTo>
                    <a:pt x="2196535" y="1288707"/>
                    <a:pt x="2104713" y="1155853"/>
                    <a:pt x="1978233" y="1070405"/>
                  </a:cubicBezTo>
                  <a:lnTo>
                    <a:pt x="1909340" y="1033011"/>
                  </a:lnTo>
                  <a:close/>
                  <a:moveTo>
                    <a:pt x="892782" y="0"/>
                  </a:moveTo>
                  <a:lnTo>
                    <a:pt x="1391909" y="1027904"/>
                  </a:lnTo>
                  <a:lnTo>
                    <a:pt x="1313608" y="1070405"/>
                  </a:lnTo>
                  <a:cubicBezTo>
                    <a:pt x="1187127" y="1155853"/>
                    <a:pt x="1095305" y="1288707"/>
                    <a:pt x="1063635" y="1443473"/>
                  </a:cubicBezTo>
                  <a:lnTo>
                    <a:pt x="1055390" y="1525267"/>
                  </a:lnTo>
                  <a:lnTo>
                    <a:pt x="2661" y="1515094"/>
                  </a:lnTo>
                  <a:lnTo>
                    <a:pt x="0" y="1462395"/>
                  </a:lnTo>
                  <a:cubicBezTo>
                    <a:pt x="0" y="837446"/>
                    <a:pt x="348302" y="293848"/>
                    <a:pt x="861377" y="15129"/>
                  </a:cubicBezTo>
                  <a:close/>
                </a:path>
              </a:pathLst>
            </a:cu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5ACFBD5-B7AF-41D5-A90C-1D7C4B246571}"/>
                </a:ext>
              </a:extLst>
            </p:cNvPr>
            <p:cNvSpPr/>
            <p:nvPr/>
          </p:nvSpPr>
          <p:spPr>
            <a:xfrm>
              <a:off x="3635447" y="3246443"/>
              <a:ext cx="640080" cy="640080"/>
            </a:xfrm>
            <a:prstGeom prst="ellipse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17A6C0-EEFB-4688-B78D-BBBB60683181}"/>
              </a:ext>
            </a:extLst>
          </p:cNvPr>
          <p:cNvGrpSpPr/>
          <p:nvPr/>
        </p:nvGrpSpPr>
        <p:grpSpPr>
          <a:xfrm>
            <a:off x="272983" y="2931922"/>
            <a:ext cx="6158637" cy="1793090"/>
            <a:chOff x="265043" y="1311965"/>
            <a:chExt cx="5155096" cy="17930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C43A16-BE4F-4BA2-9249-C3BDD547EA96}"/>
                </a:ext>
              </a:extLst>
            </p:cNvPr>
            <p:cNvSpPr txBox="1"/>
            <p:nvPr/>
          </p:nvSpPr>
          <p:spPr>
            <a:xfrm>
              <a:off x="265043" y="1311965"/>
              <a:ext cx="515509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</a:t>
              </a:r>
              <a:endParaRPr lang="en-IN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833595-696C-4491-BD38-FE6C392A5EED}"/>
                </a:ext>
              </a:extLst>
            </p:cNvPr>
            <p:cNvSpPr txBox="1"/>
            <p:nvPr/>
          </p:nvSpPr>
          <p:spPr>
            <a:xfrm>
              <a:off x="578496" y="2581835"/>
              <a:ext cx="4528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Your Attention</a:t>
              </a:r>
              <a:endParaRPr lang="en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8280F61-DE5D-43EA-9921-1D173355EC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25770" r="50432"/>
          <a:stretch>
            <a:fillRect/>
          </a:stretch>
        </p:blipFill>
        <p:spPr>
          <a:xfrm>
            <a:off x="5519056" y="-194670"/>
            <a:ext cx="6672943" cy="5351805"/>
          </a:xfrm>
          <a:custGeom>
            <a:avLst/>
            <a:gdLst>
              <a:gd name="connsiteX0" fmla="*/ 3097200 w 7080000"/>
              <a:gd name="connsiteY0" fmla="*/ 1411867 h 5502363"/>
              <a:gd name="connsiteX1" fmla="*/ 1087440 w 7080000"/>
              <a:gd name="connsiteY1" fmla="*/ 3421696 h 5502363"/>
              <a:gd name="connsiteX2" fmla="*/ 3097200 w 7080000"/>
              <a:gd name="connsiteY2" fmla="*/ 5431528 h 5502363"/>
              <a:gd name="connsiteX3" fmla="*/ 5106960 w 7080000"/>
              <a:gd name="connsiteY3" fmla="*/ 3421696 h 5502363"/>
              <a:gd name="connsiteX4" fmla="*/ 3097200 w 7080000"/>
              <a:gd name="connsiteY4" fmla="*/ 1411867 h 5502363"/>
              <a:gd name="connsiteX5" fmla="*/ 0 w 7080000"/>
              <a:gd name="connsiteY5" fmla="*/ 0 h 5502363"/>
              <a:gd name="connsiteX6" fmla="*/ 7080000 w 7080000"/>
              <a:gd name="connsiteY6" fmla="*/ 0 h 5502363"/>
              <a:gd name="connsiteX7" fmla="*/ 7080000 w 7080000"/>
              <a:gd name="connsiteY7" fmla="*/ 5502363 h 5502363"/>
              <a:gd name="connsiteX8" fmla="*/ 0 w 7080000"/>
              <a:gd name="connsiteY8" fmla="*/ 5502363 h 550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0000" h="5502363">
                <a:moveTo>
                  <a:pt x="3097200" y="1411867"/>
                </a:moveTo>
                <a:cubicBezTo>
                  <a:pt x="1987235" y="1411867"/>
                  <a:pt x="1087440" y="2311696"/>
                  <a:pt x="1087440" y="3421696"/>
                </a:cubicBezTo>
                <a:cubicBezTo>
                  <a:pt x="1087440" y="4531699"/>
                  <a:pt x="1987235" y="5431528"/>
                  <a:pt x="3097200" y="5431528"/>
                </a:cubicBezTo>
                <a:cubicBezTo>
                  <a:pt x="4207166" y="5431528"/>
                  <a:pt x="5106960" y="4531699"/>
                  <a:pt x="5106960" y="3421696"/>
                </a:cubicBezTo>
                <a:cubicBezTo>
                  <a:pt x="5106960" y="2311702"/>
                  <a:pt x="4207166" y="1411867"/>
                  <a:pt x="3097200" y="1411867"/>
                </a:cubicBezTo>
                <a:close/>
                <a:moveTo>
                  <a:pt x="0" y="0"/>
                </a:moveTo>
                <a:lnTo>
                  <a:pt x="7080000" y="0"/>
                </a:lnTo>
                <a:lnTo>
                  <a:pt x="7080000" y="5502363"/>
                </a:lnTo>
                <a:lnTo>
                  <a:pt x="0" y="5502363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FF2CDA-86CB-45E5-8C8F-51EBD78488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3" y="254524"/>
            <a:ext cx="634175" cy="557259"/>
          </a:xfrm>
          <a:prstGeom prst="rect">
            <a:avLst/>
          </a:prstGeom>
        </p:spPr>
      </p:pic>
      <p:pic>
        <p:nvPicPr>
          <p:cNvPr id="18" name="Picture 2" descr="Russiansciencefoundation">
            <a:extLst>
              <a:ext uri="{FF2B5EF4-FFF2-40B4-BE49-F238E27FC236}">
                <a16:creationId xmlns:a16="http://schemas.microsoft.com/office/drawing/2014/main" id="{8E2A3554-DE7C-4B75-AAD9-7BA2DB41B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27755" r="32917" b="28354"/>
          <a:stretch/>
        </p:blipFill>
        <p:spPr bwMode="auto">
          <a:xfrm>
            <a:off x="1169316" y="280227"/>
            <a:ext cx="625229" cy="5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logo with blue stripes&#10;&#10;Description automatically generated">
            <a:extLst>
              <a:ext uri="{FF2B5EF4-FFF2-40B4-BE49-F238E27FC236}">
                <a16:creationId xmlns:a16="http://schemas.microsoft.com/office/drawing/2014/main" id="{D8A116DE-9E65-45A9-9040-730260E32D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t="14759" r="10934" b="11104"/>
          <a:stretch/>
        </p:blipFill>
        <p:spPr>
          <a:xfrm>
            <a:off x="2005192" y="308824"/>
            <a:ext cx="675185" cy="593267"/>
          </a:xfrm>
          <a:prstGeom prst="rect">
            <a:avLst/>
          </a:prstGeom>
        </p:spPr>
      </p:pic>
      <p:pic>
        <p:nvPicPr>
          <p:cNvPr id="20" name="Picture 19" descr="A building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4C85980-B4B2-4787-ADD6-7981CC547F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0" t="13980" r="21057" b="19673"/>
          <a:stretch/>
        </p:blipFill>
        <p:spPr>
          <a:xfrm>
            <a:off x="2891026" y="276396"/>
            <a:ext cx="1186816" cy="6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0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lant, vegetable, agave&#10;&#10;Description automatically generated">
            <a:extLst>
              <a:ext uri="{FF2B5EF4-FFF2-40B4-BE49-F238E27FC236}">
                <a16:creationId xmlns:a16="http://schemas.microsoft.com/office/drawing/2014/main" id="{A328EEE0-C9D7-4ED2-84E0-C02AF0B3D7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4" y="1288343"/>
            <a:ext cx="3537022" cy="37490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5E8943-FA9A-4FD4-9269-9A360B8E50B1}"/>
              </a:ext>
            </a:extLst>
          </p:cNvPr>
          <p:cNvSpPr/>
          <p:nvPr/>
        </p:nvSpPr>
        <p:spPr>
          <a:xfrm>
            <a:off x="1174387" y="4498903"/>
            <a:ext cx="3537022" cy="1290320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2DB14-7AB0-49B1-A8B8-8491F069A40C}"/>
              </a:ext>
            </a:extLst>
          </p:cNvPr>
          <p:cNvSpPr txBox="1"/>
          <p:nvPr/>
        </p:nvSpPr>
        <p:spPr>
          <a:xfrm>
            <a:off x="1562024" y="5979995"/>
            <a:ext cx="14812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Water leaching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88BD3215-4280-43A1-B1D8-F420DD47C13F}"/>
              </a:ext>
            </a:extLst>
          </p:cNvPr>
          <p:cNvCxnSpPr/>
          <p:nvPr/>
        </p:nvCxnSpPr>
        <p:spPr>
          <a:xfrm rot="16200000" flipV="1">
            <a:off x="2889558" y="4740202"/>
            <a:ext cx="457200" cy="350520"/>
          </a:xfrm>
          <a:prstGeom prst="curvedConnector3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C59EA90-BBA7-4507-9CC6-5612851BB2FD}"/>
              </a:ext>
            </a:extLst>
          </p:cNvPr>
          <p:cNvCxnSpPr>
            <a:cxnSpLocks/>
          </p:cNvCxnSpPr>
          <p:nvPr/>
        </p:nvCxnSpPr>
        <p:spPr>
          <a:xfrm rot="5400000">
            <a:off x="1330711" y="5630585"/>
            <a:ext cx="485361" cy="477520"/>
          </a:xfrm>
          <a:prstGeom prst="curvedConnector3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1AB409-BD83-49DE-98A5-1A539803E5E0}"/>
              </a:ext>
            </a:extLst>
          </p:cNvPr>
          <p:cNvSpPr txBox="1"/>
          <p:nvPr/>
        </p:nvSpPr>
        <p:spPr>
          <a:xfrm>
            <a:off x="3353336" y="4894467"/>
            <a:ext cx="148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Rice uptake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A2B53FD9-4B1E-45D3-AA53-904743BC05D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70024" y="5671697"/>
            <a:ext cx="586616" cy="427991"/>
          </a:xfrm>
          <a:prstGeom prst="curvedConnector3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03308D-29DC-481E-9053-FECB47EC2FCD}"/>
              </a:ext>
            </a:extLst>
          </p:cNvPr>
          <p:cNvSpPr txBox="1"/>
          <p:nvPr/>
        </p:nvSpPr>
        <p:spPr>
          <a:xfrm>
            <a:off x="4505905" y="6170487"/>
            <a:ext cx="23961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Radioactive decay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7976348-691B-48D8-924C-3DF505E24DE7}"/>
              </a:ext>
            </a:extLst>
          </p:cNvPr>
          <p:cNvCxnSpPr>
            <a:cxnSpLocks/>
          </p:cNvCxnSpPr>
          <p:nvPr/>
        </p:nvCxnSpPr>
        <p:spPr>
          <a:xfrm rot="5400000">
            <a:off x="4030129" y="4040446"/>
            <a:ext cx="502921" cy="307340"/>
          </a:xfrm>
          <a:prstGeom prst="curvedConnector3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26BBD6-19B2-444C-BAAE-088042DE827D}"/>
              </a:ext>
            </a:extLst>
          </p:cNvPr>
          <p:cNvSpPr txBox="1"/>
          <p:nvPr/>
        </p:nvSpPr>
        <p:spPr>
          <a:xfrm>
            <a:off x="4477326" y="3374736"/>
            <a:ext cx="1554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Fertilization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A85F5A-C0D9-40C4-84C0-1BB556253D27}"/>
              </a:ext>
            </a:extLst>
          </p:cNvPr>
          <p:cNvSpPr txBox="1"/>
          <p:nvPr/>
        </p:nvSpPr>
        <p:spPr>
          <a:xfrm>
            <a:off x="256323" y="3519950"/>
            <a:ext cx="1253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Irrigation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77CABD21-4D42-43FC-9FE2-41EE98BD1E6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44724" y="1770417"/>
            <a:ext cx="511842" cy="392365"/>
          </a:xfrm>
          <a:prstGeom prst="curvedConnector3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500E98-F015-4C48-A40D-33391E0EC4DA}"/>
              </a:ext>
            </a:extLst>
          </p:cNvPr>
          <p:cNvSpPr txBox="1"/>
          <p:nvPr/>
        </p:nvSpPr>
        <p:spPr>
          <a:xfrm>
            <a:off x="3711595" y="1081777"/>
            <a:ext cx="30525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volatilization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959F2596-9D19-4372-B2CC-9858AD6CF041}"/>
              </a:ext>
            </a:extLst>
          </p:cNvPr>
          <p:cNvCxnSpPr>
            <a:cxnSpLocks/>
          </p:cNvCxnSpPr>
          <p:nvPr/>
        </p:nvCxnSpPr>
        <p:spPr>
          <a:xfrm>
            <a:off x="1156425" y="3510842"/>
            <a:ext cx="477521" cy="436881"/>
          </a:xfrm>
          <a:prstGeom prst="curvedConnector3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3EEB8E8-F50A-4E44-A6F6-3643B4DE1C23}"/>
              </a:ext>
            </a:extLst>
          </p:cNvPr>
          <p:cNvSpPr txBox="1"/>
          <p:nvPr/>
        </p:nvSpPr>
        <p:spPr>
          <a:xfrm>
            <a:off x="718197" y="244871"/>
            <a:ext cx="4695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72612D-40F2-460D-96B3-541D391B34FB}"/>
              </a:ext>
            </a:extLst>
          </p:cNvPr>
          <p:cNvSpPr txBox="1"/>
          <p:nvPr/>
        </p:nvSpPr>
        <p:spPr>
          <a:xfrm>
            <a:off x="6844826" y="1484908"/>
            <a:ext cx="46767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naturally occurring radioactive materials.</a:t>
            </a: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an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-ecosystem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NORM can present in the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topsoil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inputted by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activities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which leads to the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radioactivity in both soil and rice.</a:t>
            </a: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levels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NORM in rice may pose potential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risks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public health.</a:t>
            </a: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Rice is one of the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food sources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Vietnam and the world.</a:t>
            </a: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had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surveys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rice and soil in this specific area.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9">
            <a:extLst>
              <a:ext uri="{FF2B5EF4-FFF2-40B4-BE49-F238E27FC236}">
                <a16:creationId xmlns:a16="http://schemas.microsoft.com/office/drawing/2014/main" id="{FB346EDC-0E0A-431C-9DEA-8E60FB97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66BA57-3DCD-4D98-B9BD-75C953EFE3E8}"/>
              </a:ext>
            </a:extLst>
          </p:cNvPr>
          <p:cNvGrpSpPr/>
          <p:nvPr/>
        </p:nvGrpSpPr>
        <p:grpSpPr>
          <a:xfrm>
            <a:off x="4936664" y="1464220"/>
            <a:ext cx="365760" cy="365760"/>
            <a:chOff x="5014493" y="1568119"/>
            <a:chExt cx="365760" cy="36576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6B4B790-BA01-4307-A778-2AE179DFDA56}"/>
                </a:ext>
              </a:extLst>
            </p:cNvPr>
            <p:cNvSpPr/>
            <p:nvPr/>
          </p:nvSpPr>
          <p:spPr>
            <a:xfrm>
              <a:off x="5014493" y="1568119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8CD2D2E-BA8F-4D06-B60B-C43C8F9A92D9}"/>
                </a:ext>
              </a:extLst>
            </p:cNvPr>
            <p:cNvSpPr/>
            <p:nvPr/>
          </p:nvSpPr>
          <p:spPr>
            <a:xfrm>
              <a:off x="5064141" y="1635942"/>
              <a:ext cx="266464" cy="247059"/>
            </a:xfrm>
            <a:custGeom>
              <a:avLst/>
              <a:gdLst>
                <a:gd name="connsiteX0" fmla="*/ 2035176 w 3291840"/>
                <a:gd name="connsiteY0" fmla="*/ 2009127 h 3108315"/>
                <a:gd name="connsiteX1" fmla="*/ 2661107 w 3291840"/>
                <a:gd name="connsiteY1" fmla="*/ 2756225 h 3108315"/>
                <a:gd name="connsiteX2" fmla="*/ 2566170 w 3291840"/>
                <a:gd name="connsiteY2" fmla="*/ 2827218 h 3108315"/>
                <a:gd name="connsiteX3" fmla="*/ 1645920 w 3291840"/>
                <a:gd name="connsiteY3" fmla="*/ 3108315 h 3108315"/>
                <a:gd name="connsiteX4" fmla="*/ 725670 w 3291840"/>
                <a:gd name="connsiteY4" fmla="*/ 2827218 h 3108315"/>
                <a:gd name="connsiteX5" fmla="*/ 653827 w 3291840"/>
                <a:gd name="connsiteY5" fmla="*/ 2773494 h 3108315"/>
                <a:gd name="connsiteX6" fmla="*/ 1263105 w 3291840"/>
                <a:gd name="connsiteY6" fmla="*/ 2014441 h 3108315"/>
                <a:gd name="connsiteX7" fmla="*/ 1313608 w 3291840"/>
                <a:gd name="connsiteY7" fmla="*/ 2056110 h 3108315"/>
                <a:gd name="connsiteX8" fmla="*/ 1645920 w 3291840"/>
                <a:gd name="connsiteY8" fmla="*/ 2157617 h 3108315"/>
                <a:gd name="connsiteX9" fmla="*/ 1978233 w 3291840"/>
                <a:gd name="connsiteY9" fmla="*/ 2056110 h 3108315"/>
                <a:gd name="connsiteX10" fmla="*/ 2408692 w 3291840"/>
                <a:gd name="connsiteY10" fmla="*/ 4641 h 3108315"/>
                <a:gd name="connsiteX11" fmla="*/ 2430464 w 3291840"/>
                <a:gd name="connsiteY11" fmla="*/ 15129 h 3108315"/>
                <a:gd name="connsiteX12" fmla="*/ 3291840 w 3291840"/>
                <a:gd name="connsiteY12" fmla="*/ 1462395 h 3108315"/>
                <a:gd name="connsiteX13" fmla="*/ 3290506 w 3291840"/>
                <a:gd name="connsiteY13" fmla="*/ 1488812 h 3108315"/>
                <a:gd name="connsiteX14" fmla="*/ 2236037 w 3291840"/>
                <a:gd name="connsiteY14" fmla="*/ 1521160 h 3108315"/>
                <a:gd name="connsiteX15" fmla="*/ 2228205 w 3291840"/>
                <a:gd name="connsiteY15" fmla="*/ 1443473 h 3108315"/>
                <a:gd name="connsiteX16" fmla="*/ 1978233 w 3291840"/>
                <a:gd name="connsiteY16" fmla="*/ 1070405 h 3108315"/>
                <a:gd name="connsiteX17" fmla="*/ 1909340 w 3291840"/>
                <a:gd name="connsiteY17" fmla="*/ 1033011 h 3108315"/>
                <a:gd name="connsiteX18" fmla="*/ 892782 w 3291840"/>
                <a:gd name="connsiteY18" fmla="*/ 0 h 3108315"/>
                <a:gd name="connsiteX19" fmla="*/ 1391909 w 3291840"/>
                <a:gd name="connsiteY19" fmla="*/ 1027904 h 3108315"/>
                <a:gd name="connsiteX20" fmla="*/ 1313608 w 3291840"/>
                <a:gd name="connsiteY20" fmla="*/ 1070405 h 3108315"/>
                <a:gd name="connsiteX21" fmla="*/ 1063635 w 3291840"/>
                <a:gd name="connsiteY21" fmla="*/ 1443473 h 3108315"/>
                <a:gd name="connsiteX22" fmla="*/ 1055390 w 3291840"/>
                <a:gd name="connsiteY22" fmla="*/ 1525267 h 3108315"/>
                <a:gd name="connsiteX23" fmla="*/ 2661 w 3291840"/>
                <a:gd name="connsiteY23" fmla="*/ 1515094 h 3108315"/>
                <a:gd name="connsiteX24" fmla="*/ 0 w 3291840"/>
                <a:gd name="connsiteY24" fmla="*/ 1462395 h 3108315"/>
                <a:gd name="connsiteX25" fmla="*/ 861377 w 3291840"/>
                <a:gd name="connsiteY25" fmla="*/ 15129 h 310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91840" h="3108315">
                  <a:moveTo>
                    <a:pt x="2035176" y="2009127"/>
                  </a:moveTo>
                  <a:lnTo>
                    <a:pt x="2661107" y="2756225"/>
                  </a:lnTo>
                  <a:lnTo>
                    <a:pt x="2566170" y="2827218"/>
                  </a:lnTo>
                  <a:cubicBezTo>
                    <a:pt x="2303479" y="3004688"/>
                    <a:pt x="1986802" y="3108315"/>
                    <a:pt x="1645920" y="3108315"/>
                  </a:cubicBezTo>
                  <a:cubicBezTo>
                    <a:pt x="1305039" y="3108315"/>
                    <a:pt x="988361" y="3004688"/>
                    <a:pt x="725670" y="2827218"/>
                  </a:cubicBezTo>
                  <a:lnTo>
                    <a:pt x="653827" y="2773494"/>
                  </a:lnTo>
                  <a:lnTo>
                    <a:pt x="1263105" y="2014441"/>
                  </a:lnTo>
                  <a:lnTo>
                    <a:pt x="1313608" y="2056110"/>
                  </a:lnTo>
                  <a:cubicBezTo>
                    <a:pt x="1408468" y="2120196"/>
                    <a:pt x="1522824" y="2157617"/>
                    <a:pt x="1645920" y="2157617"/>
                  </a:cubicBezTo>
                  <a:cubicBezTo>
                    <a:pt x="1769016" y="2157617"/>
                    <a:pt x="1883372" y="2120196"/>
                    <a:pt x="1978233" y="2056110"/>
                  </a:cubicBezTo>
                  <a:close/>
                  <a:moveTo>
                    <a:pt x="2408692" y="4641"/>
                  </a:moveTo>
                  <a:lnTo>
                    <a:pt x="2430464" y="15129"/>
                  </a:lnTo>
                  <a:cubicBezTo>
                    <a:pt x="2943538" y="293848"/>
                    <a:pt x="3291840" y="837446"/>
                    <a:pt x="3291840" y="1462395"/>
                  </a:cubicBezTo>
                  <a:lnTo>
                    <a:pt x="3290506" y="1488812"/>
                  </a:lnTo>
                  <a:lnTo>
                    <a:pt x="2236037" y="1521160"/>
                  </a:lnTo>
                  <a:lnTo>
                    <a:pt x="2228205" y="1443473"/>
                  </a:lnTo>
                  <a:cubicBezTo>
                    <a:pt x="2196535" y="1288707"/>
                    <a:pt x="2104713" y="1155853"/>
                    <a:pt x="1978233" y="1070405"/>
                  </a:cubicBezTo>
                  <a:lnTo>
                    <a:pt x="1909340" y="1033011"/>
                  </a:lnTo>
                  <a:close/>
                  <a:moveTo>
                    <a:pt x="892782" y="0"/>
                  </a:moveTo>
                  <a:lnTo>
                    <a:pt x="1391909" y="1027904"/>
                  </a:lnTo>
                  <a:lnTo>
                    <a:pt x="1313608" y="1070405"/>
                  </a:lnTo>
                  <a:cubicBezTo>
                    <a:pt x="1187127" y="1155853"/>
                    <a:pt x="1095305" y="1288707"/>
                    <a:pt x="1063635" y="1443473"/>
                  </a:cubicBezTo>
                  <a:lnTo>
                    <a:pt x="1055390" y="1525267"/>
                  </a:lnTo>
                  <a:lnTo>
                    <a:pt x="2661" y="1515094"/>
                  </a:lnTo>
                  <a:lnTo>
                    <a:pt x="0" y="1462395"/>
                  </a:lnTo>
                  <a:cubicBezTo>
                    <a:pt x="0" y="837446"/>
                    <a:pt x="348302" y="293848"/>
                    <a:pt x="861377" y="15129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3D970EF-A2D5-4746-9D14-5F6FF0B5AE19}"/>
                </a:ext>
              </a:extLst>
            </p:cNvPr>
            <p:cNvSpPr/>
            <p:nvPr/>
          </p:nvSpPr>
          <p:spPr>
            <a:xfrm>
              <a:off x="5171467" y="1734033"/>
              <a:ext cx="51813" cy="50875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4BA3DA9F-BD59-45F6-BC11-27DE8475DA7B}"/>
              </a:ext>
            </a:extLst>
          </p:cNvPr>
          <p:cNvSpPr/>
          <p:nvPr/>
        </p:nvSpPr>
        <p:spPr>
          <a:xfrm>
            <a:off x="183279" y="346238"/>
            <a:ext cx="273550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738E2875-E200-4320-B0DC-0A554654C795}"/>
              </a:ext>
            </a:extLst>
          </p:cNvPr>
          <p:cNvSpPr/>
          <p:nvPr/>
        </p:nvSpPr>
        <p:spPr>
          <a:xfrm>
            <a:off x="469011" y="346238"/>
            <a:ext cx="265737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43EB8B9-EFC5-4186-A767-64D256AB2E17}"/>
              </a:ext>
            </a:extLst>
          </p:cNvPr>
          <p:cNvGrpSpPr/>
          <p:nvPr/>
        </p:nvGrpSpPr>
        <p:grpSpPr>
          <a:xfrm>
            <a:off x="4127919" y="3530660"/>
            <a:ext cx="365760" cy="365760"/>
            <a:chOff x="5014493" y="1568119"/>
            <a:chExt cx="365760" cy="36576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B9E4B1E-5E34-4D07-81C2-6B25AA3ED434}"/>
                </a:ext>
              </a:extLst>
            </p:cNvPr>
            <p:cNvSpPr/>
            <p:nvPr/>
          </p:nvSpPr>
          <p:spPr>
            <a:xfrm>
              <a:off x="5014493" y="1568119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84E5B18-8628-4408-BACD-270305AE671D}"/>
                </a:ext>
              </a:extLst>
            </p:cNvPr>
            <p:cNvSpPr/>
            <p:nvPr/>
          </p:nvSpPr>
          <p:spPr>
            <a:xfrm>
              <a:off x="5064141" y="1635942"/>
              <a:ext cx="266464" cy="247059"/>
            </a:xfrm>
            <a:custGeom>
              <a:avLst/>
              <a:gdLst>
                <a:gd name="connsiteX0" fmla="*/ 2035176 w 3291840"/>
                <a:gd name="connsiteY0" fmla="*/ 2009127 h 3108315"/>
                <a:gd name="connsiteX1" fmla="*/ 2661107 w 3291840"/>
                <a:gd name="connsiteY1" fmla="*/ 2756225 h 3108315"/>
                <a:gd name="connsiteX2" fmla="*/ 2566170 w 3291840"/>
                <a:gd name="connsiteY2" fmla="*/ 2827218 h 3108315"/>
                <a:gd name="connsiteX3" fmla="*/ 1645920 w 3291840"/>
                <a:gd name="connsiteY3" fmla="*/ 3108315 h 3108315"/>
                <a:gd name="connsiteX4" fmla="*/ 725670 w 3291840"/>
                <a:gd name="connsiteY4" fmla="*/ 2827218 h 3108315"/>
                <a:gd name="connsiteX5" fmla="*/ 653827 w 3291840"/>
                <a:gd name="connsiteY5" fmla="*/ 2773494 h 3108315"/>
                <a:gd name="connsiteX6" fmla="*/ 1263105 w 3291840"/>
                <a:gd name="connsiteY6" fmla="*/ 2014441 h 3108315"/>
                <a:gd name="connsiteX7" fmla="*/ 1313608 w 3291840"/>
                <a:gd name="connsiteY7" fmla="*/ 2056110 h 3108315"/>
                <a:gd name="connsiteX8" fmla="*/ 1645920 w 3291840"/>
                <a:gd name="connsiteY8" fmla="*/ 2157617 h 3108315"/>
                <a:gd name="connsiteX9" fmla="*/ 1978233 w 3291840"/>
                <a:gd name="connsiteY9" fmla="*/ 2056110 h 3108315"/>
                <a:gd name="connsiteX10" fmla="*/ 2408692 w 3291840"/>
                <a:gd name="connsiteY10" fmla="*/ 4641 h 3108315"/>
                <a:gd name="connsiteX11" fmla="*/ 2430464 w 3291840"/>
                <a:gd name="connsiteY11" fmla="*/ 15129 h 3108315"/>
                <a:gd name="connsiteX12" fmla="*/ 3291840 w 3291840"/>
                <a:gd name="connsiteY12" fmla="*/ 1462395 h 3108315"/>
                <a:gd name="connsiteX13" fmla="*/ 3290506 w 3291840"/>
                <a:gd name="connsiteY13" fmla="*/ 1488812 h 3108315"/>
                <a:gd name="connsiteX14" fmla="*/ 2236037 w 3291840"/>
                <a:gd name="connsiteY14" fmla="*/ 1521160 h 3108315"/>
                <a:gd name="connsiteX15" fmla="*/ 2228205 w 3291840"/>
                <a:gd name="connsiteY15" fmla="*/ 1443473 h 3108315"/>
                <a:gd name="connsiteX16" fmla="*/ 1978233 w 3291840"/>
                <a:gd name="connsiteY16" fmla="*/ 1070405 h 3108315"/>
                <a:gd name="connsiteX17" fmla="*/ 1909340 w 3291840"/>
                <a:gd name="connsiteY17" fmla="*/ 1033011 h 3108315"/>
                <a:gd name="connsiteX18" fmla="*/ 892782 w 3291840"/>
                <a:gd name="connsiteY18" fmla="*/ 0 h 3108315"/>
                <a:gd name="connsiteX19" fmla="*/ 1391909 w 3291840"/>
                <a:gd name="connsiteY19" fmla="*/ 1027904 h 3108315"/>
                <a:gd name="connsiteX20" fmla="*/ 1313608 w 3291840"/>
                <a:gd name="connsiteY20" fmla="*/ 1070405 h 3108315"/>
                <a:gd name="connsiteX21" fmla="*/ 1063635 w 3291840"/>
                <a:gd name="connsiteY21" fmla="*/ 1443473 h 3108315"/>
                <a:gd name="connsiteX22" fmla="*/ 1055390 w 3291840"/>
                <a:gd name="connsiteY22" fmla="*/ 1525267 h 3108315"/>
                <a:gd name="connsiteX23" fmla="*/ 2661 w 3291840"/>
                <a:gd name="connsiteY23" fmla="*/ 1515094 h 3108315"/>
                <a:gd name="connsiteX24" fmla="*/ 0 w 3291840"/>
                <a:gd name="connsiteY24" fmla="*/ 1462395 h 3108315"/>
                <a:gd name="connsiteX25" fmla="*/ 861377 w 3291840"/>
                <a:gd name="connsiteY25" fmla="*/ 15129 h 310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91840" h="3108315">
                  <a:moveTo>
                    <a:pt x="2035176" y="2009127"/>
                  </a:moveTo>
                  <a:lnTo>
                    <a:pt x="2661107" y="2756225"/>
                  </a:lnTo>
                  <a:lnTo>
                    <a:pt x="2566170" y="2827218"/>
                  </a:lnTo>
                  <a:cubicBezTo>
                    <a:pt x="2303479" y="3004688"/>
                    <a:pt x="1986802" y="3108315"/>
                    <a:pt x="1645920" y="3108315"/>
                  </a:cubicBezTo>
                  <a:cubicBezTo>
                    <a:pt x="1305039" y="3108315"/>
                    <a:pt x="988361" y="3004688"/>
                    <a:pt x="725670" y="2827218"/>
                  </a:cubicBezTo>
                  <a:lnTo>
                    <a:pt x="653827" y="2773494"/>
                  </a:lnTo>
                  <a:lnTo>
                    <a:pt x="1263105" y="2014441"/>
                  </a:lnTo>
                  <a:lnTo>
                    <a:pt x="1313608" y="2056110"/>
                  </a:lnTo>
                  <a:cubicBezTo>
                    <a:pt x="1408468" y="2120196"/>
                    <a:pt x="1522824" y="2157617"/>
                    <a:pt x="1645920" y="2157617"/>
                  </a:cubicBezTo>
                  <a:cubicBezTo>
                    <a:pt x="1769016" y="2157617"/>
                    <a:pt x="1883372" y="2120196"/>
                    <a:pt x="1978233" y="2056110"/>
                  </a:cubicBezTo>
                  <a:close/>
                  <a:moveTo>
                    <a:pt x="2408692" y="4641"/>
                  </a:moveTo>
                  <a:lnTo>
                    <a:pt x="2430464" y="15129"/>
                  </a:lnTo>
                  <a:cubicBezTo>
                    <a:pt x="2943538" y="293848"/>
                    <a:pt x="3291840" y="837446"/>
                    <a:pt x="3291840" y="1462395"/>
                  </a:cubicBezTo>
                  <a:lnTo>
                    <a:pt x="3290506" y="1488812"/>
                  </a:lnTo>
                  <a:lnTo>
                    <a:pt x="2236037" y="1521160"/>
                  </a:lnTo>
                  <a:lnTo>
                    <a:pt x="2228205" y="1443473"/>
                  </a:lnTo>
                  <a:cubicBezTo>
                    <a:pt x="2196535" y="1288707"/>
                    <a:pt x="2104713" y="1155853"/>
                    <a:pt x="1978233" y="1070405"/>
                  </a:cubicBezTo>
                  <a:lnTo>
                    <a:pt x="1909340" y="1033011"/>
                  </a:lnTo>
                  <a:close/>
                  <a:moveTo>
                    <a:pt x="892782" y="0"/>
                  </a:moveTo>
                  <a:lnTo>
                    <a:pt x="1391909" y="1027904"/>
                  </a:lnTo>
                  <a:lnTo>
                    <a:pt x="1313608" y="1070405"/>
                  </a:lnTo>
                  <a:cubicBezTo>
                    <a:pt x="1187127" y="1155853"/>
                    <a:pt x="1095305" y="1288707"/>
                    <a:pt x="1063635" y="1443473"/>
                  </a:cubicBezTo>
                  <a:lnTo>
                    <a:pt x="1055390" y="1525267"/>
                  </a:lnTo>
                  <a:lnTo>
                    <a:pt x="2661" y="1515094"/>
                  </a:lnTo>
                  <a:lnTo>
                    <a:pt x="0" y="1462395"/>
                  </a:lnTo>
                  <a:cubicBezTo>
                    <a:pt x="0" y="837446"/>
                    <a:pt x="348302" y="293848"/>
                    <a:pt x="861377" y="15129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4485F64-D44B-4315-86FC-54666C9D4CBE}"/>
                </a:ext>
              </a:extLst>
            </p:cNvPr>
            <p:cNvSpPr/>
            <p:nvPr/>
          </p:nvSpPr>
          <p:spPr>
            <a:xfrm>
              <a:off x="5171467" y="1734033"/>
              <a:ext cx="51813" cy="50875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77D3A8D-3ACE-49B6-A031-8C12D41F76E3}"/>
              </a:ext>
            </a:extLst>
          </p:cNvPr>
          <p:cNvGrpSpPr/>
          <p:nvPr/>
        </p:nvGrpSpPr>
        <p:grpSpPr>
          <a:xfrm>
            <a:off x="3554621" y="5201087"/>
            <a:ext cx="365760" cy="365760"/>
            <a:chOff x="5014493" y="1568119"/>
            <a:chExt cx="365760" cy="36576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A7026F0-B179-4799-88DB-909092D94CB0}"/>
                </a:ext>
              </a:extLst>
            </p:cNvPr>
            <p:cNvSpPr/>
            <p:nvPr/>
          </p:nvSpPr>
          <p:spPr>
            <a:xfrm>
              <a:off x="5014493" y="1568119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55FC328-2B20-49D2-BFAD-B90ECD1BA67C}"/>
                </a:ext>
              </a:extLst>
            </p:cNvPr>
            <p:cNvSpPr/>
            <p:nvPr/>
          </p:nvSpPr>
          <p:spPr>
            <a:xfrm>
              <a:off x="5064141" y="1635942"/>
              <a:ext cx="266464" cy="247059"/>
            </a:xfrm>
            <a:custGeom>
              <a:avLst/>
              <a:gdLst>
                <a:gd name="connsiteX0" fmla="*/ 2035176 w 3291840"/>
                <a:gd name="connsiteY0" fmla="*/ 2009127 h 3108315"/>
                <a:gd name="connsiteX1" fmla="*/ 2661107 w 3291840"/>
                <a:gd name="connsiteY1" fmla="*/ 2756225 h 3108315"/>
                <a:gd name="connsiteX2" fmla="*/ 2566170 w 3291840"/>
                <a:gd name="connsiteY2" fmla="*/ 2827218 h 3108315"/>
                <a:gd name="connsiteX3" fmla="*/ 1645920 w 3291840"/>
                <a:gd name="connsiteY3" fmla="*/ 3108315 h 3108315"/>
                <a:gd name="connsiteX4" fmla="*/ 725670 w 3291840"/>
                <a:gd name="connsiteY4" fmla="*/ 2827218 h 3108315"/>
                <a:gd name="connsiteX5" fmla="*/ 653827 w 3291840"/>
                <a:gd name="connsiteY5" fmla="*/ 2773494 h 3108315"/>
                <a:gd name="connsiteX6" fmla="*/ 1263105 w 3291840"/>
                <a:gd name="connsiteY6" fmla="*/ 2014441 h 3108315"/>
                <a:gd name="connsiteX7" fmla="*/ 1313608 w 3291840"/>
                <a:gd name="connsiteY7" fmla="*/ 2056110 h 3108315"/>
                <a:gd name="connsiteX8" fmla="*/ 1645920 w 3291840"/>
                <a:gd name="connsiteY8" fmla="*/ 2157617 h 3108315"/>
                <a:gd name="connsiteX9" fmla="*/ 1978233 w 3291840"/>
                <a:gd name="connsiteY9" fmla="*/ 2056110 h 3108315"/>
                <a:gd name="connsiteX10" fmla="*/ 2408692 w 3291840"/>
                <a:gd name="connsiteY10" fmla="*/ 4641 h 3108315"/>
                <a:gd name="connsiteX11" fmla="*/ 2430464 w 3291840"/>
                <a:gd name="connsiteY11" fmla="*/ 15129 h 3108315"/>
                <a:gd name="connsiteX12" fmla="*/ 3291840 w 3291840"/>
                <a:gd name="connsiteY12" fmla="*/ 1462395 h 3108315"/>
                <a:gd name="connsiteX13" fmla="*/ 3290506 w 3291840"/>
                <a:gd name="connsiteY13" fmla="*/ 1488812 h 3108315"/>
                <a:gd name="connsiteX14" fmla="*/ 2236037 w 3291840"/>
                <a:gd name="connsiteY14" fmla="*/ 1521160 h 3108315"/>
                <a:gd name="connsiteX15" fmla="*/ 2228205 w 3291840"/>
                <a:gd name="connsiteY15" fmla="*/ 1443473 h 3108315"/>
                <a:gd name="connsiteX16" fmla="*/ 1978233 w 3291840"/>
                <a:gd name="connsiteY16" fmla="*/ 1070405 h 3108315"/>
                <a:gd name="connsiteX17" fmla="*/ 1909340 w 3291840"/>
                <a:gd name="connsiteY17" fmla="*/ 1033011 h 3108315"/>
                <a:gd name="connsiteX18" fmla="*/ 892782 w 3291840"/>
                <a:gd name="connsiteY18" fmla="*/ 0 h 3108315"/>
                <a:gd name="connsiteX19" fmla="*/ 1391909 w 3291840"/>
                <a:gd name="connsiteY19" fmla="*/ 1027904 h 3108315"/>
                <a:gd name="connsiteX20" fmla="*/ 1313608 w 3291840"/>
                <a:gd name="connsiteY20" fmla="*/ 1070405 h 3108315"/>
                <a:gd name="connsiteX21" fmla="*/ 1063635 w 3291840"/>
                <a:gd name="connsiteY21" fmla="*/ 1443473 h 3108315"/>
                <a:gd name="connsiteX22" fmla="*/ 1055390 w 3291840"/>
                <a:gd name="connsiteY22" fmla="*/ 1525267 h 3108315"/>
                <a:gd name="connsiteX23" fmla="*/ 2661 w 3291840"/>
                <a:gd name="connsiteY23" fmla="*/ 1515094 h 3108315"/>
                <a:gd name="connsiteX24" fmla="*/ 0 w 3291840"/>
                <a:gd name="connsiteY24" fmla="*/ 1462395 h 3108315"/>
                <a:gd name="connsiteX25" fmla="*/ 861377 w 3291840"/>
                <a:gd name="connsiteY25" fmla="*/ 15129 h 310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91840" h="3108315">
                  <a:moveTo>
                    <a:pt x="2035176" y="2009127"/>
                  </a:moveTo>
                  <a:lnTo>
                    <a:pt x="2661107" y="2756225"/>
                  </a:lnTo>
                  <a:lnTo>
                    <a:pt x="2566170" y="2827218"/>
                  </a:lnTo>
                  <a:cubicBezTo>
                    <a:pt x="2303479" y="3004688"/>
                    <a:pt x="1986802" y="3108315"/>
                    <a:pt x="1645920" y="3108315"/>
                  </a:cubicBezTo>
                  <a:cubicBezTo>
                    <a:pt x="1305039" y="3108315"/>
                    <a:pt x="988361" y="3004688"/>
                    <a:pt x="725670" y="2827218"/>
                  </a:cubicBezTo>
                  <a:lnTo>
                    <a:pt x="653827" y="2773494"/>
                  </a:lnTo>
                  <a:lnTo>
                    <a:pt x="1263105" y="2014441"/>
                  </a:lnTo>
                  <a:lnTo>
                    <a:pt x="1313608" y="2056110"/>
                  </a:lnTo>
                  <a:cubicBezTo>
                    <a:pt x="1408468" y="2120196"/>
                    <a:pt x="1522824" y="2157617"/>
                    <a:pt x="1645920" y="2157617"/>
                  </a:cubicBezTo>
                  <a:cubicBezTo>
                    <a:pt x="1769016" y="2157617"/>
                    <a:pt x="1883372" y="2120196"/>
                    <a:pt x="1978233" y="2056110"/>
                  </a:cubicBezTo>
                  <a:close/>
                  <a:moveTo>
                    <a:pt x="2408692" y="4641"/>
                  </a:moveTo>
                  <a:lnTo>
                    <a:pt x="2430464" y="15129"/>
                  </a:lnTo>
                  <a:cubicBezTo>
                    <a:pt x="2943538" y="293848"/>
                    <a:pt x="3291840" y="837446"/>
                    <a:pt x="3291840" y="1462395"/>
                  </a:cubicBezTo>
                  <a:lnTo>
                    <a:pt x="3290506" y="1488812"/>
                  </a:lnTo>
                  <a:lnTo>
                    <a:pt x="2236037" y="1521160"/>
                  </a:lnTo>
                  <a:lnTo>
                    <a:pt x="2228205" y="1443473"/>
                  </a:lnTo>
                  <a:cubicBezTo>
                    <a:pt x="2196535" y="1288707"/>
                    <a:pt x="2104713" y="1155853"/>
                    <a:pt x="1978233" y="1070405"/>
                  </a:cubicBezTo>
                  <a:lnTo>
                    <a:pt x="1909340" y="1033011"/>
                  </a:lnTo>
                  <a:close/>
                  <a:moveTo>
                    <a:pt x="892782" y="0"/>
                  </a:moveTo>
                  <a:lnTo>
                    <a:pt x="1391909" y="1027904"/>
                  </a:lnTo>
                  <a:lnTo>
                    <a:pt x="1313608" y="1070405"/>
                  </a:lnTo>
                  <a:cubicBezTo>
                    <a:pt x="1187127" y="1155853"/>
                    <a:pt x="1095305" y="1288707"/>
                    <a:pt x="1063635" y="1443473"/>
                  </a:cubicBezTo>
                  <a:lnTo>
                    <a:pt x="1055390" y="1525267"/>
                  </a:lnTo>
                  <a:lnTo>
                    <a:pt x="2661" y="1515094"/>
                  </a:lnTo>
                  <a:lnTo>
                    <a:pt x="0" y="1462395"/>
                  </a:lnTo>
                  <a:cubicBezTo>
                    <a:pt x="0" y="837446"/>
                    <a:pt x="348302" y="293848"/>
                    <a:pt x="861377" y="15129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CD63E77-C61D-4AD9-912A-C1134BED6073}"/>
                </a:ext>
              </a:extLst>
            </p:cNvPr>
            <p:cNvSpPr/>
            <p:nvPr/>
          </p:nvSpPr>
          <p:spPr>
            <a:xfrm>
              <a:off x="5171467" y="1734033"/>
              <a:ext cx="51813" cy="50875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C7F96DE-DA02-43F0-A735-5DBF485C3BB1}"/>
              </a:ext>
            </a:extLst>
          </p:cNvPr>
          <p:cNvGrpSpPr/>
          <p:nvPr/>
        </p:nvGrpSpPr>
        <p:grpSpPr>
          <a:xfrm>
            <a:off x="718197" y="3089331"/>
            <a:ext cx="365760" cy="365760"/>
            <a:chOff x="5014493" y="1568119"/>
            <a:chExt cx="365760" cy="36576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859EA6A-3F74-482A-9B29-E5A27C1C8BBB}"/>
                </a:ext>
              </a:extLst>
            </p:cNvPr>
            <p:cNvSpPr/>
            <p:nvPr/>
          </p:nvSpPr>
          <p:spPr>
            <a:xfrm>
              <a:off x="5014493" y="1568119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3C669E8-F477-4211-9480-A12A216411BD}"/>
                </a:ext>
              </a:extLst>
            </p:cNvPr>
            <p:cNvSpPr/>
            <p:nvPr/>
          </p:nvSpPr>
          <p:spPr>
            <a:xfrm>
              <a:off x="5064141" y="1635942"/>
              <a:ext cx="266464" cy="247059"/>
            </a:xfrm>
            <a:custGeom>
              <a:avLst/>
              <a:gdLst>
                <a:gd name="connsiteX0" fmla="*/ 2035176 w 3291840"/>
                <a:gd name="connsiteY0" fmla="*/ 2009127 h 3108315"/>
                <a:gd name="connsiteX1" fmla="*/ 2661107 w 3291840"/>
                <a:gd name="connsiteY1" fmla="*/ 2756225 h 3108315"/>
                <a:gd name="connsiteX2" fmla="*/ 2566170 w 3291840"/>
                <a:gd name="connsiteY2" fmla="*/ 2827218 h 3108315"/>
                <a:gd name="connsiteX3" fmla="*/ 1645920 w 3291840"/>
                <a:gd name="connsiteY3" fmla="*/ 3108315 h 3108315"/>
                <a:gd name="connsiteX4" fmla="*/ 725670 w 3291840"/>
                <a:gd name="connsiteY4" fmla="*/ 2827218 h 3108315"/>
                <a:gd name="connsiteX5" fmla="*/ 653827 w 3291840"/>
                <a:gd name="connsiteY5" fmla="*/ 2773494 h 3108315"/>
                <a:gd name="connsiteX6" fmla="*/ 1263105 w 3291840"/>
                <a:gd name="connsiteY6" fmla="*/ 2014441 h 3108315"/>
                <a:gd name="connsiteX7" fmla="*/ 1313608 w 3291840"/>
                <a:gd name="connsiteY7" fmla="*/ 2056110 h 3108315"/>
                <a:gd name="connsiteX8" fmla="*/ 1645920 w 3291840"/>
                <a:gd name="connsiteY8" fmla="*/ 2157617 h 3108315"/>
                <a:gd name="connsiteX9" fmla="*/ 1978233 w 3291840"/>
                <a:gd name="connsiteY9" fmla="*/ 2056110 h 3108315"/>
                <a:gd name="connsiteX10" fmla="*/ 2408692 w 3291840"/>
                <a:gd name="connsiteY10" fmla="*/ 4641 h 3108315"/>
                <a:gd name="connsiteX11" fmla="*/ 2430464 w 3291840"/>
                <a:gd name="connsiteY11" fmla="*/ 15129 h 3108315"/>
                <a:gd name="connsiteX12" fmla="*/ 3291840 w 3291840"/>
                <a:gd name="connsiteY12" fmla="*/ 1462395 h 3108315"/>
                <a:gd name="connsiteX13" fmla="*/ 3290506 w 3291840"/>
                <a:gd name="connsiteY13" fmla="*/ 1488812 h 3108315"/>
                <a:gd name="connsiteX14" fmla="*/ 2236037 w 3291840"/>
                <a:gd name="connsiteY14" fmla="*/ 1521160 h 3108315"/>
                <a:gd name="connsiteX15" fmla="*/ 2228205 w 3291840"/>
                <a:gd name="connsiteY15" fmla="*/ 1443473 h 3108315"/>
                <a:gd name="connsiteX16" fmla="*/ 1978233 w 3291840"/>
                <a:gd name="connsiteY16" fmla="*/ 1070405 h 3108315"/>
                <a:gd name="connsiteX17" fmla="*/ 1909340 w 3291840"/>
                <a:gd name="connsiteY17" fmla="*/ 1033011 h 3108315"/>
                <a:gd name="connsiteX18" fmla="*/ 892782 w 3291840"/>
                <a:gd name="connsiteY18" fmla="*/ 0 h 3108315"/>
                <a:gd name="connsiteX19" fmla="*/ 1391909 w 3291840"/>
                <a:gd name="connsiteY19" fmla="*/ 1027904 h 3108315"/>
                <a:gd name="connsiteX20" fmla="*/ 1313608 w 3291840"/>
                <a:gd name="connsiteY20" fmla="*/ 1070405 h 3108315"/>
                <a:gd name="connsiteX21" fmla="*/ 1063635 w 3291840"/>
                <a:gd name="connsiteY21" fmla="*/ 1443473 h 3108315"/>
                <a:gd name="connsiteX22" fmla="*/ 1055390 w 3291840"/>
                <a:gd name="connsiteY22" fmla="*/ 1525267 h 3108315"/>
                <a:gd name="connsiteX23" fmla="*/ 2661 w 3291840"/>
                <a:gd name="connsiteY23" fmla="*/ 1515094 h 3108315"/>
                <a:gd name="connsiteX24" fmla="*/ 0 w 3291840"/>
                <a:gd name="connsiteY24" fmla="*/ 1462395 h 3108315"/>
                <a:gd name="connsiteX25" fmla="*/ 861377 w 3291840"/>
                <a:gd name="connsiteY25" fmla="*/ 15129 h 310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91840" h="3108315">
                  <a:moveTo>
                    <a:pt x="2035176" y="2009127"/>
                  </a:moveTo>
                  <a:lnTo>
                    <a:pt x="2661107" y="2756225"/>
                  </a:lnTo>
                  <a:lnTo>
                    <a:pt x="2566170" y="2827218"/>
                  </a:lnTo>
                  <a:cubicBezTo>
                    <a:pt x="2303479" y="3004688"/>
                    <a:pt x="1986802" y="3108315"/>
                    <a:pt x="1645920" y="3108315"/>
                  </a:cubicBezTo>
                  <a:cubicBezTo>
                    <a:pt x="1305039" y="3108315"/>
                    <a:pt x="988361" y="3004688"/>
                    <a:pt x="725670" y="2827218"/>
                  </a:cubicBezTo>
                  <a:lnTo>
                    <a:pt x="653827" y="2773494"/>
                  </a:lnTo>
                  <a:lnTo>
                    <a:pt x="1263105" y="2014441"/>
                  </a:lnTo>
                  <a:lnTo>
                    <a:pt x="1313608" y="2056110"/>
                  </a:lnTo>
                  <a:cubicBezTo>
                    <a:pt x="1408468" y="2120196"/>
                    <a:pt x="1522824" y="2157617"/>
                    <a:pt x="1645920" y="2157617"/>
                  </a:cubicBezTo>
                  <a:cubicBezTo>
                    <a:pt x="1769016" y="2157617"/>
                    <a:pt x="1883372" y="2120196"/>
                    <a:pt x="1978233" y="2056110"/>
                  </a:cubicBezTo>
                  <a:close/>
                  <a:moveTo>
                    <a:pt x="2408692" y="4641"/>
                  </a:moveTo>
                  <a:lnTo>
                    <a:pt x="2430464" y="15129"/>
                  </a:lnTo>
                  <a:cubicBezTo>
                    <a:pt x="2943538" y="293848"/>
                    <a:pt x="3291840" y="837446"/>
                    <a:pt x="3291840" y="1462395"/>
                  </a:cubicBezTo>
                  <a:lnTo>
                    <a:pt x="3290506" y="1488812"/>
                  </a:lnTo>
                  <a:lnTo>
                    <a:pt x="2236037" y="1521160"/>
                  </a:lnTo>
                  <a:lnTo>
                    <a:pt x="2228205" y="1443473"/>
                  </a:lnTo>
                  <a:cubicBezTo>
                    <a:pt x="2196535" y="1288707"/>
                    <a:pt x="2104713" y="1155853"/>
                    <a:pt x="1978233" y="1070405"/>
                  </a:cubicBezTo>
                  <a:lnTo>
                    <a:pt x="1909340" y="1033011"/>
                  </a:lnTo>
                  <a:close/>
                  <a:moveTo>
                    <a:pt x="892782" y="0"/>
                  </a:moveTo>
                  <a:lnTo>
                    <a:pt x="1391909" y="1027904"/>
                  </a:lnTo>
                  <a:lnTo>
                    <a:pt x="1313608" y="1070405"/>
                  </a:lnTo>
                  <a:cubicBezTo>
                    <a:pt x="1187127" y="1155853"/>
                    <a:pt x="1095305" y="1288707"/>
                    <a:pt x="1063635" y="1443473"/>
                  </a:cubicBezTo>
                  <a:lnTo>
                    <a:pt x="1055390" y="1525267"/>
                  </a:lnTo>
                  <a:lnTo>
                    <a:pt x="2661" y="1515094"/>
                  </a:lnTo>
                  <a:lnTo>
                    <a:pt x="0" y="1462395"/>
                  </a:lnTo>
                  <a:cubicBezTo>
                    <a:pt x="0" y="837446"/>
                    <a:pt x="348302" y="293848"/>
                    <a:pt x="861377" y="15129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06F127F-2970-4364-8BFF-FDF26DD49536}"/>
                </a:ext>
              </a:extLst>
            </p:cNvPr>
            <p:cNvSpPr/>
            <p:nvPr/>
          </p:nvSpPr>
          <p:spPr>
            <a:xfrm>
              <a:off x="5171467" y="1734033"/>
              <a:ext cx="51813" cy="50875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9D9EA00-24E7-4789-9CDA-15A4A9D59771}"/>
              </a:ext>
            </a:extLst>
          </p:cNvPr>
          <p:cNvGrpSpPr/>
          <p:nvPr/>
        </p:nvGrpSpPr>
        <p:grpSpPr>
          <a:xfrm>
            <a:off x="1844852" y="5150209"/>
            <a:ext cx="365760" cy="365760"/>
            <a:chOff x="5014493" y="1568119"/>
            <a:chExt cx="365760" cy="36576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BFCAF9F-A2B2-4608-A7FE-7AA5B3EC0761}"/>
                </a:ext>
              </a:extLst>
            </p:cNvPr>
            <p:cNvSpPr/>
            <p:nvPr/>
          </p:nvSpPr>
          <p:spPr>
            <a:xfrm>
              <a:off x="5014493" y="1568119"/>
              <a:ext cx="365760" cy="365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B67A9CE-C186-4B56-89B4-C8F8D5DBEBC8}"/>
                </a:ext>
              </a:extLst>
            </p:cNvPr>
            <p:cNvSpPr/>
            <p:nvPr/>
          </p:nvSpPr>
          <p:spPr>
            <a:xfrm>
              <a:off x="5064141" y="1635942"/>
              <a:ext cx="266464" cy="247059"/>
            </a:xfrm>
            <a:custGeom>
              <a:avLst/>
              <a:gdLst>
                <a:gd name="connsiteX0" fmla="*/ 2035176 w 3291840"/>
                <a:gd name="connsiteY0" fmla="*/ 2009127 h 3108315"/>
                <a:gd name="connsiteX1" fmla="*/ 2661107 w 3291840"/>
                <a:gd name="connsiteY1" fmla="*/ 2756225 h 3108315"/>
                <a:gd name="connsiteX2" fmla="*/ 2566170 w 3291840"/>
                <a:gd name="connsiteY2" fmla="*/ 2827218 h 3108315"/>
                <a:gd name="connsiteX3" fmla="*/ 1645920 w 3291840"/>
                <a:gd name="connsiteY3" fmla="*/ 3108315 h 3108315"/>
                <a:gd name="connsiteX4" fmla="*/ 725670 w 3291840"/>
                <a:gd name="connsiteY4" fmla="*/ 2827218 h 3108315"/>
                <a:gd name="connsiteX5" fmla="*/ 653827 w 3291840"/>
                <a:gd name="connsiteY5" fmla="*/ 2773494 h 3108315"/>
                <a:gd name="connsiteX6" fmla="*/ 1263105 w 3291840"/>
                <a:gd name="connsiteY6" fmla="*/ 2014441 h 3108315"/>
                <a:gd name="connsiteX7" fmla="*/ 1313608 w 3291840"/>
                <a:gd name="connsiteY7" fmla="*/ 2056110 h 3108315"/>
                <a:gd name="connsiteX8" fmla="*/ 1645920 w 3291840"/>
                <a:gd name="connsiteY8" fmla="*/ 2157617 h 3108315"/>
                <a:gd name="connsiteX9" fmla="*/ 1978233 w 3291840"/>
                <a:gd name="connsiteY9" fmla="*/ 2056110 h 3108315"/>
                <a:gd name="connsiteX10" fmla="*/ 2408692 w 3291840"/>
                <a:gd name="connsiteY10" fmla="*/ 4641 h 3108315"/>
                <a:gd name="connsiteX11" fmla="*/ 2430464 w 3291840"/>
                <a:gd name="connsiteY11" fmla="*/ 15129 h 3108315"/>
                <a:gd name="connsiteX12" fmla="*/ 3291840 w 3291840"/>
                <a:gd name="connsiteY12" fmla="*/ 1462395 h 3108315"/>
                <a:gd name="connsiteX13" fmla="*/ 3290506 w 3291840"/>
                <a:gd name="connsiteY13" fmla="*/ 1488812 h 3108315"/>
                <a:gd name="connsiteX14" fmla="*/ 2236037 w 3291840"/>
                <a:gd name="connsiteY14" fmla="*/ 1521160 h 3108315"/>
                <a:gd name="connsiteX15" fmla="*/ 2228205 w 3291840"/>
                <a:gd name="connsiteY15" fmla="*/ 1443473 h 3108315"/>
                <a:gd name="connsiteX16" fmla="*/ 1978233 w 3291840"/>
                <a:gd name="connsiteY16" fmla="*/ 1070405 h 3108315"/>
                <a:gd name="connsiteX17" fmla="*/ 1909340 w 3291840"/>
                <a:gd name="connsiteY17" fmla="*/ 1033011 h 3108315"/>
                <a:gd name="connsiteX18" fmla="*/ 892782 w 3291840"/>
                <a:gd name="connsiteY18" fmla="*/ 0 h 3108315"/>
                <a:gd name="connsiteX19" fmla="*/ 1391909 w 3291840"/>
                <a:gd name="connsiteY19" fmla="*/ 1027904 h 3108315"/>
                <a:gd name="connsiteX20" fmla="*/ 1313608 w 3291840"/>
                <a:gd name="connsiteY20" fmla="*/ 1070405 h 3108315"/>
                <a:gd name="connsiteX21" fmla="*/ 1063635 w 3291840"/>
                <a:gd name="connsiteY21" fmla="*/ 1443473 h 3108315"/>
                <a:gd name="connsiteX22" fmla="*/ 1055390 w 3291840"/>
                <a:gd name="connsiteY22" fmla="*/ 1525267 h 3108315"/>
                <a:gd name="connsiteX23" fmla="*/ 2661 w 3291840"/>
                <a:gd name="connsiteY23" fmla="*/ 1515094 h 3108315"/>
                <a:gd name="connsiteX24" fmla="*/ 0 w 3291840"/>
                <a:gd name="connsiteY24" fmla="*/ 1462395 h 3108315"/>
                <a:gd name="connsiteX25" fmla="*/ 861377 w 3291840"/>
                <a:gd name="connsiteY25" fmla="*/ 15129 h 310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91840" h="3108315">
                  <a:moveTo>
                    <a:pt x="2035176" y="2009127"/>
                  </a:moveTo>
                  <a:lnTo>
                    <a:pt x="2661107" y="2756225"/>
                  </a:lnTo>
                  <a:lnTo>
                    <a:pt x="2566170" y="2827218"/>
                  </a:lnTo>
                  <a:cubicBezTo>
                    <a:pt x="2303479" y="3004688"/>
                    <a:pt x="1986802" y="3108315"/>
                    <a:pt x="1645920" y="3108315"/>
                  </a:cubicBezTo>
                  <a:cubicBezTo>
                    <a:pt x="1305039" y="3108315"/>
                    <a:pt x="988361" y="3004688"/>
                    <a:pt x="725670" y="2827218"/>
                  </a:cubicBezTo>
                  <a:lnTo>
                    <a:pt x="653827" y="2773494"/>
                  </a:lnTo>
                  <a:lnTo>
                    <a:pt x="1263105" y="2014441"/>
                  </a:lnTo>
                  <a:lnTo>
                    <a:pt x="1313608" y="2056110"/>
                  </a:lnTo>
                  <a:cubicBezTo>
                    <a:pt x="1408468" y="2120196"/>
                    <a:pt x="1522824" y="2157617"/>
                    <a:pt x="1645920" y="2157617"/>
                  </a:cubicBezTo>
                  <a:cubicBezTo>
                    <a:pt x="1769016" y="2157617"/>
                    <a:pt x="1883372" y="2120196"/>
                    <a:pt x="1978233" y="2056110"/>
                  </a:cubicBezTo>
                  <a:close/>
                  <a:moveTo>
                    <a:pt x="2408692" y="4641"/>
                  </a:moveTo>
                  <a:lnTo>
                    <a:pt x="2430464" y="15129"/>
                  </a:lnTo>
                  <a:cubicBezTo>
                    <a:pt x="2943538" y="293848"/>
                    <a:pt x="3291840" y="837446"/>
                    <a:pt x="3291840" y="1462395"/>
                  </a:cubicBezTo>
                  <a:lnTo>
                    <a:pt x="3290506" y="1488812"/>
                  </a:lnTo>
                  <a:lnTo>
                    <a:pt x="2236037" y="1521160"/>
                  </a:lnTo>
                  <a:lnTo>
                    <a:pt x="2228205" y="1443473"/>
                  </a:lnTo>
                  <a:cubicBezTo>
                    <a:pt x="2196535" y="1288707"/>
                    <a:pt x="2104713" y="1155853"/>
                    <a:pt x="1978233" y="1070405"/>
                  </a:cubicBezTo>
                  <a:lnTo>
                    <a:pt x="1909340" y="1033011"/>
                  </a:lnTo>
                  <a:close/>
                  <a:moveTo>
                    <a:pt x="892782" y="0"/>
                  </a:moveTo>
                  <a:lnTo>
                    <a:pt x="1391909" y="1027904"/>
                  </a:lnTo>
                  <a:lnTo>
                    <a:pt x="1313608" y="1070405"/>
                  </a:lnTo>
                  <a:cubicBezTo>
                    <a:pt x="1187127" y="1155853"/>
                    <a:pt x="1095305" y="1288707"/>
                    <a:pt x="1063635" y="1443473"/>
                  </a:cubicBezTo>
                  <a:lnTo>
                    <a:pt x="1055390" y="1525267"/>
                  </a:lnTo>
                  <a:lnTo>
                    <a:pt x="2661" y="1515094"/>
                  </a:lnTo>
                  <a:lnTo>
                    <a:pt x="0" y="1462395"/>
                  </a:lnTo>
                  <a:cubicBezTo>
                    <a:pt x="0" y="837446"/>
                    <a:pt x="348302" y="293848"/>
                    <a:pt x="861377" y="15129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255C52F-D5D3-4DEC-B2CC-B5FA654149B8}"/>
                </a:ext>
              </a:extLst>
            </p:cNvPr>
            <p:cNvSpPr/>
            <p:nvPr/>
          </p:nvSpPr>
          <p:spPr>
            <a:xfrm>
              <a:off x="5171467" y="1734033"/>
              <a:ext cx="51813" cy="50875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9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country&#10;&#10;Description automatically generated">
            <a:extLst>
              <a:ext uri="{FF2B5EF4-FFF2-40B4-BE49-F238E27FC236}">
                <a16:creationId xmlns:a16="http://schemas.microsoft.com/office/drawing/2014/main" id="{4FDEA233-D991-461E-9F99-966CDD1C5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620559"/>
            <a:ext cx="7556860" cy="5675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32B555-2552-469F-AA6D-CDEDC440E8D6}"/>
              </a:ext>
            </a:extLst>
          </p:cNvPr>
          <p:cNvSpPr txBox="1"/>
          <p:nvPr/>
        </p:nvSpPr>
        <p:spPr>
          <a:xfrm>
            <a:off x="718197" y="244871"/>
            <a:ext cx="4695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RESEARCH 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937D1-BB73-4779-99EF-076F6E4C0656}"/>
              </a:ext>
            </a:extLst>
          </p:cNvPr>
          <p:cNvSpPr txBox="1"/>
          <p:nvPr/>
        </p:nvSpPr>
        <p:spPr>
          <a:xfrm>
            <a:off x="469011" y="3589012"/>
            <a:ext cx="3207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are 16 rice fields in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provinces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marked from 0 to 15 on the map.</a:t>
            </a: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0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was used to estimate the long-term NORM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11294-B860-4D7C-AA30-CA5B43D5D2E5}"/>
              </a:ext>
            </a:extLst>
          </p:cNvPr>
          <p:cNvSpPr txBox="1"/>
          <p:nvPr/>
        </p:nvSpPr>
        <p:spPr>
          <a:xfrm>
            <a:off x="456829" y="1397675"/>
            <a:ext cx="4941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present study was performed in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Mekong Delta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which is the west-southern region of Vietnam.</a:t>
            </a: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is the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agricultural region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country with most of the area of the Mekong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Delta is used for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cultivation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560063-6814-48CD-9786-1C89AD97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56BB595B-AA34-43D1-A745-1671ADA85629}"/>
              </a:ext>
            </a:extLst>
          </p:cNvPr>
          <p:cNvSpPr/>
          <p:nvPr/>
        </p:nvSpPr>
        <p:spPr>
          <a:xfrm>
            <a:off x="183279" y="346238"/>
            <a:ext cx="273550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C5745798-1B2A-4691-8434-2335641528C7}"/>
              </a:ext>
            </a:extLst>
          </p:cNvPr>
          <p:cNvSpPr/>
          <p:nvPr/>
        </p:nvSpPr>
        <p:spPr>
          <a:xfrm>
            <a:off x="469011" y="346238"/>
            <a:ext cx="265737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8C2CB9-FA74-4F0B-8421-973FEB4CC8F6}"/>
              </a:ext>
            </a:extLst>
          </p:cNvPr>
          <p:cNvCxnSpPr/>
          <p:nvPr/>
        </p:nvCxnSpPr>
        <p:spPr>
          <a:xfrm>
            <a:off x="0" y="-821803"/>
            <a:ext cx="69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A869C12-407A-4ED4-9CC5-2F3DB9DCD75B}"/>
              </a:ext>
            </a:extLst>
          </p:cNvPr>
          <p:cNvSpPr txBox="1"/>
          <p:nvPr/>
        </p:nvSpPr>
        <p:spPr>
          <a:xfrm>
            <a:off x="718197" y="244871"/>
            <a:ext cx="4695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RESEARCH PROCEDURE</a:t>
            </a:r>
          </a:p>
        </p:txBody>
      </p:sp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8829598E-EE7D-430A-9505-F2F30B6B7A2B}"/>
              </a:ext>
            </a:extLst>
          </p:cNvPr>
          <p:cNvSpPr/>
          <p:nvPr/>
        </p:nvSpPr>
        <p:spPr>
          <a:xfrm>
            <a:off x="183279" y="346238"/>
            <a:ext cx="273550" cy="274320"/>
          </a:xfrm>
          <a:prstGeom prst="chevron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5F4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674F653C-11C4-43E6-8D91-CD4B2C5FAF18}"/>
              </a:ext>
            </a:extLst>
          </p:cNvPr>
          <p:cNvSpPr/>
          <p:nvPr/>
        </p:nvSpPr>
        <p:spPr>
          <a:xfrm>
            <a:off x="469011" y="346238"/>
            <a:ext cx="265737" cy="274320"/>
          </a:xfrm>
          <a:prstGeom prst="chevron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5F4"/>
              </a:solidFill>
            </a:endParaRPr>
          </a:p>
        </p:txBody>
      </p:sp>
      <p:pic>
        <p:nvPicPr>
          <p:cNvPr id="28" name="Picture 27" descr="A map of the country&#10;&#10;Description automatically generated">
            <a:extLst>
              <a:ext uri="{FF2B5EF4-FFF2-40B4-BE49-F238E27FC236}">
                <a16:creationId xmlns:a16="http://schemas.microsoft.com/office/drawing/2014/main" id="{DBC46852-A7EC-464C-9DBA-A407A8D269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75" y="830136"/>
            <a:ext cx="4628453" cy="347587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F97141-21F4-46DA-9E28-0C397A42FE6B}"/>
              </a:ext>
            </a:extLst>
          </p:cNvPr>
          <p:cNvSpPr/>
          <p:nvPr/>
        </p:nvSpPr>
        <p:spPr>
          <a:xfrm>
            <a:off x="1689772" y="1257205"/>
            <a:ext cx="2185686" cy="539496"/>
          </a:xfrm>
          <a:prstGeom prst="roundRect">
            <a:avLst/>
          </a:prstGeom>
          <a:noFill/>
          <a:ln w="28575">
            <a:solidFill>
              <a:srgbClr val="29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assessment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781706-52F7-457F-A2E1-D692406C02AD}"/>
              </a:ext>
            </a:extLst>
          </p:cNvPr>
          <p:cNvSpPr/>
          <p:nvPr/>
        </p:nvSpPr>
        <p:spPr>
          <a:xfrm>
            <a:off x="4483451" y="2694693"/>
            <a:ext cx="1695235" cy="761054"/>
          </a:xfrm>
          <a:prstGeom prst="roundRect">
            <a:avLst/>
          </a:prstGeom>
          <a:noFill/>
          <a:ln w="28575">
            <a:solidFill>
              <a:srgbClr val="AC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factor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67EBD-DE24-4DD2-8B4E-7716015AE983}"/>
              </a:ext>
            </a:extLst>
          </p:cNvPr>
          <p:cNvSpPr/>
          <p:nvPr/>
        </p:nvSpPr>
        <p:spPr>
          <a:xfrm>
            <a:off x="9209794" y="5517888"/>
            <a:ext cx="2465734" cy="76105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accumulation in topsoil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CE2ADA-A48E-4A23-AB19-B02F66DAF51E}"/>
              </a:ext>
            </a:extLst>
          </p:cNvPr>
          <p:cNvSpPr/>
          <p:nvPr/>
        </p:nvSpPr>
        <p:spPr>
          <a:xfrm>
            <a:off x="4498166" y="5517888"/>
            <a:ext cx="3700042" cy="76105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Center for Environmental Modeling and Chemistry (CEMC)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62D521-121A-4A93-ACCA-BC4365F3FDDD}"/>
              </a:ext>
            </a:extLst>
          </p:cNvPr>
          <p:cNvSpPr/>
          <p:nvPr/>
        </p:nvSpPr>
        <p:spPr>
          <a:xfrm>
            <a:off x="4495357" y="3936042"/>
            <a:ext cx="2326425" cy="76105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Cultivation parameters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1D2812-1046-4432-A707-E6571E723CE8}"/>
              </a:ext>
            </a:extLst>
          </p:cNvPr>
          <p:cNvSpPr/>
          <p:nvPr/>
        </p:nvSpPr>
        <p:spPr>
          <a:xfrm>
            <a:off x="1788104" y="2366320"/>
            <a:ext cx="1851408" cy="3900498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81CBF56-DB38-40A8-A495-6577C0C96C67}"/>
              </a:ext>
            </a:extLst>
          </p:cNvPr>
          <p:cNvSpPr/>
          <p:nvPr/>
        </p:nvSpPr>
        <p:spPr>
          <a:xfrm>
            <a:off x="2057006" y="2570463"/>
            <a:ext cx="1303369" cy="1705464"/>
          </a:xfrm>
          <a:prstGeom prst="roundRect">
            <a:avLst/>
          </a:prstGeom>
          <a:noFill/>
          <a:ln w="28575">
            <a:solidFill>
              <a:srgbClr val="AC7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39E717-B81D-4DF9-87F1-3E1704A0FB46}"/>
              </a:ext>
            </a:extLst>
          </p:cNvPr>
          <p:cNvSpPr/>
          <p:nvPr/>
        </p:nvSpPr>
        <p:spPr>
          <a:xfrm>
            <a:off x="3578941" y="2771798"/>
            <a:ext cx="378890" cy="7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6B3B30A-0F50-4AE3-8EEA-BA264BD4945E}"/>
              </a:ext>
            </a:extLst>
          </p:cNvPr>
          <p:cNvSpPr/>
          <p:nvPr/>
        </p:nvSpPr>
        <p:spPr>
          <a:xfrm>
            <a:off x="2201441" y="2284463"/>
            <a:ext cx="923827" cy="425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6F60C22-BD03-4ACA-9FC4-58BFFEC61327}"/>
              </a:ext>
            </a:extLst>
          </p:cNvPr>
          <p:cNvSpPr/>
          <p:nvPr/>
        </p:nvSpPr>
        <p:spPr>
          <a:xfrm rot="16200000">
            <a:off x="-514117" y="3845950"/>
            <a:ext cx="2231885" cy="53949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preparation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57556D6-F5CB-4D70-9A4E-FCD1D4AAD194}"/>
              </a:ext>
            </a:extLst>
          </p:cNvPr>
          <p:cNvSpPr/>
          <p:nvPr/>
        </p:nvSpPr>
        <p:spPr>
          <a:xfrm>
            <a:off x="1055840" y="3785864"/>
            <a:ext cx="535035" cy="59106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7E5865A-F895-4067-AAFE-3CA5C35EA482}"/>
              </a:ext>
            </a:extLst>
          </p:cNvPr>
          <p:cNvSpPr/>
          <p:nvPr/>
        </p:nvSpPr>
        <p:spPr>
          <a:xfrm>
            <a:off x="3784876" y="5631019"/>
            <a:ext cx="535035" cy="59106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C8468F5-CBCD-4918-97D4-6D89CE71195C}"/>
              </a:ext>
            </a:extLst>
          </p:cNvPr>
          <p:cNvSpPr/>
          <p:nvPr/>
        </p:nvSpPr>
        <p:spPr>
          <a:xfrm>
            <a:off x="8478712" y="5569368"/>
            <a:ext cx="535035" cy="59106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A2A54C6-88EA-46C0-B6C0-649ED004D686}"/>
              </a:ext>
            </a:extLst>
          </p:cNvPr>
          <p:cNvSpPr/>
          <p:nvPr/>
        </p:nvSpPr>
        <p:spPr>
          <a:xfrm rot="5400000">
            <a:off x="5391051" y="4811961"/>
            <a:ext cx="535035" cy="59106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9">
            <a:extLst>
              <a:ext uri="{FF2B5EF4-FFF2-40B4-BE49-F238E27FC236}">
                <a16:creationId xmlns:a16="http://schemas.microsoft.com/office/drawing/2014/main" id="{21516952-441A-4206-97BC-F3D1D82C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2B06F1B7-2ACA-49AA-96B4-04995FA4166D}"/>
              </a:ext>
            </a:extLst>
          </p:cNvPr>
          <p:cNvSpPr/>
          <p:nvPr/>
        </p:nvSpPr>
        <p:spPr>
          <a:xfrm rot="16200000">
            <a:off x="2427415" y="2005026"/>
            <a:ext cx="535035" cy="591062"/>
          </a:xfrm>
          <a:prstGeom prst="rightArrow">
            <a:avLst/>
          </a:prstGeom>
          <a:solidFill>
            <a:srgbClr val="297D7D"/>
          </a:solidFill>
          <a:ln w="19050">
            <a:solidFill>
              <a:srgbClr val="29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6C8760AB-61F9-46CF-A63F-AF15547356E2}"/>
              </a:ext>
            </a:extLst>
          </p:cNvPr>
          <p:cNvSpPr/>
          <p:nvPr/>
        </p:nvSpPr>
        <p:spPr>
          <a:xfrm>
            <a:off x="3603789" y="2864685"/>
            <a:ext cx="535035" cy="591062"/>
          </a:xfrm>
          <a:prstGeom prst="rightArrow">
            <a:avLst/>
          </a:prstGeom>
          <a:solidFill>
            <a:srgbClr val="AC7F00"/>
          </a:solidFill>
          <a:ln>
            <a:solidFill>
              <a:srgbClr val="AC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9A485-0704-4809-8C15-74C0567B3A40}"/>
              </a:ext>
            </a:extLst>
          </p:cNvPr>
          <p:cNvSpPr txBox="1"/>
          <p:nvPr/>
        </p:nvSpPr>
        <p:spPr>
          <a:xfrm>
            <a:off x="2300420" y="2760478"/>
            <a:ext cx="789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EB9E04-E5E0-410B-B2EA-C204682238C2}"/>
              </a:ext>
            </a:extLst>
          </p:cNvPr>
          <p:cNvSpPr txBox="1"/>
          <p:nvPr/>
        </p:nvSpPr>
        <p:spPr>
          <a:xfrm>
            <a:off x="2301722" y="3650395"/>
            <a:ext cx="789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2E8633-0FAC-45C6-A86B-C0BB9D225EED}"/>
              </a:ext>
            </a:extLst>
          </p:cNvPr>
          <p:cNvSpPr txBox="1"/>
          <p:nvPr/>
        </p:nvSpPr>
        <p:spPr>
          <a:xfrm>
            <a:off x="2319683" y="4641718"/>
            <a:ext cx="789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908A97-9E8C-4AAB-9818-5E04703C02BE}"/>
              </a:ext>
            </a:extLst>
          </p:cNvPr>
          <p:cNvSpPr txBox="1"/>
          <p:nvPr/>
        </p:nvSpPr>
        <p:spPr>
          <a:xfrm>
            <a:off x="2282852" y="5427939"/>
            <a:ext cx="988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Fertilizer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0F7F2-AF57-413F-A878-373622B97AD5}"/>
              </a:ext>
            </a:extLst>
          </p:cNvPr>
          <p:cNvSpPr/>
          <p:nvPr/>
        </p:nvSpPr>
        <p:spPr>
          <a:xfrm rot="16200000">
            <a:off x="2555427" y="5473098"/>
            <a:ext cx="378890" cy="1437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6034E-C429-46AC-8F79-C84BA6D879C1}"/>
              </a:ext>
            </a:extLst>
          </p:cNvPr>
          <p:cNvSpPr txBox="1"/>
          <p:nvPr/>
        </p:nvSpPr>
        <p:spPr>
          <a:xfrm>
            <a:off x="1612727" y="6030269"/>
            <a:ext cx="22642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Radioactivity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DE7CBC-AB45-40E5-A6DA-C06AD5C64D86}"/>
              </a:ext>
            </a:extLst>
          </p:cNvPr>
          <p:cNvSpPr/>
          <p:nvPr/>
        </p:nvSpPr>
        <p:spPr>
          <a:xfrm>
            <a:off x="2294394" y="2691407"/>
            <a:ext cx="789023" cy="502957"/>
          </a:xfrm>
          <a:prstGeom prst="roundRect">
            <a:avLst/>
          </a:prstGeom>
          <a:noFill/>
          <a:ln w="28575">
            <a:solidFill>
              <a:srgbClr val="297D7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39E097-1DBE-46E8-9C7C-A110486432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206588"/>
              </p:ext>
            </p:extLst>
          </p:nvPr>
        </p:nvGraphicFramePr>
        <p:xfrm>
          <a:off x="6496845" y="1093251"/>
          <a:ext cx="4956721" cy="283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5F61E4-3179-4B98-B2B6-0177ACB8E5C3}"/>
              </a:ext>
            </a:extLst>
          </p:cNvPr>
          <p:cNvSpPr txBox="1"/>
          <p:nvPr/>
        </p:nvSpPr>
        <p:spPr>
          <a:xfrm>
            <a:off x="718197" y="244871"/>
            <a:ext cx="4695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RADIOACTIVITY IN SAMPLES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4937741-157D-424B-8287-E9F9C9BBDA06}"/>
              </a:ext>
            </a:extLst>
          </p:cNvPr>
          <p:cNvSpPr/>
          <p:nvPr/>
        </p:nvSpPr>
        <p:spPr>
          <a:xfrm>
            <a:off x="183279" y="346238"/>
            <a:ext cx="273550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6AF11641-6D3C-447D-9C54-1D5FF48728BC}"/>
              </a:ext>
            </a:extLst>
          </p:cNvPr>
          <p:cNvSpPr/>
          <p:nvPr/>
        </p:nvSpPr>
        <p:spPr>
          <a:xfrm>
            <a:off x="469011" y="346238"/>
            <a:ext cx="265737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8C74BD1-F3AB-4E7B-9343-56E0DD2E3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322168"/>
              </p:ext>
            </p:extLst>
          </p:nvPr>
        </p:nvGraphicFramePr>
        <p:xfrm>
          <a:off x="1199625" y="3929735"/>
          <a:ext cx="4549878" cy="267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C94C63-CC2F-400E-9E71-70AE2D3EC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882317"/>
              </p:ext>
            </p:extLst>
          </p:nvPr>
        </p:nvGraphicFramePr>
        <p:xfrm>
          <a:off x="1259840" y="1040527"/>
          <a:ext cx="4398105" cy="265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F85154-42AE-471D-93F9-614AD970C1AB}"/>
              </a:ext>
            </a:extLst>
          </p:cNvPr>
          <p:cNvCxnSpPr>
            <a:cxnSpLocks/>
          </p:cNvCxnSpPr>
          <p:nvPr/>
        </p:nvCxnSpPr>
        <p:spPr>
          <a:xfrm>
            <a:off x="1622452" y="3834686"/>
            <a:ext cx="439810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14CAFB2-D0AE-492F-83C8-D4DB9C671FB3}"/>
              </a:ext>
            </a:extLst>
          </p:cNvPr>
          <p:cNvSpPr txBox="1"/>
          <p:nvPr/>
        </p:nvSpPr>
        <p:spPr>
          <a:xfrm>
            <a:off x="6940603" y="4045764"/>
            <a:ext cx="479173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radionuclide contamination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the plant based on the activity concentrations of radionuclides in the soil and in the rice.</a:t>
            </a:r>
          </a:p>
          <a:p>
            <a:pPr algn="just"/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Values are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ranges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TF in the world according to TRS-472 report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IAEA, 2010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between the TF values are due to some factors such as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properties.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3834A0-F197-46E0-8C58-2E8236B8ECB5}"/>
              </a:ext>
            </a:extLst>
          </p:cNvPr>
          <p:cNvSpPr txBox="1"/>
          <p:nvPr/>
        </p:nvSpPr>
        <p:spPr>
          <a:xfrm>
            <a:off x="7010400" y="748888"/>
            <a:ext cx="3371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Soil-to-rice transfer factors (TF)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841A7568-18FA-40E7-836E-5A01F8E4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6DB9F-502C-4C69-9D11-BBCD8A3FB71A}"/>
              </a:ext>
            </a:extLst>
          </p:cNvPr>
          <p:cNvSpPr txBox="1"/>
          <p:nvPr/>
        </p:nvSpPr>
        <p:spPr>
          <a:xfrm>
            <a:off x="3621346" y="2030783"/>
            <a:ext cx="221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in rice grain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69FAB8-8CFE-40B5-931A-2381E2CE3DB9}"/>
              </a:ext>
            </a:extLst>
          </p:cNvPr>
          <p:cNvSpPr txBox="1"/>
          <p:nvPr/>
        </p:nvSpPr>
        <p:spPr>
          <a:xfrm>
            <a:off x="3621347" y="4781549"/>
            <a:ext cx="161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in soil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CF714-0299-45F9-8250-B6C9256F8B8D}"/>
              </a:ext>
            </a:extLst>
          </p:cNvPr>
          <p:cNvSpPr txBox="1"/>
          <p:nvPr/>
        </p:nvSpPr>
        <p:spPr>
          <a:xfrm>
            <a:off x="595029" y="3650019"/>
            <a:ext cx="48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935D76-38A0-4D3C-A366-A2BEFEEF384F}"/>
              </a:ext>
            </a:extLst>
          </p:cNvPr>
          <p:cNvSpPr txBox="1"/>
          <p:nvPr/>
        </p:nvSpPr>
        <p:spPr>
          <a:xfrm>
            <a:off x="1064578" y="3542298"/>
            <a:ext cx="48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A220ED-60BE-4015-A7E7-7D8C0E08D034}"/>
              </a:ext>
            </a:extLst>
          </p:cNvPr>
          <p:cNvSpPr txBox="1"/>
          <p:nvPr/>
        </p:nvSpPr>
        <p:spPr>
          <a:xfrm>
            <a:off x="6058117" y="3554140"/>
            <a:ext cx="48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360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4E6915-8BBD-4022-95B9-D823C13416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122071"/>
              </p:ext>
            </p:extLst>
          </p:nvPr>
        </p:nvGraphicFramePr>
        <p:xfrm>
          <a:off x="117699" y="2011783"/>
          <a:ext cx="7073673" cy="484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1E6C988-5D74-459E-8B37-528A0C110A88}"/>
              </a:ext>
            </a:extLst>
          </p:cNvPr>
          <p:cNvSpPr txBox="1"/>
          <p:nvPr/>
        </p:nvSpPr>
        <p:spPr>
          <a:xfrm>
            <a:off x="718197" y="216590"/>
            <a:ext cx="4695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ANNUAL EFFECTIVE DOSE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63BAB-417E-4344-9418-5AA4FD3F7315}"/>
              </a:ext>
            </a:extLst>
          </p:cNvPr>
          <p:cNvSpPr txBox="1"/>
          <p:nvPr/>
        </p:nvSpPr>
        <p:spPr>
          <a:xfrm>
            <a:off x="-179453" y="1733682"/>
            <a:ext cx="4695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Ra-226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solidFill>
                  <a:srgbClr val="AC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K-40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solidFill>
                  <a:srgbClr val="29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Th-232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solidFill>
                  <a:srgbClr val="93C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U-238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D68B000F-B8B4-4540-9A86-F4CEFC8F0D73}"/>
              </a:ext>
            </a:extLst>
          </p:cNvPr>
          <p:cNvSpPr/>
          <p:nvPr/>
        </p:nvSpPr>
        <p:spPr>
          <a:xfrm>
            <a:off x="183279" y="346238"/>
            <a:ext cx="273550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97C8C09B-8D73-4F32-9B69-9EECC4359E83}"/>
              </a:ext>
            </a:extLst>
          </p:cNvPr>
          <p:cNvSpPr/>
          <p:nvPr/>
        </p:nvSpPr>
        <p:spPr>
          <a:xfrm>
            <a:off x="469011" y="346238"/>
            <a:ext cx="265737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89F97B-A8E3-4E2D-996C-3CF7BB80820D}"/>
                  </a:ext>
                </a:extLst>
              </p:cNvPr>
              <p:cNvSpPr txBox="1"/>
              <p:nvPr/>
            </p:nvSpPr>
            <p:spPr>
              <a:xfrm>
                <a:off x="4515599" y="1333573"/>
                <a:ext cx="16417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sub>
                      </m:sSub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0" smtClean="0">
                          <a:solidFill>
                            <a:srgbClr val="AC7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𝐃𝐂𝐅</m:t>
                      </m:r>
                    </m:oMath>
                  </m:oMathPara>
                </a14:m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89F97B-A8E3-4E2D-996C-3CF7BB808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99" y="1333573"/>
                <a:ext cx="1641796" cy="246221"/>
              </a:xfrm>
              <a:prstGeom prst="rect">
                <a:avLst/>
              </a:prstGeom>
              <a:blipFill>
                <a:blip r:embed="rId3"/>
                <a:stretch>
                  <a:fillRect l="-2230" r="-1859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2F166A7-4476-421C-A9D4-9630CB4F57CF}"/>
              </a:ext>
            </a:extLst>
          </p:cNvPr>
          <p:cNvSpPr txBox="1"/>
          <p:nvPr/>
        </p:nvSpPr>
        <p:spPr>
          <a:xfrm>
            <a:off x="5180169" y="848825"/>
            <a:ext cx="389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 intake rate of rice grains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F6898A-B721-49AE-ADF0-76ACA468D786}"/>
              </a:ext>
            </a:extLst>
          </p:cNvPr>
          <p:cNvSpPr txBox="1"/>
          <p:nvPr/>
        </p:nvSpPr>
        <p:spPr>
          <a:xfrm>
            <a:off x="4305233" y="1857895"/>
            <a:ext cx="274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concentration of radionuclide in the rice sample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6F6ED-8C25-4667-90FE-0C6F14E5858C}"/>
              </a:ext>
            </a:extLst>
          </p:cNvPr>
          <p:cNvSpPr txBox="1"/>
          <p:nvPr/>
        </p:nvSpPr>
        <p:spPr>
          <a:xfrm>
            <a:off x="6375400" y="1314074"/>
            <a:ext cx="38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C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Dose conversion factor of the radionuclide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1EDF23B-F9B3-4BA7-8FF9-FC9A6EA393C5}"/>
              </a:ext>
            </a:extLst>
          </p:cNvPr>
          <p:cNvCxnSpPr>
            <a:stCxn id="11" idx="1"/>
          </p:cNvCxnSpPr>
          <p:nvPr/>
        </p:nvCxnSpPr>
        <p:spPr>
          <a:xfrm rot="10800000" flipV="1">
            <a:off x="5090161" y="1002713"/>
            <a:ext cx="90009" cy="342139"/>
          </a:xfrm>
          <a:prstGeom prst="bentConnector2">
            <a:avLst/>
          </a:prstGeom>
          <a:ln w="12700">
            <a:solidFill>
              <a:schemeClr val="accent1">
                <a:lumMod val="50000"/>
              </a:schemeClr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3B0AB9-6418-4F89-8CB0-B1D86C7C46AC}"/>
              </a:ext>
            </a:extLst>
          </p:cNvPr>
          <p:cNvCxnSpPr/>
          <p:nvPr/>
        </p:nvCxnSpPr>
        <p:spPr>
          <a:xfrm>
            <a:off x="5450840" y="1621851"/>
            <a:ext cx="0" cy="30008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7ABEAB-05A6-46E2-9A33-A4072F64A674}"/>
              </a:ext>
            </a:extLst>
          </p:cNvPr>
          <p:cNvCxnSpPr>
            <a:endCxn id="14" idx="1"/>
          </p:cNvCxnSpPr>
          <p:nvPr/>
        </p:nvCxnSpPr>
        <p:spPr>
          <a:xfrm>
            <a:off x="6167438" y="1467962"/>
            <a:ext cx="274320" cy="1"/>
          </a:xfrm>
          <a:prstGeom prst="line">
            <a:avLst/>
          </a:prstGeom>
          <a:ln w="190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18596B1-9C98-438C-BCC5-932F08C488C1}"/>
              </a:ext>
            </a:extLst>
          </p:cNvPr>
          <p:cNvSpPr txBox="1"/>
          <p:nvPr/>
        </p:nvSpPr>
        <p:spPr>
          <a:xfrm>
            <a:off x="5580668" y="3197456"/>
            <a:ext cx="582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Annual effective dose trend: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Ra-226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K-40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Th-232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U-238.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ADA729-CDDA-427E-930E-85BFE5B7E5C1}"/>
              </a:ext>
            </a:extLst>
          </p:cNvPr>
          <p:cNvSpPr txBox="1"/>
          <p:nvPr/>
        </p:nvSpPr>
        <p:spPr>
          <a:xfrm>
            <a:off x="6739815" y="4521547"/>
            <a:ext cx="466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estimated for rice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12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 the exemption mean dose criterion of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 mSv year</a:t>
            </a:r>
            <a:r>
              <a:rPr lang="en-US" sz="16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−1</a:t>
            </a:r>
            <a:r>
              <a:rPr lang="en-US" sz="16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(UNSCEAR* - 2000).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16DD9E-9450-4CB4-BF40-DA78CF470CF8}"/>
              </a:ext>
            </a:extLst>
          </p:cNvPr>
          <p:cNvSpPr txBox="1"/>
          <p:nvPr/>
        </p:nvSpPr>
        <p:spPr>
          <a:xfrm>
            <a:off x="6598763" y="3703962"/>
            <a:ext cx="4801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Ra-226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contributed a main fraction to the total dose due to the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DCF.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1CC6F0-BEE9-4EA2-96B5-E284277D2A07}"/>
              </a:ext>
            </a:extLst>
          </p:cNvPr>
          <p:cNvSpPr txBox="1"/>
          <p:nvPr/>
        </p:nvSpPr>
        <p:spPr>
          <a:xfrm>
            <a:off x="681424" y="1314074"/>
            <a:ext cx="258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annual dose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F7740-8FDE-4088-94BC-514DA740EE91}"/>
              </a:ext>
            </a:extLst>
          </p:cNvPr>
          <p:cNvSpPr txBox="1"/>
          <p:nvPr/>
        </p:nvSpPr>
        <p:spPr>
          <a:xfrm>
            <a:off x="7819239" y="5547510"/>
            <a:ext cx="358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*The United Nations Scientific Committee on the Effects of Atomic Radiation (1955).</a:t>
            </a:r>
          </a:p>
        </p:txBody>
      </p:sp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45C2CB08-FF33-42AD-A558-CD0E00CA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6FC4F-23D3-48AB-A775-ADCEAA2833EB}"/>
              </a:ext>
            </a:extLst>
          </p:cNvPr>
          <p:cNvSpPr txBox="1"/>
          <p:nvPr/>
        </p:nvSpPr>
        <p:spPr>
          <a:xfrm>
            <a:off x="5650530" y="2659216"/>
            <a:ext cx="5755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Dose is a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 of radiation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be taken at a particular time.</a:t>
            </a:r>
          </a:p>
        </p:txBody>
      </p:sp>
    </p:spTree>
    <p:extLst>
      <p:ext uri="{BB962C8B-B14F-4D97-AF65-F5344CB8AC3E}">
        <p14:creationId xmlns:p14="http://schemas.microsoft.com/office/powerpoint/2010/main" val="163546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5062" y="5388447"/>
            <a:ext cx="3852604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Fertilization : 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232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&gt;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226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Ra &gt;   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40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K   &gt;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 238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U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Irrigation:         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238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U &gt;  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40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K   &gt; 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226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Ra &gt; </a:t>
            </a:r>
            <a:r>
              <a:rPr lang="en-US" sz="1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232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FF9F760-E76D-4386-BC26-1CBEBFA5E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435972"/>
              </p:ext>
            </p:extLst>
          </p:nvPr>
        </p:nvGraphicFramePr>
        <p:xfrm>
          <a:off x="601879" y="1944045"/>
          <a:ext cx="4713289" cy="292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4D52B3D-95A5-4D36-8A82-CDE02BC5C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304431"/>
              </p:ext>
            </p:extLst>
          </p:nvPr>
        </p:nvGraphicFramePr>
        <p:xfrm>
          <a:off x="5686239" y="1518697"/>
          <a:ext cx="5544672" cy="403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5E8F678-454F-44A4-97D0-6D41D62ADCFC}"/>
              </a:ext>
            </a:extLst>
          </p:cNvPr>
          <p:cNvSpPr txBox="1"/>
          <p:nvPr/>
        </p:nvSpPr>
        <p:spPr>
          <a:xfrm>
            <a:off x="718197" y="244871"/>
            <a:ext cx="63519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CULTIVATION CHARACTERISTICS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ED6DC-849D-4D3C-A1AC-47BFA5CE7B63}"/>
              </a:ext>
            </a:extLst>
          </p:cNvPr>
          <p:cNvSpPr txBox="1"/>
          <p:nvPr/>
        </p:nvSpPr>
        <p:spPr>
          <a:xfrm>
            <a:off x="6263074" y="1778581"/>
            <a:ext cx="4695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C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Volatilization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Leaching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r>
              <a:rPr lang="en-US" sz="1400" b="1" dirty="0">
                <a:solidFill>
                  <a:srgbClr val="29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uptake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D07468-69FE-4802-B6F3-604C0ADBE536}"/>
              </a:ext>
            </a:extLst>
          </p:cNvPr>
          <p:cNvSpPr txBox="1"/>
          <p:nvPr/>
        </p:nvSpPr>
        <p:spPr>
          <a:xfrm>
            <a:off x="1330688" y="1267677"/>
            <a:ext cx="3470070" cy="79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Contribution to total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|  </a:t>
            </a:r>
            <a:r>
              <a:rPr lang="en-US" sz="1400" b="1" dirty="0">
                <a:solidFill>
                  <a:srgbClr val="29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Fertilization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B700D090-4689-408C-93F1-962B59832604}"/>
              </a:ext>
            </a:extLst>
          </p:cNvPr>
          <p:cNvSpPr/>
          <p:nvPr/>
        </p:nvSpPr>
        <p:spPr>
          <a:xfrm>
            <a:off x="183279" y="346238"/>
            <a:ext cx="273550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5146871-FFDD-4EE7-B336-D2F9DF686122}"/>
              </a:ext>
            </a:extLst>
          </p:cNvPr>
          <p:cNvSpPr/>
          <p:nvPr/>
        </p:nvSpPr>
        <p:spPr>
          <a:xfrm>
            <a:off x="469011" y="346238"/>
            <a:ext cx="265737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69DD4-CA4B-4FE5-9C86-FCA278273C33}"/>
              </a:ext>
            </a:extLst>
          </p:cNvPr>
          <p:cNvSpPr txBox="1"/>
          <p:nvPr/>
        </p:nvSpPr>
        <p:spPr>
          <a:xfrm>
            <a:off x="6419801" y="1409249"/>
            <a:ext cx="359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Contribution to total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7D76AA-868F-4A8F-98D5-7637BE1F6220}"/>
              </a:ext>
            </a:extLst>
          </p:cNvPr>
          <p:cNvSpPr txBox="1"/>
          <p:nvPr/>
        </p:nvSpPr>
        <p:spPr>
          <a:xfrm>
            <a:off x="1109983" y="4726544"/>
            <a:ext cx="621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CCD90-2E8C-48BA-B0A9-4AEF85D067BD}"/>
              </a:ext>
            </a:extLst>
          </p:cNvPr>
          <p:cNvSpPr txBox="1"/>
          <p:nvPr/>
        </p:nvSpPr>
        <p:spPr>
          <a:xfrm>
            <a:off x="6271115" y="4739874"/>
            <a:ext cx="621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55C267F3-F283-4085-9F1B-389D5163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0291" y="4968315"/>
            <a:ext cx="4774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Rice uptake:  </a:t>
            </a:r>
            <a:r>
              <a:rPr lang="en-US" sz="1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226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&gt;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238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U &gt;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232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 &gt;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40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K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Decay: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1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226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&gt;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40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K  &gt;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232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 &gt;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238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U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Leaching:         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40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K &gt;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238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U &gt;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232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 &gt; </a:t>
            </a:r>
            <a:r>
              <a:rPr lang="en-US" sz="1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226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Volatilizing :      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40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K &gt;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238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U &gt; 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232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 &gt; </a:t>
            </a:r>
            <a:r>
              <a:rPr lang="en-US" sz="1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226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F05C1E9-4E8B-4EAC-B972-3C9CDD223CB5}"/>
              </a:ext>
            </a:extLst>
          </p:cNvPr>
          <p:cNvGrpSpPr/>
          <p:nvPr/>
        </p:nvGrpSpPr>
        <p:grpSpPr>
          <a:xfrm>
            <a:off x="984157" y="3978278"/>
            <a:ext cx="5040593" cy="2743200"/>
            <a:chOff x="1877370" y="4504035"/>
            <a:chExt cx="5541880" cy="274320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60BBBBD9-A6E1-4379-8630-50A6F651E9B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3560654"/>
                </p:ext>
              </p:extLst>
            </p:nvPr>
          </p:nvGraphicFramePr>
          <p:xfrm>
            <a:off x="1877370" y="4504035"/>
            <a:ext cx="527901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4E9947-8A05-4244-A4F4-8B749479490E}"/>
                </a:ext>
              </a:extLst>
            </p:cNvPr>
            <p:cNvSpPr txBox="1"/>
            <p:nvPr/>
          </p:nvSpPr>
          <p:spPr>
            <a:xfrm>
              <a:off x="6654793" y="5266958"/>
              <a:ext cx="764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-9.1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C35B12-E6F7-49A5-83AF-4ACA13D4DCB3}"/>
              </a:ext>
            </a:extLst>
          </p:cNvPr>
          <p:cNvGrpSpPr/>
          <p:nvPr/>
        </p:nvGrpSpPr>
        <p:grpSpPr>
          <a:xfrm>
            <a:off x="1177780" y="3824201"/>
            <a:ext cx="4801501" cy="2743200"/>
            <a:chOff x="8086545" y="3727277"/>
            <a:chExt cx="5202498" cy="2743200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5D9A3446-AE4C-45F2-AB11-7918AB8109F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6077172"/>
                </p:ext>
              </p:extLst>
            </p:nvPr>
          </p:nvGraphicFramePr>
          <p:xfrm>
            <a:off x="8086545" y="3727277"/>
            <a:ext cx="4681794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2CF1E2-9B9B-4D9F-8C55-C47B322E35A2}"/>
                </a:ext>
              </a:extLst>
            </p:cNvPr>
            <p:cNvSpPr txBox="1"/>
            <p:nvPr/>
          </p:nvSpPr>
          <p:spPr>
            <a:xfrm>
              <a:off x="12543178" y="5494466"/>
              <a:ext cx="7458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-7.1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6A6C3E-434B-4B61-BCBB-CA25531C0E8F}"/>
              </a:ext>
            </a:extLst>
          </p:cNvPr>
          <p:cNvGrpSpPr/>
          <p:nvPr/>
        </p:nvGrpSpPr>
        <p:grpSpPr>
          <a:xfrm>
            <a:off x="1223519" y="5106265"/>
            <a:ext cx="4705612" cy="2743200"/>
            <a:chOff x="2145966" y="3818709"/>
            <a:chExt cx="5173585" cy="2743200"/>
          </a:xfrm>
        </p:grpSpPr>
        <p:graphicFrame>
          <p:nvGraphicFramePr>
            <p:cNvPr id="27" name="Chart 26">
              <a:extLst>
                <a:ext uri="{FF2B5EF4-FFF2-40B4-BE49-F238E27FC236}">
                  <a16:creationId xmlns:a16="http://schemas.microsoft.com/office/drawing/2014/main" id="{F748E21E-A153-410D-82F3-C2D187F2C0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1096895"/>
                </p:ext>
              </p:extLst>
            </p:nvPr>
          </p:nvGraphicFramePr>
          <p:xfrm>
            <a:off x="2145966" y="3818709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FB0166-3393-4A36-B6AD-17F11E1DA757}"/>
                </a:ext>
              </a:extLst>
            </p:cNvPr>
            <p:cNvSpPr txBox="1"/>
            <p:nvPr/>
          </p:nvSpPr>
          <p:spPr>
            <a:xfrm>
              <a:off x="6614377" y="3956517"/>
              <a:ext cx="705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0.55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D62CC33-8724-43C3-8745-1DD917328A4F}"/>
              </a:ext>
            </a:extLst>
          </p:cNvPr>
          <p:cNvSpPr txBox="1"/>
          <p:nvPr/>
        </p:nvSpPr>
        <p:spPr>
          <a:xfrm>
            <a:off x="718197" y="244871"/>
            <a:ext cx="6333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ESTIMATE ACCUMULATION IN TOPSOIL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AF2F441-EDC3-4053-B06E-B02F80E98D72}"/>
              </a:ext>
            </a:extLst>
          </p:cNvPr>
          <p:cNvSpPr/>
          <p:nvPr/>
        </p:nvSpPr>
        <p:spPr>
          <a:xfrm>
            <a:off x="183279" y="346238"/>
            <a:ext cx="273550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B174CC14-04F0-4DE0-956D-2E14A13568AF}"/>
              </a:ext>
            </a:extLst>
          </p:cNvPr>
          <p:cNvSpPr/>
          <p:nvPr/>
        </p:nvSpPr>
        <p:spPr>
          <a:xfrm>
            <a:off x="469011" y="346238"/>
            <a:ext cx="265737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FB2CC4-D02E-402B-83B6-C59D6B293DA3}"/>
              </a:ext>
            </a:extLst>
          </p:cNvPr>
          <p:cNvGrpSpPr/>
          <p:nvPr/>
        </p:nvGrpSpPr>
        <p:grpSpPr>
          <a:xfrm>
            <a:off x="1347233" y="1290450"/>
            <a:ext cx="4748767" cy="2743200"/>
            <a:chOff x="2145966" y="1329254"/>
            <a:chExt cx="5221031" cy="274320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B22EDDDA-B996-493D-B3C2-489148FD56D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62591993"/>
                </p:ext>
              </p:extLst>
            </p:nvPr>
          </p:nvGraphicFramePr>
          <p:xfrm>
            <a:off x="2145966" y="1329254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0287E2-8BDF-4FAA-8ED6-620E0A069D02}"/>
                </a:ext>
              </a:extLst>
            </p:cNvPr>
            <p:cNvSpPr txBox="1"/>
            <p:nvPr/>
          </p:nvSpPr>
          <p:spPr>
            <a:xfrm>
              <a:off x="6614376" y="1583929"/>
              <a:ext cx="7526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258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D99F846-8A2D-4178-B870-6E83E172FEE2}"/>
              </a:ext>
            </a:extLst>
          </p:cNvPr>
          <p:cNvSpPr txBox="1"/>
          <p:nvPr/>
        </p:nvSpPr>
        <p:spPr>
          <a:xfrm>
            <a:off x="760732" y="3161559"/>
            <a:ext cx="6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3CD60D-5D68-4A79-86D9-C5210DDC171C}"/>
              </a:ext>
            </a:extLst>
          </p:cNvPr>
          <p:cNvSpPr txBox="1"/>
          <p:nvPr/>
        </p:nvSpPr>
        <p:spPr>
          <a:xfrm>
            <a:off x="517057" y="4208082"/>
            <a:ext cx="88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Th-232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EDDC38-95CD-4E9B-9D69-F04070E79238}"/>
              </a:ext>
            </a:extLst>
          </p:cNvPr>
          <p:cNvSpPr txBox="1"/>
          <p:nvPr/>
        </p:nvSpPr>
        <p:spPr>
          <a:xfrm>
            <a:off x="579999" y="5091350"/>
            <a:ext cx="808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U-238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70F1AE-75C9-4201-8B8E-1BB3D9090E84}"/>
              </a:ext>
            </a:extLst>
          </p:cNvPr>
          <p:cNvSpPr txBox="1"/>
          <p:nvPr/>
        </p:nvSpPr>
        <p:spPr>
          <a:xfrm>
            <a:off x="469011" y="5440810"/>
            <a:ext cx="88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Ra-226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783DC3-02AA-423C-B9DC-533010721369}"/>
              </a:ext>
            </a:extLst>
          </p:cNvPr>
          <p:cNvSpPr txBox="1"/>
          <p:nvPr/>
        </p:nvSpPr>
        <p:spPr>
          <a:xfrm>
            <a:off x="1247371" y="1070801"/>
            <a:ext cx="535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Isotope accumulation through years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kg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4BD859-A0D8-4407-ADFB-D88B22728241}"/>
              </a:ext>
            </a:extLst>
          </p:cNvPr>
          <p:cNvSpPr txBox="1"/>
          <p:nvPr/>
        </p:nvSpPr>
        <p:spPr>
          <a:xfrm>
            <a:off x="6878533" y="1839231"/>
            <a:ext cx="496524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25 years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rice cultivation,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Agricultural practices cause a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increase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K-40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topsoil (0–20 cm).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Ra-226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has an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insignificant increasing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amount.</a:t>
            </a: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Activity concentrations of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Th-232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U-238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but with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rates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Rate values in our study are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than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rates found by other studies in the world.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2762812A-E8A1-42E5-BFC9-D3072642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DCCC2-BE62-4A95-9FFB-EB37C1ABF605}"/>
              </a:ext>
            </a:extLst>
          </p:cNvPr>
          <p:cNvSpPr txBox="1"/>
          <p:nvPr/>
        </p:nvSpPr>
        <p:spPr>
          <a:xfrm>
            <a:off x="2987579" y="6443852"/>
            <a:ext cx="79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35737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05DEA9-AB5B-4CED-A3F3-4203CC08555E}"/>
              </a:ext>
            </a:extLst>
          </p:cNvPr>
          <p:cNvSpPr txBox="1"/>
          <p:nvPr/>
        </p:nvSpPr>
        <p:spPr>
          <a:xfrm>
            <a:off x="718197" y="244871"/>
            <a:ext cx="4695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557A1CE5-66CE-4FFF-B43C-C05C46D70619}"/>
              </a:ext>
            </a:extLst>
          </p:cNvPr>
          <p:cNvSpPr/>
          <p:nvPr/>
        </p:nvSpPr>
        <p:spPr>
          <a:xfrm>
            <a:off x="183279" y="346238"/>
            <a:ext cx="273550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0BD67823-48A0-400E-AF63-2516BB57CFF0}"/>
              </a:ext>
            </a:extLst>
          </p:cNvPr>
          <p:cNvSpPr/>
          <p:nvPr/>
        </p:nvSpPr>
        <p:spPr>
          <a:xfrm>
            <a:off x="469011" y="346238"/>
            <a:ext cx="265737" cy="274320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FC2E379-6AA2-4D9F-8BB3-7A137FED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84847-CF32-40C6-8FE9-C88B773C5CAB}"/>
              </a:ext>
            </a:extLst>
          </p:cNvPr>
          <p:cNvSpPr txBox="1"/>
          <p:nvPr/>
        </p:nvSpPr>
        <p:spPr>
          <a:xfrm>
            <a:off x="734748" y="973369"/>
            <a:ext cx="956874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19113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 and the radiological health risks were assessed for rice and paddy soil samples collected in 	the Mekong Delta. 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57467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ctivity concentrations of K-40 and Ra-226 in the paddy soil increased due to the long-term rice 	cultivation in the study area.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57467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	Irrigation system is the main factor that potentially increases the accumulation rate of 	radionuclides in the soil.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7467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	The accumulation rates of radionuclides therefore can be controlled by changing the irrigation 	conditions such as water source or irrigation rate.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2AC87-09FA-42F9-846F-AC902AE73D80}"/>
              </a:ext>
            </a:extLst>
          </p:cNvPr>
          <p:cNvSpPr txBox="1"/>
          <p:nvPr/>
        </p:nvSpPr>
        <p:spPr>
          <a:xfrm>
            <a:off x="718197" y="4138358"/>
            <a:ext cx="715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7467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Mitigate the radioactivity absorption of rice plants.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7467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Immobilize radionuclides in soil medium.</a:t>
            </a:r>
          </a:p>
        </p:txBody>
      </p:sp>
    </p:spTree>
    <p:extLst>
      <p:ext uri="{BB962C8B-B14F-4D97-AF65-F5344CB8AC3E}">
        <p14:creationId xmlns:p14="http://schemas.microsoft.com/office/powerpoint/2010/main" val="16739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7575</TotalTime>
  <Words>797</Words>
  <Application>Microsoft Office PowerPoint</Application>
  <PresentationFormat>Widescreen</PresentationFormat>
  <Paragraphs>163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Duyen</dc:creator>
  <cp:lastModifiedBy>Duyen Duyen</cp:lastModifiedBy>
  <cp:revision>4</cp:revision>
  <dcterms:created xsi:type="dcterms:W3CDTF">2025-04-19T20:25:59Z</dcterms:created>
  <dcterms:modified xsi:type="dcterms:W3CDTF">2025-06-13T22:35:46Z</dcterms:modified>
</cp:coreProperties>
</file>