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CEA-8308-4683-8B92-B0BC2A16EAA8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B12-ADEC-4AE6-8D12-2FB25E1E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9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CEA-8308-4683-8B92-B0BC2A16EAA8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B12-ADEC-4AE6-8D12-2FB25E1E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CEA-8308-4683-8B92-B0BC2A16EAA8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B12-ADEC-4AE6-8D12-2FB25E1E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1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CEA-8308-4683-8B92-B0BC2A16EAA8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B12-ADEC-4AE6-8D12-2FB25E1E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4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CEA-8308-4683-8B92-B0BC2A16EAA8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B12-ADEC-4AE6-8D12-2FB25E1E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4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CEA-8308-4683-8B92-B0BC2A16EAA8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B12-ADEC-4AE6-8D12-2FB25E1E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7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CEA-8308-4683-8B92-B0BC2A16EAA8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B12-ADEC-4AE6-8D12-2FB25E1E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1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CEA-8308-4683-8B92-B0BC2A16EAA8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B12-ADEC-4AE6-8D12-2FB25E1E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2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CEA-8308-4683-8B92-B0BC2A16EAA8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B12-ADEC-4AE6-8D12-2FB25E1E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0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CEA-8308-4683-8B92-B0BC2A16EAA8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B12-ADEC-4AE6-8D12-2FB25E1E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CEA-8308-4683-8B92-B0BC2A16EAA8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B12-ADEC-4AE6-8D12-2FB25E1E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6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3CEA-8308-4683-8B92-B0BC2A16EAA8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5B12-ADEC-4AE6-8D12-2FB25E1E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190" y="613818"/>
            <a:ext cx="10331276" cy="463156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пластин для подъема (вертикально) створки (правая, 2-ой ряд) двери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магнита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48" y="1338096"/>
            <a:ext cx="4531160" cy="507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353590" y="1466936"/>
            <a:ext cx="301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олт М20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листа 60 мм.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3397" y="2328061"/>
            <a:ext cx="299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олт М16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листа 30 мм.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824969" y="2156873"/>
            <a:ext cx="76200" cy="80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7" idx="7"/>
          </p:cNvCxnSpPr>
          <p:nvPr/>
        </p:nvCxnSpPr>
        <p:spPr>
          <a:xfrm flipV="1">
            <a:off x="5890010" y="1814489"/>
            <a:ext cx="504342" cy="3541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622500" y="2485048"/>
            <a:ext cx="79905" cy="814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702405" y="2512727"/>
            <a:ext cx="862067" cy="22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26361" y="3856703"/>
            <a:ext cx="26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пластин 30 мм.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496" y="205160"/>
            <a:ext cx="3952535" cy="649943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напряжения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2" y="999715"/>
            <a:ext cx="8440124" cy="5518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90" y="91060"/>
            <a:ext cx="4515046" cy="3360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20" y="2907852"/>
            <a:ext cx="4204485" cy="3638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/>
          <p:cNvCxnSpPr/>
          <p:nvPr/>
        </p:nvCxnSpPr>
        <p:spPr>
          <a:xfrm>
            <a:off x="3701845" y="2116395"/>
            <a:ext cx="1517045" cy="7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64031" y="4689987"/>
            <a:ext cx="2627455" cy="368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733936" y="234328"/>
            <a:ext cx="214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заделки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болтовые соединения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4788" y="1401896"/>
            <a:ext cx="185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15 до 95 МПа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11389" y="6333832"/>
            <a:ext cx="185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19 до 98 МПа </a:t>
            </a:r>
          </a:p>
        </p:txBody>
      </p:sp>
    </p:spTree>
    <p:extLst>
      <p:ext uri="{BB962C8B-B14F-4D97-AF65-F5344CB8AC3E}">
        <p14:creationId xmlns:p14="http://schemas.microsoft.com/office/powerpoint/2010/main" val="27380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8" y="756367"/>
            <a:ext cx="6140449" cy="496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182756" y="-34901"/>
            <a:ext cx="4621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Осевые усилия на болтах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059" y="4321278"/>
            <a:ext cx="24630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35.608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u="sng" dirty="0">
                <a:solidFill>
                  <a:srgbClr val="FF0000"/>
                </a:solidFill>
              </a:rPr>
              <a:t>2 – 24843 </a:t>
            </a:r>
            <a:r>
              <a:rPr lang="en-US" u="sng" dirty="0" smtClean="0">
                <a:solidFill>
                  <a:srgbClr val="FF0000"/>
                </a:solidFill>
              </a:rPr>
              <a:t>N</a:t>
            </a:r>
            <a:r>
              <a:rPr lang="ru-RU" dirty="0" smtClean="0">
                <a:solidFill>
                  <a:srgbClr val="FF0000"/>
                </a:solidFill>
              </a:rPr>
              <a:t> – болт М16</a:t>
            </a:r>
            <a:endParaRPr lang="ru-RU" u="sng" dirty="0">
              <a:solidFill>
                <a:srgbClr val="FF0000"/>
              </a:solidFill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1072.9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5433.6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2019.3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– 2423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– 2272.5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07" y="158651"/>
            <a:ext cx="5283243" cy="5290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112" y="3860647"/>
            <a:ext cx="5701942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232923" y="772764"/>
            <a:ext cx="15055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.112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3207.7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3908.4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334.34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12040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олт М16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– 1784.3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0430" y="495656"/>
            <a:ext cx="191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ластина верхняя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2381" y="5537708"/>
            <a:ext cx="18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ластина угловая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99188" y="1877661"/>
            <a:ext cx="809697" cy="293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669351" y="2491915"/>
            <a:ext cx="844598" cy="223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198294" y="5335544"/>
            <a:ext cx="234766" cy="13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3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45" y="561628"/>
            <a:ext cx="3291840" cy="62622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095" y="201945"/>
            <a:ext cx="8562014" cy="8680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размеров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ластин для подъёма створки двери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5725" r="18855" b="5025"/>
          <a:stretch/>
        </p:blipFill>
        <p:spPr>
          <a:xfrm>
            <a:off x="100204" y="635973"/>
            <a:ext cx="2909307" cy="6148285"/>
          </a:xfrm>
        </p:spPr>
      </p:pic>
      <p:sp>
        <p:nvSpPr>
          <p:cNvPr id="7" name="TextBox 6"/>
          <p:cNvSpPr txBox="1"/>
          <p:nvPr/>
        </p:nvSpPr>
        <p:spPr>
          <a:xfrm>
            <a:off x="1865095" y="1319364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 мм х 710 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452540" y="6473728"/>
            <a:ext cx="523979" cy="2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7971" y="6289062"/>
            <a:ext cx="129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www.ritmnn.ru/data/pages/catalogue/images/image.129603109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24" y="2286273"/>
            <a:ext cx="4405537" cy="284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0026281" y="1622446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sz="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Скругленная соединительная линия 4"/>
          <p:cNvCxnSpPr/>
          <p:nvPr/>
        </p:nvCxnSpPr>
        <p:spPr>
          <a:xfrm>
            <a:off x="9951334" y="1622446"/>
            <a:ext cx="390989" cy="66250"/>
          </a:xfrm>
          <a:prstGeom prst="curvedConnector3">
            <a:avLst>
              <a:gd name="adj1" fmla="val 10775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1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6081" y="402489"/>
            <a:ext cx="53730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нагрузки и заделки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силие на каждую стропу = 140000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1" y="1881284"/>
            <a:ext cx="425628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81" y="1881284"/>
            <a:ext cx="4340697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37293" y="6232622"/>
            <a:ext cx="191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ерхняя пластина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8967" y="6232622"/>
            <a:ext cx="18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угловая пластина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1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11" y="-91286"/>
            <a:ext cx="8857881" cy="99224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перемещения и напряжения – пластина верхняя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3" y="1139825"/>
            <a:ext cx="5946159" cy="4653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84" y="900961"/>
            <a:ext cx="6283654" cy="4228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49" y="4739040"/>
            <a:ext cx="3196612" cy="1991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69581" y="161755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0.10078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93135" y="1802218"/>
            <a:ext cx="20733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5921" y="355659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0.027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706224" y="3761772"/>
            <a:ext cx="186911" cy="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99707" y="4215418"/>
            <a:ext cx="26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30.031 до 79.847 МПа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6036461" y="2943982"/>
            <a:ext cx="179215" cy="632576"/>
          </a:xfrm>
          <a:prstGeom prst="rightBrace">
            <a:avLst>
              <a:gd name="adj1" fmla="val 8333"/>
              <a:gd name="adj2" fmla="val 5119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215676" y="3576558"/>
            <a:ext cx="1065405" cy="584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1" y="1080737"/>
            <a:ext cx="6214834" cy="4658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802" y="-110097"/>
            <a:ext cx="10071414" cy="99224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перемещения и напряжения – пластина угловая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9581" y="1584214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0.15405 мм.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93135" y="1768880"/>
            <a:ext cx="20733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5921" y="355659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0.042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706224" y="3747824"/>
            <a:ext cx="186911" cy="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0" y="4620633"/>
            <a:ext cx="2081761" cy="2161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84" y="882150"/>
            <a:ext cx="5965832" cy="4720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Правая фигурная скобка 22"/>
          <p:cNvSpPr/>
          <p:nvPr/>
        </p:nvSpPr>
        <p:spPr>
          <a:xfrm>
            <a:off x="6620926" y="2806995"/>
            <a:ext cx="179215" cy="1118928"/>
          </a:xfrm>
          <a:prstGeom prst="rightBrace">
            <a:avLst>
              <a:gd name="adj1" fmla="val 8333"/>
              <a:gd name="adj2" fmla="val 5119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891551" y="3842690"/>
            <a:ext cx="694779" cy="9951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42967" y="4956003"/>
            <a:ext cx="26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39.968 до 153.86 МПа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43873" y="122829"/>
            <a:ext cx="4535954" cy="78811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Осевые усилия на болтах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1504" y="5902656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пластина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" r="5864"/>
          <a:stretch/>
        </p:blipFill>
        <p:spPr>
          <a:xfrm>
            <a:off x="6543152" y="461224"/>
            <a:ext cx="5542830" cy="4788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2" y="996618"/>
            <a:ext cx="6583847" cy="5396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210462" y="2402879"/>
            <a:ext cx="15632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1803.4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42746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олт М16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19965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2980.2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17506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– 9027.2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– 8279.4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2294" y="3820085"/>
            <a:ext cx="3053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182.36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541.89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1754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1759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25232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147.48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25566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23528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болт М16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1504" y="5816978"/>
            <a:ext cx="191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ерхняя пластина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5451" y="5461208"/>
            <a:ext cx="18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гловая пластина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4430" y="3022979"/>
            <a:ext cx="846161" cy="232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94979" y="2812521"/>
            <a:ext cx="914400" cy="210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810" y="103367"/>
            <a:ext cx="10515600" cy="105752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нескольких способов подъёма створок дверей в горизонтальном положении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" y="1160890"/>
            <a:ext cx="6150586" cy="5025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49" y="2859366"/>
            <a:ext cx="3366761" cy="25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10254" y="1474217"/>
            <a:ext cx="59071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пластин в количестве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 шт.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Проушины расположены вертикально. Возможно использование поворотных проушин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проушина на 1 пластину.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Рым-болты в лист 60 мм.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5920" y="6099180"/>
            <a:ext cx="273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тропы показаны условно</a:t>
            </a:r>
          </a:p>
        </p:txBody>
      </p:sp>
    </p:spTree>
    <p:extLst>
      <p:ext uri="{BB962C8B-B14F-4D97-AF65-F5344CB8AC3E}">
        <p14:creationId xmlns:p14="http://schemas.microsoft.com/office/powerpoint/2010/main" val="14437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Font typeface="Wingdings" panose="05000000000000000000" pitchFamily="2" charset="2"/>
          <a:buChar char="q"/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6112</TotalTime>
  <Words>303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Расчёт пластин для подъема (вертикально) створки (правая, 2-ой ряд) двери магнита SPD</vt:lpstr>
      <vt:lpstr>Общие напряжения</vt:lpstr>
      <vt:lpstr>Презентация PowerPoint</vt:lpstr>
      <vt:lpstr>Изменения размеров пластин для подъёма створки двери</vt:lpstr>
      <vt:lpstr>Презентация PowerPoint</vt:lpstr>
      <vt:lpstr>Общие перемещения и напряжения – пластина верхняя </vt:lpstr>
      <vt:lpstr>Общие перемещения и напряжения – пластина угловая </vt:lpstr>
      <vt:lpstr>Осевые усилия на болтах</vt:lpstr>
      <vt:lpstr>Предложения нескольких способов подъёма створок дверей в горизонтальном положении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Расчёт створки (правая, 2-ой ряд) двери</dc:title>
  <dc:creator>Ирина Васильевна</dc:creator>
  <cp:lastModifiedBy>Ирина Васильевна</cp:lastModifiedBy>
  <cp:revision>91</cp:revision>
  <dcterms:created xsi:type="dcterms:W3CDTF">2025-02-03T09:10:01Z</dcterms:created>
  <dcterms:modified xsi:type="dcterms:W3CDTF">2025-03-18T12:13:58Z</dcterms:modified>
</cp:coreProperties>
</file>