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7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8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73" r:id="rId2"/>
    <p:sldMasterId id="2147483690" r:id="rId3"/>
    <p:sldMasterId id="2147483706" r:id="rId4"/>
    <p:sldMasterId id="2147483719" r:id="rId5"/>
    <p:sldMasterId id="2147483762" r:id="rId6"/>
    <p:sldMasterId id="2147483779" r:id="rId7"/>
    <p:sldMasterId id="2147483795" r:id="rId8"/>
    <p:sldMasterId id="2147483808" r:id="rId9"/>
  </p:sldMasterIdLst>
  <p:notesMasterIdLst>
    <p:notesMasterId r:id="rId32"/>
  </p:notesMasterIdLst>
  <p:sldIdLst>
    <p:sldId id="525" r:id="rId10"/>
    <p:sldId id="997" r:id="rId11"/>
    <p:sldId id="1100" r:id="rId12"/>
    <p:sldId id="1099" r:id="rId13"/>
    <p:sldId id="1033" r:id="rId14"/>
    <p:sldId id="1098" r:id="rId15"/>
    <p:sldId id="1032" r:id="rId16"/>
    <p:sldId id="1035" r:id="rId17"/>
    <p:sldId id="1020" r:id="rId18"/>
    <p:sldId id="1036" r:id="rId19"/>
    <p:sldId id="1102" r:id="rId20"/>
    <p:sldId id="1101" r:id="rId21"/>
    <p:sldId id="1034" r:id="rId22"/>
    <p:sldId id="1103" r:id="rId23"/>
    <p:sldId id="1095" r:id="rId24"/>
    <p:sldId id="1096" r:id="rId25"/>
    <p:sldId id="1097" r:id="rId26"/>
    <p:sldId id="1040" r:id="rId27"/>
    <p:sldId id="1041" r:id="rId28"/>
    <p:sldId id="1038" r:id="rId29"/>
    <p:sldId id="1042" r:id="rId30"/>
    <p:sldId id="1039" r:id="rId31"/>
  </p:sldIdLst>
  <p:sldSz cx="10080625" cy="7559675"/>
  <p:notesSz cx="7559675" cy="10691813"/>
  <p:defaultTextStyle>
    <a:defPPr>
      <a:defRPr lang="en-GB"/>
    </a:defPPr>
    <a:lvl1pPr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1pPr>
    <a:lvl2pPr marL="742950" indent="-28575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2pPr>
    <a:lvl3pPr marL="11430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3pPr>
    <a:lvl4pPr marL="16002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4pPr>
    <a:lvl5pPr marL="20574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54"/>
    <p:restoredTop sz="91184"/>
  </p:normalViewPr>
  <p:slideViewPr>
    <p:cSldViewPr>
      <p:cViewPr varScale="1">
        <p:scale>
          <a:sx n="91" d="100"/>
          <a:sy n="91" d="100"/>
        </p:scale>
        <p:origin x="960" y="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-1260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>
            <a:extLst>
              <a:ext uri="{FF2B5EF4-FFF2-40B4-BE49-F238E27FC236}">
                <a16:creationId xmlns:a16="http://schemas.microsoft.com/office/drawing/2014/main" id="{CA1E50CB-4EB0-614A-86DF-03656B0AF3A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4" name="Rectangle 2">
            <a:extLst>
              <a:ext uri="{FF2B5EF4-FFF2-40B4-BE49-F238E27FC236}">
                <a16:creationId xmlns:a16="http://schemas.microsoft.com/office/drawing/2014/main" id="{4B63E839-9639-1C43-80C2-156544FEAE8B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23D1C487-D761-1444-B4D6-24A4B409FCB1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endParaRPr lang="en-US" altLang="ru-RU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09D9DA8E-FE4C-C44B-9776-87A64B4A8A13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endParaRPr lang="en-US" altLang="ru-RU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2754BC37-08D0-C34D-B6C5-7E40CB026491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endParaRPr lang="en-US" altLang="ru-RU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E0BE2E59-6496-A746-A43C-B4E2BDDA9D7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DCB6919B-4F3C-3F43-A6B2-ACAAE64EC977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2C4A15E-BA66-48BB-AD92-BB92BE4C05BE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45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45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kumimoji="0" lang="ru-RU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3930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A325B1B-9183-FA48-8C40-C979DC1EBD0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76F43D26-1E80-D14D-8C82-B12D4816AB22}" type="slidenum">
              <a:rPr kumimoji="0" lang="en-US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10</a:t>
            </a:fld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145" name="Text Box 1">
            <a:extLst>
              <a:ext uri="{FF2B5EF4-FFF2-40B4-BE49-F238E27FC236}">
                <a16:creationId xmlns:a16="http://schemas.microsoft.com/office/drawing/2014/main" id="{17684ACF-7734-8F45-90FB-94D18756353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6" name="Text Box 2">
            <a:extLst>
              <a:ext uri="{FF2B5EF4-FFF2-40B4-BE49-F238E27FC236}">
                <a16:creationId xmlns:a16="http://schemas.microsoft.com/office/drawing/2014/main" id="{3DD34B5A-0C9B-E249-88D8-75B2034AF48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721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0486671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55116E-6D9C-ECEA-7721-39BFFEF8C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AB20583-D614-BC23-4117-80F2EEF7BE7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76F43D26-1E80-D14D-8C82-B12D4816AB22}" type="slidenum">
              <a:rPr kumimoji="0" lang="en-US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11</a:t>
            </a:fld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145" name="Text Box 1">
            <a:extLst>
              <a:ext uri="{FF2B5EF4-FFF2-40B4-BE49-F238E27FC236}">
                <a16:creationId xmlns:a16="http://schemas.microsoft.com/office/drawing/2014/main" id="{E88004F0-DEBE-9B4D-C59C-BB0EE447805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6" name="Text Box 2">
            <a:extLst>
              <a:ext uri="{FF2B5EF4-FFF2-40B4-BE49-F238E27FC236}">
                <a16:creationId xmlns:a16="http://schemas.microsoft.com/office/drawing/2014/main" id="{3BDC0DCB-6BFB-2F16-2585-C4C36E3F32C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721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3952746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D65984-8E56-6120-4A9B-48CA67207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1256EDD-F74A-AF89-2897-F1FF0BF8788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76F43D26-1E80-D14D-8C82-B12D4816AB22}" type="slidenum">
              <a:rPr kumimoji="0" lang="en-US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12</a:t>
            </a:fld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145" name="Text Box 1">
            <a:extLst>
              <a:ext uri="{FF2B5EF4-FFF2-40B4-BE49-F238E27FC236}">
                <a16:creationId xmlns:a16="http://schemas.microsoft.com/office/drawing/2014/main" id="{FDF5C066-6B14-C8D9-DB29-D74A3EB0E2E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6" name="Text Box 2">
            <a:extLst>
              <a:ext uri="{FF2B5EF4-FFF2-40B4-BE49-F238E27FC236}">
                <a16:creationId xmlns:a16="http://schemas.microsoft.com/office/drawing/2014/main" id="{F640746B-723D-AEE3-78AA-C8D81153746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721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7125697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AA124-AA09-A1FE-2A08-0D5AE332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467CF3D-7723-9C63-1967-6510AACB0B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1937" cy="4005263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FBC5F76-8E8F-CAE6-F327-8A72FF609C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41D84BC-A746-A759-CCED-9A2AF5B604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1929427E-F7D2-423C-BC0E-76F37B6C1522}" type="slidenum">
              <a:rPr kumimoji="0" lang="uk-UA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13</a:t>
            </a:fld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878290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71089E-ED3D-04B9-2048-55B7D81FA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946EEC1-BF64-884D-C9AA-14ED4FDB83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1937" cy="4005263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4388B0D-AE2D-187F-C9C9-8720054EEA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AD87F30-1D11-F23C-2C20-3FF5EBDA2A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1929427E-F7D2-423C-BC0E-76F37B6C1522}" type="slidenum">
              <a:rPr kumimoji="0" lang="uk-UA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14</a:t>
            </a:fld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172336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A325B1B-9183-FA48-8C40-C979DC1EBD0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6F43D26-1E80-D14D-8C82-B12D4816AB22}" type="slidenum">
              <a:rPr lang="en-US" altLang="ru-RU"/>
              <a:pPr/>
              <a:t>18</a:t>
            </a:fld>
            <a:endParaRPr lang="en-US" altLang="ru-RU"/>
          </a:p>
        </p:txBody>
      </p:sp>
      <p:sp>
        <p:nvSpPr>
          <p:cNvPr id="6145" name="Text Box 1">
            <a:extLst>
              <a:ext uri="{FF2B5EF4-FFF2-40B4-BE49-F238E27FC236}">
                <a16:creationId xmlns:a16="http://schemas.microsoft.com/office/drawing/2014/main" id="{17684ACF-7734-8F45-90FB-94D18756353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6" name="Text Box 2">
            <a:extLst>
              <a:ext uri="{FF2B5EF4-FFF2-40B4-BE49-F238E27FC236}">
                <a16:creationId xmlns:a16="http://schemas.microsoft.com/office/drawing/2014/main" id="{3DD34B5A-0C9B-E249-88D8-75B2034AF48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721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1749701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A325B1B-9183-FA48-8C40-C979DC1EBD0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6F43D26-1E80-D14D-8C82-B12D4816AB22}" type="slidenum">
              <a:rPr lang="en-US" altLang="ru-RU"/>
              <a:pPr/>
              <a:t>19</a:t>
            </a:fld>
            <a:endParaRPr lang="en-US" altLang="ru-RU"/>
          </a:p>
        </p:txBody>
      </p:sp>
      <p:sp>
        <p:nvSpPr>
          <p:cNvPr id="6145" name="Text Box 1">
            <a:extLst>
              <a:ext uri="{FF2B5EF4-FFF2-40B4-BE49-F238E27FC236}">
                <a16:creationId xmlns:a16="http://schemas.microsoft.com/office/drawing/2014/main" id="{17684ACF-7734-8F45-90FB-94D18756353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6" name="Text Box 2">
            <a:extLst>
              <a:ext uri="{FF2B5EF4-FFF2-40B4-BE49-F238E27FC236}">
                <a16:creationId xmlns:a16="http://schemas.microsoft.com/office/drawing/2014/main" id="{3DD34B5A-0C9B-E249-88D8-75B2034AF48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721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2848212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C0F17-6264-33E7-0FCA-9E1572E77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5D17BC9-8513-BD0E-8317-DD3CC20159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1937" cy="4005263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90D19F8-FF77-230A-FB60-EAE370B8B8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957489D-9DCE-2505-EA8E-B4CF320193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1929427E-F7D2-423C-BC0E-76F37B6C1522}" type="slidenum">
              <a:rPr kumimoji="0" lang="uk-UA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20</a:t>
            </a:fld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175382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D661E-0BB5-E371-EA39-3224F5906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3A99D30-800B-1AAC-7CF7-7137685CFB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1937" cy="4005263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CCAC25A-B59E-5071-A11B-F53FD5FD8C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8B61B5F-E6A2-2993-F5FF-A9A08ADC8C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1929427E-F7D2-423C-BC0E-76F37B6C1522}" type="slidenum">
              <a:rPr kumimoji="0" lang="uk-UA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21</a:t>
            </a:fld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16122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4910F-E297-98D9-A970-09DC0E0A3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4F06FC8-A49B-F37E-4489-B06C0DD6CE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1937" cy="4005263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D83B78B-29EA-8191-7281-0A15B69CFF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1AAFE8F-72DB-0D53-C67D-E84C4CD25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1929427E-F7D2-423C-BC0E-76F37B6C1522}" type="slidenum">
              <a:rPr kumimoji="0" lang="uk-UA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22</a:t>
            </a:fld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057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1937" cy="40052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1929427E-F7D2-423C-BC0E-76F37B6C1522}" type="slidenum">
              <a:rPr kumimoji="0" lang="uk-UA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2</a:t>
            </a:fld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05307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E600C-D5C6-0FE2-CCB6-ACC7823E1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0FF3486-DC2D-B7CC-1FD9-703FBD5420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1937" cy="4005263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DF353EB-A20A-70C4-5DAB-6AD00D08A6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2212A95-125D-7223-E8F5-0E8B9A860A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1929427E-F7D2-423C-BC0E-76F37B6C1522}" type="slidenum">
              <a:rPr kumimoji="0" lang="uk-UA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</a:t>
            </a:fld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74219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7675E6-394A-3FD6-90C9-17B61F427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45883AD-E35F-D1C1-86CF-2D3C8AFC55B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76F43D26-1E80-D14D-8C82-B12D4816AB22}" type="slidenum">
              <a:rPr kumimoji="0" lang="en-US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4</a:t>
            </a:fld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145" name="Text Box 1">
            <a:extLst>
              <a:ext uri="{FF2B5EF4-FFF2-40B4-BE49-F238E27FC236}">
                <a16:creationId xmlns:a16="http://schemas.microsoft.com/office/drawing/2014/main" id="{305333BE-2827-1BA2-2D57-0FF3AFC61C0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6" name="Text Box 2">
            <a:extLst>
              <a:ext uri="{FF2B5EF4-FFF2-40B4-BE49-F238E27FC236}">
                <a16:creationId xmlns:a16="http://schemas.microsoft.com/office/drawing/2014/main" id="{DA440557-0585-B285-3295-FD27A7A6EB1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721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866089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1EB9E-5AB2-4780-D82D-3526D9849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F44BEEF-097F-38DD-1524-A85A8D638B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1937" cy="4005263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CAB727D-8160-CF3C-CCB2-09621450F8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56C85D-A1BE-7046-E10E-A7A5C613E7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1929427E-F7D2-423C-BC0E-76F37B6C1522}" type="slidenum">
              <a:rPr kumimoji="0" lang="uk-UA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5</a:t>
            </a:fld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65853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8A44A-68B7-293F-590C-7BBF4B59D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24736C24-8111-AF70-917A-AD4932187E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1937" cy="4005263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D7E4790-5142-6A9B-EB7F-439775C812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7F55D87-1F0B-C0CB-0B1F-B775A16031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1929427E-F7D2-423C-BC0E-76F37B6C1522}" type="slidenum">
              <a:rPr kumimoji="0" lang="uk-UA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6</a:t>
            </a:fld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3267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A2611B-25FE-8C97-8F43-02E1E699BB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F54BF7B0-7FF5-D6B5-0996-56B3210466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1937" cy="4005263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453B30F-AC93-865C-304B-59B0BF8E80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227E7E-A9BF-FF77-016E-CBE05560C3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1929427E-F7D2-423C-BC0E-76F37B6C1522}" type="slidenum">
              <a:rPr kumimoji="0" lang="uk-UA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7</a:t>
            </a:fld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09669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A325B1B-9183-FA48-8C40-C979DC1EBD0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76F43D26-1E80-D14D-8C82-B12D4816AB22}" type="slidenum">
              <a:rPr kumimoji="0" lang="en-US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8</a:t>
            </a:fld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145" name="Text Box 1">
            <a:extLst>
              <a:ext uri="{FF2B5EF4-FFF2-40B4-BE49-F238E27FC236}">
                <a16:creationId xmlns:a16="http://schemas.microsoft.com/office/drawing/2014/main" id="{17684ACF-7734-8F45-90FB-94D18756353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6" name="Text Box 2">
            <a:extLst>
              <a:ext uri="{FF2B5EF4-FFF2-40B4-BE49-F238E27FC236}">
                <a16:creationId xmlns:a16="http://schemas.microsoft.com/office/drawing/2014/main" id="{3DD34B5A-0C9B-E249-88D8-75B2034AF48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721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015335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A325B1B-9183-FA48-8C40-C979DC1EBD0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76F43D26-1E80-D14D-8C82-B12D4816AB22}" type="slidenum">
              <a:rPr kumimoji="0" lang="en-US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9</a:t>
            </a:fld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145" name="Text Box 1">
            <a:extLst>
              <a:ext uri="{FF2B5EF4-FFF2-40B4-BE49-F238E27FC236}">
                <a16:creationId xmlns:a16="http://schemas.microsoft.com/office/drawing/2014/main" id="{17684ACF-7734-8F45-90FB-94D18756353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6" name="Text Box 2">
            <a:extLst>
              <a:ext uri="{FF2B5EF4-FFF2-40B4-BE49-F238E27FC236}">
                <a16:creationId xmlns:a16="http://schemas.microsoft.com/office/drawing/2014/main" id="{3DD34B5A-0C9B-E249-88D8-75B2034AF48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721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185151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6764BE-6E51-6A42-BC12-862EBD372A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231C90B-8F39-4247-8E6B-09A0059DC1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147111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F19D01-200A-5745-BB0E-D19223C1B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274E25-26C4-EA48-B578-FCFD0B604A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3391150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87707" y="2351079"/>
            <a:ext cx="5710714" cy="2698766"/>
          </a:xfrm>
        </p:spPr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87706" y="5208596"/>
            <a:ext cx="5706913" cy="1852541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3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86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0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73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67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60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53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47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6FAE4F-E4AE-EA41-AB5A-3F7303145A2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926950256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840CDC-B8A3-7D4C-8330-D38F5BF82F0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601046304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4087707" y="5208596"/>
            <a:ext cx="5710714" cy="18256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87706" y="3065458"/>
            <a:ext cx="5706913" cy="1931917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3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86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0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73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67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60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53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47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DAEE8B-DE2C-8740-AC36-77D0CFB4013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915110044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4032" y="1763928"/>
            <a:ext cx="4452276" cy="4989036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1763928"/>
            <a:ext cx="4452276" cy="4989036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5ED999-7C20-3A40-9C41-3AC711BA28C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368360744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493392" indent="0">
              <a:buNone/>
              <a:defRPr sz="2205" b="1"/>
            </a:lvl2pPr>
            <a:lvl3pPr marL="986846" indent="0">
              <a:buNone/>
              <a:defRPr sz="1984" b="1"/>
            </a:lvl3pPr>
            <a:lvl4pPr marL="1480281" indent="0">
              <a:buNone/>
              <a:defRPr sz="1764" b="1"/>
            </a:lvl4pPr>
            <a:lvl5pPr marL="1973710" indent="0">
              <a:buNone/>
              <a:defRPr sz="1764" b="1"/>
            </a:lvl5pPr>
            <a:lvl6pPr marL="2467137" indent="0">
              <a:buNone/>
              <a:defRPr sz="1764" b="1"/>
            </a:lvl6pPr>
            <a:lvl7pPr marL="2960563" indent="0">
              <a:buNone/>
              <a:defRPr sz="1764" b="1"/>
            </a:lvl7pPr>
            <a:lvl8pPr marL="3453990" indent="0">
              <a:buNone/>
              <a:defRPr sz="1764" b="1"/>
            </a:lvl8pPr>
            <a:lvl9pPr marL="3947416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493392" indent="0">
              <a:buNone/>
              <a:defRPr sz="2205" b="1"/>
            </a:lvl2pPr>
            <a:lvl3pPr marL="986846" indent="0">
              <a:buNone/>
              <a:defRPr sz="1984" b="1"/>
            </a:lvl3pPr>
            <a:lvl4pPr marL="1480281" indent="0">
              <a:buNone/>
              <a:defRPr sz="1764" b="1"/>
            </a:lvl4pPr>
            <a:lvl5pPr marL="1973710" indent="0">
              <a:buNone/>
              <a:defRPr sz="1764" b="1"/>
            </a:lvl5pPr>
            <a:lvl6pPr marL="2467137" indent="0">
              <a:buNone/>
              <a:defRPr sz="1764" b="1"/>
            </a:lvl6pPr>
            <a:lvl7pPr marL="2960563" indent="0">
              <a:buNone/>
              <a:defRPr sz="1764" b="1"/>
            </a:lvl7pPr>
            <a:lvl8pPr marL="3453990" indent="0">
              <a:buNone/>
              <a:defRPr sz="1764" b="1"/>
            </a:lvl8pPr>
            <a:lvl9pPr marL="3947416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1769F3-0F61-9A49-AF85-E0E43BDE872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269444911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F226AA-D29C-9C47-B835-6AE848F295B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380897921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DD4AA8-567E-DB49-8EF0-20DB10F2A7C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26155295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220" y="300987"/>
            <a:ext cx="3316456" cy="1280945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245" y="301176"/>
            <a:ext cx="5635349" cy="6451973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220" y="1581937"/>
            <a:ext cx="3316456" cy="5171028"/>
          </a:xfrm>
        </p:spPr>
        <p:txBody>
          <a:bodyPr/>
          <a:lstStyle>
            <a:lvl1pPr marL="0" indent="0">
              <a:buNone/>
              <a:defRPr sz="1543"/>
            </a:lvl1pPr>
            <a:lvl2pPr marL="493392" indent="0">
              <a:buNone/>
              <a:defRPr sz="1323"/>
            </a:lvl2pPr>
            <a:lvl3pPr marL="986846" indent="0">
              <a:buNone/>
              <a:defRPr sz="1102"/>
            </a:lvl3pPr>
            <a:lvl4pPr marL="1480281" indent="0">
              <a:buNone/>
              <a:defRPr sz="992"/>
            </a:lvl4pPr>
            <a:lvl5pPr marL="1973710" indent="0">
              <a:buNone/>
              <a:defRPr sz="992"/>
            </a:lvl5pPr>
            <a:lvl6pPr marL="2467137" indent="0">
              <a:buNone/>
              <a:defRPr sz="992"/>
            </a:lvl6pPr>
            <a:lvl7pPr marL="2960563" indent="0">
              <a:buNone/>
              <a:defRPr sz="992"/>
            </a:lvl7pPr>
            <a:lvl8pPr marL="3453990" indent="0">
              <a:buNone/>
              <a:defRPr sz="992"/>
            </a:lvl8pPr>
            <a:lvl9pPr marL="3947416" indent="0">
              <a:buNone/>
              <a:defRPr sz="99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2D3F9E-5F05-0443-81CA-E0A49E00B98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359054527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 rtlCol="0">
            <a:normAutofit/>
          </a:bodyPr>
          <a:lstStyle>
            <a:lvl1pPr marL="0" indent="0">
              <a:buNone/>
              <a:defRPr sz="3527"/>
            </a:lvl1pPr>
            <a:lvl2pPr marL="493392" indent="0">
              <a:buNone/>
              <a:defRPr sz="3086"/>
            </a:lvl2pPr>
            <a:lvl3pPr marL="986846" indent="0">
              <a:buNone/>
              <a:defRPr sz="2646"/>
            </a:lvl3pPr>
            <a:lvl4pPr marL="1480281" indent="0">
              <a:buNone/>
              <a:defRPr sz="2205"/>
            </a:lvl4pPr>
            <a:lvl5pPr marL="1973710" indent="0">
              <a:buNone/>
              <a:defRPr sz="2205"/>
            </a:lvl5pPr>
            <a:lvl6pPr marL="2467137" indent="0">
              <a:buNone/>
              <a:defRPr sz="2205"/>
            </a:lvl6pPr>
            <a:lvl7pPr marL="2960563" indent="0">
              <a:buNone/>
              <a:defRPr sz="2205"/>
            </a:lvl7pPr>
            <a:lvl8pPr marL="3453990" indent="0">
              <a:buNone/>
              <a:defRPr sz="2205"/>
            </a:lvl8pPr>
            <a:lvl9pPr marL="3947416" indent="0">
              <a:buNone/>
              <a:defRPr sz="2205"/>
            </a:lvl9pPr>
          </a:lstStyle>
          <a:p>
            <a:pPr lvl="0"/>
            <a:r>
              <a:rPr lang="ru-RU" noProof="0"/>
              <a:t>Чтобы добавить рисунок, перетащите его на заполнитель или щелкните значок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43"/>
            </a:lvl1pPr>
            <a:lvl2pPr marL="493392" indent="0">
              <a:buNone/>
              <a:defRPr sz="1323"/>
            </a:lvl2pPr>
            <a:lvl3pPr marL="986846" indent="0">
              <a:buNone/>
              <a:defRPr sz="1102"/>
            </a:lvl3pPr>
            <a:lvl4pPr marL="1480281" indent="0">
              <a:buNone/>
              <a:defRPr sz="992"/>
            </a:lvl4pPr>
            <a:lvl5pPr marL="1973710" indent="0">
              <a:buNone/>
              <a:defRPr sz="992"/>
            </a:lvl5pPr>
            <a:lvl6pPr marL="2467137" indent="0">
              <a:buNone/>
              <a:defRPr sz="992"/>
            </a:lvl6pPr>
            <a:lvl7pPr marL="2960563" indent="0">
              <a:buNone/>
              <a:defRPr sz="992"/>
            </a:lvl7pPr>
            <a:lvl8pPr marL="3453990" indent="0">
              <a:buNone/>
              <a:defRPr sz="992"/>
            </a:lvl8pPr>
            <a:lvl9pPr marL="3947416" indent="0">
              <a:buNone/>
              <a:defRPr sz="99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2AF893-5DF5-5243-8B1D-E5362FE9D50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052093583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AB7197-41A4-3E40-9D11-26FB2A1E9913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810697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6148BBE-A44E-6142-A21A-FEBF6F2167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765713" y="0"/>
            <a:ext cx="2392362" cy="77866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F260A69-6846-0042-B262-C4C9B75756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588625" y="0"/>
            <a:ext cx="7024688" cy="77866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0638774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453" y="302926"/>
            <a:ext cx="2268141" cy="645022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4034" y="302926"/>
            <a:ext cx="6636411" cy="645022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7A64FB-6B37-564F-A4CC-44887EB79DDA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480016679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503978"/>
            <a:ext cx="9072563" cy="151193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504032" y="2183906"/>
            <a:ext cx="4452276" cy="4283816"/>
          </a:xfrm>
        </p:spPr>
        <p:txBody>
          <a:bodyPr/>
          <a:lstStyle/>
          <a:p>
            <a:pPr lvl="0"/>
            <a:r>
              <a:rPr lang="ru-RU" noProof="0"/>
              <a:t>Щелкните значок, чтобы добавить картинку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545DB8-48A0-F049-B919-96B1DA01E460}" type="slidenum">
              <a:rPr lang="ru-RU">
                <a:solidFill>
                  <a:prstClr val="black">
                    <a:tint val="75000"/>
                  </a:prstClr>
                </a:solidFill>
                <a:latin typeface="Arial Narrow"/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783736764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2DC5C4-1530-074B-AF31-9AB550DC99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1239017-170A-7549-ACC8-A567092A83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04492867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C81BEB-151F-DE45-8820-283AAF4A6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73C873-72C1-B140-93E2-CA675EDF3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2566027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AC62C6-C461-E642-B221-D1DCE876D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9DF3171-2928-2247-A86A-0D7944326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94716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9F677A-E5BD-334A-A5F2-C2DFF3965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E5A908-FF2E-0D40-AA2C-A27CF644C2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9750" y="1828800"/>
            <a:ext cx="4478338" cy="45672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52155BA-265D-3048-82DC-92F8FD2849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70488" y="1828800"/>
            <a:ext cx="4479925" cy="45672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3996937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0586BD-7BE2-CE4A-9A16-3E8CDD082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5BDE0A-854F-274A-B5B1-609007843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239443-E81D-A947-99CA-FA0508A9A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590C2E7-C6B4-0146-B2F7-0FBAD30806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A25030C-D798-F04C-97CD-2C7356DA1B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8392835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F76841-CF65-DA40-8163-A129F2C8E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03239586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97467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17312D-17EF-A746-96F7-F1FA6232F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3B62BE-5E3D-9A40-AF79-52005B81D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3E05A1-DF35-EF4B-90DC-3345F7096E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12862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52" y="4"/>
            <a:ext cx="10080625" cy="7559675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546">
                <a:latin typeface="Times New Roman" pitchFamily="18" charset="0"/>
                <a:ea typeface="+mn-ea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546">
                <a:latin typeface="Times New Roman" pitchFamily="18" charset="0"/>
                <a:ea typeface="+mn-ea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</p:grpSp>
      </p:grpSp>
      <p:sp>
        <p:nvSpPr>
          <p:cNvPr id="362515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3276203" y="2016017"/>
            <a:ext cx="6636412" cy="2435895"/>
          </a:xfrm>
        </p:spPr>
        <p:txBody>
          <a:bodyPr/>
          <a:lstStyle>
            <a:lvl1pPr>
              <a:defRPr sz="5374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62516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3276203" y="4703903"/>
            <a:ext cx="6636412" cy="1931917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677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504098" y="6887704"/>
            <a:ext cx="2352145" cy="50397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6FAE4F-E4AE-EA41-AB5A-3F7303145A2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0062246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E625DB-B9AB-0644-B090-4ABF6E7AB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1A08150-E9D2-934B-9E34-B94EF93AC8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605E026-CA70-5B41-A150-5BD5A73E2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0536342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82A63F-7D0D-6A49-A591-13EBA4A7F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F55AE6A-60D3-5644-B4E8-BC0D8689E3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1029467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F21A7DF-2F4C-5F46-B1A6-5EDF956B28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88225" y="266700"/>
            <a:ext cx="2281238" cy="61293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2B19D35-D8B1-314E-BDA8-9759EE4008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39750" y="266700"/>
            <a:ext cx="6696075" cy="61293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2609156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5513A6-4DFD-C44B-9B23-A0882E536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266700"/>
            <a:ext cx="9129713" cy="125571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Место для изображения из Интернета 2">
            <a:extLst>
              <a:ext uri="{FF2B5EF4-FFF2-40B4-BE49-F238E27FC236}">
                <a16:creationId xmlns:a16="http://schemas.microsoft.com/office/drawing/2014/main" id="{1AA04ACF-FF40-B547-9DD4-B3E4462DA0EC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>
          <a:xfrm>
            <a:off x="539750" y="1828800"/>
            <a:ext cx="4478338" cy="4567238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4F682E7-87D5-EF44-B56C-FD1BFD9E36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0488" y="1828800"/>
            <a:ext cx="4479925" cy="45672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237447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840CDC-B8A3-7D4C-8330-D38F5BF82F0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257184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56" y="4857985"/>
            <a:ext cx="8568531" cy="1501435"/>
          </a:xfrm>
        </p:spPr>
        <p:txBody>
          <a:bodyPr anchor="t"/>
          <a:lstStyle>
            <a:lvl1pPr algn="l">
              <a:defRPr sz="4337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56" y="3204119"/>
            <a:ext cx="8568531" cy="1653678"/>
          </a:xfrm>
        </p:spPr>
        <p:txBody>
          <a:bodyPr anchor="b"/>
          <a:lstStyle>
            <a:lvl1pPr marL="0" indent="0">
              <a:buNone/>
              <a:defRPr sz="2168"/>
            </a:lvl1pPr>
            <a:lvl2pPr marL="486684" indent="0">
              <a:buNone/>
              <a:defRPr sz="1980"/>
            </a:lvl2pPr>
            <a:lvl3pPr marL="973415" indent="0">
              <a:buNone/>
              <a:defRPr sz="1697"/>
            </a:lvl3pPr>
            <a:lvl4pPr marL="1460133" indent="0">
              <a:buNone/>
              <a:defRPr sz="1508"/>
            </a:lvl4pPr>
            <a:lvl5pPr marL="1946844" indent="0">
              <a:buNone/>
              <a:defRPr sz="1508"/>
            </a:lvl5pPr>
            <a:lvl6pPr marL="2433555" indent="0">
              <a:buNone/>
              <a:defRPr sz="1508"/>
            </a:lvl6pPr>
            <a:lvl7pPr marL="2920267" indent="0">
              <a:buNone/>
              <a:defRPr sz="1508"/>
            </a:lvl7pPr>
            <a:lvl8pPr marL="3406977" indent="0">
              <a:buNone/>
              <a:defRPr sz="1508"/>
            </a:lvl8pPr>
            <a:lvl9pPr marL="3893691" indent="0">
              <a:buNone/>
              <a:defRPr sz="150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DAEE8B-DE2C-8740-AC36-77D0CFB4013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3023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4039" y="2183906"/>
            <a:ext cx="4452276" cy="4283816"/>
          </a:xfrm>
        </p:spPr>
        <p:txBody>
          <a:bodyPr/>
          <a:lstStyle>
            <a:lvl1pPr>
              <a:defRPr sz="3017"/>
            </a:lvl1pPr>
            <a:lvl2pPr>
              <a:defRPr sz="2546"/>
            </a:lvl2pPr>
            <a:lvl3pPr>
              <a:defRPr sz="2168"/>
            </a:lvl3pPr>
            <a:lvl4pPr>
              <a:defRPr sz="1980"/>
            </a:lvl4pPr>
            <a:lvl5pPr>
              <a:defRPr sz="1980"/>
            </a:lvl5pPr>
            <a:lvl6pPr>
              <a:defRPr sz="1980"/>
            </a:lvl6pPr>
            <a:lvl7pPr>
              <a:defRPr sz="1980"/>
            </a:lvl7pPr>
            <a:lvl8pPr>
              <a:defRPr sz="1980"/>
            </a:lvl8pPr>
            <a:lvl9pPr>
              <a:defRPr sz="198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>
            <a:lvl1pPr>
              <a:defRPr sz="3017"/>
            </a:lvl1pPr>
            <a:lvl2pPr>
              <a:defRPr sz="2546"/>
            </a:lvl2pPr>
            <a:lvl3pPr>
              <a:defRPr sz="2168"/>
            </a:lvl3pPr>
            <a:lvl4pPr>
              <a:defRPr sz="1980"/>
            </a:lvl4pPr>
            <a:lvl5pPr>
              <a:defRPr sz="1980"/>
            </a:lvl5pPr>
            <a:lvl6pPr>
              <a:defRPr sz="1980"/>
            </a:lvl6pPr>
            <a:lvl7pPr>
              <a:defRPr sz="1980"/>
            </a:lvl7pPr>
            <a:lvl8pPr>
              <a:defRPr sz="1980"/>
            </a:lvl8pPr>
            <a:lvl9pPr>
              <a:defRPr sz="198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5ED999-7C20-3A40-9C41-3AC711BA28C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3978536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97" y="1692179"/>
            <a:ext cx="4454027" cy="705219"/>
          </a:xfrm>
        </p:spPr>
        <p:txBody>
          <a:bodyPr anchor="b"/>
          <a:lstStyle>
            <a:lvl1pPr marL="0" indent="0">
              <a:buNone/>
              <a:defRPr sz="2546" b="1"/>
            </a:lvl1pPr>
            <a:lvl2pPr marL="486684" indent="0">
              <a:buNone/>
              <a:defRPr sz="2168" b="1"/>
            </a:lvl2pPr>
            <a:lvl3pPr marL="973415" indent="0">
              <a:buNone/>
              <a:defRPr sz="1980" b="1"/>
            </a:lvl3pPr>
            <a:lvl4pPr marL="1460133" indent="0">
              <a:buNone/>
              <a:defRPr sz="1697" b="1"/>
            </a:lvl4pPr>
            <a:lvl5pPr marL="1946844" indent="0">
              <a:buNone/>
              <a:defRPr sz="1697" b="1"/>
            </a:lvl5pPr>
            <a:lvl6pPr marL="2433555" indent="0">
              <a:buNone/>
              <a:defRPr sz="1697" b="1"/>
            </a:lvl6pPr>
            <a:lvl7pPr marL="2920267" indent="0">
              <a:buNone/>
              <a:defRPr sz="1697" b="1"/>
            </a:lvl7pPr>
            <a:lvl8pPr marL="3406977" indent="0">
              <a:buNone/>
              <a:defRPr sz="1697" b="1"/>
            </a:lvl8pPr>
            <a:lvl9pPr marL="3893691" indent="0">
              <a:buNone/>
              <a:defRPr sz="169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097" y="2397505"/>
            <a:ext cx="4454027" cy="4355563"/>
          </a:xfrm>
        </p:spPr>
        <p:txBody>
          <a:bodyPr/>
          <a:lstStyle>
            <a:lvl1pPr>
              <a:defRPr sz="2546"/>
            </a:lvl1pPr>
            <a:lvl2pPr>
              <a:defRPr sz="2168"/>
            </a:lvl2pPr>
            <a:lvl3pPr>
              <a:defRPr sz="1980"/>
            </a:lvl3pPr>
            <a:lvl4pPr>
              <a:defRPr sz="1697"/>
            </a:lvl4pPr>
            <a:lvl5pPr>
              <a:defRPr sz="1697"/>
            </a:lvl5pPr>
            <a:lvl6pPr>
              <a:defRPr sz="1697"/>
            </a:lvl6pPr>
            <a:lvl7pPr>
              <a:defRPr sz="1697"/>
            </a:lvl7pPr>
            <a:lvl8pPr>
              <a:defRPr sz="1697"/>
            </a:lvl8pPr>
            <a:lvl9pPr>
              <a:defRPr sz="169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546" b="1"/>
            </a:lvl1pPr>
            <a:lvl2pPr marL="486684" indent="0">
              <a:buNone/>
              <a:defRPr sz="2168" b="1"/>
            </a:lvl2pPr>
            <a:lvl3pPr marL="973415" indent="0">
              <a:buNone/>
              <a:defRPr sz="1980" b="1"/>
            </a:lvl3pPr>
            <a:lvl4pPr marL="1460133" indent="0">
              <a:buNone/>
              <a:defRPr sz="1697" b="1"/>
            </a:lvl4pPr>
            <a:lvl5pPr marL="1946844" indent="0">
              <a:buNone/>
              <a:defRPr sz="1697" b="1"/>
            </a:lvl5pPr>
            <a:lvl6pPr marL="2433555" indent="0">
              <a:buNone/>
              <a:defRPr sz="1697" b="1"/>
            </a:lvl6pPr>
            <a:lvl7pPr marL="2920267" indent="0">
              <a:buNone/>
              <a:defRPr sz="1697" b="1"/>
            </a:lvl7pPr>
            <a:lvl8pPr marL="3406977" indent="0">
              <a:buNone/>
              <a:defRPr sz="1697" b="1"/>
            </a:lvl8pPr>
            <a:lvl9pPr marL="3893691" indent="0">
              <a:buNone/>
              <a:defRPr sz="169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20818" y="2397505"/>
            <a:ext cx="4455776" cy="4355563"/>
          </a:xfrm>
        </p:spPr>
        <p:txBody>
          <a:bodyPr/>
          <a:lstStyle>
            <a:lvl1pPr>
              <a:defRPr sz="2546"/>
            </a:lvl1pPr>
            <a:lvl2pPr>
              <a:defRPr sz="2168"/>
            </a:lvl2pPr>
            <a:lvl3pPr>
              <a:defRPr sz="1980"/>
            </a:lvl3pPr>
            <a:lvl4pPr>
              <a:defRPr sz="1697"/>
            </a:lvl4pPr>
            <a:lvl5pPr>
              <a:defRPr sz="1697"/>
            </a:lvl5pPr>
            <a:lvl6pPr>
              <a:defRPr sz="1697"/>
            </a:lvl6pPr>
            <a:lvl7pPr>
              <a:defRPr sz="1697"/>
            </a:lvl7pPr>
            <a:lvl8pPr>
              <a:defRPr sz="1697"/>
            </a:lvl8pPr>
            <a:lvl9pPr>
              <a:defRPr sz="169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1769F3-0F61-9A49-AF85-E0E43BDE872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1722069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F226AA-D29C-9C47-B835-6AE848F295B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2494855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DD4AA8-567E-DB49-8EF0-20DB10F2A7C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6814741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127" y="301095"/>
            <a:ext cx="3316456" cy="1280945"/>
          </a:xfrm>
        </p:spPr>
        <p:txBody>
          <a:bodyPr anchor="b"/>
          <a:lstStyle>
            <a:lvl1pPr algn="l">
              <a:defRPr sz="2168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41244" y="301181"/>
            <a:ext cx="5635349" cy="6451973"/>
          </a:xfrm>
        </p:spPr>
        <p:txBody>
          <a:bodyPr/>
          <a:lstStyle>
            <a:lvl1pPr>
              <a:defRPr sz="3394"/>
            </a:lvl1pPr>
            <a:lvl2pPr>
              <a:defRPr sz="3017"/>
            </a:lvl2pPr>
            <a:lvl3pPr>
              <a:defRPr sz="2546"/>
            </a:lvl3pPr>
            <a:lvl4pPr>
              <a:defRPr sz="2168"/>
            </a:lvl4pPr>
            <a:lvl5pPr>
              <a:defRPr sz="2168"/>
            </a:lvl5pPr>
            <a:lvl6pPr>
              <a:defRPr sz="2168"/>
            </a:lvl6pPr>
            <a:lvl7pPr>
              <a:defRPr sz="2168"/>
            </a:lvl7pPr>
            <a:lvl8pPr>
              <a:defRPr sz="2168"/>
            </a:lvl8pPr>
            <a:lvl9pPr>
              <a:defRPr sz="216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127" y="1581937"/>
            <a:ext cx="3316456" cy="5171028"/>
          </a:xfrm>
        </p:spPr>
        <p:txBody>
          <a:bodyPr/>
          <a:lstStyle>
            <a:lvl1pPr marL="0" indent="0">
              <a:buNone/>
              <a:defRPr sz="1508"/>
            </a:lvl1pPr>
            <a:lvl2pPr marL="486684" indent="0">
              <a:buNone/>
              <a:defRPr sz="1320"/>
            </a:lvl2pPr>
            <a:lvl3pPr marL="973415" indent="0">
              <a:buNone/>
              <a:defRPr sz="1037"/>
            </a:lvl3pPr>
            <a:lvl4pPr marL="1460133" indent="0">
              <a:buNone/>
              <a:defRPr sz="943"/>
            </a:lvl4pPr>
            <a:lvl5pPr marL="1946844" indent="0">
              <a:buNone/>
              <a:defRPr sz="943"/>
            </a:lvl5pPr>
            <a:lvl6pPr marL="2433555" indent="0">
              <a:buNone/>
              <a:defRPr sz="943"/>
            </a:lvl6pPr>
            <a:lvl7pPr marL="2920267" indent="0">
              <a:buNone/>
              <a:defRPr sz="943"/>
            </a:lvl7pPr>
            <a:lvl8pPr marL="3406977" indent="0">
              <a:buNone/>
              <a:defRPr sz="943"/>
            </a:lvl8pPr>
            <a:lvl9pPr marL="3893691" indent="0">
              <a:buNone/>
              <a:defRPr sz="94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2D3F9E-5F05-0443-81CA-E0A49E00B98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613940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4F1414-DC84-DF47-846B-A53F911A4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9EF0D2-D276-6142-A3AD-23A667079E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728062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81" y="5291772"/>
            <a:ext cx="6048375" cy="624724"/>
          </a:xfrm>
        </p:spPr>
        <p:txBody>
          <a:bodyPr anchor="b"/>
          <a:lstStyle>
            <a:lvl1pPr algn="l">
              <a:defRPr sz="2168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81" y="675574"/>
            <a:ext cx="6048375" cy="4535805"/>
          </a:xfrm>
        </p:spPr>
        <p:txBody>
          <a:bodyPr/>
          <a:lstStyle>
            <a:lvl1pPr marL="0" indent="0">
              <a:buNone/>
              <a:defRPr sz="3394"/>
            </a:lvl1pPr>
            <a:lvl2pPr marL="486684" indent="0">
              <a:buNone/>
              <a:defRPr sz="3017"/>
            </a:lvl2pPr>
            <a:lvl3pPr marL="973415" indent="0">
              <a:buNone/>
              <a:defRPr sz="2546"/>
            </a:lvl3pPr>
            <a:lvl4pPr marL="1460133" indent="0">
              <a:buNone/>
              <a:defRPr sz="2168"/>
            </a:lvl4pPr>
            <a:lvl5pPr marL="1946844" indent="0">
              <a:buNone/>
              <a:defRPr sz="2168"/>
            </a:lvl5pPr>
            <a:lvl6pPr marL="2433555" indent="0">
              <a:buNone/>
              <a:defRPr sz="2168"/>
            </a:lvl6pPr>
            <a:lvl7pPr marL="2920267" indent="0">
              <a:buNone/>
              <a:defRPr sz="2168"/>
            </a:lvl7pPr>
            <a:lvl8pPr marL="3406977" indent="0">
              <a:buNone/>
              <a:defRPr sz="2168"/>
            </a:lvl8pPr>
            <a:lvl9pPr marL="3893691" indent="0">
              <a:buNone/>
              <a:defRPr sz="2168"/>
            </a:lvl9pPr>
          </a:lstStyle>
          <a:p>
            <a:pPr lvl="0"/>
            <a:r>
              <a:rPr lang="ru-RU" noProof="0"/>
              <a:t>Чтобы добавить рисунок, перетащите его на заполнитель или щелкните значок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81" y="5916601"/>
            <a:ext cx="6048375" cy="887211"/>
          </a:xfrm>
        </p:spPr>
        <p:txBody>
          <a:bodyPr/>
          <a:lstStyle>
            <a:lvl1pPr marL="0" indent="0">
              <a:buNone/>
              <a:defRPr sz="1508"/>
            </a:lvl1pPr>
            <a:lvl2pPr marL="486684" indent="0">
              <a:buNone/>
              <a:defRPr sz="1320"/>
            </a:lvl2pPr>
            <a:lvl3pPr marL="973415" indent="0">
              <a:buNone/>
              <a:defRPr sz="1037"/>
            </a:lvl3pPr>
            <a:lvl4pPr marL="1460133" indent="0">
              <a:buNone/>
              <a:defRPr sz="943"/>
            </a:lvl4pPr>
            <a:lvl5pPr marL="1946844" indent="0">
              <a:buNone/>
              <a:defRPr sz="943"/>
            </a:lvl5pPr>
            <a:lvl6pPr marL="2433555" indent="0">
              <a:buNone/>
              <a:defRPr sz="943"/>
            </a:lvl6pPr>
            <a:lvl7pPr marL="2920267" indent="0">
              <a:buNone/>
              <a:defRPr sz="943"/>
            </a:lvl7pPr>
            <a:lvl8pPr marL="3406977" indent="0">
              <a:buNone/>
              <a:defRPr sz="943"/>
            </a:lvl8pPr>
            <a:lvl9pPr marL="3893691" indent="0">
              <a:buNone/>
              <a:defRPr sz="94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2AF893-5DF5-5243-8B1D-E5362FE9D50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8255165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AB7197-41A4-3E40-9D11-26FB2A1E9913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118214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454" y="503978"/>
            <a:ext cx="2268141" cy="59637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4040" y="503978"/>
            <a:ext cx="6636412" cy="59637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7A64FB-6B37-564F-A4CC-44887EB79DDA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1495810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504083"/>
            <a:ext cx="9072563" cy="151193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04039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/>
          <a:p>
            <a:pPr lvl="0"/>
            <a:r>
              <a:rPr lang="ru-RU" noProof="0"/>
              <a:t>Щелкните значок, чтобы добавить картинку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0126"/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0126"/>
            <a:fld id="{D280BFD9-C0C2-43CC-B281-4EA6AD8B00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 defTabSz="850126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0126"/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7168679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504083"/>
            <a:ext cx="9072563" cy="151193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04039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0126"/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0126"/>
            <a:fld id="{D280BFD9-C0C2-43CC-B281-4EA6AD8B00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 defTabSz="850126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0126"/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2817649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504083"/>
            <a:ext cx="9072563" cy="151193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504039" y="2183906"/>
            <a:ext cx="4452276" cy="4283816"/>
          </a:xfrm>
        </p:spPr>
        <p:txBody>
          <a:bodyPr/>
          <a:lstStyle/>
          <a:p>
            <a:pPr lvl="0"/>
            <a:r>
              <a:rPr lang="ru-RU" noProof="0"/>
              <a:t>Щелкните значок, чтобы добавить картинку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40A0F-59C9-C14F-A159-577169E0E57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5112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840052" y="587975"/>
            <a:ext cx="8484526" cy="125994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840052" y="2099916"/>
            <a:ext cx="4158258" cy="445180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166322" y="2099910"/>
            <a:ext cx="4158258" cy="21419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166322" y="4409810"/>
            <a:ext cx="4158258" cy="21419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840053" y="7045197"/>
            <a:ext cx="2268141" cy="50397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96229" y="7059197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60471" y="7055697"/>
            <a:ext cx="1764109" cy="50397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E5779-F5E3-7A40-838F-6560820C3F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4230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0080625" cy="7559675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839861">
                <a:defRPr/>
              </a:pPr>
              <a:endParaRPr lang="ru-RU" sz="2646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39861">
                <a:defRPr/>
              </a:pPr>
              <a:endParaRPr lang="ru-RU" sz="2646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39861">
                  <a:defRPr/>
                </a:pPr>
                <a:endParaRPr lang="ru-RU" sz="2646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39861">
                  <a:defRPr/>
                </a:pPr>
                <a:endParaRPr lang="ru-RU" sz="2646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39861">
                  <a:defRPr/>
                </a:pPr>
                <a:endParaRPr lang="ru-RU" sz="2646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39861">
                  <a:defRPr/>
                </a:pPr>
                <a:endParaRPr lang="ru-RU" sz="2646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39861">
                  <a:defRPr/>
                </a:pPr>
                <a:endParaRPr lang="ru-RU" sz="2646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39861">
                  <a:defRPr/>
                </a:pPr>
                <a:endParaRPr lang="ru-RU" sz="2646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39861">
                  <a:defRPr/>
                </a:pPr>
                <a:endParaRPr lang="ru-RU" sz="2646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39861">
                  <a:defRPr/>
                </a:pPr>
                <a:endParaRPr lang="ru-RU" sz="2646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39861">
                  <a:defRPr/>
                </a:pPr>
                <a:endParaRPr lang="ru-RU" sz="2646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39861">
                  <a:defRPr/>
                </a:pPr>
                <a:endParaRPr lang="ru-RU" sz="2646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62515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3276203" y="2015913"/>
            <a:ext cx="6636411" cy="2435895"/>
          </a:xfrm>
        </p:spPr>
        <p:txBody>
          <a:bodyPr/>
          <a:lstStyle>
            <a:lvl1pPr>
              <a:defRPr sz="5512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62516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3276203" y="4703800"/>
            <a:ext cx="6636411" cy="1931917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748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504031" y="6887704"/>
            <a:ext cx="2352146" cy="50397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6FAE4F-E4AE-EA41-AB5A-3F7303145A2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4576096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840CDC-B8A3-7D4C-8330-D38F5BF82F0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6075468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02" y="4858023"/>
            <a:ext cx="8568531" cy="1501435"/>
          </a:xfrm>
        </p:spPr>
        <p:txBody>
          <a:bodyPr anchor="t"/>
          <a:lstStyle>
            <a:lvl1pPr algn="l">
              <a:defRPr sz="4409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02" y="3204119"/>
            <a:ext cx="8568531" cy="1653678"/>
          </a:xfrm>
        </p:spPr>
        <p:txBody>
          <a:bodyPr anchor="b"/>
          <a:lstStyle>
            <a:lvl1pPr marL="0" indent="0">
              <a:buNone/>
              <a:defRPr sz="2205"/>
            </a:lvl1pPr>
            <a:lvl2pPr marL="491015" indent="0">
              <a:buNone/>
              <a:defRPr sz="1984"/>
            </a:lvl2pPr>
            <a:lvl3pPr marL="982097" indent="0">
              <a:buNone/>
              <a:defRPr sz="1764"/>
            </a:lvl3pPr>
            <a:lvl4pPr marL="1473160" indent="0">
              <a:buNone/>
              <a:defRPr sz="1543"/>
            </a:lvl4pPr>
            <a:lvl5pPr marL="1964214" indent="0">
              <a:buNone/>
              <a:defRPr sz="1543"/>
            </a:lvl5pPr>
            <a:lvl6pPr marL="2455262" indent="0">
              <a:buNone/>
              <a:defRPr sz="1543"/>
            </a:lvl6pPr>
            <a:lvl7pPr marL="2946318" indent="0">
              <a:buNone/>
              <a:defRPr sz="1543"/>
            </a:lvl7pPr>
            <a:lvl8pPr marL="3437375" indent="0">
              <a:buNone/>
              <a:defRPr sz="1543"/>
            </a:lvl8pPr>
            <a:lvl9pPr marL="3928429" indent="0">
              <a:buNone/>
              <a:defRPr sz="154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DAEE8B-DE2C-8740-AC36-77D0CFB4013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01713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9B00C3-C602-4349-98C8-4A264CE2B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66C23-BF93-744F-83D5-F5E6B8DF61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490688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4032" y="2183906"/>
            <a:ext cx="4452276" cy="4283816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5ED999-7C20-3A40-9C41-3AC711BA28C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530219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491015" indent="0">
              <a:buNone/>
              <a:defRPr sz="2205" b="1"/>
            </a:lvl2pPr>
            <a:lvl3pPr marL="982097" indent="0">
              <a:buNone/>
              <a:defRPr sz="1984" b="1"/>
            </a:lvl3pPr>
            <a:lvl4pPr marL="1473160" indent="0">
              <a:buNone/>
              <a:defRPr sz="1764" b="1"/>
            </a:lvl4pPr>
            <a:lvl5pPr marL="1964214" indent="0">
              <a:buNone/>
              <a:defRPr sz="1764" b="1"/>
            </a:lvl5pPr>
            <a:lvl6pPr marL="2455262" indent="0">
              <a:buNone/>
              <a:defRPr sz="1764" b="1"/>
            </a:lvl6pPr>
            <a:lvl7pPr marL="2946318" indent="0">
              <a:buNone/>
              <a:defRPr sz="1764" b="1"/>
            </a:lvl7pPr>
            <a:lvl8pPr marL="3437375" indent="0">
              <a:buNone/>
              <a:defRPr sz="1764" b="1"/>
            </a:lvl8pPr>
            <a:lvl9pPr marL="3928429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491015" indent="0">
              <a:buNone/>
              <a:defRPr sz="2205" b="1"/>
            </a:lvl2pPr>
            <a:lvl3pPr marL="982097" indent="0">
              <a:buNone/>
              <a:defRPr sz="1984" b="1"/>
            </a:lvl3pPr>
            <a:lvl4pPr marL="1473160" indent="0">
              <a:buNone/>
              <a:defRPr sz="1764" b="1"/>
            </a:lvl4pPr>
            <a:lvl5pPr marL="1964214" indent="0">
              <a:buNone/>
              <a:defRPr sz="1764" b="1"/>
            </a:lvl5pPr>
            <a:lvl6pPr marL="2455262" indent="0">
              <a:buNone/>
              <a:defRPr sz="1764" b="1"/>
            </a:lvl6pPr>
            <a:lvl7pPr marL="2946318" indent="0">
              <a:buNone/>
              <a:defRPr sz="1764" b="1"/>
            </a:lvl7pPr>
            <a:lvl8pPr marL="3437375" indent="0">
              <a:buNone/>
              <a:defRPr sz="1764" b="1"/>
            </a:lvl8pPr>
            <a:lvl9pPr marL="3928429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1769F3-0F61-9A49-AF85-E0E43BDE872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751556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F226AA-D29C-9C47-B835-6AE848F295B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3480591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DD4AA8-567E-DB49-8EF0-20DB10F2A7C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0763956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263" y="300987"/>
            <a:ext cx="3316456" cy="1280945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41245" y="301219"/>
            <a:ext cx="5635349" cy="6451973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263" y="1581937"/>
            <a:ext cx="3316456" cy="5171028"/>
          </a:xfrm>
        </p:spPr>
        <p:txBody>
          <a:bodyPr/>
          <a:lstStyle>
            <a:lvl1pPr marL="0" indent="0">
              <a:buNone/>
              <a:defRPr sz="1543"/>
            </a:lvl1pPr>
            <a:lvl2pPr marL="491015" indent="0">
              <a:buNone/>
              <a:defRPr sz="1323"/>
            </a:lvl2pPr>
            <a:lvl3pPr marL="982097" indent="0">
              <a:buNone/>
              <a:defRPr sz="1102"/>
            </a:lvl3pPr>
            <a:lvl4pPr marL="1473160" indent="0">
              <a:buNone/>
              <a:defRPr sz="992"/>
            </a:lvl4pPr>
            <a:lvl5pPr marL="1964214" indent="0">
              <a:buNone/>
              <a:defRPr sz="992"/>
            </a:lvl5pPr>
            <a:lvl6pPr marL="2455262" indent="0">
              <a:buNone/>
              <a:defRPr sz="992"/>
            </a:lvl6pPr>
            <a:lvl7pPr marL="2946318" indent="0">
              <a:buNone/>
              <a:defRPr sz="992"/>
            </a:lvl7pPr>
            <a:lvl8pPr marL="3437375" indent="0">
              <a:buNone/>
              <a:defRPr sz="992"/>
            </a:lvl8pPr>
            <a:lvl9pPr marL="3928429" indent="0">
              <a:buNone/>
              <a:defRPr sz="99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2D3F9E-5F05-0443-81CA-E0A49E00B98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8894786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27"/>
            </a:lvl1pPr>
            <a:lvl2pPr marL="491015" indent="0">
              <a:buNone/>
              <a:defRPr sz="3086"/>
            </a:lvl2pPr>
            <a:lvl3pPr marL="982097" indent="0">
              <a:buNone/>
              <a:defRPr sz="2646"/>
            </a:lvl3pPr>
            <a:lvl4pPr marL="1473160" indent="0">
              <a:buNone/>
              <a:defRPr sz="2205"/>
            </a:lvl4pPr>
            <a:lvl5pPr marL="1964214" indent="0">
              <a:buNone/>
              <a:defRPr sz="2205"/>
            </a:lvl5pPr>
            <a:lvl6pPr marL="2455262" indent="0">
              <a:buNone/>
              <a:defRPr sz="2205"/>
            </a:lvl6pPr>
            <a:lvl7pPr marL="2946318" indent="0">
              <a:buNone/>
              <a:defRPr sz="2205"/>
            </a:lvl7pPr>
            <a:lvl8pPr marL="3437375" indent="0">
              <a:buNone/>
              <a:defRPr sz="2205"/>
            </a:lvl8pPr>
            <a:lvl9pPr marL="3928429" indent="0">
              <a:buNone/>
              <a:defRPr sz="2205"/>
            </a:lvl9pPr>
          </a:lstStyle>
          <a:p>
            <a:pPr lvl="0"/>
            <a:r>
              <a:rPr lang="ru-RU" noProof="0"/>
              <a:t>Чтобы добавить рисунок, перетащите его на заполнитель или щелкните значок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43"/>
            </a:lvl1pPr>
            <a:lvl2pPr marL="491015" indent="0">
              <a:buNone/>
              <a:defRPr sz="1323"/>
            </a:lvl2pPr>
            <a:lvl3pPr marL="982097" indent="0">
              <a:buNone/>
              <a:defRPr sz="1102"/>
            </a:lvl3pPr>
            <a:lvl4pPr marL="1473160" indent="0">
              <a:buNone/>
              <a:defRPr sz="992"/>
            </a:lvl4pPr>
            <a:lvl5pPr marL="1964214" indent="0">
              <a:buNone/>
              <a:defRPr sz="992"/>
            </a:lvl5pPr>
            <a:lvl6pPr marL="2455262" indent="0">
              <a:buNone/>
              <a:defRPr sz="992"/>
            </a:lvl6pPr>
            <a:lvl7pPr marL="2946318" indent="0">
              <a:buNone/>
              <a:defRPr sz="992"/>
            </a:lvl7pPr>
            <a:lvl8pPr marL="3437375" indent="0">
              <a:buNone/>
              <a:defRPr sz="992"/>
            </a:lvl8pPr>
            <a:lvl9pPr marL="3928429" indent="0">
              <a:buNone/>
              <a:defRPr sz="99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2AF893-5DF5-5243-8B1D-E5362FE9D50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9312994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AB7197-41A4-3E40-9D11-26FB2A1E9913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9666458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453" y="503978"/>
            <a:ext cx="2268141" cy="59637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4034" y="503978"/>
            <a:ext cx="6636411" cy="59637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7A64FB-6B37-564F-A4CC-44887EB79DDA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2051782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503978"/>
            <a:ext cx="9072563" cy="151193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04032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/>
          <a:p>
            <a:pPr lvl="0"/>
            <a:r>
              <a:rPr lang="ru-RU" noProof="0"/>
              <a:t>Щелкните значок, чтобы добавить картинку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7708"/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7708"/>
            <a:fld id="{D280BFD9-C0C2-43CC-B281-4EA6AD8B00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 defTabSz="857708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7708"/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9099865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503978"/>
            <a:ext cx="9072563" cy="151193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04032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7708"/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7708"/>
            <a:fld id="{D280BFD9-C0C2-43CC-B281-4EA6AD8B00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 defTabSz="857708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7708"/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72409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20FF1-D063-A64F-A817-96A2E58F2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6D1C56-F9B6-4D4F-9F90-BD542A43C4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44200" y="0"/>
            <a:ext cx="4630738" cy="77866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8E8D100-1E9A-3545-9170-898C32375D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527338" y="0"/>
            <a:ext cx="4630737" cy="77866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075700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503978"/>
            <a:ext cx="9072563" cy="151193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504032" y="2183906"/>
            <a:ext cx="4452276" cy="4283816"/>
          </a:xfrm>
        </p:spPr>
        <p:txBody>
          <a:bodyPr/>
          <a:lstStyle/>
          <a:p>
            <a:pPr lvl="0"/>
            <a:r>
              <a:rPr lang="ru-RU" noProof="0"/>
              <a:t>Щелкните значок, чтобы добавить картинку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40A0F-59C9-C14F-A159-577169E0E571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70988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840052" y="587975"/>
            <a:ext cx="8484526" cy="125994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40052" y="2099915"/>
            <a:ext cx="4158258" cy="445180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166320" y="2099910"/>
            <a:ext cx="4158258" cy="21419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166320" y="4409810"/>
            <a:ext cx="4158258" cy="21419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840052" y="7045197"/>
            <a:ext cx="2268141" cy="503978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96229" y="7059197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60470" y="7055697"/>
            <a:ext cx="1764109" cy="503978"/>
          </a:xfrm>
        </p:spPr>
        <p:txBody>
          <a:bodyPr/>
          <a:lstStyle>
            <a:lvl1pPr>
              <a:defRPr/>
            </a:lvl1pPr>
          </a:lstStyle>
          <a:p>
            <a:fld id="{8D98910B-CE54-8245-BDD7-FC30634E4F2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4765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87707" y="2351079"/>
            <a:ext cx="5710714" cy="2698766"/>
          </a:xfrm>
        </p:spPr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87706" y="5208596"/>
            <a:ext cx="5706913" cy="1852541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3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87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75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68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62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56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50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6FAE4F-E4AE-EA41-AB5A-3F7303145A2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7567194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840CDC-B8A3-7D4C-8330-D38F5BF82F0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4092642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4087707" y="5208596"/>
            <a:ext cx="5710714" cy="18256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87706" y="3065458"/>
            <a:ext cx="5706913" cy="1931917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3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87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75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68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62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56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50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DAEE8B-DE2C-8740-AC36-77D0CFB4013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5465543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4032" y="1763928"/>
            <a:ext cx="4452276" cy="4989036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1763928"/>
            <a:ext cx="4452276" cy="4989036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5ED999-7C20-3A40-9C41-3AC711BA28C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9137145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493757" indent="0">
              <a:buNone/>
              <a:defRPr sz="2205" b="1"/>
            </a:lvl2pPr>
            <a:lvl3pPr marL="987578" indent="0">
              <a:buNone/>
              <a:defRPr sz="1984" b="1"/>
            </a:lvl3pPr>
            <a:lvl4pPr marL="1481379" indent="0">
              <a:buNone/>
              <a:defRPr sz="1764" b="1"/>
            </a:lvl4pPr>
            <a:lvl5pPr marL="1975172" indent="0">
              <a:buNone/>
              <a:defRPr sz="1764" b="1"/>
            </a:lvl5pPr>
            <a:lvl6pPr marL="2468969" indent="0">
              <a:buNone/>
              <a:defRPr sz="1764" b="1"/>
            </a:lvl6pPr>
            <a:lvl7pPr marL="2962760" indent="0">
              <a:buNone/>
              <a:defRPr sz="1764" b="1"/>
            </a:lvl7pPr>
            <a:lvl8pPr marL="3456552" indent="0">
              <a:buNone/>
              <a:defRPr sz="1764" b="1"/>
            </a:lvl8pPr>
            <a:lvl9pPr marL="3950346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493757" indent="0">
              <a:buNone/>
              <a:defRPr sz="2205" b="1"/>
            </a:lvl2pPr>
            <a:lvl3pPr marL="987578" indent="0">
              <a:buNone/>
              <a:defRPr sz="1984" b="1"/>
            </a:lvl3pPr>
            <a:lvl4pPr marL="1481379" indent="0">
              <a:buNone/>
              <a:defRPr sz="1764" b="1"/>
            </a:lvl4pPr>
            <a:lvl5pPr marL="1975172" indent="0">
              <a:buNone/>
              <a:defRPr sz="1764" b="1"/>
            </a:lvl5pPr>
            <a:lvl6pPr marL="2468969" indent="0">
              <a:buNone/>
              <a:defRPr sz="1764" b="1"/>
            </a:lvl6pPr>
            <a:lvl7pPr marL="2962760" indent="0">
              <a:buNone/>
              <a:defRPr sz="1764" b="1"/>
            </a:lvl7pPr>
            <a:lvl8pPr marL="3456552" indent="0">
              <a:buNone/>
              <a:defRPr sz="1764" b="1"/>
            </a:lvl8pPr>
            <a:lvl9pPr marL="3950346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1769F3-0F61-9A49-AF85-E0E43BDE872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3974092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F226AA-D29C-9C47-B835-6AE848F295B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1762033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DD4AA8-567E-DB49-8EF0-20DB10F2A7C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1257992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214" y="300987"/>
            <a:ext cx="3316456" cy="1280945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245" y="301170"/>
            <a:ext cx="5635349" cy="6451973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214" y="1581937"/>
            <a:ext cx="3316456" cy="5171028"/>
          </a:xfrm>
        </p:spPr>
        <p:txBody>
          <a:bodyPr/>
          <a:lstStyle>
            <a:lvl1pPr marL="0" indent="0">
              <a:buNone/>
              <a:defRPr sz="1543"/>
            </a:lvl1pPr>
            <a:lvl2pPr marL="493757" indent="0">
              <a:buNone/>
              <a:defRPr sz="1323"/>
            </a:lvl2pPr>
            <a:lvl3pPr marL="987578" indent="0">
              <a:buNone/>
              <a:defRPr sz="1102"/>
            </a:lvl3pPr>
            <a:lvl4pPr marL="1481379" indent="0">
              <a:buNone/>
              <a:defRPr sz="992"/>
            </a:lvl4pPr>
            <a:lvl5pPr marL="1975172" indent="0">
              <a:buNone/>
              <a:defRPr sz="992"/>
            </a:lvl5pPr>
            <a:lvl6pPr marL="2468969" indent="0">
              <a:buNone/>
              <a:defRPr sz="992"/>
            </a:lvl6pPr>
            <a:lvl7pPr marL="2962760" indent="0">
              <a:buNone/>
              <a:defRPr sz="992"/>
            </a:lvl7pPr>
            <a:lvl8pPr marL="3456552" indent="0">
              <a:buNone/>
              <a:defRPr sz="992"/>
            </a:lvl8pPr>
            <a:lvl9pPr marL="3950346" indent="0">
              <a:buNone/>
              <a:defRPr sz="99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2D3F9E-5F05-0443-81CA-E0A49E00B98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827611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DDA00D-BA7A-DD49-A729-9BB508A3C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0E1A7BA-E828-924A-9D9D-6BC4855EBE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7C2AC4-8B48-7C45-AA53-243032839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151069-9F43-7A42-81C4-9B103583B8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1DC02A0-C5BA-F040-BEAC-5AF14871F8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600445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 rtlCol="0">
            <a:normAutofit/>
          </a:bodyPr>
          <a:lstStyle>
            <a:lvl1pPr marL="0" indent="0">
              <a:buNone/>
              <a:defRPr sz="3527"/>
            </a:lvl1pPr>
            <a:lvl2pPr marL="493757" indent="0">
              <a:buNone/>
              <a:defRPr sz="3086"/>
            </a:lvl2pPr>
            <a:lvl3pPr marL="987578" indent="0">
              <a:buNone/>
              <a:defRPr sz="2646"/>
            </a:lvl3pPr>
            <a:lvl4pPr marL="1481379" indent="0">
              <a:buNone/>
              <a:defRPr sz="2205"/>
            </a:lvl4pPr>
            <a:lvl5pPr marL="1975172" indent="0">
              <a:buNone/>
              <a:defRPr sz="2205"/>
            </a:lvl5pPr>
            <a:lvl6pPr marL="2468969" indent="0">
              <a:buNone/>
              <a:defRPr sz="2205"/>
            </a:lvl6pPr>
            <a:lvl7pPr marL="2962760" indent="0">
              <a:buNone/>
              <a:defRPr sz="2205"/>
            </a:lvl7pPr>
            <a:lvl8pPr marL="3456552" indent="0">
              <a:buNone/>
              <a:defRPr sz="2205"/>
            </a:lvl8pPr>
            <a:lvl9pPr marL="3950346" indent="0">
              <a:buNone/>
              <a:defRPr sz="2205"/>
            </a:lvl9pPr>
          </a:lstStyle>
          <a:p>
            <a:pPr lvl="0"/>
            <a:r>
              <a:rPr lang="ru-RU" noProof="0"/>
              <a:t>Чтобы добавить рисунок, перетащите его на заполнитель или щелкните значок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43"/>
            </a:lvl1pPr>
            <a:lvl2pPr marL="493757" indent="0">
              <a:buNone/>
              <a:defRPr sz="1323"/>
            </a:lvl2pPr>
            <a:lvl3pPr marL="987578" indent="0">
              <a:buNone/>
              <a:defRPr sz="1102"/>
            </a:lvl3pPr>
            <a:lvl4pPr marL="1481379" indent="0">
              <a:buNone/>
              <a:defRPr sz="992"/>
            </a:lvl4pPr>
            <a:lvl5pPr marL="1975172" indent="0">
              <a:buNone/>
              <a:defRPr sz="992"/>
            </a:lvl5pPr>
            <a:lvl6pPr marL="2468969" indent="0">
              <a:buNone/>
              <a:defRPr sz="992"/>
            </a:lvl6pPr>
            <a:lvl7pPr marL="2962760" indent="0">
              <a:buNone/>
              <a:defRPr sz="992"/>
            </a:lvl7pPr>
            <a:lvl8pPr marL="3456552" indent="0">
              <a:buNone/>
              <a:defRPr sz="992"/>
            </a:lvl8pPr>
            <a:lvl9pPr marL="3950346" indent="0">
              <a:buNone/>
              <a:defRPr sz="99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2AF893-5DF5-5243-8B1D-E5362FE9D50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8132498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AB7197-41A4-3E40-9D11-26FB2A1E9913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4321010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453" y="302920"/>
            <a:ext cx="2268141" cy="645022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4034" y="302920"/>
            <a:ext cx="6636411" cy="645022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7A64FB-6B37-564F-A4CC-44887EB79DDA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2738533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503978"/>
            <a:ext cx="9072563" cy="151193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504032" y="2183906"/>
            <a:ext cx="4452276" cy="4283816"/>
          </a:xfrm>
        </p:spPr>
        <p:txBody>
          <a:bodyPr/>
          <a:lstStyle/>
          <a:p>
            <a:pPr lvl="0"/>
            <a:r>
              <a:rPr lang="ru-RU" noProof="0"/>
              <a:t>Щелкните значок, чтобы добавить картинку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545DB8-48A0-F049-B919-96B1DA01E460}" type="slidenum">
              <a:rPr lang="ru-RU">
                <a:solidFill>
                  <a:prstClr val="black">
                    <a:tint val="75000"/>
                  </a:prstClr>
                </a:solidFill>
                <a:latin typeface="Arial Narrow"/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2459065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52" y="4"/>
            <a:ext cx="10080625" cy="7559675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546">
                <a:latin typeface="Times New Roman" pitchFamily="18" charset="0"/>
                <a:ea typeface="+mn-ea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546">
                <a:latin typeface="Times New Roman" pitchFamily="18" charset="0"/>
                <a:ea typeface="+mn-ea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</p:grpSp>
      </p:grpSp>
      <p:sp>
        <p:nvSpPr>
          <p:cNvPr id="362515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3276203" y="2016017"/>
            <a:ext cx="6636412" cy="2435895"/>
          </a:xfrm>
        </p:spPr>
        <p:txBody>
          <a:bodyPr/>
          <a:lstStyle>
            <a:lvl1pPr>
              <a:defRPr sz="5374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62516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3276203" y="4703903"/>
            <a:ext cx="6636412" cy="1931917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677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504098" y="6887704"/>
            <a:ext cx="2352145" cy="50397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6FAE4F-E4AE-EA41-AB5A-3F7303145A2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5333391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840CDC-B8A3-7D4C-8330-D38F5BF82F0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7008562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56" y="4857985"/>
            <a:ext cx="8568531" cy="1501435"/>
          </a:xfrm>
        </p:spPr>
        <p:txBody>
          <a:bodyPr anchor="t"/>
          <a:lstStyle>
            <a:lvl1pPr algn="l">
              <a:defRPr sz="4337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56" y="3204119"/>
            <a:ext cx="8568531" cy="1653678"/>
          </a:xfrm>
        </p:spPr>
        <p:txBody>
          <a:bodyPr anchor="b"/>
          <a:lstStyle>
            <a:lvl1pPr marL="0" indent="0">
              <a:buNone/>
              <a:defRPr sz="2168"/>
            </a:lvl1pPr>
            <a:lvl2pPr marL="486684" indent="0">
              <a:buNone/>
              <a:defRPr sz="1980"/>
            </a:lvl2pPr>
            <a:lvl3pPr marL="973415" indent="0">
              <a:buNone/>
              <a:defRPr sz="1697"/>
            </a:lvl3pPr>
            <a:lvl4pPr marL="1460133" indent="0">
              <a:buNone/>
              <a:defRPr sz="1508"/>
            </a:lvl4pPr>
            <a:lvl5pPr marL="1946844" indent="0">
              <a:buNone/>
              <a:defRPr sz="1508"/>
            </a:lvl5pPr>
            <a:lvl6pPr marL="2433555" indent="0">
              <a:buNone/>
              <a:defRPr sz="1508"/>
            </a:lvl6pPr>
            <a:lvl7pPr marL="2920267" indent="0">
              <a:buNone/>
              <a:defRPr sz="1508"/>
            </a:lvl7pPr>
            <a:lvl8pPr marL="3406977" indent="0">
              <a:buNone/>
              <a:defRPr sz="1508"/>
            </a:lvl8pPr>
            <a:lvl9pPr marL="3893691" indent="0">
              <a:buNone/>
              <a:defRPr sz="150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DAEE8B-DE2C-8740-AC36-77D0CFB4013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9270717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4039" y="2183906"/>
            <a:ext cx="4452276" cy="4283816"/>
          </a:xfrm>
        </p:spPr>
        <p:txBody>
          <a:bodyPr/>
          <a:lstStyle>
            <a:lvl1pPr>
              <a:defRPr sz="3017"/>
            </a:lvl1pPr>
            <a:lvl2pPr>
              <a:defRPr sz="2546"/>
            </a:lvl2pPr>
            <a:lvl3pPr>
              <a:defRPr sz="2168"/>
            </a:lvl3pPr>
            <a:lvl4pPr>
              <a:defRPr sz="1980"/>
            </a:lvl4pPr>
            <a:lvl5pPr>
              <a:defRPr sz="1980"/>
            </a:lvl5pPr>
            <a:lvl6pPr>
              <a:defRPr sz="1980"/>
            </a:lvl6pPr>
            <a:lvl7pPr>
              <a:defRPr sz="1980"/>
            </a:lvl7pPr>
            <a:lvl8pPr>
              <a:defRPr sz="1980"/>
            </a:lvl8pPr>
            <a:lvl9pPr>
              <a:defRPr sz="198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>
            <a:lvl1pPr>
              <a:defRPr sz="3017"/>
            </a:lvl1pPr>
            <a:lvl2pPr>
              <a:defRPr sz="2546"/>
            </a:lvl2pPr>
            <a:lvl3pPr>
              <a:defRPr sz="2168"/>
            </a:lvl3pPr>
            <a:lvl4pPr>
              <a:defRPr sz="1980"/>
            </a:lvl4pPr>
            <a:lvl5pPr>
              <a:defRPr sz="1980"/>
            </a:lvl5pPr>
            <a:lvl6pPr>
              <a:defRPr sz="1980"/>
            </a:lvl6pPr>
            <a:lvl7pPr>
              <a:defRPr sz="1980"/>
            </a:lvl7pPr>
            <a:lvl8pPr>
              <a:defRPr sz="1980"/>
            </a:lvl8pPr>
            <a:lvl9pPr>
              <a:defRPr sz="198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5ED999-7C20-3A40-9C41-3AC711BA28C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4335243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97" y="1692179"/>
            <a:ext cx="4454027" cy="705219"/>
          </a:xfrm>
        </p:spPr>
        <p:txBody>
          <a:bodyPr anchor="b"/>
          <a:lstStyle>
            <a:lvl1pPr marL="0" indent="0">
              <a:buNone/>
              <a:defRPr sz="2546" b="1"/>
            </a:lvl1pPr>
            <a:lvl2pPr marL="486684" indent="0">
              <a:buNone/>
              <a:defRPr sz="2168" b="1"/>
            </a:lvl2pPr>
            <a:lvl3pPr marL="973415" indent="0">
              <a:buNone/>
              <a:defRPr sz="1980" b="1"/>
            </a:lvl3pPr>
            <a:lvl4pPr marL="1460133" indent="0">
              <a:buNone/>
              <a:defRPr sz="1697" b="1"/>
            </a:lvl4pPr>
            <a:lvl5pPr marL="1946844" indent="0">
              <a:buNone/>
              <a:defRPr sz="1697" b="1"/>
            </a:lvl5pPr>
            <a:lvl6pPr marL="2433555" indent="0">
              <a:buNone/>
              <a:defRPr sz="1697" b="1"/>
            </a:lvl6pPr>
            <a:lvl7pPr marL="2920267" indent="0">
              <a:buNone/>
              <a:defRPr sz="1697" b="1"/>
            </a:lvl7pPr>
            <a:lvl8pPr marL="3406977" indent="0">
              <a:buNone/>
              <a:defRPr sz="1697" b="1"/>
            </a:lvl8pPr>
            <a:lvl9pPr marL="3893691" indent="0">
              <a:buNone/>
              <a:defRPr sz="169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097" y="2397505"/>
            <a:ext cx="4454027" cy="4355563"/>
          </a:xfrm>
        </p:spPr>
        <p:txBody>
          <a:bodyPr/>
          <a:lstStyle>
            <a:lvl1pPr>
              <a:defRPr sz="2546"/>
            </a:lvl1pPr>
            <a:lvl2pPr>
              <a:defRPr sz="2168"/>
            </a:lvl2pPr>
            <a:lvl3pPr>
              <a:defRPr sz="1980"/>
            </a:lvl3pPr>
            <a:lvl4pPr>
              <a:defRPr sz="1697"/>
            </a:lvl4pPr>
            <a:lvl5pPr>
              <a:defRPr sz="1697"/>
            </a:lvl5pPr>
            <a:lvl6pPr>
              <a:defRPr sz="1697"/>
            </a:lvl6pPr>
            <a:lvl7pPr>
              <a:defRPr sz="1697"/>
            </a:lvl7pPr>
            <a:lvl8pPr>
              <a:defRPr sz="1697"/>
            </a:lvl8pPr>
            <a:lvl9pPr>
              <a:defRPr sz="169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546" b="1"/>
            </a:lvl1pPr>
            <a:lvl2pPr marL="486684" indent="0">
              <a:buNone/>
              <a:defRPr sz="2168" b="1"/>
            </a:lvl2pPr>
            <a:lvl3pPr marL="973415" indent="0">
              <a:buNone/>
              <a:defRPr sz="1980" b="1"/>
            </a:lvl3pPr>
            <a:lvl4pPr marL="1460133" indent="0">
              <a:buNone/>
              <a:defRPr sz="1697" b="1"/>
            </a:lvl4pPr>
            <a:lvl5pPr marL="1946844" indent="0">
              <a:buNone/>
              <a:defRPr sz="1697" b="1"/>
            </a:lvl5pPr>
            <a:lvl6pPr marL="2433555" indent="0">
              <a:buNone/>
              <a:defRPr sz="1697" b="1"/>
            </a:lvl6pPr>
            <a:lvl7pPr marL="2920267" indent="0">
              <a:buNone/>
              <a:defRPr sz="1697" b="1"/>
            </a:lvl7pPr>
            <a:lvl8pPr marL="3406977" indent="0">
              <a:buNone/>
              <a:defRPr sz="1697" b="1"/>
            </a:lvl8pPr>
            <a:lvl9pPr marL="3893691" indent="0">
              <a:buNone/>
              <a:defRPr sz="169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20818" y="2397505"/>
            <a:ext cx="4455776" cy="4355563"/>
          </a:xfrm>
        </p:spPr>
        <p:txBody>
          <a:bodyPr/>
          <a:lstStyle>
            <a:lvl1pPr>
              <a:defRPr sz="2546"/>
            </a:lvl1pPr>
            <a:lvl2pPr>
              <a:defRPr sz="2168"/>
            </a:lvl2pPr>
            <a:lvl3pPr>
              <a:defRPr sz="1980"/>
            </a:lvl3pPr>
            <a:lvl4pPr>
              <a:defRPr sz="1697"/>
            </a:lvl4pPr>
            <a:lvl5pPr>
              <a:defRPr sz="1697"/>
            </a:lvl5pPr>
            <a:lvl6pPr>
              <a:defRPr sz="1697"/>
            </a:lvl6pPr>
            <a:lvl7pPr>
              <a:defRPr sz="1697"/>
            </a:lvl7pPr>
            <a:lvl8pPr>
              <a:defRPr sz="1697"/>
            </a:lvl8pPr>
            <a:lvl9pPr>
              <a:defRPr sz="169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1769F3-0F61-9A49-AF85-E0E43BDE872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8208361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F226AA-D29C-9C47-B835-6AE848F295B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592604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F218E8-B544-F640-9906-BFFF3E24D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3599227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DD4AA8-567E-DB49-8EF0-20DB10F2A7C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7999446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127" y="301095"/>
            <a:ext cx="3316456" cy="1280945"/>
          </a:xfrm>
        </p:spPr>
        <p:txBody>
          <a:bodyPr anchor="b"/>
          <a:lstStyle>
            <a:lvl1pPr algn="l">
              <a:defRPr sz="2168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41244" y="301181"/>
            <a:ext cx="5635349" cy="6451973"/>
          </a:xfrm>
        </p:spPr>
        <p:txBody>
          <a:bodyPr/>
          <a:lstStyle>
            <a:lvl1pPr>
              <a:defRPr sz="3394"/>
            </a:lvl1pPr>
            <a:lvl2pPr>
              <a:defRPr sz="3017"/>
            </a:lvl2pPr>
            <a:lvl3pPr>
              <a:defRPr sz="2546"/>
            </a:lvl3pPr>
            <a:lvl4pPr>
              <a:defRPr sz="2168"/>
            </a:lvl4pPr>
            <a:lvl5pPr>
              <a:defRPr sz="2168"/>
            </a:lvl5pPr>
            <a:lvl6pPr>
              <a:defRPr sz="2168"/>
            </a:lvl6pPr>
            <a:lvl7pPr>
              <a:defRPr sz="2168"/>
            </a:lvl7pPr>
            <a:lvl8pPr>
              <a:defRPr sz="2168"/>
            </a:lvl8pPr>
            <a:lvl9pPr>
              <a:defRPr sz="216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127" y="1581937"/>
            <a:ext cx="3316456" cy="5171028"/>
          </a:xfrm>
        </p:spPr>
        <p:txBody>
          <a:bodyPr/>
          <a:lstStyle>
            <a:lvl1pPr marL="0" indent="0">
              <a:buNone/>
              <a:defRPr sz="1508"/>
            </a:lvl1pPr>
            <a:lvl2pPr marL="486684" indent="0">
              <a:buNone/>
              <a:defRPr sz="1320"/>
            </a:lvl2pPr>
            <a:lvl3pPr marL="973415" indent="0">
              <a:buNone/>
              <a:defRPr sz="1037"/>
            </a:lvl3pPr>
            <a:lvl4pPr marL="1460133" indent="0">
              <a:buNone/>
              <a:defRPr sz="943"/>
            </a:lvl4pPr>
            <a:lvl5pPr marL="1946844" indent="0">
              <a:buNone/>
              <a:defRPr sz="943"/>
            </a:lvl5pPr>
            <a:lvl6pPr marL="2433555" indent="0">
              <a:buNone/>
              <a:defRPr sz="943"/>
            </a:lvl6pPr>
            <a:lvl7pPr marL="2920267" indent="0">
              <a:buNone/>
              <a:defRPr sz="943"/>
            </a:lvl7pPr>
            <a:lvl8pPr marL="3406977" indent="0">
              <a:buNone/>
              <a:defRPr sz="943"/>
            </a:lvl8pPr>
            <a:lvl9pPr marL="3893691" indent="0">
              <a:buNone/>
              <a:defRPr sz="94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2D3F9E-5F05-0443-81CA-E0A49E00B98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4143195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81" y="5291772"/>
            <a:ext cx="6048375" cy="624724"/>
          </a:xfrm>
        </p:spPr>
        <p:txBody>
          <a:bodyPr anchor="b"/>
          <a:lstStyle>
            <a:lvl1pPr algn="l">
              <a:defRPr sz="2168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81" y="675574"/>
            <a:ext cx="6048375" cy="4535805"/>
          </a:xfrm>
        </p:spPr>
        <p:txBody>
          <a:bodyPr/>
          <a:lstStyle>
            <a:lvl1pPr marL="0" indent="0">
              <a:buNone/>
              <a:defRPr sz="3394"/>
            </a:lvl1pPr>
            <a:lvl2pPr marL="486684" indent="0">
              <a:buNone/>
              <a:defRPr sz="3017"/>
            </a:lvl2pPr>
            <a:lvl3pPr marL="973415" indent="0">
              <a:buNone/>
              <a:defRPr sz="2546"/>
            </a:lvl3pPr>
            <a:lvl4pPr marL="1460133" indent="0">
              <a:buNone/>
              <a:defRPr sz="2168"/>
            </a:lvl4pPr>
            <a:lvl5pPr marL="1946844" indent="0">
              <a:buNone/>
              <a:defRPr sz="2168"/>
            </a:lvl5pPr>
            <a:lvl6pPr marL="2433555" indent="0">
              <a:buNone/>
              <a:defRPr sz="2168"/>
            </a:lvl6pPr>
            <a:lvl7pPr marL="2920267" indent="0">
              <a:buNone/>
              <a:defRPr sz="2168"/>
            </a:lvl7pPr>
            <a:lvl8pPr marL="3406977" indent="0">
              <a:buNone/>
              <a:defRPr sz="2168"/>
            </a:lvl8pPr>
            <a:lvl9pPr marL="3893691" indent="0">
              <a:buNone/>
              <a:defRPr sz="2168"/>
            </a:lvl9pPr>
          </a:lstStyle>
          <a:p>
            <a:pPr lvl="0"/>
            <a:r>
              <a:rPr lang="ru-RU" noProof="0"/>
              <a:t>Чтобы добавить рисунок, перетащите его на заполнитель или щелкните значок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81" y="5916601"/>
            <a:ext cx="6048375" cy="887211"/>
          </a:xfrm>
        </p:spPr>
        <p:txBody>
          <a:bodyPr/>
          <a:lstStyle>
            <a:lvl1pPr marL="0" indent="0">
              <a:buNone/>
              <a:defRPr sz="1508"/>
            </a:lvl1pPr>
            <a:lvl2pPr marL="486684" indent="0">
              <a:buNone/>
              <a:defRPr sz="1320"/>
            </a:lvl2pPr>
            <a:lvl3pPr marL="973415" indent="0">
              <a:buNone/>
              <a:defRPr sz="1037"/>
            </a:lvl3pPr>
            <a:lvl4pPr marL="1460133" indent="0">
              <a:buNone/>
              <a:defRPr sz="943"/>
            </a:lvl4pPr>
            <a:lvl5pPr marL="1946844" indent="0">
              <a:buNone/>
              <a:defRPr sz="943"/>
            </a:lvl5pPr>
            <a:lvl6pPr marL="2433555" indent="0">
              <a:buNone/>
              <a:defRPr sz="943"/>
            </a:lvl6pPr>
            <a:lvl7pPr marL="2920267" indent="0">
              <a:buNone/>
              <a:defRPr sz="943"/>
            </a:lvl7pPr>
            <a:lvl8pPr marL="3406977" indent="0">
              <a:buNone/>
              <a:defRPr sz="943"/>
            </a:lvl8pPr>
            <a:lvl9pPr marL="3893691" indent="0">
              <a:buNone/>
              <a:defRPr sz="94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2AF893-5DF5-5243-8B1D-E5362FE9D50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8052864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AB7197-41A4-3E40-9D11-26FB2A1E9913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9538834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454" y="503978"/>
            <a:ext cx="2268141" cy="59637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4040" y="503978"/>
            <a:ext cx="6636412" cy="59637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7A64FB-6B37-564F-A4CC-44887EB79DDA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0844066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504083"/>
            <a:ext cx="9072563" cy="151193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04039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/>
          <a:p>
            <a:pPr lvl="0"/>
            <a:r>
              <a:rPr lang="ru-RU" noProof="0"/>
              <a:t>Щелкните значок, чтобы добавить картинку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0126"/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0126"/>
            <a:fld id="{D280BFD9-C0C2-43CC-B281-4EA6AD8B00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 defTabSz="850126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0126"/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6049685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504083"/>
            <a:ext cx="9072563" cy="151193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04039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0126"/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0126"/>
            <a:fld id="{D280BFD9-C0C2-43CC-B281-4EA6AD8B00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 defTabSz="850126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0126"/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2325283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504083"/>
            <a:ext cx="9072563" cy="151193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504039" y="2183906"/>
            <a:ext cx="4452276" cy="4283816"/>
          </a:xfrm>
        </p:spPr>
        <p:txBody>
          <a:bodyPr/>
          <a:lstStyle/>
          <a:p>
            <a:pPr lvl="0"/>
            <a:r>
              <a:rPr lang="ru-RU" noProof="0"/>
              <a:t>Щелкните значок, чтобы добавить картинку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40A0F-59C9-C14F-A159-577169E0E57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7548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840052" y="587975"/>
            <a:ext cx="8484526" cy="125994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40052" y="2099911"/>
            <a:ext cx="4158258" cy="445180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166321" y="2099910"/>
            <a:ext cx="4158258" cy="21419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166321" y="4409810"/>
            <a:ext cx="4158258" cy="21419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839678" y="7045325"/>
            <a:ext cx="2269076" cy="5032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95482" y="7059614"/>
            <a:ext cx="3192571" cy="5032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60095" y="7056439"/>
            <a:ext cx="1764670" cy="5032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7FD84-AC5E-2A49-B3A2-AE5F9EAF4A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2938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53" y="4"/>
            <a:ext cx="10080625" cy="7559675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546">
                <a:latin typeface="Times New Roman" pitchFamily="18" charset="0"/>
                <a:ea typeface="+mn-ea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546">
                <a:latin typeface="Times New Roman" pitchFamily="18" charset="0"/>
                <a:ea typeface="+mn-ea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</p:grpSp>
      </p:grpSp>
      <p:sp>
        <p:nvSpPr>
          <p:cNvPr id="362515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3276203" y="2016019"/>
            <a:ext cx="6636412" cy="2435895"/>
          </a:xfrm>
        </p:spPr>
        <p:txBody>
          <a:bodyPr/>
          <a:lstStyle>
            <a:lvl1pPr>
              <a:defRPr sz="5374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62516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3276203" y="4703905"/>
            <a:ext cx="6636412" cy="1931917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677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504086" y="6887704"/>
            <a:ext cx="2352145" cy="50397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6FAE4F-E4AE-EA41-AB5A-3F7303145A2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02521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178025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840CDC-B8A3-7D4C-8330-D38F5BF82F0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24634900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57" y="4857974"/>
            <a:ext cx="8568531" cy="1501435"/>
          </a:xfrm>
        </p:spPr>
        <p:txBody>
          <a:bodyPr anchor="t"/>
          <a:lstStyle>
            <a:lvl1pPr algn="l">
              <a:defRPr sz="4337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57" y="3204119"/>
            <a:ext cx="8568531" cy="1653678"/>
          </a:xfrm>
        </p:spPr>
        <p:txBody>
          <a:bodyPr anchor="b"/>
          <a:lstStyle>
            <a:lvl1pPr marL="0" indent="0">
              <a:buNone/>
              <a:defRPr sz="2168"/>
            </a:lvl1pPr>
            <a:lvl2pPr marL="487406" indent="0">
              <a:buNone/>
              <a:defRPr sz="1980"/>
            </a:lvl2pPr>
            <a:lvl3pPr marL="974860" indent="0">
              <a:buNone/>
              <a:defRPr sz="1697"/>
            </a:lvl3pPr>
            <a:lvl4pPr marL="1462303" indent="0">
              <a:buNone/>
              <a:defRPr sz="1508"/>
            </a:lvl4pPr>
            <a:lvl5pPr marL="1949734" indent="0">
              <a:buNone/>
              <a:defRPr sz="1508"/>
            </a:lvl5pPr>
            <a:lvl6pPr marL="2437168" indent="0">
              <a:buNone/>
              <a:defRPr sz="1508"/>
            </a:lvl6pPr>
            <a:lvl7pPr marL="2924604" indent="0">
              <a:buNone/>
              <a:defRPr sz="1508"/>
            </a:lvl7pPr>
            <a:lvl8pPr marL="3412036" indent="0">
              <a:buNone/>
              <a:defRPr sz="1508"/>
            </a:lvl8pPr>
            <a:lvl9pPr marL="3899472" indent="0">
              <a:buNone/>
              <a:defRPr sz="150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DAEE8B-DE2C-8740-AC36-77D0CFB4013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0110611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4039" y="2183906"/>
            <a:ext cx="4452276" cy="4283816"/>
          </a:xfrm>
        </p:spPr>
        <p:txBody>
          <a:bodyPr/>
          <a:lstStyle>
            <a:lvl1pPr>
              <a:defRPr sz="3017"/>
            </a:lvl1pPr>
            <a:lvl2pPr>
              <a:defRPr sz="2546"/>
            </a:lvl2pPr>
            <a:lvl3pPr>
              <a:defRPr sz="2168"/>
            </a:lvl3pPr>
            <a:lvl4pPr>
              <a:defRPr sz="1980"/>
            </a:lvl4pPr>
            <a:lvl5pPr>
              <a:defRPr sz="1980"/>
            </a:lvl5pPr>
            <a:lvl6pPr>
              <a:defRPr sz="1980"/>
            </a:lvl6pPr>
            <a:lvl7pPr>
              <a:defRPr sz="1980"/>
            </a:lvl7pPr>
            <a:lvl8pPr>
              <a:defRPr sz="1980"/>
            </a:lvl8pPr>
            <a:lvl9pPr>
              <a:defRPr sz="198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>
            <a:lvl1pPr>
              <a:defRPr sz="3017"/>
            </a:lvl1pPr>
            <a:lvl2pPr>
              <a:defRPr sz="2546"/>
            </a:lvl2pPr>
            <a:lvl3pPr>
              <a:defRPr sz="2168"/>
            </a:lvl3pPr>
            <a:lvl4pPr>
              <a:defRPr sz="1980"/>
            </a:lvl4pPr>
            <a:lvl5pPr>
              <a:defRPr sz="1980"/>
            </a:lvl5pPr>
            <a:lvl6pPr>
              <a:defRPr sz="1980"/>
            </a:lvl6pPr>
            <a:lvl7pPr>
              <a:defRPr sz="1980"/>
            </a:lvl7pPr>
            <a:lvl8pPr>
              <a:defRPr sz="1980"/>
            </a:lvl8pPr>
            <a:lvl9pPr>
              <a:defRPr sz="198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5ED999-7C20-3A40-9C41-3AC711BA28C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2641313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85" y="1692179"/>
            <a:ext cx="4454027" cy="705219"/>
          </a:xfrm>
        </p:spPr>
        <p:txBody>
          <a:bodyPr anchor="b"/>
          <a:lstStyle>
            <a:lvl1pPr marL="0" indent="0">
              <a:buNone/>
              <a:defRPr sz="2546" b="1"/>
            </a:lvl1pPr>
            <a:lvl2pPr marL="487406" indent="0">
              <a:buNone/>
              <a:defRPr sz="2168" b="1"/>
            </a:lvl2pPr>
            <a:lvl3pPr marL="974860" indent="0">
              <a:buNone/>
              <a:defRPr sz="1980" b="1"/>
            </a:lvl3pPr>
            <a:lvl4pPr marL="1462303" indent="0">
              <a:buNone/>
              <a:defRPr sz="1697" b="1"/>
            </a:lvl4pPr>
            <a:lvl5pPr marL="1949734" indent="0">
              <a:buNone/>
              <a:defRPr sz="1697" b="1"/>
            </a:lvl5pPr>
            <a:lvl6pPr marL="2437168" indent="0">
              <a:buNone/>
              <a:defRPr sz="1697" b="1"/>
            </a:lvl6pPr>
            <a:lvl7pPr marL="2924604" indent="0">
              <a:buNone/>
              <a:defRPr sz="1697" b="1"/>
            </a:lvl7pPr>
            <a:lvl8pPr marL="3412036" indent="0">
              <a:buNone/>
              <a:defRPr sz="1697" b="1"/>
            </a:lvl8pPr>
            <a:lvl9pPr marL="3899472" indent="0">
              <a:buNone/>
              <a:defRPr sz="169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085" y="2397503"/>
            <a:ext cx="4454027" cy="4355563"/>
          </a:xfrm>
        </p:spPr>
        <p:txBody>
          <a:bodyPr/>
          <a:lstStyle>
            <a:lvl1pPr>
              <a:defRPr sz="2546"/>
            </a:lvl1pPr>
            <a:lvl2pPr>
              <a:defRPr sz="2168"/>
            </a:lvl2pPr>
            <a:lvl3pPr>
              <a:defRPr sz="1980"/>
            </a:lvl3pPr>
            <a:lvl4pPr>
              <a:defRPr sz="1697"/>
            </a:lvl4pPr>
            <a:lvl5pPr>
              <a:defRPr sz="1697"/>
            </a:lvl5pPr>
            <a:lvl6pPr>
              <a:defRPr sz="1697"/>
            </a:lvl6pPr>
            <a:lvl7pPr>
              <a:defRPr sz="1697"/>
            </a:lvl7pPr>
            <a:lvl8pPr>
              <a:defRPr sz="1697"/>
            </a:lvl8pPr>
            <a:lvl9pPr>
              <a:defRPr sz="169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546" b="1"/>
            </a:lvl1pPr>
            <a:lvl2pPr marL="487406" indent="0">
              <a:buNone/>
              <a:defRPr sz="2168" b="1"/>
            </a:lvl2pPr>
            <a:lvl3pPr marL="974860" indent="0">
              <a:buNone/>
              <a:defRPr sz="1980" b="1"/>
            </a:lvl3pPr>
            <a:lvl4pPr marL="1462303" indent="0">
              <a:buNone/>
              <a:defRPr sz="1697" b="1"/>
            </a:lvl4pPr>
            <a:lvl5pPr marL="1949734" indent="0">
              <a:buNone/>
              <a:defRPr sz="1697" b="1"/>
            </a:lvl5pPr>
            <a:lvl6pPr marL="2437168" indent="0">
              <a:buNone/>
              <a:defRPr sz="1697" b="1"/>
            </a:lvl6pPr>
            <a:lvl7pPr marL="2924604" indent="0">
              <a:buNone/>
              <a:defRPr sz="1697" b="1"/>
            </a:lvl7pPr>
            <a:lvl8pPr marL="3412036" indent="0">
              <a:buNone/>
              <a:defRPr sz="1697" b="1"/>
            </a:lvl8pPr>
            <a:lvl9pPr marL="3899472" indent="0">
              <a:buNone/>
              <a:defRPr sz="169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20818" y="2397503"/>
            <a:ext cx="4455776" cy="4355563"/>
          </a:xfrm>
        </p:spPr>
        <p:txBody>
          <a:bodyPr/>
          <a:lstStyle>
            <a:lvl1pPr>
              <a:defRPr sz="2546"/>
            </a:lvl1pPr>
            <a:lvl2pPr>
              <a:defRPr sz="2168"/>
            </a:lvl2pPr>
            <a:lvl3pPr>
              <a:defRPr sz="1980"/>
            </a:lvl3pPr>
            <a:lvl4pPr>
              <a:defRPr sz="1697"/>
            </a:lvl4pPr>
            <a:lvl5pPr>
              <a:defRPr sz="1697"/>
            </a:lvl5pPr>
            <a:lvl6pPr>
              <a:defRPr sz="1697"/>
            </a:lvl6pPr>
            <a:lvl7pPr>
              <a:defRPr sz="1697"/>
            </a:lvl7pPr>
            <a:lvl8pPr>
              <a:defRPr sz="1697"/>
            </a:lvl8pPr>
            <a:lvl9pPr>
              <a:defRPr sz="169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1769F3-0F61-9A49-AF85-E0E43BDE872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9267037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F226AA-D29C-9C47-B835-6AE848F295B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1691395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DD4AA8-567E-DB49-8EF0-20DB10F2A7C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0307473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112" y="301093"/>
            <a:ext cx="3316456" cy="1280945"/>
          </a:xfrm>
        </p:spPr>
        <p:txBody>
          <a:bodyPr anchor="b"/>
          <a:lstStyle>
            <a:lvl1pPr algn="l">
              <a:defRPr sz="2168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41244" y="301169"/>
            <a:ext cx="5635349" cy="6451973"/>
          </a:xfrm>
        </p:spPr>
        <p:txBody>
          <a:bodyPr/>
          <a:lstStyle>
            <a:lvl1pPr>
              <a:defRPr sz="3394"/>
            </a:lvl1pPr>
            <a:lvl2pPr>
              <a:defRPr sz="3017"/>
            </a:lvl2pPr>
            <a:lvl3pPr>
              <a:defRPr sz="2546"/>
            </a:lvl3pPr>
            <a:lvl4pPr>
              <a:defRPr sz="2168"/>
            </a:lvl4pPr>
            <a:lvl5pPr>
              <a:defRPr sz="2168"/>
            </a:lvl5pPr>
            <a:lvl6pPr>
              <a:defRPr sz="2168"/>
            </a:lvl6pPr>
            <a:lvl7pPr>
              <a:defRPr sz="2168"/>
            </a:lvl7pPr>
            <a:lvl8pPr>
              <a:defRPr sz="2168"/>
            </a:lvl8pPr>
            <a:lvl9pPr>
              <a:defRPr sz="216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112" y="1581937"/>
            <a:ext cx="3316456" cy="5171028"/>
          </a:xfrm>
        </p:spPr>
        <p:txBody>
          <a:bodyPr/>
          <a:lstStyle>
            <a:lvl1pPr marL="0" indent="0">
              <a:buNone/>
              <a:defRPr sz="1508"/>
            </a:lvl1pPr>
            <a:lvl2pPr marL="487406" indent="0">
              <a:buNone/>
              <a:defRPr sz="1320"/>
            </a:lvl2pPr>
            <a:lvl3pPr marL="974860" indent="0">
              <a:buNone/>
              <a:defRPr sz="1037"/>
            </a:lvl3pPr>
            <a:lvl4pPr marL="1462303" indent="0">
              <a:buNone/>
              <a:defRPr sz="943"/>
            </a:lvl4pPr>
            <a:lvl5pPr marL="1949734" indent="0">
              <a:buNone/>
              <a:defRPr sz="943"/>
            </a:lvl5pPr>
            <a:lvl6pPr marL="2437168" indent="0">
              <a:buNone/>
              <a:defRPr sz="943"/>
            </a:lvl6pPr>
            <a:lvl7pPr marL="2924604" indent="0">
              <a:buNone/>
              <a:defRPr sz="943"/>
            </a:lvl7pPr>
            <a:lvl8pPr marL="3412036" indent="0">
              <a:buNone/>
              <a:defRPr sz="943"/>
            </a:lvl8pPr>
            <a:lvl9pPr marL="3899472" indent="0">
              <a:buNone/>
              <a:defRPr sz="94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2D3F9E-5F05-0443-81CA-E0A49E00B98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491472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81" y="5291772"/>
            <a:ext cx="6048375" cy="624724"/>
          </a:xfrm>
        </p:spPr>
        <p:txBody>
          <a:bodyPr anchor="b"/>
          <a:lstStyle>
            <a:lvl1pPr algn="l">
              <a:defRPr sz="2168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81" y="675576"/>
            <a:ext cx="6048375" cy="4535805"/>
          </a:xfrm>
        </p:spPr>
        <p:txBody>
          <a:bodyPr/>
          <a:lstStyle>
            <a:lvl1pPr marL="0" indent="0">
              <a:buNone/>
              <a:defRPr sz="3394"/>
            </a:lvl1pPr>
            <a:lvl2pPr marL="487406" indent="0">
              <a:buNone/>
              <a:defRPr sz="3017"/>
            </a:lvl2pPr>
            <a:lvl3pPr marL="974860" indent="0">
              <a:buNone/>
              <a:defRPr sz="2546"/>
            </a:lvl3pPr>
            <a:lvl4pPr marL="1462303" indent="0">
              <a:buNone/>
              <a:defRPr sz="2168"/>
            </a:lvl4pPr>
            <a:lvl5pPr marL="1949734" indent="0">
              <a:buNone/>
              <a:defRPr sz="2168"/>
            </a:lvl5pPr>
            <a:lvl6pPr marL="2437168" indent="0">
              <a:buNone/>
              <a:defRPr sz="2168"/>
            </a:lvl6pPr>
            <a:lvl7pPr marL="2924604" indent="0">
              <a:buNone/>
              <a:defRPr sz="2168"/>
            </a:lvl7pPr>
            <a:lvl8pPr marL="3412036" indent="0">
              <a:buNone/>
              <a:defRPr sz="2168"/>
            </a:lvl8pPr>
            <a:lvl9pPr marL="3899472" indent="0">
              <a:buNone/>
              <a:defRPr sz="2168"/>
            </a:lvl9pPr>
          </a:lstStyle>
          <a:p>
            <a:pPr lvl="0"/>
            <a:r>
              <a:rPr lang="ru-RU" noProof="0"/>
              <a:t>Чтобы добавить рисунок, перетащите его на заполнитель или щелкните значок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81" y="5916603"/>
            <a:ext cx="6048375" cy="887211"/>
          </a:xfrm>
        </p:spPr>
        <p:txBody>
          <a:bodyPr/>
          <a:lstStyle>
            <a:lvl1pPr marL="0" indent="0">
              <a:buNone/>
              <a:defRPr sz="1508"/>
            </a:lvl1pPr>
            <a:lvl2pPr marL="487406" indent="0">
              <a:buNone/>
              <a:defRPr sz="1320"/>
            </a:lvl2pPr>
            <a:lvl3pPr marL="974860" indent="0">
              <a:buNone/>
              <a:defRPr sz="1037"/>
            </a:lvl3pPr>
            <a:lvl4pPr marL="1462303" indent="0">
              <a:buNone/>
              <a:defRPr sz="943"/>
            </a:lvl4pPr>
            <a:lvl5pPr marL="1949734" indent="0">
              <a:buNone/>
              <a:defRPr sz="943"/>
            </a:lvl5pPr>
            <a:lvl6pPr marL="2437168" indent="0">
              <a:buNone/>
              <a:defRPr sz="943"/>
            </a:lvl6pPr>
            <a:lvl7pPr marL="2924604" indent="0">
              <a:buNone/>
              <a:defRPr sz="943"/>
            </a:lvl7pPr>
            <a:lvl8pPr marL="3412036" indent="0">
              <a:buNone/>
              <a:defRPr sz="943"/>
            </a:lvl8pPr>
            <a:lvl9pPr marL="3899472" indent="0">
              <a:buNone/>
              <a:defRPr sz="94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2AF893-5DF5-5243-8B1D-E5362FE9D50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70247245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AB7197-41A4-3E40-9D11-26FB2A1E9913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5026907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454" y="503978"/>
            <a:ext cx="2268141" cy="59637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4039" y="503978"/>
            <a:ext cx="6636412" cy="59637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7A64FB-6B37-564F-A4CC-44887EB79DDA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685877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137546-EFF6-8F4F-8369-630803F36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674D2B-A29B-DC4F-8E54-5D07D9BC5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46B0E18-B1A7-C645-981A-263F1D60FC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474248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504085"/>
            <a:ext cx="9072563" cy="151193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04039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/>
          <a:p>
            <a:pPr lvl="0"/>
            <a:r>
              <a:rPr lang="ru-RU" noProof="0"/>
              <a:t>Щелкните значок, чтобы добавить картинку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1388"/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1388"/>
            <a:fld id="{D280BFD9-C0C2-43CC-B281-4EA6AD8B00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 defTabSz="851388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1388"/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35818180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504085"/>
            <a:ext cx="9072563" cy="151193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04039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1388"/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1388"/>
            <a:fld id="{D280BFD9-C0C2-43CC-B281-4EA6AD8B00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 defTabSz="851388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1388"/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1556414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504085"/>
            <a:ext cx="9072563" cy="151193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504039" y="2183906"/>
            <a:ext cx="4452276" cy="4283816"/>
          </a:xfrm>
        </p:spPr>
        <p:txBody>
          <a:bodyPr/>
          <a:lstStyle/>
          <a:p>
            <a:pPr lvl="0"/>
            <a:r>
              <a:rPr lang="ru-RU" noProof="0"/>
              <a:t>Щелкните значок, чтобы добавить картинку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40A0F-59C9-C14F-A159-577169E0E57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04974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840052" y="587975"/>
            <a:ext cx="8484526" cy="125994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40052" y="2099926"/>
            <a:ext cx="4158258" cy="445180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166322" y="2099910"/>
            <a:ext cx="4158258" cy="21419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166322" y="4409810"/>
            <a:ext cx="4158258" cy="21419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840053" y="7045197"/>
            <a:ext cx="2268141" cy="503978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96229" y="7059197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60478" y="7055697"/>
            <a:ext cx="1764109" cy="503978"/>
          </a:xfrm>
        </p:spPr>
        <p:txBody>
          <a:bodyPr/>
          <a:lstStyle>
            <a:lvl1pPr>
              <a:defRPr/>
            </a:lvl1pPr>
          </a:lstStyle>
          <a:p>
            <a:fld id="{8D98910B-CE54-8245-BDD7-FC30634E4F2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74158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laceHolder 1"/>
          <p:cNvSpPr>
            <a:spLocks noGrp="1"/>
          </p:cNvSpPr>
          <p:nvPr>
            <p:ph type="title"/>
          </p:nvPr>
        </p:nvSpPr>
        <p:spPr>
          <a:xfrm>
            <a:off x="503701" y="301320"/>
            <a:ext cx="9072042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148" b="0" strike="noStrike" spc="-1">
              <a:latin typeface="Arial"/>
            </a:endParaRPr>
          </a:p>
        </p:txBody>
      </p:sp>
      <p:sp>
        <p:nvSpPr>
          <p:cNvPr id="332" name="PlaceHolder 2"/>
          <p:cNvSpPr>
            <a:spLocks noGrp="1"/>
          </p:cNvSpPr>
          <p:nvPr>
            <p:ph type="body"/>
          </p:nvPr>
        </p:nvSpPr>
        <p:spPr>
          <a:xfrm>
            <a:off x="503701" y="1768680"/>
            <a:ext cx="4427067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17" b="0" strike="noStrike" spc="-1">
              <a:latin typeface="Arial"/>
            </a:endParaRPr>
          </a:p>
        </p:txBody>
      </p:sp>
      <p:sp>
        <p:nvSpPr>
          <p:cNvPr id="333" name="PlaceHolder 3"/>
          <p:cNvSpPr>
            <a:spLocks noGrp="1"/>
          </p:cNvSpPr>
          <p:nvPr>
            <p:ph type="body"/>
          </p:nvPr>
        </p:nvSpPr>
        <p:spPr>
          <a:xfrm>
            <a:off x="5152410" y="1768680"/>
            <a:ext cx="4427067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17" b="0" strike="noStrike" spc="-1">
              <a:latin typeface="Arial"/>
            </a:endParaRPr>
          </a:p>
        </p:txBody>
      </p:sp>
      <p:sp>
        <p:nvSpPr>
          <p:cNvPr id="334" name="PlaceHolder 4"/>
          <p:cNvSpPr>
            <a:spLocks noGrp="1"/>
          </p:cNvSpPr>
          <p:nvPr>
            <p:ph type="body"/>
          </p:nvPr>
        </p:nvSpPr>
        <p:spPr>
          <a:xfrm>
            <a:off x="5152410" y="4058640"/>
            <a:ext cx="4427067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17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470208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0080625" cy="7559675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839238">
                <a:defRPr/>
              </a:pPr>
              <a:endParaRPr lang="ru-RU" sz="2646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39238">
                <a:defRPr/>
              </a:pPr>
              <a:endParaRPr lang="ru-RU" sz="2646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39238">
                  <a:defRPr/>
                </a:pPr>
                <a:endParaRPr lang="ru-RU" sz="2646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39238">
                  <a:defRPr/>
                </a:pPr>
                <a:endParaRPr lang="ru-RU" sz="2646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39238">
                  <a:defRPr/>
                </a:pPr>
                <a:endParaRPr lang="ru-RU" sz="2646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39238">
                  <a:defRPr/>
                </a:pPr>
                <a:endParaRPr lang="ru-RU" sz="2646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39238">
                  <a:defRPr/>
                </a:pPr>
                <a:endParaRPr lang="ru-RU" sz="2646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39238">
                  <a:defRPr/>
                </a:pPr>
                <a:endParaRPr lang="ru-RU" sz="2646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39238">
                  <a:defRPr/>
                </a:pPr>
                <a:endParaRPr lang="ru-RU" sz="2646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39238">
                  <a:defRPr/>
                </a:pPr>
                <a:endParaRPr lang="ru-RU" sz="2646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39238">
                  <a:defRPr/>
                </a:pPr>
                <a:endParaRPr lang="ru-RU" sz="2646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39238">
                  <a:defRPr/>
                </a:pPr>
                <a:endParaRPr lang="ru-RU" sz="2646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62515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3276203" y="2015913"/>
            <a:ext cx="6636411" cy="2435895"/>
          </a:xfrm>
        </p:spPr>
        <p:txBody>
          <a:bodyPr/>
          <a:lstStyle>
            <a:lvl1pPr>
              <a:defRPr sz="5512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62516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3276203" y="4703800"/>
            <a:ext cx="6636411" cy="1931917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748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504031" y="6887704"/>
            <a:ext cx="2352146" cy="50397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6FAE4F-E4AE-EA41-AB5A-3F7303145A2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566726502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840CDC-B8A3-7D4C-8330-D38F5BF82F0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728757277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02" y="4858030"/>
            <a:ext cx="8568531" cy="1501435"/>
          </a:xfrm>
        </p:spPr>
        <p:txBody>
          <a:bodyPr anchor="t"/>
          <a:lstStyle>
            <a:lvl1pPr algn="l">
              <a:defRPr sz="4409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02" y="3204119"/>
            <a:ext cx="8568531" cy="1653678"/>
          </a:xfrm>
        </p:spPr>
        <p:txBody>
          <a:bodyPr anchor="b"/>
          <a:lstStyle>
            <a:lvl1pPr marL="0" indent="0">
              <a:buNone/>
              <a:defRPr sz="2205"/>
            </a:lvl1pPr>
            <a:lvl2pPr marL="490651" indent="0">
              <a:buNone/>
              <a:defRPr sz="1984"/>
            </a:lvl2pPr>
            <a:lvl3pPr marL="981368" indent="0">
              <a:buNone/>
              <a:defRPr sz="1764"/>
            </a:lvl3pPr>
            <a:lvl4pPr marL="1472069" indent="0">
              <a:buNone/>
              <a:defRPr sz="1543"/>
            </a:lvl4pPr>
            <a:lvl5pPr marL="1962755" indent="0">
              <a:buNone/>
              <a:defRPr sz="1543"/>
            </a:lvl5pPr>
            <a:lvl6pPr marL="2453442" indent="0">
              <a:buNone/>
              <a:defRPr sz="1543"/>
            </a:lvl6pPr>
            <a:lvl7pPr marL="2944133" indent="0">
              <a:buNone/>
              <a:defRPr sz="1543"/>
            </a:lvl7pPr>
            <a:lvl8pPr marL="3434826" indent="0">
              <a:buNone/>
              <a:defRPr sz="1543"/>
            </a:lvl8pPr>
            <a:lvl9pPr marL="3925515" indent="0">
              <a:buNone/>
              <a:defRPr sz="154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DAEE8B-DE2C-8740-AC36-77D0CFB4013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814650214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4032" y="2183906"/>
            <a:ext cx="4452276" cy="4283816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5ED999-7C20-3A40-9C41-3AC711BA28C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584024419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490651" indent="0">
              <a:buNone/>
              <a:defRPr sz="2205" b="1"/>
            </a:lvl2pPr>
            <a:lvl3pPr marL="981368" indent="0">
              <a:buNone/>
              <a:defRPr sz="1984" b="1"/>
            </a:lvl3pPr>
            <a:lvl4pPr marL="1472069" indent="0">
              <a:buNone/>
              <a:defRPr sz="1764" b="1"/>
            </a:lvl4pPr>
            <a:lvl5pPr marL="1962755" indent="0">
              <a:buNone/>
              <a:defRPr sz="1764" b="1"/>
            </a:lvl5pPr>
            <a:lvl6pPr marL="2453442" indent="0">
              <a:buNone/>
              <a:defRPr sz="1764" b="1"/>
            </a:lvl6pPr>
            <a:lvl7pPr marL="2944133" indent="0">
              <a:buNone/>
              <a:defRPr sz="1764" b="1"/>
            </a:lvl7pPr>
            <a:lvl8pPr marL="3434826" indent="0">
              <a:buNone/>
              <a:defRPr sz="1764" b="1"/>
            </a:lvl8pPr>
            <a:lvl9pPr marL="3925515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490651" indent="0">
              <a:buNone/>
              <a:defRPr sz="2205" b="1"/>
            </a:lvl2pPr>
            <a:lvl3pPr marL="981368" indent="0">
              <a:buNone/>
              <a:defRPr sz="1984" b="1"/>
            </a:lvl3pPr>
            <a:lvl4pPr marL="1472069" indent="0">
              <a:buNone/>
              <a:defRPr sz="1764" b="1"/>
            </a:lvl4pPr>
            <a:lvl5pPr marL="1962755" indent="0">
              <a:buNone/>
              <a:defRPr sz="1764" b="1"/>
            </a:lvl5pPr>
            <a:lvl6pPr marL="2453442" indent="0">
              <a:buNone/>
              <a:defRPr sz="1764" b="1"/>
            </a:lvl6pPr>
            <a:lvl7pPr marL="2944133" indent="0">
              <a:buNone/>
              <a:defRPr sz="1764" b="1"/>
            </a:lvl7pPr>
            <a:lvl8pPr marL="3434826" indent="0">
              <a:buNone/>
              <a:defRPr sz="1764" b="1"/>
            </a:lvl8pPr>
            <a:lvl9pPr marL="3925515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1769F3-0F61-9A49-AF85-E0E43BDE872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25852703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4CC535-A915-3F4D-8CFA-7499DB810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7219553-656B-9741-A6D2-BE80222EA9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B83C2DB-DC7D-574C-A59B-8B172ECA06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1948199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F226AA-D29C-9C47-B835-6AE848F295B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216916177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DD4AA8-567E-DB49-8EF0-20DB10F2A7C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257150905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270" y="300987"/>
            <a:ext cx="3316456" cy="1280945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41245" y="301226"/>
            <a:ext cx="5635349" cy="6451973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270" y="1581937"/>
            <a:ext cx="3316456" cy="5171028"/>
          </a:xfrm>
        </p:spPr>
        <p:txBody>
          <a:bodyPr/>
          <a:lstStyle>
            <a:lvl1pPr marL="0" indent="0">
              <a:buNone/>
              <a:defRPr sz="1543"/>
            </a:lvl1pPr>
            <a:lvl2pPr marL="490651" indent="0">
              <a:buNone/>
              <a:defRPr sz="1323"/>
            </a:lvl2pPr>
            <a:lvl3pPr marL="981368" indent="0">
              <a:buNone/>
              <a:defRPr sz="1102"/>
            </a:lvl3pPr>
            <a:lvl4pPr marL="1472069" indent="0">
              <a:buNone/>
              <a:defRPr sz="992"/>
            </a:lvl4pPr>
            <a:lvl5pPr marL="1962755" indent="0">
              <a:buNone/>
              <a:defRPr sz="992"/>
            </a:lvl5pPr>
            <a:lvl6pPr marL="2453442" indent="0">
              <a:buNone/>
              <a:defRPr sz="992"/>
            </a:lvl6pPr>
            <a:lvl7pPr marL="2944133" indent="0">
              <a:buNone/>
              <a:defRPr sz="992"/>
            </a:lvl7pPr>
            <a:lvl8pPr marL="3434826" indent="0">
              <a:buNone/>
              <a:defRPr sz="992"/>
            </a:lvl8pPr>
            <a:lvl9pPr marL="3925515" indent="0">
              <a:buNone/>
              <a:defRPr sz="99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2D3F9E-5F05-0443-81CA-E0A49E00B98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710531289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27"/>
            </a:lvl1pPr>
            <a:lvl2pPr marL="490651" indent="0">
              <a:buNone/>
              <a:defRPr sz="3086"/>
            </a:lvl2pPr>
            <a:lvl3pPr marL="981368" indent="0">
              <a:buNone/>
              <a:defRPr sz="2646"/>
            </a:lvl3pPr>
            <a:lvl4pPr marL="1472069" indent="0">
              <a:buNone/>
              <a:defRPr sz="2205"/>
            </a:lvl4pPr>
            <a:lvl5pPr marL="1962755" indent="0">
              <a:buNone/>
              <a:defRPr sz="2205"/>
            </a:lvl5pPr>
            <a:lvl6pPr marL="2453442" indent="0">
              <a:buNone/>
              <a:defRPr sz="2205"/>
            </a:lvl6pPr>
            <a:lvl7pPr marL="2944133" indent="0">
              <a:buNone/>
              <a:defRPr sz="2205"/>
            </a:lvl7pPr>
            <a:lvl8pPr marL="3434826" indent="0">
              <a:buNone/>
              <a:defRPr sz="2205"/>
            </a:lvl8pPr>
            <a:lvl9pPr marL="3925515" indent="0">
              <a:buNone/>
              <a:defRPr sz="2205"/>
            </a:lvl9pPr>
          </a:lstStyle>
          <a:p>
            <a:pPr lvl="0"/>
            <a:r>
              <a:rPr lang="ru-RU" noProof="0"/>
              <a:t>Чтобы добавить рисунок, перетащите его на заполнитель или щелкните значок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43"/>
            </a:lvl1pPr>
            <a:lvl2pPr marL="490651" indent="0">
              <a:buNone/>
              <a:defRPr sz="1323"/>
            </a:lvl2pPr>
            <a:lvl3pPr marL="981368" indent="0">
              <a:buNone/>
              <a:defRPr sz="1102"/>
            </a:lvl3pPr>
            <a:lvl4pPr marL="1472069" indent="0">
              <a:buNone/>
              <a:defRPr sz="992"/>
            </a:lvl4pPr>
            <a:lvl5pPr marL="1962755" indent="0">
              <a:buNone/>
              <a:defRPr sz="992"/>
            </a:lvl5pPr>
            <a:lvl6pPr marL="2453442" indent="0">
              <a:buNone/>
              <a:defRPr sz="992"/>
            </a:lvl6pPr>
            <a:lvl7pPr marL="2944133" indent="0">
              <a:buNone/>
              <a:defRPr sz="992"/>
            </a:lvl7pPr>
            <a:lvl8pPr marL="3434826" indent="0">
              <a:buNone/>
              <a:defRPr sz="992"/>
            </a:lvl8pPr>
            <a:lvl9pPr marL="3925515" indent="0">
              <a:buNone/>
              <a:defRPr sz="99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2AF893-5DF5-5243-8B1D-E5362FE9D50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495277135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AB7197-41A4-3E40-9D11-26FB2A1E9913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407619556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453" y="503978"/>
            <a:ext cx="2268141" cy="59637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4034" y="503978"/>
            <a:ext cx="6636411" cy="59637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7A64FB-6B37-564F-A4CC-44887EB79DDA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449243736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503978"/>
            <a:ext cx="9072563" cy="151193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04032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/>
          <a:p>
            <a:pPr lvl="0"/>
            <a:r>
              <a:rPr lang="ru-RU" noProof="0"/>
              <a:t>Щелкните значок, чтобы добавить картинку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7074"/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7074"/>
            <a:fld id="{D280BFD9-C0C2-43CC-B281-4EA6AD8B00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 defTabSz="857074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7074"/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285212061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503978"/>
            <a:ext cx="9072563" cy="151193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04032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7074"/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7074"/>
            <a:fld id="{D280BFD9-C0C2-43CC-B281-4EA6AD8B00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 defTabSz="857074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7074"/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745473376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503978"/>
            <a:ext cx="9072563" cy="151193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504032" y="2183906"/>
            <a:ext cx="4452276" cy="4283816"/>
          </a:xfrm>
        </p:spPr>
        <p:txBody>
          <a:bodyPr/>
          <a:lstStyle/>
          <a:p>
            <a:pPr lvl="0"/>
            <a:r>
              <a:rPr lang="ru-RU" noProof="0"/>
              <a:t>Щелкните значок, чтобы добавить картинку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40A0F-59C9-C14F-A159-577169E0E571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7999320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840052" y="587975"/>
            <a:ext cx="8484526" cy="125994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40052" y="2099915"/>
            <a:ext cx="4158258" cy="445180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166320" y="2099910"/>
            <a:ext cx="4158258" cy="21419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166320" y="4409810"/>
            <a:ext cx="4158258" cy="21419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840052" y="7045197"/>
            <a:ext cx="2268141" cy="503978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96229" y="7059197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60470" y="7055697"/>
            <a:ext cx="1764109" cy="503978"/>
          </a:xfrm>
        </p:spPr>
        <p:txBody>
          <a:bodyPr/>
          <a:lstStyle>
            <a:lvl1pPr>
              <a:defRPr/>
            </a:lvl1pPr>
          </a:lstStyle>
          <a:p>
            <a:fld id="{8D98910B-CE54-8245-BDD7-FC30634E4F2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44799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>
            <a:extLst>
              <a:ext uri="{FF2B5EF4-FFF2-40B4-BE49-F238E27FC236}">
                <a16:creationId xmlns:a16="http://schemas.microsoft.com/office/drawing/2014/main" id="{790BECA7-1ADD-7F4D-85FE-358BC989A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5A9A9AE-366E-BB47-AEC6-4156D5C89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550025"/>
            <a:ext cx="2514600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7" name="Rectangle 3">
            <a:extLst>
              <a:ext uri="{FF2B5EF4-FFF2-40B4-BE49-F238E27FC236}">
                <a16:creationId xmlns:a16="http://schemas.microsoft.com/office/drawing/2014/main" id="{27DE38BF-F23E-3545-A445-DD9157747E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588625" y="4452938"/>
            <a:ext cx="90693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Click to edit the title text format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6DE61F7-FC3A-6B4E-AFF9-7529BD0EEB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744200" y="0"/>
            <a:ext cx="9413875" cy="778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Click to edit the outline text format</a:t>
            </a:r>
          </a:p>
          <a:p>
            <a:pPr lvl="1"/>
            <a:r>
              <a:rPr lang="en-GB" altLang="ru-RU"/>
              <a:t>Second Outline Level</a:t>
            </a:r>
          </a:p>
          <a:p>
            <a:pPr lvl="2"/>
            <a:r>
              <a:rPr lang="en-GB" altLang="ru-RU"/>
              <a:t>Third Outline Level</a:t>
            </a:r>
          </a:p>
          <a:p>
            <a:pPr lvl="3"/>
            <a:r>
              <a:rPr lang="en-GB" altLang="ru-RU"/>
              <a:t>Fourth Outline Level</a:t>
            </a:r>
          </a:p>
          <a:p>
            <a:pPr lvl="4"/>
            <a:r>
              <a:rPr lang="en-GB" altLang="ru-RU"/>
              <a:t>Fifth Outline Level</a:t>
            </a:r>
          </a:p>
          <a:p>
            <a:pPr lvl="4"/>
            <a:r>
              <a:rPr lang="en-GB" altLang="ru-RU"/>
              <a:t>Sixth Outline Level</a:t>
            </a:r>
          </a:p>
          <a:p>
            <a:pPr lvl="4"/>
            <a:r>
              <a:rPr lang="en-GB" altLang="ru-RU"/>
              <a:t>Seventh Outline Level</a:t>
            </a:r>
          </a:p>
          <a:p>
            <a:pPr lvl="4"/>
            <a:r>
              <a:rPr lang="en-GB" altLang="ru-RU"/>
              <a:t>Eighth Outline Level</a:t>
            </a:r>
          </a:p>
          <a:p>
            <a:pPr lvl="4"/>
            <a:r>
              <a:rPr lang="en-GB" altLang="ru-RU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dt="0"/>
  <p:txStyles>
    <p:titleStyle>
      <a:lvl1pPr algn="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400" kern="1200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400">
          <a:solidFill>
            <a:srgbClr val="FFFFFF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2pPr>
      <a:lvl3pPr marL="1143000" indent="-228600" algn="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400">
          <a:solidFill>
            <a:srgbClr val="FFFFFF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3pPr>
      <a:lvl4pPr marL="1600200" indent="-228600" algn="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400">
          <a:solidFill>
            <a:srgbClr val="FFFFFF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4pPr>
      <a:lvl5pPr marL="2057400" indent="-228600" algn="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400">
          <a:solidFill>
            <a:srgbClr val="FFFFFF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2514600" indent="-228600" algn="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400">
          <a:solidFill>
            <a:srgbClr val="FFFFFF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6pPr>
      <a:lvl7pPr marL="2971800" indent="-228600" algn="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400">
          <a:solidFill>
            <a:srgbClr val="FFFFFF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7pPr>
      <a:lvl8pPr marL="3429000" indent="-228600" algn="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400">
          <a:solidFill>
            <a:srgbClr val="FFFFFF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8pPr>
      <a:lvl9pPr marL="3886200" indent="-228600" algn="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400">
          <a:solidFill>
            <a:srgbClr val="FFFFFF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22" y="6887704"/>
            <a:ext cx="3192198" cy="50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255" tIns="51614" rIns="103255" bIns="51614" numCol="1" anchor="b" anchorCtr="0" compatLnSpc="1">
            <a:prstTxWarp prst="textNoShape">
              <a:avLst/>
            </a:prstTxWarp>
          </a:bodyPr>
          <a:lstStyle>
            <a:lvl1pPr algn="ctr">
              <a:defRPr sz="1320">
                <a:ea typeface="+mn-ea"/>
              </a:defRPr>
            </a:lvl1pPr>
          </a:lstStyle>
          <a:p>
            <a:pPr lvl="0"/>
            <a:endParaRPr lang="en-US"/>
          </a:p>
        </p:txBody>
      </p:sp>
      <p:sp>
        <p:nvSpPr>
          <p:cNvPr id="36147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514" y="6887704"/>
            <a:ext cx="2352145" cy="50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255" tIns="51614" rIns="103255" bIns="51614" numCol="1" anchor="b" anchorCtr="0" compatLnSpc="1">
            <a:prstTxWarp prst="textNoShape">
              <a:avLst/>
            </a:prstTxWarp>
          </a:bodyPr>
          <a:lstStyle>
            <a:lvl1pPr algn="r">
              <a:defRPr sz="1320">
                <a:latin typeface="Arial Black" charset="0"/>
              </a:defRPr>
            </a:lvl1pPr>
          </a:lstStyle>
          <a:p>
            <a:pPr lvl="0"/>
            <a:fld id="{D280BFD9-C0C2-43CC-B281-4EA6AD8B00A1}" type="slidenum">
              <a:rPr lang="en-US" smtClean="0"/>
              <a:pPr lvl="0"/>
              <a:t>‹#›</a:t>
            </a:fld>
            <a:endParaRPr lang="en-US"/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52" y="0"/>
            <a:ext cx="10080625" cy="601974"/>
            <a:chOff x="0" y="0"/>
            <a:chExt cx="5760" cy="344"/>
          </a:xfrm>
        </p:grpSpPr>
        <p:sp>
          <p:nvSpPr>
            <p:cNvPr id="361477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546">
                <a:latin typeface="Times New Roman" pitchFamily="18" charset="0"/>
                <a:ea typeface="+mn-ea"/>
              </a:endParaRPr>
            </a:p>
          </p:txBody>
        </p:sp>
        <p:sp>
          <p:nvSpPr>
            <p:cNvPr id="361478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546">
                <a:latin typeface="Times New Roman" pitchFamily="18" charset="0"/>
                <a:ea typeface="+mn-ea"/>
              </a:endParaRPr>
            </a:p>
          </p:txBody>
        </p:sp>
        <p:sp>
          <p:nvSpPr>
            <p:cNvPr id="361479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hlink"/>
                </a:solidFill>
                <a:ea typeface="+mn-ea"/>
              </a:endParaRPr>
            </a:p>
          </p:txBody>
        </p:sp>
        <p:sp>
          <p:nvSpPr>
            <p:cNvPr id="361480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hlink"/>
                </a:solidFill>
                <a:ea typeface="+mn-ea"/>
              </a:endParaRPr>
            </a:p>
          </p:txBody>
        </p:sp>
        <p:sp>
          <p:nvSpPr>
            <p:cNvPr id="361481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accent2"/>
                </a:solidFill>
                <a:ea typeface="+mn-ea"/>
              </a:endParaRPr>
            </a:p>
          </p:txBody>
        </p:sp>
        <p:sp>
          <p:nvSpPr>
            <p:cNvPr id="361482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hlink"/>
                </a:solidFill>
                <a:ea typeface="+mn-ea"/>
              </a:endParaRPr>
            </a:p>
          </p:txBody>
        </p:sp>
        <p:sp>
          <p:nvSpPr>
            <p:cNvPr id="361483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546">
                <a:latin typeface="Times New Roman" pitchFamily="18" charset="0"/>
                <a:ea typeface="+mn-ea"/>
              </a:endParaRPr>
            </a:p>
          </p:txBody>
        </p:sp>
        <p:sp>
          <p:nvSpPr>
            <p:cNvPr id="361484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accent2"/>
                </a:solidFill>
                <a:ea typeface="+mn-ea"/>
              </a:endParaRPr>
            </a:p>
          </p:txBody>
        </p:sp>
        <p:sp>
          <p:nvSpPr>
            <p:cNvPr id="361485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accent2"/>
                </a:solidFill>
                <a:ea typeface="+mn-ea"/>
              </a:endParaRPr>
            </a:p>
          </p:txBody>
        </p:sp>
      </p:grpSp>
      <p:sp>
        <p:nvSpPr>
          <p:cNvPr id="2053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504031" y="504083"/>
            <a:ext cx="9072563" cy="151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3255" tIns="51614" rIns="103255" bIns="516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2054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4031" y="2183906"/>
            <a:ext cx="9072563" cy="4283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3255" tIns="51614" rIns="103255" bIns="516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61488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4098" y="6884310"/>
            <a:ext cx="2352145" cy="52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255" tIns="51614" rIns="103255" bIns="51614" numCol="1" anchor="b" anchorCtr="0" compatLnSpc="1">
            <a:prstTxWarp prst="textNoShape">
              <a:avLst/>
            </a:prstTxWarp>
          </a:bodyPr>
          <a:lstStyle>
            <a:lvl1pPr>
              <a:defRPr sz="1320">
                <a:ea typeface="+mn-ea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272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9" r:id="rId15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+mj-lt"/>
          <a:ea typeface="Arial" charset="0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  <a:ea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  <a:ea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  <a:ea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  <a:ea typeface="Arial" charset="0"/>
        </a:defRPr>
      </a:lvl5pPr>
      <a:lvl6pPr marL="486684"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</a:defRPr>
      </a:lvl6pPr>
      <a:lvl7pPr marL="973415"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</a:defRPr>
      </a:lvl7pPr>
      <a:lvl8pPr marL="1460133"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</a:defRPr>
      </a:lvl8pPr>
      <a:lvl9pPr marL="1946844"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</a:defRPr>
      </a:lvl9pPr>
    </p:titleStyle>
    <p:bodyStyle>
      <a:lvl1pPr marL="365008" indent="-365008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0"/>
        <a:buChar char="n"/>
        <a:defRPr sz="3394">
          <a:solidFill>
            <a:schemeClr val="tx1"/>
          </a:solidFill>
          <a:latin typeface="+mn-lt"/>
          <a:ea typeface="Arial" charset="0"/>
          <a:cs typeface="+mn-cs"/>
        </a:defRPr>
      </a:lvl1pPr>
      <a:lvl2pPr marL="790898" indent="-30418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¨"/>
        <a:defRPr sz="3017">
          <a:solidFill>
            <a:schemeClr val="tx1"/>
          </a:solidFill>
          <a:latin typeface="+mn-lt"/>
          <a:ea typeface="Arial" charset="0"/>
        </a:defRPr>
      </a:lvl2pPr>
      <a:lvl3pPr marL="1216775" indent="-243344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n"/>
        <a:defRPr sz="2546">
          <a:solidFill>
            <a:schemeClr val="tx1"/>
          </a:solidFill>
          <a:latin typeface="+mn-lt"/>
          <a:ea typeface="Arial" charset="0"/>
        </a:defRPr>
      </a:lvl3pPr>
      <a:lvl4pPr marL="1703487" indent="-24334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¨"/>
        <a:defRPr sz="2168">
          <a:solidFill>
            <a:schemeClr val="tx1"/>
          </a:solidFill>
          <a:latin typeface="+mn-lt"/>
          <a:ea typeface="Arial" charset="0"/>
        </a:defRPr>
      </a:lvl4pPr>
      <a:lvl5pPr marL="2190199" indent="-243344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168">
          <a:solidFill>
            <a:schemeClr val="tx1"/>
          </a:solidFill>
          <a:latin typeface="+mn-lt"/>
          <a:ea typeface="Arial" charset="0"/>
        </a:defRPr>
      </a:lvl5pPr>
      <a:lvl6pPr marL="2676913" indent="-243344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168">
          <a:solidFill>
            <a:schemeClr val="tx1"/>
          </a:solidFill>
          <a:latin typeface="+mn-lt"/>
        </a:defRPr>
      </a:lvl6pPr>
      <a:lvl7pPr marL="3163621" indent="-243344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168">
          <a:solidFill>
            <a:schemeClr val="tx1"/>
          </a:solidFill>
          <a:latin typeface="+mn-lt"/>
        </a:defRPr>
      </a:lvl7pPr>
      <a:lvl8pPr marL="3650338" indent="-243344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168">
          <a:solidFill>
            <a:schemeClr val="tx1"/>
          </a:solidFill>
          <a:latin typeface="+mn-lt"/>
        </a:defRPr>
      </a:lvl8pPr>
      <a:lvl9pPr marL="4137040" indent="-243344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168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73415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486684" algn="l" defTabSz="973415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973415" algn="l" defTabSz="973415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460133" algn="l" defTabSz="973415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1946844" algn="l" defTabSz="973415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433555" algn="l" defTabSz="973415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2920267" algn="l" defTabSz="973415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406977" algn="l" defTabSz="973415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3893691" algn="l" defTabSz="973415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14" y="6887704"/>
            <a:ext cx="3192198" cy="50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110" tIns="44533" rIns="89110" bIns="44533" numCol="1" anchor="b" anchorCtr="0" compatLnSpc="1">
            <a:prstTxWarp prst="textNoShape">
              <a:avLst/>
            </a:prstTxWarp>
          </a:bodyPr>
          <a:lstStyle>
            <a:lvl1pPr algn="ctr">
              <a:defRPr sz="1323">
                <a:ea typeface="+mn-ea"/>
              </a:defRPr>
            </a:lvl1pPr>
          </a:lstStyle>
          <a:p>
            <a:pPr defTabSz="839861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147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448" y="6887704"/>
            <a:ext cx="2352146" cy="50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110" tIns="44533" rIns="89110" bIns="44533" numCol="1" anchor="b" anchorCtr="0" compatLnSpc="1">
            <a:prstTxWarp prst="textNoShape">
              <a:avLst/>
            </a:prstTxWarp>
          </a:bodyPr>
          <a:lstStyle>
            <a:lvl1pPr algn="r">
              <a:defRPr sz="1323">
                <a:latin typeface="Arial Black" charset="0"/>
              </a:defRPr>
            </a:lvl1pPr>
          </a:lstStyle>
          <a:p>
            <a:pPr defTabSz="839861"/>
            <a:fld id="{D280BFD9-C0C2-43CC-B281-4EA6AD8B00A1}" type="slidenum">
              <a:rPr lang="en-US" smtClean="0">
                <a:solidFill>
                  <a:srgbClr val="000000"/>
                </a:solidFill>
              </a:rPr>
              <a:pPr defTabSz="839861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0" y="0"/>
            <a:ext cx="10080625" cy="601974"/>
            <a:chOff x="0" y="0"/>
            <a:chExt cx="5760" cy="344"/>
          </a:xfrm>
        </p:grpSpPr>
        <p:sp>
          <p:nvSpPr>
            <p:cNvPr id="361477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839861">
                <a:defRPr/>
              </a:pPr>
              <a:endParaRPr lang="ru-RU" sz="2646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1478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39861">
                <a:defRPr/>
              </a:pPr>
              <a:endParaRPr lang="ru-RU" sz="2646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1479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39861">
                <a:defRPr/>
              </a:pPr>
              <a:endParaRPr lang="ru-RU" sz="1764">
                <a:solidFill>
                  <a:srgbClr val="666699"/>
                </a:solidFill>
                <a:latin typeface="Arial"/>
              </a:endParaRPr>
            </a:p>
          </p:txBody>
        </p:sp>
        <p:sp>
          <p:nvSpPr>
            <p:cNvPr id="361480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39861">
                <a:defRPr/>
              </a:pPr>
              <a:endParaRPr lang="ru-RU" sz="1764">
                <a:solidFill>
                  <a:srgbClr val="666699"/>
                </a:solidFill>
                <a:latin typeface="Arial"/>
              </a:endParaRPr>
            </a:p>
          </p:txBody>
        </p:sp>
        <p:sp>
          <p:nvSpPr>
            <p:cNvPr id="361481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39861">
                <a:defRPr/>
              </a:pPr>
              <a:endParaRPr lang="ru-RU" sz="1764">
                <a:solidFill>
                  <a:srgbClr val="9999CC"/>
                </a:solidFill>
                <a:latin typeface="Arial"/>
              </a:endParaRPr>
            </a:p>
          </p:txBody>
        </p:sp>
        <p:sp>
          <p:nvSpPr>
            <p:cNvPr id="361482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39861">
                <a:defRPr/>
              </a:pPr>
              <a:endParaRPr lang="ru-RU" sz="1764">
                <a:solidFill>
                  <a:srgbClr val="666699"/>
                </a:solidFill>
                <a:latin typeface="Arial"/>
              </a:endParaRPr>
            </a:p>
          </p:txBody>
        </p:sp>
        <p:sp>
          <p:nvSpPr>
            <p:cNvPr id="361483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39861">
                <a:defRPr/>
              </a:pPr>
              <a:endParaRPr lang="ru-RU" sz="2646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1484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39861">
                <a:defRPr/>
              </a:pPr>
              <a:endParaRPr lang="ru-RU" sz="1764">
                <a:solidFill>
                  <a:srgbClr val="9999CC"/>
                </a:solidFill>
                <a:latin typeface="Arial"/>
              </a:endParaRPr>
            </a:p>
          </p:txBody>
        </p:sp>
        <p:sp>
          <p:nvSpPr>
            <p:cNvPr id="361485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39861">
                <a:defRPr/>
              </a:pPr>
              <a:endParaRPr lang="ru-RU" sz="1764">
                <a:solidFill>
                  <a:srgbClr val="9999CC"/>
                </a:solidFill>
                <a:latin typeface="Arial"/>
              </a:endParaRPr>
            </a:p>
          </p:txBody>
        </p:sp>
      </p:grpSp>
      <p:sp>
        <p:nvSpPr>
          <p:cNvPr id="2053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504031" y="503978"/>
            <a:ext cx="9072563" cy="151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89110" tIns="44533" rIns="89110" bIns="4453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2054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4031" y="2183906"/>
            <a:ext cx="9072563" cy="4283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89110" tIns="44533" rIns="89110" bIns="445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61488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4031" y="6884204"/>
            <a:ext cx="2352146" cy="52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110" tIns="44533" rIns="89110" bIns="44533" numCol="1" anchor="b" anchorCtr="0" compatLnSpc="1">
            <a:prstTxWarp prst="textNoShape">
              <a:avLst/>
            </a:prstTxWarp>
          </a:bodyPr>
          <a:lstStyle>
            <a:lvl1pPr>
              <a:defRPr sz="1323">
                <a:ea typeface="+mn-ea"/>
              </a:defRPr>
            </a:lvl1pPr>
          </a:lstStyle>
          <a:p>
            <a:pPr defTabSz="839861"/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7855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+mj-lt"/>
          <a:ea typeface="Arial" charset="0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" charset="0"/>
          <a:ea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" charset="0"/>
          <a:ea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" charset="0"/>
          <a:ea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" charset="0"/>
          <a:ea typeface="Arial" charset="0"/>
        </a:defRPr>
      </a:lvl5pPr>
      <a:lvl6pPr marL="491015" algn="l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" charset="0"/>
        </a:defRPr>
      </a:lvl6pPr>
      <a:lvl7pPr marL="982097" algn="l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" charset="0"/>
        </a:defRPr>
      </a:lvl7pPr>
      <a:lvl8pPr marL="1473160" algn="l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" charset="0"/>
        </a:defRPr>
      </a:lvl8pPr>
      <a:lvl9pPr marL="1964214" algn="l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" charset="0"/>
        </a:defRPr>
      </a:lvl9pPr>
    </p:titleStyle>
    <p:bodyStyle>
      <a:lvl1pPr marL="368245" indent="-36824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0"/>
        <a:buChar char="n"/>
        <a:defRPr sz="3527">
          <a:solidFill>
            <a:schemeClr val="tx1"/>
          </a:solidFill>
          <a:latin typeface="+mn-lt"/>
          <a:ea typeface="Arial" charset="0"/>
          <a:cs typeface="+mn-cs"/>
        </a:defRPr>
      </a:lvl1pPr>
      <a:lvl2pPr marL="797952" indent="-30687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¨"/>
        <a:defRPr sz="3086">
          <a:solidFill>
            <a:schemeClr val="tx1"/>
          </a:solidFill>
          <a:latin typeface="+mn-lt"/>
          <a:ea typeface="Arial" charset="0"/>
        </a:defRPr>
      </a:lvl2pPr>
      <a:lvl3pPr marL="1227627" indent="-245497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n"/>
        <a:defRPr sz="2646">
          <a:solidFill>
            <a:schemeClr val="tx1"/>
          </a:solidFill>
          <a:latin typeface="+mn-lt"/>
          <a:ea typeface="Arial" charset="0"/>
        </a:defRPr>
      </a:lvl3pPr>
      <a:lvl4pPr marL="1718691" indent="-24549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¨"/>
        <a:defRPr sz="2205">
          <a:solidFill>
            <a:schemeClr val="tx1"/>
          </a:solidFill>
          <a:latin typeface="+mn-lt"/>
          <a:ea typeface="Arial" charset="0"/>
        </a:defRPr>
      </a:lvl4pPr>
      <a:lvl5pPr marL="2209735" indent="-245497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205">
          <a:solidFill>
            <a:schemeClr val="tx1"/>
          </a:solidFill>
          <a:latin typeface="+mn-lt"/>
          <a:ea typeface="Arial" charset="0"/>
        </a:defRPr>
      </a:lvl5pPr>
      <a:lvl6pPr marL="2700794" indent="-245497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205">
          <a:solidFill>
            <a:schemeClr val="tx1"/>
          </a:solidFill>
          <a:latin typeface="+mn-lt"/>
        </a:defRPr>
      </a:lvl6pPr>
      <a:lvl7pPr marL="3191851" indent="-245497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205">
          <a:solidFill>
            <a:schemeClr val="tx1"/>
          </a:solidFill>
          <a:latin typeface="+mn-lt"/>
        </a:defRPr>
      </a:lvl7pPr>
      <a:lvl8pPr marL="3682904" indent="-245497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205">
          <a:solidFill>
            <a:schemeClr val="tx1"/>
          </a:solidFill>
          <a:latin typeface="+mn-lt"/>
        </a:defRPr>
      </a:lvl8pPr>
      <a:lvl9pPr marL="4173947" indent="-245497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205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82097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491015" algn="l" defTabSz="982097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82097" algn="l" defTabSz="982097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473160" algn="l" defTabSz="982097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1964214" algn="l" defTabSz="982097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455262" algn="l" defTabSz="982097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2946318" algn="l" defTabSz="982097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437375" algn="l" defTabSz="982097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3928429" algn="l" defTabSz="982097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504031" y="302737"/>
            <a:ext cx="9072563" cy="1259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605" tIns="44784" rIns="89605" bIns="4478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504031" y="1763928"/>
            <a:ext cx="9072563" cy="498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605" tIns="44784" rIns="89605" bIns="447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04031" y="7006881"/>
            <a:ext cx="2352146" cy="402483"/>
          </a:xfrm>
          <a:prstGeom prst="rect">
            <a:avLst/>
          </a:prstGeom>
        </p:spPr>
        <p:txBody>
          <a:bodyPr vert="horz" lIns="89605" tIns="44784" rIns="89605" bIns="44784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23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83923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444214" y="7006881"/>
            <a:ext cx="3192198" cy="402483"/>
          </a:xfrm>
          <a:prstGeom prst="rect">
            <a:avLst/>
          </a:prstGeom>
        </p:spPr>
        <p:txBody>
          <a:bodyPr vert="horz" lIns="89605" tIns="44784" rIns="89605" bIns="44784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23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83923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224448" y="7006881"/>
            <a:ext cx="2352146" cy="402483"/>
          </a:xfrm>
          <a:prstGeom prst="rect">
            <a:avLst/>
          </a:prstGeom>
        </p:spPr>
        <p:txBody>
          <a:bodyPr vert="horz" lIns="89605" tIns="44784" rIns="89605" bIns="44784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23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839238"/>
            <a:fld id="{D280BFD9-C0C2-43CC-B281-4EA6AD8B00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3923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120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 Narrow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 Narrow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 Narrow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 Narrow" pitchFamily="34" charset="0"/>
        </a:defRPr>
      </a:lvl5pPr>
      <a:lvl6pPr marL="493757" algn="ctr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 Narrow" pitchFamily="34" charset="0"/>
        </a:defRPr>
      </a:lvl6pPr>
      <a:lvl7pPr marL="987578" algn="ctr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 Narrow" pitchFamily="34" charset="0"/>
        </a:defRPr>
      </a:lvl7pPr>
      <a:lvl8pPr marL="1481379" algn="ctr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 Narrow" pitchFamily="34" charset="0"/>
        </a:defRPr>
      </a:lvl8pPr>
      <a:lvl9pPr marL="1975172" algn="ctr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 Narrow" pitchFamily="34" charset="0"/>
        </a:defRPr>
      </a:lvl9pPr>
    </p:titleStyle>
    <p:bodyStyle>
      <a:lvl1pPr marL="370307" indent="-370307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527" kern="1200">
          <a:solidFill>
            <a:schemeClr val="tx1"/>
          </a:solidFill>
          <a:latin typeface="+mn-lt"/>
          <a:ea typeface="+mn-ea"/>
          <a:cs typeface="+mn-cs"/>
        </a:defRPr>
      </a:lvl1pPr>
      <a:lvl2pPr marL="802406" indent="-30859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3086" kern="1200">
          <a:solidFill>
            <a:schemeClr val="tx1"/>
          </a:solidFill>
          <a:latin typeface="+mn-lt"/>
          <a:ea typeface="+mn-ea"/>
          <a:cs typeface="+mn-cs"/>
        </a:defRPr>
      </a:lvl2pPr>
      <a:lvl3pPr marL="1234479" indent="-246877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3pPr>
      <a:lvl4pPr marL="1728274" indent="-246877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205" kern="1200">
          <a:solidFill>
            <a:schemeClr val="tx1"/>
          </a:solidFill>
          <a:latin typeface="+mn-lt"/>
          <a:ea typeface="+mn-ea"/>
          <a:cs typeface="+mn-cs"/>
        </a:defRPr>
      </a:lvl4pPr>
      <a:lvl5pPr marL="2222079" indent="-246877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205" kern="1200">
          <a:solidFill>
            <a:schemeClr val="tx1"/>
          </a:solidFill>
          <a:latin typeface="+mn-lt"/>
          <a:ea typeface="+mn-ea"/>
          <a:cs typeface="+mn-cs"/>
        </a:defRPr>
      </a:lvl5pPr>
      <a:lvl6pPr marL="2715868" indent="-246877" algn="l" defTabSz="987578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6pPr>
      <a:lvl7pPr marL="3209658" indent="-246877" algn="l" defTabSz="987578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7pPr>
      <a:lvl8pPr marL="3703450" indent="-246877" algn="l" defTabSz="987578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8pPr>
      <a:lvl9pPr marL="4197235" indent="-246877" algn="l" defTabSz="987578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8757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493757" algn="l" defTabSz="98757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87578" algn="l" defTabSz="98757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481379" algn="l" defTabSz="98757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1975172" algn="l" defTabSz="98757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468969" algn="l" defTabSz="98757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2962760" algn="l" defTabSz="98757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456552" algn="l" defTabSz="98757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3950346" algn="l" defTabSz="98757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22" y="6887704"/>
            <a:ext cx="3192198" cy="50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255" tIns="51614" rIns="103255" bIns="51614" numCol="1" anchor="b" anchorCtr="0" compatLnSpc="1">
            <a:prstTxWarp prst="textNoShape">
              <a:avLst/>
            </a:prstTxWarp>
          </a:bodyPr>
          <a:lstStyle>
            <a:lvl1pPr algn="ctr">
              <a:defRPr sz="1320">
                <a:ea typeface="+mn-ea"/>
              </a:defRPr>
            </a:lvl1pPr>
          </a:lstStyle>
          <a:p>
            <a:pPr lvl="0"/>
            <a:endParaRPr lang="en-US"/>
          </a:p>
        </p:txBody>
      </p:sp>
      <p:sp>
        <p:nvSpPr>
          <p:cNvPr id="36147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514" y="6887704"/>
            <a:ext cx="2352145" cy="50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255" tIns="51614" rIns="103255" bIns="51614" numCol="1" anchor="b" anchorCtr="0" compatLnSpc="1">
            <a:prstTxWarp prst="textNoShape">
              <a:avLst/>
            </a:prstTxWarp>
          </a:bodyPr>
          <a:lstStyle>
            <a:lvl1pPr algn="r">
              <a:defRPr sz="1320">
                <a:latin typeface="Arial Black" charset="0"/>
              </a:defRPr>
            </a:lvl1pPr>
          </a:lstStyle>
          <a:p>
            <a:pPr lvl="0"/>
            <a:fld id="{D280BFD9-C0C2-43CC-B281-4EA6AD8B00A1}" type="slidenum">
              <a:rPr lang="en-US" smtClean="0"/>
              <a:pPr lvl="0"/>
              <a:t>‹#›</a:t>
            </a:fld>
            <a:endParaRPr lang="en-US"/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52" y="0"/>
            <a:ext cx="10080625" cy="601974"/>
            <a:chOff x="0" y="0"/>
            <a:chExt cx="5760" cy="344"/>
          </a:xfrm>
        </p:grpSpPr>
        <p:sp>
          <p:nvSpPr>
            <p:cNvPr id="361477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546">
                <a:latin typeface="Times New Roman" pitchFamily="18" charset="0"/>
                <a:ea typeface="+mn-ea"/>
              </a:endParaRPr>
            </a:p>
          </p:txBody>
        </p:sp>
        <p:sp>
          <p:nvSpPr>
            <p:cNvPr id="361478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546">
                <a:latin typeface="Times New Roman" pitchFamily="18" charset="0"/>
                <a:ea typeface="+mn-ea"/>
              </a:endParaRPr>
            </a:p>
          </p:txBody>
        </p:sp>
        <p:sp>
          <p:nvSpPr>
            <p:cNvPr id="361479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hlink"/>
                </a:solidFill>
                <a:ea typeface="+mn-ea"/>
              </a:endParaRPr>
            </a:p>
          </p:txBody>
        </p:sp>
        <p:sp>
          <p:nvSpPr>
            <p:cNvPr id="361480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hlink"/>
                </a:solidFill>
                <a:ea typeface="+mn-ea"/>
              </a:endParaRPr>
            </a:p>
          </p:txBody>
        </p:sp>
        <p:sp>
          <p:nvSpPr>
            <p:cNvPr id="361481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accent2"/>
                </a:solidFill>
                <a:ea typeface="+mn-ea"/>
              </a:endParaRPr>
            </a:p>
          </p:txBody>
        </p:sp>
        <p:sp>
          <p:nvSpPr>
            <p:cNvPr id="361482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hlink"/>
                </a:solidFill>
                <a:ea typeface="+mn-ea"/>
              </a:endParaRPr>
            </a:p>
          </p:txBody>
        </p:sp>
        <p:sp>
          <p:nvSpPr>
            <p:cNvPr id="361483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546">
                <a:latin typeface="Times New Roman" pitchFamily="18" charset="0"/>
                <a:ea typeface="+mn-ea"/>
              </a:endParaRPr>
            </a:p>
          </p:txBody>
        </p:sp>
        <p:sp>
          <p:nvSpPr>
            <p:cNvPr id="361484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accent2"/>
                </a:solidFill>
                <a:ea typeface="+mn-ea"/>
              </a:endParaRPr>
            </a:p>
          </p:txBody>
        </p:sp>
        <p:sp>
          <p:nvSpPr>
            <p:cNvPr id="361485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accent2"/>
                </a:solidFill>
                <a:ea typeface="+mn-ea"/>
              </a:endParaRPr>
            </a:p>
          </p:txBody>
        </p:sp>
      </p:grpSp>
      <p:sp>
        <p:nvSpPr>
          <p:cNvPr id="2053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504031" y="504083"/>
            <a:ext cx="9072563" cy="151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3255" tIns="51614" rIns="103255" bIns="516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2054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4031" y="2183906"/>
            <a:ext cx="9072563" cy="4283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3255" tIns="51614" rIns="103255" bIns="516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61488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4098" y="6884310"/>
            <a:ext cx="2352145" cy="52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255" tIns="51614" rIns="103255" bIns="51614" numCol="1" anchor="b" anchorCtr="0" compatLnSpc="1">
            <a:prstTxWarp prst="textNoShape">
              <a:avLst/>
            </a:prstTxWarp>
          </a:bodyPr>
          <a:lstStyle>
            <a:lvl1pPr>
              <a:defRPr sz="1320">
                <a:ea typeface="+mn-ea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67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+mj-lt"/>
          <a:ea typeface="Arial" charset="0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  <a:ea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  <a:ea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  <a:ea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  <a:ea typeface="Arial" charset="0"/>
        </a:defRPr>
      </a:lvl5pPr>
      <a:lvl6pPr marL="486684"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</a:defRPr>
      </a:lvl6pPr>
      <a:lvl7pPr marL="973415"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</a:defRPr>
      </a:lvl7pPr>
      <a:lvl8pPr marL="1460133"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</a:defRPr>
      </a:lvl8pPr>
      <a:lvl9pPr marL="1946844"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</a:defRPr>
      </a:lvl9pPr>
    </p:titleStyle>
    <p:bodyStyle>
      <a:lvl1pPr marL="365008" indent="-365008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0"/>
        <a:buChar char="n"/>
        <a:defRPr sz="3394">
          <a:solidFill>
            <a:schemeClr val="tx1"/>
          </a:solidFill>
          <a:latin typeface="+mn-lt"/>
          <a:ea typeface="Arial" charset="0"/>
          <a:cs typeface="+mn-cs"/>
        </a:defRPr>
      </a:lvl1pPr>
      <a:lvl2pPr marL="790898" indent="-30418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¨"/>
        <a:defRPr sz="3017">
          <a:solidFill>
            <a:schemeClr val="tx1"/>
          </a:solidFill>
          <a:latin typeface="+mn-lt"/>
          <a:ea typeface="Arial" charset="0"/>
        </a:defRPr>
      </a:lvl2pPr>
      <a:lvl3pPr marL="1216775" indent="-243344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n"/>
        <a:defRPr sz="2546">
          <a:solidFill>
            <a:schemeClr val="tx1"/>
          </a:solidFill>
          <a:latin typeface="+mn-lt"/>
          <a:ea typeface="Arial" charset="0"/>
        </a:defRPr>
      </a:lvl3pPr>
      <a:lvl4pPr marL="1703487" indent="-24334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¨"/>
        <a:defRPr sz="2168">
          <a:solidFill>
            <a:schemeClr val="tx1"/>
          </a:solidFill>
          <a:latin typeface="+mn-lt"/>
          <a:ea typeface="Arial" charset="0"/>
        </a:defRPr>
      </a:lvl4pPr>
      <a:lvl5pPr marL="2190199" indent="-243344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168">
          <a:solidFill>
            <a:schemeClr val="tx1"/>
          </a:solidFill>
          <a:latin typeface="+mn-lt"/>
          <a:ea typeface="Arial" charset="0"/>
        </a:defRPr>
      </a:lvl5pPr>
      <a:lvl6pPr marL="2676913" indent="-243344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168">
          <a:solidFill>
            <a:schemeClr val="tx1"/>
          </a:solidFill>
          <a:latin typeface="+mn-lt"/>
        </a:defRPr>
      </a:lvl6pPr>
      <a:lvl7pPr marL="3163621" indent="-243344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168">
          <a:solidFill>
            <a:schemeClr val="tx1"/>
          </a:solidFill>
          <a:latin typeface="+mn-lt"/>
        </a:defRPr>
      </a:lvl7pPr>
      <a:lvl8pPr marL="3650338" indent="-243344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168">
          <a:solidFill>
            <a:schemeClr val="tx1"/>
          </a:solidFill>
          <a:latin typeface="+mn-lt"/>
        </a:defRPr>
      </a:lvl8pPr>
      <a:lvl9pPr marL="4137040" indent="-243344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168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73415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486684" algn="l" defTabSz="973415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973415" algn="l" defTabSz="973415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460133" algn="l" defTabSz="973415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1946844" algn="l" defTabSz="973415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433555" algn="l" defTabSz="973415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2920267" algn="l" defTabSz="973415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406977" algn="l" defTabSz="973415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3893691" algn="l" defTabSz="973415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22" y="6887704"/>
            <a:ext cx="3192198" cy="50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408" tIns="51693" rIns="103408" bIns="51693" numCol="1" anchor="b" anchorCtr="0" compatLnSpc="1">
            <a:prstTxWarp prst="textNoShape">
              <a:avLst/>
            </a:prstTxWarp>
          </a:bodyPr>
          <a:lstStyle>
            <a:lvl1pPr algn="ctr">
              <a:defRPr sz="1320">
                <a:ea typeface="+mn-ea"/>
              </a:defRPr>
            </a:lvl1pPr>
          </a:lstStyle>
          <a:p>
            <a:pPr lvl="0"/>
            <a:endParaRPr lang="en-US"/>
          </a:p>
        </p:txBody>
      </p:sp>
      <p:sp>
        <p:nvSpPr>
          <p:cNvPr id="36147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502" y="6887704"/>
            <a:ext cx="2352145" cy="50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408" tIns="51693" rIns="103408" bIns="51693" numCol="1" anchor="b" anchorCtr="0" compatLnSpc="1">
            <a:prstTxWarp prst="textNoShape">
              <a:avLst/>
            </a:prstTxWarp>
          </a:bodyPr>
          <a:lstStyle>
            <a:lvl1pPr algn="r">
              <a:defRPr sz="1320">
                <a:latin typeface="Arial Black" charset="0"/>
              </a:defRPr>
            </a:lvl1pPr>
          </a:lstStyle>
          <a:p>
            <a:pPr lvl="0"/>
            <a:fld id="{D280BFD9-C0C2-43CC-B281-4EA6AD8B00A1}" type="slidenum">
              <a:rPr lang="en-US" smtClean="0"/>
              <a:pPr lvl="0"/>
              <a:t>‹#›</a:t>
            </a:fld>
            <a:endParaRPr lang="en-US"/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53" y="0"/>
            <a:ext cx="10080625" cy="601974"/>
            <a:chOff x="0" y="0"/>
            <a:chExt cx="5760" cy="344"/>
          </a:xfrm>
        </p:grpSpPr>
        <p:sp>
          <p:nvSpPr>
            <p:cNvPr id="361477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546">
                <a:latin typeface="Times New Roman" pitchFamily="18" charset="0"/>
                <a:ea typeface="+mn-ea"/>
              </a:endParaRPr>
            </a:p>
          </p:txBody>
        </p:sp>
        <p:sp>
          <p:nvSpPr>
            <p:cNvPr id="361478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546">
                <a:latin typeface="Times New Roman" pitchFamily="18" charset="0"/>
                <a:ea typeface="+mn-ea"/>
              </a:endParaRPr>
            </a:p>
          </p:txBody>
        </p:sp>
        <p:sp>
          <p:nvSpPr>
            <p:cNvPr id="361479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hlink"/>
                </a:solidFill>
                <a:ea typeface="+mn-ea"/>
              </a:endParaRPr>
            </a:p>
          </p:txBody>
        </p:sp>
        <p:sp>
          <p:nvSpPr>
            <p:cNvPr id="361480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hlink"/>
                </a:solidFill>
                <a:ea typeface="+mn-ea"/>
              </a:endParaRPr>
            </a:p>
          </p:txBody>
        </p:sp>
        <p:sp>
          <p:nvSpPr>
            <p:cNvPr id="361481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accent2"/>
                </a:solidFill>
                <a:ea typeface="+mn-ea"/>
              </a:endParaRPr>
            </a:p>
          </p:txBody>
        </p:sp>
        <p:sp>
          <p:nvSpPr>
            <p:cNvPr id="361482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hlink"/>
                </a:solidFill>
                <a:ea typeface="+mn-ea"/>
              </a:endParaRPr>
            </a:p>
          </p:txBody>
        </p:sp>
        <p:sp>
          <p:nvSpPr>
            <p:cNvPr id="361483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546">
                <a:latin typeface="Times New Roman" pitchFamily="18" charset="0"/>
                <a:ea typeface="+mn-ea"/>
              </a:endParaRPr>
            </a:p>
          </p:txBody>
        </p:sp>
        <p:sp>
          <p:nvSpPr>
            <p:cNvPr id="361484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accent2"/>
                </a:solidFill>
                <a:ea typeface="+mn-ea"/>
              </a:endParaRPr>
            </a:p>
          </p:txBody>
        </p:sp>
        <p:sp>
          <p:nvSpPr>
            <p:cNvPr id="361485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accent2"/>
                </a:solidFill>
                <a:ea typeface="+mn-ea"/>
              </a:endParaRPr>
            </a:p>
          </p:txBody>
        </p:sp>
      </p:grpSp>
      <p:sp>
        <p:nvSpPr>
          <p:cNvPr id="2053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504031" y="504085"/>
            <a:ext cx="9072563" cy="151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3408" tIns="51693" rIns="103408" bIns="5169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2054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4031" y="2183906"/>
            <a:ext cx="9072563" cy="4283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3408" tIns="51693" rIns="103408" bIns="516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61488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4086" y="6884311"/>
            <a:ext cx="2352145" cy="52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408" tIns="51693" rIns="103408" bIns="51693" numCol="1" anchor="b" anchorCtr="0" compatLnSpc="1">
            <a:prstTxWarp prst="textNoShape">
              <a:avLst/>
            </a:prstTxWarp>
          </a:bodyPr>
          <a:lstStyle>
            <a:lvl1pPr>
              <a:defRPr sz="1320">
                <a:ea typeface="+mn-ea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6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+mj-lt"/>
          <a:ea typeface="Arial" charset="0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  <a:ea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  <a:ea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  <a:ea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  <a:ea typeface="Arial" charset="0"/>
        </a:defRPr>
      </a:lvl5pPr>
      <a:lvl6pPr marL="487406"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</a:defRPr>
      </a:lvl6pPr>
      <a:lvl7pPr marL="974860"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</a:defRPr>
      </a:lvl7pPr>
      <a:lvl8pPr marL="1462303"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</a:defRPr>
      </a:lvl8pPr>
      <a:lvl9pPr marL="1949734"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</a:defRPr>
      </a:lvl9pPr>
    </p:titleStyle>
    <p:bodyStyle>
      <a:lvl1pPr marL="365550" indent="-3655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0"/>
        <a:buChar char="n"/>
        <a:defRPr sz="3394">
          <a:solidFill>
            <a:schemeClr val="tx1"/>
          </a:solidFill>
          <a:latin typeface="+mn-lt"/>
          <a:ea typeface="Arial" charset="0"/>
          <a:cs typeface="+mn-cs"/>
        </a:defRPr>
      </a:lvl1pPr>
      <a:lvl2pPr marL="792073" indent="-30463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¨"/>
        <a:defRPr sz="3017">
          <a:solidFill>
            <a:schemeClr val="tx1"/>
          </a:solidFill>
          <a:latin typeface="+mn-lt"/>
          <a:ea typeface="Arial" charset="0"/>
        </a:defRPr>
      </a:lvl2pPr>
      <a:lvl3pPr marL="1218581" indent="-24370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n"/>
        <a:defRPr sz="2546">
          <a:solidFill>
            <a:schemeClr val="tx1"/>
          </a:solidFill>
          <a:latin typeface="+mn-lt"/>
          <a:ea typeface="Arial" charset="0"/>
        </a:defRPr>
      </a:lvl3pPr>
      <a:lvl4pPr marL="1706016" indent="-24370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¨"/>
        <a:defRPr sz="2168">
          <a:solidFill>
            <a:schemeClr val="tx1"/>
          </a:solidFill>
          <a:latin typeface="+mn-lt"/>
          <a:ea typeface="Arial" charset="0"/>
        </a:defRPr>
      </a:lvl4pPr>
      <a:lvl5pPr marL="2193452" indent="-24370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168">
          <a:solidFill>
            <a:schemeClr val="tx1"/>
          </a:solidFill>
          <a:latin typeface="+mn-lt"/>
          <a:ea typeface="Arial" charset="0"/>
        </a:defRPr>
      </a:lvl5pPr>
      <a:lvl6pPr marL="2680888" indent="-24370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168">
          <a:solidFill>
            <a:schemeClr val="tx1"/>
          </a:solidFill>
          <a:latin typeface="+mn-lt"/>
        </a:defRPr>
      </a:lvl6pPr>
      <a:lvl7pPr marL="3168318" indent="-24370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168">
          <a:solidFill>
            <a:schemeClr val="tx1"/>
          </a:solidFill>
          <a:latin typeface="+mn-lt"/>
        </a:defRPr>
      </a:lvl7pPr>
      <a:lvl8pPr marL="3655755" indent="-24370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168">
          <a:solidFill>
            <a:schemeClr val="tx1"/>
          </a:solidFill>
          <a:latin typeface="+mn-lt"/>
        </a:defRPr>
      </a:lvl8pPr>
      <a:lvl9pPr marL="4143186" indent="-24370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168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7486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487406" algn="l" defTabSz="97486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974860" algn="l" defTabSz="97486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462303" algn="l" defTabSz="97486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1949734" algn="l" defTabSz="97486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437168" algn="l" defTabSz="97486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2924604" algn="l" defTabSz="97486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412036" algn="l" defTabSz="97486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3899472" algn="l" defTabSz="97486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14" y="6887704"/>
            <a:ext cx="3192198" cy="50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044" tIns="44500" rIns="89044" bIns="44500" numCol="1" anchor="b" anchorCtr="0" compatLnSpc="1">
            <a:prstTxWarp prst="textNoShape">
              <a:avLst/>
            </a:prstTxWarp>
          </a:bodyPr>
          <a:lstStyle>
            <a:lvl1pPr algn="ctr">
              <a:defRPr sz="1323">
                <a:ea typeface="+mn-ea"/>
              </a:defRPr>
            </a:lvl1pPr>
          </a:lstStyle>
          <a:p>
            <a:pPr defTabSz="839238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147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448" y="6887704"/>
            <a:ext cx="2352146" cy="50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044" tIns="44500" rIns="89044" bIns="44500" numCol="1" anchor="b" anchorCtr="0" compatLnSpc="1">
            <a:prstTxWarp prst="textNoShape">
              <a:avLst/>
            </a:prstTxWarp>
          </a:bodyPr>
          <a:lstStyle>
            <a:lvl1pPr algn="r">
              <a:defRPr sz="1323">
                <a:latin typeface="Arial Black" charset="0"/>
              </a:defRPr>
            </a:lvl1pPr>
          </a:lstStyle>
          <a:p>
            <a:pPr defTabSz="839238"/>
            <a:fld id="{D280BFD9-C0C2-43CC-B281-4EA6AD8B00A1}" type="slidenum">
              <a:rPr lang="en-US" smtClean="0">
                <a:solidFill>
                  <a:srgbClr val="000000"/>
                </a:solidFill>
              </a:rPr>
              <a:pPr defTabSz="839238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0" y="0"/>
            <a:ext cx="10080625" cy="601974"/>
            <a:chOff x="0" y="0"/>
            <a:chExt cx="5760" cy="344"/>
          </a:xfrm>
        </p:grpSpPr>
        <p:sp>
          <p:nvSpPr>
            <p:cNvPr id="361477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839238">
                <a:defRPr/>
              </a:pPr>
              <a:endParaRPr lang="ru-RU" sz="2646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1478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39238">
                <a:defRPr/>
              </a:pPr>
              <a:endParaRPr lang="ru-RU" sz="2646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1479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39238">
                <a:defRPr/>
              </a:pPr>
              <a:endParaRPr lang="ru-RU" sz="1764">
                <a:solidFill>
                  <a:srgbClr val="666699"/>
                </a:solidFill>
                <a:latin typeface="Arial"/>
              </a:endParaRPr>
            </a:p>
          </p:txBody>
        </p:sp>
        <p:sp>
          <p:nvSpPr>
            <p:cNvPr id="361480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39238">
                <a:defRPr/>
              </a:pPr>
              <a:endParaRPr lang="ru-RU" sz="1764">
                <a:solidFill>
                  <a:srgbClr val="666699"/>
                </a:solidFill>
                <a:latin typeface="Arial"/>
              </a:endParaRPr>
            </a:p>
          </p:txBody>
        </p:sp>
        <p:sp>
          <p:nvSpPr>
            <p:cNvPr id="361481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39238">
                <a:defRPr/>
              </a:pPr>
              <a:endParaRPr lang="ru-RU" sz="1764">
                <a:solidFill>
                  <a:srgbClr val="9999CC"/>
                </a:solidFill>
                <a:latin typeface="Arial"/>
              </a:endParaRPr>
            </a:p>
          </p:txBody>
        </p:sp>
        <p:sp>
          <p:nvSpPr>
            <p:cNvPr id="361482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39238">
                <a:defRPr/>
              </a:pPr>
              <a:endParaRPr lang="ru-RU" sz="1764">
                <a:solidFill>
                  <a:srgbClr val="666699"/>
                </a:solidFill>
                <a:latin typeface="Arial"/>
              </a:endParaRPr>
            </a:p>
          </p:txBody>
        </p:sp>
        <p:sp>
          <p:nvSpPr>
            <p:cNvPr id="361483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39238">
                <a:defRPr/>
              </a:pPr>
              <a:endParaRPr lang="ru-RU" sz="2646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1484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39238">
                <a:defRPr/>
              </a:pPr>
              <a:endParaRPr lang="ru-RU" sz="1764">
                <a:solidFill>
                  <a:srgbClr val="9999CC"/>
                </a:solidFill>
                <a:latin typeface="Arial"/>
              </a:endParaRPr>
            </a:p>
          </p:txBody>
        </p:sp>
        <p:sp>
          <p:nvSpPr>
            <p:cNvPr id="361485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39238">
                <a:defRPr/>
              </a:pPr>
              <a:endParaRPr lang="ru-RU" sz="1764">
                <a:solidFill>
                  <a:srgbClr val="9999CC"/>
                </a:solidFill>
                <a:latin typeface="Arial"/>
              </a:endParaRPr>
            </a:p>
          </p:txBody>
        </p:sp>
      </p:grpSp>
      <p:sp>
        <p:nvSpPr>
          <p:cNvPr id="2053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504031" y="503978"/>
            <a:ext cx="9072563" cy="151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9044" tIns="44500" rIns="89044" bIns="445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2054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4031" y="2183906"/>
            <a:ext cx="9072563" cy="4283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9044" tIns="44500" rIns="89044" bIns="445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61488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4031" y="6884204"/>
            <a:ext cx="2352146" cy="52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044" tIns="44500" rIns="89044" bIns="44500" numCol="1" anchor="b" anchorCtr="0" compatLnSpc="1">
            <a:prstTxWarp prst="textNoShape">
              <a:avLst/>
            </a:prstTxWarp>
          </a:bodyPr>
          <a:lstStyle>
            <a:lvl1pPr>
              <a:defRPr sz="1323">
                <a:ea typeface="+mn-ea"/>
              </a:defRPr>
            </a:lvl1pPr>
          </a:lstStyle>
          <a:p>
            <a:pPr defTabSz="839238"/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2258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</p:sldLayoutIdLst>
  <p:transition/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+mj-lt"/>
          <a:ea typeface="Arial" charset="0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" charset="0"/>
          <a:ea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" charset="0"/>
          <a:ea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" charset="0"/>
          <a:ea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" charset="0"/>
          <a:ea typeface="Arial" charset="0"/>
        </a:defRPr>
      </a:lvl5pPr>
      <a:lvl6pPr marL="490651" algn="l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" charset="0"/>
        </a:defRPr>
      </a:lvl6pPr>
      <a:lvl7pPr marL="981368" algn="l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" charset="0"/>
        </a:defRPr>
      </a:lvl7pPr>
      <a:lvl8pPr marL="1472069" algn="l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" charset="0"/>
        </a:defRPr>
      </a:lvl8pPr>
      <a:lvl9pPr marL="1962755" algn="l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" charset="0"/>
        </a:defRPr>
      </a:lvl9pPr>
    </p:titleStyle>
    <p:bodyStyle>
      <a:lvl1pPr marL="367972" indent="-367972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0"/>
        <a:buChar char="n"/>
        <a:defRPr sz="3527">
          <a:solidFill>
            <a:schemeClr val="tx1"/>
          </a:solidFill>
          <a:latin typeface="+mn-lt"/>
          <a:ea typeface="Arial" charset="0"/>
          <a:cs typeface="+mn-cs"/>
        </a:defRPr>
      </a:lvl1pPr>
      <a:lvl2pPr marL="797360" indent="-30664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¨"/>
        <a:defRPr sz="3086">
          <a:solidFill>
            <a:schemeClr val="tx1"/>
          </a:solidFill>
          <a:latin typeface="+mn-lt"/>
          <a:ea typeface="Arial" charset="0"/>
        </a:defRPr>
      </a:lvl2pPr>
      <a:lvl3pPr marL="1226715" indent="-245312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n"/>
        <a:defRPr sz="2646">
          <a:solidFill>
            <a:schemeClr val="tx1"/>
          </a:solidFill>
          <a:latin typeface="+mn-lt"/>
          <a:ea typeface="Arial" charset="0"/>
        </a:defRPr>
      </a:lvl3pPr>
      <a:lvl4pPr marL="1717421" indent="-24531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¨"/>
        <a:defRPr sz="2205">
          <a:solidFill>
            <a:schemeClr val="tx1"/>
          </a:solidFill>
          <a:latin typeface="+mn-lt"/>
          <a:ea typeface="Arial" charset="0"/>
        </a:defRPr>
      </a:lvl4pPr>
      <a:lvl5pPr marL="2208095" indent="-245312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205">
          <a:solidFill>
            <a:schemeClr val="tx1"/>
          </a:solidFill>
          <a:latin typeface="+mn-lt"/>
          <a:ea typeface="Arial" charset="0"/>
        </a:defRPr>
      </a:lvl5pPr>
      <a:lvl6pPr marL="2698792" indent="-245312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205">
          <a:solidFill>
            <a:schemeClr val="tx1"/>
          </a:solidFill>
          <a:latin typeface="+mn-lt"/>
        </a:defRPr>
      </a:lvl6pPr>
      <a:lvl7pPr marL="3189484" indent="-245312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205">
          <a:solidFill>
            <a:schemeClr val="tx1"/>
          </a:solidFill>
          <a:latin typeface="+mn-lt"/>
        </a:defRPr>
      </a:lvl7pPr>
      <a:lvl8pPr marL="3680173" indent="-245312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205">
          <a:solidFill>
            <a:schemeClr val="tx1"/>
          </a:solidFill>
          <a:latin typeface="+mn-lt"/>
        </a:defRPr>
      </a:lvl8pPr>
      <a:lvl9pPr marL="4170851" indent="-245312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205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8136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490651" algn="l" defTabSz="98136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81368" algn="l" defTabSz="98136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472069" algn="l" defTabSz="98136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1962755" algn="l" defTabSz="98136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453442" algn="l" defTabSz="98136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2944133" algn="l" defTabSz="98136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434826" algn="l" defTabSz="98136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3925515" algn="l" defTabSz="98136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504031" y="302737"/>
            <a:ext cx="9072563" cy="1259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539" tIns="44750" rIns="89539" bIns="447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504031" y="1763928"/>
            <a:ext cx="9072563" cy="498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539" tIns="44750" rIns="89539" bIns="447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04031" y="7006888"/>
            <a:ext cx="2352146" cy="402483"/>
          </a:xfrm>
          <a:prstGeom prst="rect">
            <a:avLst/>
          </a:prstGeom>
        </p:spPr>
        <p:txBody>
          <a:bodyPr vert="horz" lIns="89539" tIns="44750" rIns="89539" bIns="4475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23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8386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444214" y="7006888"/>
            <a:ext cx="3192198" cy="402483"/>
          </a:xfrm>
          <a:prstGeom prst="rect">
            <a:avLst/>
          </a:prstGeom>
        </p:spPr>
        <p:txBody>
          <a:bodyPr vert="horz" lIns="89539" tIns="44750" rIns="89539" bIns="4475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23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8386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224448" y="7006888"/>
            <a:ext cx="2352146" cy="402483"/>
          </a:xfrm>
          <a:prstGeom prst="rect">
            <a:avLst/>
          </a:prstGeom>
        </p:spPr>
        <p:txBody>
          <a:bodyPr vert="horz" lIns="89539" tIns="44750" rIns="89539" bIns="4475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23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838617"/>
            <a:fld id="{D280BFD9-C0C2-43CC-B281-4EA6AD8B00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386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892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</p:sldLayoutIdLst>
  <p:transition/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 Narrow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 Narrow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 Narrow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 Narrow" pitchFamily="34" charset="0"/>
        </a:defRPr>
      </a:lvl5pPr>
      <a:lvl6pPr marL="493392" algn="ctr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 Narrow" pitchFamily="34" charset="0"/>
        </a:defRPr>
      </a:lvl6pPr>
      <a:lvl7pPr marL="986846" algn="ctr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 Narrow" pitchFamily="34" charset="0"/>
        </a:defRPr>
      </a:lvl7pPr>
      <a:lvl8pPr marL="1480281" algn="ctr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 Narrow" pitchFamily="34" charset="0"/>
        </a:defRPr>
      </a:lvl8pPr>
      <a:lvl9pPr marL="1973710" algn="ctr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 Narrow" pitchFamily="34" charset="0"/>
        </a:defRPr>
      </a:lvl9pPr>
    </p:titleStyle>
    <p:bodyStyle>
      <a:lvl1pPr marL="370031" indent="-370031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527" kern="1200">
          <a:solidFill>
            <a:schemeClr val="tx1"/>
          </a:solidFill>
          <a:latin typeface="+mn-lt"/>
          <a:ea typeface="+mn-ea"/>
          <a:cs typeface="+mn-cs"/>
        </a:defRPr>
      </a:lvl1pPr>
      <a:lvl2pPr marL="801811" indent="-308367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3086" kern="1200">
          <a:solidFill>
            <a:schemeClr val="tx1"/>
          </a:solidFill>
          <a:latin typeface="+mn-lt"/>
          <a:ea typeface="+mn-ea"/>
          <a:cs typeface="+mn-cs"/>
        </a:defRPr>
      </a:lvl2pPr>
      <a:lvl3pPr marL="1233563" indent="-246691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3pPr>
      <a:lvl4pPr marL="1726993" indent="-246691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205" kern="1200">
          <a:solidFill>
            <a:schemeClr val="tx1"/>
          </a:solidFill>
          <a:latin typeface="+mn-lt"/>
          <a:ea typeface="+mn-ea"/>
          <a:cs typeface="+mn-cs"/>
        </a:defRPr>
      </a:lvl4pPr>
      <a:lvl5pPr marL="2220432" indent="-246691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205" kern="1200">
          <a:solidFill>
            <a:schemeClr val="tx1"/>
          </a:solidFill>
          <a:latin typeface="+mn-lt"/>
          <a:ea typeface="+mn-ea"/>
          <a:cs typeface="+mn-cs"/>
        </a:defRPr>
      </a:lvl5pPr>
      <a:lvl6pPr marL="2713854" indent="-246691" algn="l" defTabSz="986846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6pPr>
      <a:lvl7pPr marL="3207279" indent="-246691" algn="l" defTabSz="986846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7pPr>
      <a:lvl8pPr marL="3700704" indent="-246691" algn="l" defTabSz="986846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8pPr>
      <a:lvl9pPr marL="4194126" indent="-246691" algn="l" defTabSz="986846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86846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493392" algn="l" defTabSz="986846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86846" algn="l" defTabSz="986846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480281" algn="l" defTabSz="986846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1973710" algn="l" defTabSz="986846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467137" algn="l" defTabSz="986846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2960563" algn="l" defTabSz="986846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453990" algn="l" defTabSz="986846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3947416" algn="l" defTabSz="986846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>
            <a:extLst>
              <a:ext uri="{FF2B5EF4-FFF2-40B4-BE49-F238E27FC236}">
                <a16:creationId xmlns:a16="http://schemas.microsoft.com/office/drawing/2014/main" id="{ACC137E4-2566-D243-A44F-F92D1E6B6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0" name="AutoShape 2">
            <a:extLst>
              <a:ext uri="{FF2B5EF4-FFF2-40B4-BE49-F238E27FC236}">
                <a16:creationId xmlns:a16="http://schemas.microsoft.com/office/drawing/2014/main" id="{6ED3BA9D-4741-2841-A0B6-2F27B6E224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152063" cy="69199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648D09C4-9930-A944-AD6C-BC0FD51AD6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9750" y="266700"/>
            <a:ext cx="9129713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Click to edit the title text format</a:t>
            </a: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94C38F7B-E39A-8646-92D4-FCFFA62C08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828800"/>
            <a:ext cx="9110663" cy="456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Click to edit the outline text format</a:t>
            </a:r>
          </a:p>
          <a:p>
            <a:pPr lvl="1"/>
            <a:r>
              <a:rPr lang="en-GB" altLang="ru-RU"/>
              <a:t>Second Outline Level</a:t>
            </a:r>
          </a:p>
          <a:p>
            <a:pPr lvl="2"/>
            <a:r>
              <a:rPr lang="en-GB" altLang="ru-RU"/>
              <a:t>Third Outline Level</a:t>
            </a:r>
          </a:p>
          <a:p>
            <a:pPr lvl="3"/>
            <a:r>
              <a:rPr lang="en-GB" altLang="ru-RU"/>
              <a:t>Fourth Outline Level</a:t>
            </a:r>
          </a:p>
          <a:p>
            <a:pPr lvl="4"/>
            <a:r>
              <a:rPr lang="en-GB" altLang="ru-RU"/>
              <a:t>Fifth Outline Level</a:t>
            </a:r>
          </a:p>
          <a:p>
            <a:pPr lvl="4"/>
            <a:r>
              <a:rPr lang="en-GB" altLang="ru-RU"/>
              <a:t>Sixth Outline Level</a:t>
            </a:r>
          </a:p>
          <a:p>
            <a:pPr lvl="4"/>
            <a:r>
              <a:rPr lang="en-GB" altLang="ru-RU"/>
              <a:t>Seventh Outline Level</a:t>
            </a:r>
          </a:p>
          <a:p>
            <a:pPr lvl="4"/>
            <a:r>
              <a:rPr lang="en-GB" altLang="ru-RU"/>
              <a:t>Eighth Outline Level</a:t>
            </a:r>
          </a:p>
          <a:p>
            <a:pPr lvl="4"/>
            <a:r>
              <a:rPr lang="en-GB" altLang="ru-RU"/>
              <a:t>Ninth Outline Level</a:t>
            </a:r>
          </a:p>
        </p:txBody>
      </p:sp>
      <p:pic>
        <p:nvPicPr>
          <p:cNvPr id="2053" name="Picture 5">
            <a:extLst>
              <a:ext uri="{FF2B5EF4-FFF2-40B4-BE49-F238E27FC236}">
                <a16:creationId xmlns:a16="http://schemas.microsoft.com/office/drawing/2014/main" id="{14D0ECF6-85A9-BC44-9CB5-11A72064A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75" y="7113588"/>
            <a:ext cx="113506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9CD9E9BC-670E-D646-AC01-84693BC45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7056438"/>
            <a:ext cx="503238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9129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</p:sldLayoutIdLst>
  <p:hf sldNum="0" hdr="0" dt="0"/>
  <p:txStyles>
    <p:titleStyle>
      <a:lvl1pPr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 kern="1200">
          <a:solidFill>
            <a:srgbClr val="004586"/>
          </a:solidFill>
          <a:latin typeface="+mj-lt"/>
          <a:ea typeface="+mj-ea"/>
          <a:cs typeface="+mj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004586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004586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004586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004586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004586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004586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004586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004586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1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1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14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14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8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13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8.xml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8.xml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8.xml"/><Relationship Id="rId5" Type="http://schemas.openxmlformats.org/officeDocument/2006/relationships/image" Target="../media/image10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4048" y="467469"/>
            <a:ext cx="7313369" cy="6380808"/>
          </a:xfrm>
          <a:prstGeom prst="rect">
            <a:avLst/>
          </a:prstGeom>
          <a:noFill/>
        </p:spPr>
        <p:txBody>
          <a:bodyPr wrap="square" lIns="86191" tIns="43096" rIns="86191" bIns="43096" rtlCol="0">
            <a:spAutoFit/>
          </a:bodyPr>
          <a:lstStyle/>
          <a:p>
            <a:pPr algn="ctr" defTabSz="430895"/>
            <a:r>
              <a:rPr lang="ru-RU" sz="3394" dirty="0">
                <a:solidFill>
                  <a:srgbClr val="FFFFFF"/>
                </a:solidFill>
              </a:rPr>
              <a:t> </a:t>
            </a:r>
          </a:p>
          <a:p>
            <a:pPr algn="ctr" defTabSz="430895"/>
            <a:r>
              <a:rPr lang="ru-RU" sz="4000" spc="-1" dirty="0">
                <a:solidFill>
                  <a:srgbClr val="FFFFFF"/>
                </a:solidFill>
                <a:latin typeface="Arial"/>
                <a:ea typeface="Arial Unicode MS"/>
              </a:rPr>
              <a:t>Сепаратор железной руды на основе метода меченых нейтронов</a:t>
            </a:r>
            <a:endParaRPr lang="en-US" sz="4000" spc="-1" dirty="0">
              <a:solidFill>
                <a:srgbClr val="FFFFFF"/>
              </a:solidFill>
              <a:latin typeface="Arial"/>
              <a:ea typeface="Arial Unicode MS"/>
            </a:endParaRPr>
          </a:p>
          <a:p>
            <a:pPr algn="ctr" defTabSz="430895"/>
            <a:endParaRPr lang="ru-RU" sz="4000" spc="-1" dirty="0">
              <a:solidFill>
                <a:srgbClr val="FFFFFF"/>
              </a:solidFill>
              <a:latin typeface="Arial"/>
              <a:ea typeface="Arial Unicode MS"/>
            </a:endParaRPr>
          </a:p>
          <a:p>
            <a:pPr algn="ctr" defTabSz="430895"/>
            <a:r>
              <a:rPr lang="ru-RU" sz="3200" spc="-1" dirty="0">
                <a:solidFill>
                  <a:srgbClr val="FFFFFF"/>
                </a:solidFill>
                <a:latin typeface="Arial"/>
                <a:ea typeface="Arial Unicode MS"/>
              </a:rPr>
              <a:t>Е.В. Зубарев, И.К. Комаров, </a:t>
            </a:r>
            <a:br>
              <a:rPr lang="en-US" sz="3200" spc="-1" dirty="0">
                <a:solidFill>
                  <a:srgbClr val="FFFFFF"/>
                </a:solidFill>
                <a:latin typeface="Arial"/>
                <a:ea typeface="Arial Unicode MS"/>
              </a:rPr>
            </a:br>
            <a:r>
              <a:rPr lang="ru-RU" sz="3200" spc="-1" dirty="0">
                <a:solidFill>
                  <a:srgbClr val="FFFFFF"/>
                </a:solidFill>
                <a:latin typeface="Arial"/>
                <a:ea typeface="Arial Unicode MS"/>
              </a:rPr>
              <a:t>Е.А. Разинков, Ю.Н. Рогов, </a:t>
            </a:r>
            <a:br>
              <a:rPr lang="en-US" sz="3200" spc="-1" dirty="0">
                <a:solidFill>
                  <a:srgbClr val="FFFFFF"/>
                </a:solidFill>
                <a:latin typeface="Arial"/>
                <a:ea typeface="Arial Unicode MS"/>
              </a:rPr>
            </a:br>
            <a:r>
              <a:rPr lang="ru-RU" sz="3200" spc="-1" dirty="0">
                <a:solidFill>
                  <a:srgbClr val="FFFFFF"/>
                </a:solidFill>
                <a:latin typeface="Arial"/>
                <a:ea typeface="Arial Unicode MS"/>
              </a:rPr>
              <a:t>М.Г. Сапожников, О.Г. Тарасов</a:t>
            </a:r>
          </a:p>
          <a:p>
            <a:pPr algn="ctr" defTabSz="430895"/>
            <a:r>
              <a:rPr lang="ru-RU" sz="3600" spc="-1" dirty="0">
                <a:solidFill>
                  <a:srgbClr val="FFFFFF"/>
                </a:solidFill>
                <a:latin typeface="Arial"/>
                <a:ea typeface="Arial Unicode MS"/>
              </a:rPr>
              <a:t>(ОИЯИ, ООО «Диамант»)</a:t>
            </a:r>
            <a:r>
              <a:rPr lang="ru-RU" sz="4800" dirty="0">
                <a:solidFill>
                  <a:srgbClr val="FFFFFF"/>
                </a:solidFill>
              </a:rPr>
              <a:t> </a:t>
            </a:r>
          </a:p>
          <a:p>
            <a:pPr algn="ctr" defTabSz="430895"/>
            <a:endParaRPr lang="ru-RU" sz="3394" dirty="0">
              <a:solidFill>
                <a:srgbClr val="FFFFFF"/>
              </a:solidFill>
            </a:endParaRPr>
          </a:p>
          <a:p>
            <a:pPr algn="ctr" defTabSz="430895"/>
            <a:endParaRPr lang="ru-RU" sz="3394" dirty="0">
              <a:solidFill>
                <a:srgbClr val="FFFFFF"/>
              </a:solidFill>
            </a:endParaRPr>
          </a:p>
          <a:p>
            <a:pPr algn="ctr" defTabSz="430895"/>
            <a:endParaRPr lang="ru-RU" sz="3394" dirty="0">
              <a:solidFill>
                <a:srgbClr val="FFFFFF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275" y="588927"/>
            <a:ext cx="1535669" cy="1104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26100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9DC2A4C6-E114-504B-8286-F3AA1ADAD71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87627" y="214648"/>
            <a:ext cx="9922856" cy="889164"/>
          </a:xfrm>
          <a:ln/>
        </p:spPr>
        <p:txBody>
          <a:bodyPr vert="horz" wrap="square" lIns="0" tIns="10696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4000" b="1" spc="-1" noProof="0" dirty="0">
                <a:solidFill>
                  <a:srgbClr val="3333FF"/>
                </a:solidFill>
                <a:latin typeface="Arial"/>
                <a:ea typeface="Arial"/>
              </a:rPr>
              <a:t>Гамма-детектор</a:t>
            </a:r>
            <a:endParaRPr lang="ru-RU" sz="4000" spc="-1" noProof="0" dirty="0">
              <a:latin typeface="Arial"/>
            </a:endParaRPr>
          </a:p>
        </p:txBody>
      </p:sp>
      <p:pic>
        <p:nvPicPr>
          <p:cNvPr id="4101" name="Picture 5">
            <a:extLst>
              <a:ext uri="{FF2B5EF4-FFF2-40B4-BE49-F238E27FC236}">
                <a16:creationId xmlns:a16="http://schemas.microsoft.com/office/drawing/2014/main" id="{427A753D-19F9-9045-80AA-A12F1EF2A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07" b="19835"/>
          <a:stretch>
            <a:fillRect/>
          </a:stretch>
        </p:blipFill>
        <p:spPr bwMode="auto">
          <a:xfrm>
            <a:off x="287627" y="6665505"/>
            <a:ext cx="9506870" cy="603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71107" b="1983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CC3BBAE3-3E3F-A343-AEEC-EE6730789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646" y="6991719"/>
            <a:ext cx="1070627" cy="212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3" name="Text Box 7">
            <a:extLst>
              <a:ext uri="{FF2B5EF4-FFF2-40B4-BE49-F238E27FC236}">
                <a16:creationId xmlns:a16="http://schemas.microsoft.com/office/drawing/2014/main" id="{F40C8D62-0D5D-B14C-AFA7-B018B507D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4361" y="6967761"/>
            <a:ext cx="431246" cy="32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4891" tIns="57421" rIns="84891" bIns="42446"/>
          <a:lstStyle/>
          <a:p>
            <a:pPr algn="r" defTabSz="431221">
              <a:defRPr/>
            </a:pPr>
            <a:r>
              <a:rPr lang="en-US" altLang="ru-RU" sz="1698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6" name="CustomShape 1">
            <a:extLst>
              <a:ext uri="{FF2B5EF4-FFF2-40B4-BE49-F238E27FC236}">
                <a16:creationId xmlns:a16="http://schemas.microsoft.com/office/drawing/2014/main" id="{E06744E9-1902-4677-8C6F-502892181451}"/>
              </a:ext>
            </a:extLst>
          </p:cNvPr>
          <p:cNvSpPr/>
          <p:nvPr/>
        </p:nvSpPr>
        <p:spPr>
          <a:xfrm>
            <a:off x="3444104" y="6887880"/>
            <a:ext cx="3190896" cy="502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7" name="CustomShape 2">
            <a:extLst>
              <a:ext uri="{FF2B5EF4-FFF2-40B4-BE49-F238E27FC236}">
                <a16:creationId xmlns:a16="http://schemas.microsoft.com/office/drawing/2014/main" id="{B44ECAB3-D218-481D-888D-2B244010F56B}"/>
              </a:ext>
            </a:extLst>
          </p:cNvPr>
          <p:cNvSpPr/>
          <p:nvPr/>
        </p:nvSpPr>
        <p:spPr>
          <a:xfrm>
            <a:off x="504040" y="6884280"/>
            <a:ext cx="2350829" cy="523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8" name="CustomShape 3">
            <a:extLst>
              <a:ext uri="{FF2B5EF4-FFF2-40B4-BE49-F238E27FC236}">
                <a16:creationId xmlns:a16="http://schemas.microsoft.com/office/drawing/2014/main" id="{44B6B14B-8496-4A58-9C65-CC7CAE3FBF13}"/>
              </a:ext>
            </a:extLst>
          </p:cNvPr>
          <p:cNvSpPr/>
          <p:nvPr/>
        </p:nvSpPr>
        <p:spPr>
          <a:xfrm>
            <a:off x="4483072" y="1506240"/>
            <a:ext cx="5649661" cy="571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3320" tIns="51840" rIns="103320" bIns="51840"/>
          <a:lstStyle/>
          <a:p>
            <a:pPr marL="387720" indent="-386280">
              <a:lnSpc>
                <a:spcPct val="100000"/>
              </a:lnSpc>
              <a:spcBef>
                <a:spcPts val="541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r>
              <a:rPr lang="ru-RU" sz="2400" b="0" strike="noStrike" spc="-1" noProof="0" dirty="0">
                <a:solidFill>
                  <a:srgbClr val="000000"/>
                </a:solidFill>
                <a:latin typeface="Arial"/>
                <a:ea typeface="Arial"/>
              </a:rPr>
              <a:t>Тип сцинтиллятора BGO</a:t>
            </a:r>
            <a:endParaRPr lang="ru-RU" sz="2400" b="0" strike="noStrike" spc="-1" noProof="0" dirty="0">
              <a:latin typeface="Arial"/>
            </a:endParaRPr>
          </a:p>
          <a:p>
            <a:pPr marL="387720" indent="-386280">
              <a:lnSpc>
                <a:spcPct val="100000"/>
              </a:lnSpc>
              <a:spcBef>
                <a:spcPts val="541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r>
              <a:rPr lang="ru-RU" sz="2400" b="0" strike="noStrike" spc="-1" noProof="0" dirty="0">
                <a:solidFill>
                  <a:srgbClr val="000000"/>
                </a:solidFill>
                <a:latin typeface="Arial"/>
                <a:ea typeface="Arial"/>
              </a:rPr>
              <a:t>Размер сцинтиллятора 76х65 мм</a:t>
            </a:r>
            <a:endParaRPr lang="ru-RU" sz="2400" b="0" strike="noStrike" spc="-1" noProof="0" dirty="0">
              <a:latin typeface="Arial"/>
            </a:endParaRPr>
          </a:p>
          <a:p>
            <a:pPr marL="387720" indent="-386280">
              <a:lnSpc>
                <a:spcPct val="100000"/>
              </a:lnSpc>
              <a:spcBef>
                <a:spcPts val="541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r>
              <a:rPr lang="ru-RU" sz="2400" b="0" strike="noStrike" spc="-1" noProof="0" dirty="0" err="1">
                <a:solidFill>
                  <a:srgbClr val="000000"/>
                </a:solidFill>
                <a:latin typeface="Arial"/>
                <a:ea typeface="Arial"/>
              </a:rPr>
              <a:t>Относит.энергетич.разрешение</a:t>
            </a:r>
            <a:r>
              <a:rPr lang="ru-RU" sz="2400" b="0" strike="noStrike" spc="-1" noProof="0" dirty="0">
                <a:solidFill>
                  <a:srgbClr val="000000"/>
                </a:solidFill>
                <a:latin typeface="Arial"/>
                <a:ea typeface="Arial"/>
              </a:rPr>
              <a:t> по линии 4.43 МэВ(</a:t>
            </a:r>
            <a:r>
              <a:rPr lang="ru-RU" sz="2400" b="0" strike="noStrike" spc="-1" baseline="33000" noProof="0" dirty="0">
                <a:solidFill>
                  <a:srgbClr val="000000"/>
                </a:solidFill>
                <a:latin typeface="Arial"/>
                <a:ea typeface="Arial"/>
              </a:rPr>
              <a:t>12</a:t>
            </a:r>
            <a:r>
              <a:rPr lang="ru-RU" sz="2400" b="0" strike="noStrike" spc="-1" noProof="0" dirty="0">
                <a:solidFill>
                  <a:srgbClr val="000000"/>
                </a:solidFill>
                <a:latin typeface="Arial"/>
                <a:ea typeface="Arial"/>
              </a:rPr>
              <a:t>C) </a:t>
            </a:r>
            <a:r>
              <a:rPr lang="ru-RU" sz="2400" spc="-1" noProof="0" dirty="0">
                <a:solidFill>
                  <a:srgbClr val="000000"/>
                </a:solidFill>
                <a:latin typeface="Arial"/>
                <a:ea typeface="Arial"/>
              </a:rPr>
              <a:t>до </a:t>
            </a:r>
            <a:r>
              <a:rPr lang="ru-RU" sz="2400" b="0" strike="noStrike" spc="-1" noProof="0" dirty="0">
                <a:solidFill>
                  <a:srgbClr val="000000"/>
                </a:solidFill>
                <a:latin typeface="Arial"/>
                <a:ea typeface="Arial"/>
              </a:rPr>
              <a:t>3.9±0.1%</a:t>
            </a:r>
            <a:endParaRPr lang="ru-RU" sz="2400" b="0" strike="noStrike" spc="-1" noProof="0" dirty="0">
              <a:latin typeface="Arial"/>
            </a:endParaRPr>
          </a:p>
          <a:p>
            <a:pPr marL="387720" indent="-386280">
              <a:lnSpc>
                <a:spcPct val="100000"/>
              </a:lnSpc>
              <a:spcBef>
                <a:spcPts val="541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r>
              <a:rPr lang="ru-RU" sz="2400" b="0" strike="noStrike" spc="-1" noProof="0" dirty="0">
                <a:solidFill>
                  <a:srgbClr val="000000"/>
                </a:solidFill>
                <a:latin typeface="Arial"/>
                <a:ea typeface="Arial"/>
              </a:rPr>
              <a:t>Регистрируемые энергии 0.5-11 МэВ</a:t>
            </a:r>
            <a:endParaRPr lang="ru-RU" sz="2400" b="0" strike="noStrike" spc="-1" noProof="0" dirty="0">
              <a:latin typeface="Arial"/>
            </a:endParaRPr>
          </a:p>
          <a:p>
            <a:pPr marL="387720" indent="-386280">
              <a:lnSpc>
                <a:spcPct val="100000"/>
              </a:lnSpc>
              <a:spcBef>
                <a:spcPts val="541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r>
              <a:rPr lang="ru-RU" sz="2400" b="0" strike="noStrike" spc="-1" noProof="0" dirty="0">
                <a:solidFill>
                  <a:srgbClr val="000000"/>
                </a:solidFill>
                <a:latin typeface="Arial"/>
                <a:ea typeface="Arial"/>
              </a:rPr>
              <a:t>Рабочий диапазон температур от +5 до +50</a:t>
            </a:r>
            <a:r>
              <a:rPr lang="ru-RU" sz="2400" b="0" strike="noStrike" spc="-1" baseline="33000" noProof="0" dirty="0">
                <a:solidFill>
                  <a:srgbClr val="000000"/>
                </a:solidFill>
                <a:latin typeface="Arial"/>
                <a:ea typeface="Arial"/>
              </a:rPr>
              <a:t>о</a:t>
            </a:r>
            <a:r>
              <a:rPr lang="ru-RU" sz="2400" b="0" strike="noStrike" spc="-1" noProof="0" dirty="0">
                <a:solidFill>
                  <a:srgbClr val="000000"/>
                </a:solidFill>
                <a:latin typeface="Arial"/>
                <a:ea typeface="Arial"/>
              </a:rPr>
              <a:t>С</a:t>
            </a:r>
            <a:endParaRPr lang="ru-RU" sz="2400" b="0" strike="noStrike" spc="-1" noProof="0" dirty="0">
              <a:latin typeface="Arial"/>
            </a:endParaRPr>
          </a:p>
          <a:p>
            <a:pPr marL="387720" indent="-386280">
              <a:lnSpc>
                <a:spcPct val="100000"/>
              </a:lnSpc>
              <a:spcBef>
                <a:spcPts val="541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r>
              <a:rPr lang="ru-RU" sz="2400" b="0" strike="noStrike" spc="-1" noProof="0" dirty="0">
                <a:solidFill>
                  <a:srgbClr val="000000"/>
                </a:solidFill>
                <a:latin typeface="Arial"/>
                <a:ea typeface="Arial"/>
              </a:rPr>
              <a:t>Масса 3.4 кг</a:t>
            </a:r>
            <a:endParaRPr lang="ru-RU" sz="2400" b="0" strike="noStrike" spc="-1" noProof="0" dirty="0">
              <a:latin typeface="Arial"/>
            </a:endParaRPr>
          </a:p>
          <a:p>
            <a:pPr marL="387720" indent="-386280">
              <a:lnSpc>
                <a:spcPct val="100000"/>
              </a:lnSpc>
              <a:spcBef>
                <a:spcPts val="541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r>
              <a:rPr lang="ru-RU" sz="2400" b="0" strike="noStrike" spc="-1" noProof="0" dirty="0">
                <a:solidFill>
                  <a:srgbClr val="000000"/>
                </a:solidFill>
                <a:latin typeface="Arial"/>
                <a:ea typeface="Arial"/>
              </a:rPr>
              <a:t>Габаритные размеры 89х265 мм</a:t>
            </a:r>
            <a:endParaRPr lang="ru-RU" sz="2400" b="0" strike="noStrike" spc="-1" noProof="0" dirty="0">
              <a:latin typeface="Arial"/>
            </a:endParaRPr>
          </a:p>
          <a:p>
            <a:pPr marL="387720" indent="-386280">
              <a:lnSpc>
                <a:spcPct val="100000"/>
              </a:lnSpc>
              <a:spcBef>
                <a:spcPts val="541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r>
              <a:rPr lang="ru-RU" sz="2400" b="0" strike="noStrike" spc="-1" noProof="0" dirty="0">
                <a:solidFill>
                  <a:srgbClr val="000000"/>
                </a:solidFill>
                <a:latin typeface="Arial"/>
                <a:ea typeface="Arial"/>
              </a:rPr>
              <a:t>Фотоэлектронный умножитель R6233 фирмы </a:t>
            </a:r>
            <a:r>
              <a:rPr lang="en-US" sz="2400" b="0" strike="noStrike" spc="-1" noProof="0" dirty="0">
                <a:solidFill>
                  <a:srgbClr val="000000"/>
                </a:solidFill>
                <a:latin typeface="Arial"/>
                <a:ea typeface="Arial"/>
              </a:rPr>
              <a:t>Hamamatsu</a:t>
            </a:r>
            <a:endParaRPr lang="ru-RU" sz="2400" b="0" strike="noStrike" spc="-1" noProof="0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541"/>
              </a:spcBef>
            </a:pPr>
            <a:endParaRPr lang="en-US" sz="2700" b="0" strike="noStrike" spc="-1" dirty="0">
              <a:latin typeface="Arial"/>
            </a:endParaRPr>
          </a:p>
        </p:txBody>
      </p:sp>
      <p:pic>
        <p:nvPicPr>
          <p:cNvPr id="10" name="Изображение 579">
            <a:extLst>
              <a:ext uri="{FF2B5EF4-FFF2-40B4-BE49-F238E27FC236}">
                <a16:creationId xmlns:a16="http://schemas.microsoft.com/office/drawing/2014/main" id="{797B5789-87E0-4BDC-A8DE-E511482835D0}"/>
              </a:ext>
            </a:extLst>
          </p:cNvPr>
          <p:cNvPicPr/>
          <p:nvPr/>
        </p:nvPicPr>
        <p:blipFill>
          <a:blip r:embed="rId5" cstate="print"/>
          <a:stretch/>
        </p:blipFill>
        <p:spPr>
          <a:xfrm>
            <a:off x="38015" y="2011680"/>
            <a:ext cx="4444038" cy="43801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1035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42225-F28E-6E96-33FC-5E6A2F9EB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1175675C-08F8-6215-CC61-D818955CA3E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87627" y="59419"/>
            <a:ext cx="9922856" cy="541426"/>
          </a:xfrm>
          <a:ln/>
        </p:spPr>
        <p:txBody>
          <a:bodyPr vert="horz" wrap="square" lIns="0" tIns="10696" rIns="0" bIns="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4000" b="1" spc="-1" noProof="0" dirty="0">
                <a:solidFill>
                  <a:srgbClr val="3333FF"/>
                </a:solidFill>
                <a:latin typeface="Arial"/>
                <a:ea typeface="Arial"/>
              </a:rPr>
              <a:t>Блок детектирования  </a:t>
            </a:r>
            <a:r>
              <a:rPr lang="el-GR" sz="4000" b="1" spc="-1" noProof="0" dirty="0">
                <a:solidFill>
                  <a:srgbClr val="3333FF"/>
                </a:solidFill>
                <a:latin typeface="Arial"/>
                <a:ea typeface="Arial"/>
              </a:rPr>
              <a:t>γ-</a:t>
            </a:r>
            <a:r>
              <a:rPr lang="ru-RU" sz="4000" b="1" spc="-1" noProof="0" dirty="0">
                <a:solidFill>
                  <a:srgbClr val="3333FF"/>
                </a:solidFill>
                <a:latin typeface="Arial"/>
                <a:ea typeface="Arial"/>
              </a:rPr>
              <a:t>квантов</a:t>
            </a:r>
            <a:endParaRPr lang="ru-RU" sz="4000" spc="-1" noProof="0" dirty="0">
              <a:latin typeface="Arial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C0EEA8C-BAE3-1525-2797-980C2E980A59}"/>
              </a:ext>
            </a:extLst>
          </p:cNvPr>
          <p:cNvSpPr/>
          <p:nvPr/>
        </p:nvSpPr>
        <p:spPr>
          <a:xfrm>
            <a:off x="5171723" y="4507738"/>
            <a:ext cx="3642560" cy="355729"/>
          </a:xfrm>
          <a:prstGeom prst="rect">
            <a:avLst/>
          </a:prstGeom>
        </p:spPr>
        <p:txBody>
          <a:bodyPr wrap="square" lIns="91223" tIns="45614" rIns="91223" bIns="45614">
            <a:spAutoFit/>
          </a:bodyPr>
          <a:lstStyle/>
          <a:p>
            <a:pPr lvl="0" algn="ctr"/>
            <a:endParaRPr lang="ru-RU" b="1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DC4AC7-1A29-3A8F-8F66-C30F09DDB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248" y="3324227"/>
            <a:ext cx="4810280" cy="3132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3A0B86AD-3A8C-E81E-4859-8275F05F90C4}"/>
                  </a:ext>
                </a:extLst>
              </p:cNvPr>
              <p:cNvSpPr/>
              <p:nvPr/>
            </p:nvSpPr>
            <p:spPr>
              <a:xfrm>
                <a:off x="3226166" y="586121"/>
                <a:ext cx="3037011" cy="3499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b="1" dirty="0" err="1">
                    <a:solidFill>
                      <a:srgbClr val="C00000"/>
                    </a:solidFill>
                  </a:rPr>
                  <a:t>Т</a:t>
                </a:r>
                <a:r>
                  <a:rPr lang="ru-RU" b="1" baseline="-25000" dirty="0" err="1">
                    <a:solidFill>
                      <a:srgbClr val="C00000"/>
                    </a:solidFill>
                  </a:rPr>
                  <a:t>внеш</a:t>
                </a:r>
                <a:r>
                  <a:rPr lang="en-US" b="1" baseline="-250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ru-RU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u-RU" b="1">
                            <a:solidFill>
                              <a:srgbClr val="C00000"/>
                            </a:solidFill>
                            <a:latin typeface="Cambria Math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ru-RU" b="1">
                            <a:solidFill>
                              <a:srgbClr val="C00000"/>
                            </a:solidFill>
                          </a:rPr>
                          <m:t>30⁰С</m:t>
                        </m:r>
                        <m:r>
                          <m:rPr>
                            <m:nor/>
                          </m:rPr>
                          <a:rPr lang="en-US" b="1">
                            <a:solidFill>
                              <a:srgbClr val="C00000"/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ru-RU" b="1">
                            <a:solidFill>
                              <a:srgbClr val="C00000"/>
                            </a:solidFill>
                          </a:rPr>
                          <m:t>— +30 ⁰С</m:t>
                        </m:r>
                      </m:e>
                    </m:d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3A0B86AD-3A8C-E81E-4859-8275F05F90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6166" y="586121"/>
                <a:ext cx="3037011" cy="349968"/>
              </a:xfrm>
              <a:prstGeom prst="rect">
                <a:avLst/>
              </a:prstGeom>
              <a:blipFill>
                <a:blip r:embed="rId4"/>
                <a:stretch>
                  <a:fillRect l="-1606" t="-13793" b="-2586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DF09A90-E8E6-EEF2-20C6-8418CD1013B9}"/>
              </a:ext>
            </a:extLst>
          </p:cNvPr>
          <p:cNvSpPr/>
          <p:nvPr/>
        </p:nvSpPr>
        <p:spPr>
          <a:xfrm>
            <a:off x="47929" y="633238"/>
            <a:ext cx="3037011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497263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altLang="ru-RU" sz="1400" kern="0" dirty="0">
                <a:solidFill>
                  <a:srgbClr val="000000"/>
                </a:solidFill>
                <a:latin typeface="Arial" charset="0"/>
                <a:cs typeface="Arial" charset="0"/>
              </a:rPr>
              <a:t>Кристалл BGO, Ø 76×65 мм</a:t>
            </a:r>
          </a:p>
          <a:p>
            <a:pPr lvl="0" defTabSz="3497263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altLang="ru-RU" sz="1400" kern="0" dirty="0">
                <a:solidFill>
                  <a:srgbClr val="000000"/>
                </a:solidFill>
                <a:latin typeface="Arial" charset="0"/>
                <a:cs typeface="Arial" charset="0"/>
              </a:rPr>
              <a:t>Температурная нестабильность </a:t>
            </a:r>
            <a:r>
              <a:rPr lang="ru-RU" altLang="ru-RU" sz="1400" kern="0" dirty="0" err="1">
                <a:solidFill>
                  <a:srgbClr val="000000"/>
                </a:solidFill>
                <a:latin typeface="Arial" charset="0"/>
                <a:cs typeface="Arial" charset="0"/>
              </a:rPr>
              <a:t>световыхода</a:t>
            </a:r>
            <a:r>
              <a:rPr lang="ru-RU" altLang="ru-RU" sz="1400" kern="0" dirty="0">
                <a:solidFill>
                  <a:srgbClr val="000000"/>
                </a:solidFill>
                <a:latin typeface="Arial" charset="0"/>
                <a:cs typeface="Arial" charset="0"/>
              </a:rPr>
              <a:t> BGO 1,2 %/°С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4D33AABA-AEE3-087B-2307-6B7CB98E5FBB}"/>
                  </a:ext>
                </a:extLst>
              </p:cNvPr>
              <p:cNvSpPr/>
              <p:nvPr/>
            </p:nvSpPr>
            <p:spPr>
              <a:xfrm>
                <a:off x="5005279" y="5834984"/>
                <a:ext cx="2134499" cy="3557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b="1">
                    <a:solidFill>
                      <a:srgbClr val="C00000"/>
                    </a:solidFill>
                  </a:rPr>
                  <a:t>Т</a:t>
                </a:r>
                <a:r>
                  <a:rPr lang="ru-RU" sz="1000" b="1">
                    <a:solidFill>
                      <a:srgbClr val="C00000"/>
                    </a:solidFill>
                  </a:rPr>
                  <a:t>БД</a:t>
                </a:r>
                <a:r>
                  <a:rPr lang="ru-RU" b="1">
                    <a:solidFill>
                      <a:srgbClr val="C00000"/>
                    </a:solidFill>
                  </a:rPr>
                  <a:t> = 15</a:t>
                </a:r>
                <a14:m>
                  <m:oMath xmlns:m="http://schemas.openxmlformats.org/officeDocument/2006/math">
                    <m:r>
                      <a:rPr lang="ru-RU" b="0" i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±</m:t>
                    </m:r>
                  </m:oMath>
                </a14:m>
                <a:r>
                  <a:rPr lang="ru-RU" b="1">
                    <a:solidFill>
                      <a:srgbClr val="C00000"/>
                    </a:solidFill>
                  </a:rPr>
                  <a:t> 0,05 ⁰С</a:t>
                </a:r>
              </a:p>
            </p:txBody>
          </p:sp>
        </mc:Choice>
        <mc:Fallback xmlns=""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4D33AABA-AEE3-087B-2307-6B7CB98E5F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5279" y="5834984"/>
                <a:ext cx="2134499" cy="355729"/>
              </a:xfrm>
              <a:prstGeom prst="rect">
                <a:avLst/>
              </a:prstGeom>
              <a:blipFill>
                <a:blip r:embed="rId5"/>
                <a:stretch>
                  <a:fillRect l="-2286" t="-13559" b="-237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C8329A2-48E3-1CAE-3FF7-102656D7B081}"/>
              </a:ext>
            </a:extLst>
          </p:cNvPr>
          <p:cNvSpPr/>
          <p:nvPr/>
        </p:nvSpPr>
        <p:spPr>
          <a:xfrm>
            <a:off x="7187188" y="5817079"/>
            <a:ext cx="1507808" cy="607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>
                <a:cs typeface="Angsana New" panose="02020603050405020304" pitchFamily="18" charset="-34"/>
                <a:sym typeface="Arial"/>
              </a:rPr>
              <a:t>γ</a:t>
            </a:r>
            <a:r>
              <a:rPr lang="ru-RU" sz="600" b="1">
                <a:cs typeface="Angsana New" panose="02020603050405020304" pitchFamily="18" charset="-34"/>
                <a:sym typeface="Arial"/>
              </a:rPr>
              <a:t> </a:t>
            </a:r>
            <a:r>
              <a:rPr lang="ru-RU" b="1">
                <a:cs typeface="Angsana New" panose="02020603050405020304" pitchFamily="18" charset="-34"/>
                <a:sym typeface="Arial"/>
              </a:rPr>
              <a:t>-</a:t>
            </a:r>
            <a:r>
              <a:rPr lang="ru-RU" sz="600" b="1">
                <a:cs typeface="Angsana New" panose="02020603050405020304" pitchFamily="18" charset="-34"/>
                <a:sym typeface="Arial"/>
              </a:rPr>
              <a:t> </a:t>
            </a:r>
            <a:r>
              <a:rPr lang="ru-RU" b="1">
                <a:cs typeface="Angsana New" panose="02020603050405020304" pitchFamily="18" charset="-34"/>
                <a:sym typeface="Arial"/>
              </a:rPr>
              <a:t>детекторы</a:t>
            </a:r>
            <a:endParaRPr lang="ru-RU" b="1"/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3278B3A6-131C-4865-0006-6FA132B10553}"/>
              </a:ext>
            </a:extLst>
          </p:cNvPr>
          <p:cNvCxnSpPr/>
          <p:nvPr/>
        </p:nvCxnSpPr>
        <p:spPr>
          <a:xfrm flipH="1" flipV="1">
            <a:off x="6899156" y="4584867"/>
            <a:ext cx="979970" cy="1346224"/>
          </a:xfrm>
          <a:prstGeom prst="straightConnector1">
            <a:avLst/>
          </a:prstGeom>
          <a:ln w="190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6" descr="C:\Users\Igor\Desktop\Термостат.jpg">
            <a:extLst>
              <a:ext uri="{FF2B5EF4-FFF2-40B4-BE49-F238E27FC236}">
                <a16:creationId xmlns:a16="http://schemas.microsoft.com/office/drawing/2014/main" id="{4F8F9D4C-39FF-D20D-CE6F-0ACB9B8AD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248" y="971525"/>
            <a:ext cx="4847435" cy="225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C:\Users\Igor\Desktop\Счетчик.jpg">
            <a:extLst>
              <a:ext uri="{FF2B5EF4-FFF2-40B4-BE49-F238E27FC236}">
                <a16:creationId xmlns:a16="http://schemas.microsoft.com/office/drawing/2014/main" id="{6E27990C-6D86-AF17-54AD-4117D342D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13865" y="102329"/>
            <a:ext cx="1501163" cy="373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Igor\Desktop\Диамант\Презентации\дет16.PNG">
            <a:extLst>
              <a:ext uri="{FF2B5EF4-FFF2-40B4-BE49-F238E27FC236}">
                <a16:creationId xmlns:a16="http://schemas.microsoft.com/office/drawing/2014/main" id="{C0DFBC73-8C8B-E84C-5AA9-D8875290A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9829"/>
          <a:stretch/>
        </p:blipFill>
        <p:spPr bwMode="auto">
          <a:xfrm>
            <a:off x="921160" y="4141793"/>
            <a:ext cx="2346414" cy="272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Igor\Desktop\BGO сч. реклама\Структурная схема БД.jpg">
            <a:extLst>
              <a:ext uri="{FF2B5EF4-FFF2-40B4-BE49-F238E27FC236}">
                <a16:creationId xmlns:a16="http://schemas.microsoft.com/office/drawing/2014/main" id="{67E0C2FF-8E31-AA2D-C3C4-B4E95E1EB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04" y="2604712"/>
            <a:ext cx="4143956" cy="157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82083A6-C2CD-CC89-A135-878D09B46F3F}"/>
              </a:ext>
            </a:extLst>
          </p:cNvPr>
          <p:cNvSpPr/>
          <p:nvPr/>
        </p:nvSpPr>
        <p:spPr>
          <a:xfrm>
            <a:off x="1552360" y="3584689"/>
            <a:ext cx="816473" cy="207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800" kern="0">
                <a:solidFill>
                  <a:srgbClr val="000000"/>
                </a:solidFill>
                <a:latin typeface="Arial" charset="0"/>
                <a:cs typeface="Arial" charset="0"/>
              </a:rPr>
              <a:t>Hamamatsu</a:t>
            </a:r>
            <a:endParaRPr lang="ru-RU" sz="800"/>
          </a:p>
        </p:txBody>
      </p:sp>
    </p:spTree>
    <p:extLst>
      <p:ext uri="{BB962C8B-B14F-4D97-AF65-F5344CB8AC3E}">
        <p14:creationId xmlns:p14="http://schemas.microsoft.com/office/powerpoint/2010/main" val="2750412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BFE0D-FEAF-90BB-4FBE-40A322C9C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4ED2837C-6E61-F299-8897-04D9DDA60F9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87627" y="214648"/>
            <a:ext cx="9922856" cy="889164"/>
          </a:xfrm>
          <a:ln/>
        </p:spPr>
        <p:txBody>
          <a:bodyPr vert="horz" wrap="square" lIns="0" tIns="10696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7000"/>
              </a:lnSpc>
              <a:tabLst>
                <a:tab pos="682766" algn="l"/>
                <a:tab pos="1365532" algn="l"/>
                <a:tab pos="2048298" algn="l"/>
                <a:tab pos="2731063" algn="l"/>
                <a:tab pos="3413830" algn="l"/>
                <a:tab pos="4096595" algn="l"/>
                <a:tab pos="4779361" algn="l"/>
                <a:tab pos="5462127" algn="l"/>
                <a:tab pos="6144893" algn="l"/>
                <a:tab pos="6827660" algn="l"/>
                <a:tab pos="7510425" algn="l"/>
                <a:tab pos="8193191" algn="l"/>
              </a:tabLst>
            </a:pPr>
            <a:r>
              <a:rPr lang="ru-RU" sz="3600" b="1" dirty="0">
                <a:solidFill>
                  <a:srgbClr val="0000FF"/>
                </a:solidFill>
              </a:rPr>
              <a:t> Конвейерный анализатор АГП-К</a:t>
            </a:r>
            <a:endParaRPr lang="en-US" altLang="ru-RU" sz="3600" dirty="0">
              <a:solidFill>
                <a:srgbClr val="280099"/>
              </a:solidFill>
              <a:latin typeface="Helvetica Neue" panose="02000503000000020004" pitchFamily="2" charset="0"/>
            </a:endParaRPr>
          </a:p>
        </p:txBody>
      </p:sp>
      <p:pic>
        <p:nvPicPr>
          <p:cNvPr id="3" name="Picture 2" descr="C:\Users\Igor\Desktop\Загрузки-2\IMG_1139.jpeg">
            <a:extLst>
              <a:ext uri="{FF2B5EF4-FFF2-40B4-BE49-F238E27FC236}">
                <a16:creationId xmlns:a16="http://schemas.microsoft.com/office/drawing/2014/main" id="{8CFB82E1-C7FE-656B-EB64-8330B31AE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2" y="899517"/>
            <a:ext cx="3987576" cy="531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Igor\Desktop\Загрузки-2\IMG_1303.jpeg">
            <a:extLst>
              <a:ext uri="{FF2B5EF4-FFF2-40B4-BE49-F238E27FC236}">
                <a16:creationId xmlns:a16="http://schemas.microsoft.com/office/drawing/2014/main" id="{2A42D951-9AC1-94F3-C08A-287C67411F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5" t="1859" r="10433" b="2298"/>
          <a:stretch/>
        </p:blipFill>
        <p:spPr bwMode="auto">
          <a:xfrm>
            <a:off x="1142752" y="881561"/>
            <a:ext cx="3206354" cy="530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3F0A674-3008-3F15-D049-FD609C1D464C}"/>
              </a:ext>
            </a:extLst>
          </p:cNvPr>
          <p:cNvSpPr/>
          <p:nvPr/>
        </p:nvSpPr>
        <p:spPr>
          <a:xfrm>
            <a:off x="784559" y="6485174"/>
            <a:ext cx="8928992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Телекоммуникационный климатический шкаф IP65 18U 600×800,  ШКУ-Н5-18.8.65</a:t>
            </a:r>
          </a:p>
        </p:txBody>
      </p:sp>
    </p:spTree>
    <p:extLst>
      <p:ext uri="{BB962C8B-B14F-4D97-AF65-F5344CB8AC3E}">
        <p14:creationId xmlns:p14="http://schemas.microsoft.com/office/powerpoint/2010/main" val="22039516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0E39EC-376A-50E8-92A9-806B4AFCC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>
            <a:extLst>
              <a:ext uri="{FF2B5EF4-FFF2-40B4-BE49-F238E27FC236}">
                <a16:creationId xmlns:a16="http://schemas.microsoft.com/office/drawing/2014/main" id="{867ED222-F311-E25D-94C3-2BC11B2F7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68" y="147863"/>
            <a:ext cx="10369152" cy="726604"/>
          </a:xfrm>
        </p:spPr>
        <p:txBody>
          <a:bodyPr/>
          <a:lstStyle/>
          <a:p>
            <a:pPr marL="400050" lvl="1" indent="0" defTabSz="88163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4000" b="1" dirty="0">
                <a:solidFill>
                  <a:schemeClr val="accent6"/>
                </a:solidFill>
                <a:latin typeface="Arial" charset="0"/>
              </a:rPr>
              <a:t>Спектр железной руды</a:t>
            </a:r>
          </a:p>
        </p:txBody>
      </p:sp>
      <p:sp>
        <p:nvSpPr>
          <p:cNvPr id="5" name="Номер слайда 2">
            <a:extLst>
              <a:ext uri="{FF2B5EF4-FFF2-40B4-BE49-F238E27FC236}">
                <a16:creationId xmlns:a16="http://schemas.microsoft.com/office/drawing/2014/main" id="{DF4EBC71-B719-AC48-BA2D-1DE1ADF1A720}"/>
              </a:ext>
            </a:extLst>
          </p:cNvPr>
          <p:cNvSpPr txBox="1">
            <a:spLocks/>
          </p:cNvSpPr>
          <p:nvPr/>
        </p:nvSpPr>
        <p:spPr>
          <a:xfrm>
            <a:off x="6553200" y="6356377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27A7AA3A-C7C1-4682-A154-5047B8CC2DA4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7" name="Picture 3" descr="C:\Users\Igor\Desktop\Спектр руды.png">
            <a:extLst>
              <a:ext uri="{FF2B5EF4-FFF2-40B4-BE49-F238E27FC236}">
                <a16:creationId xmlns:a16="http://schemas.microsoft.com/office/drawing/2014/main" id="{B30390FF-E6BD-CB02-F831-74B382640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64" y="1010286"/>
            <a:ext cx="7871396" cy="572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173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ACB527-3499-DED0-DFC9-7A72C0875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>
            <a:extLst>
              <a:ext uri="{FF2B5EF4-FFF2-40B4-BE49-F238E27FC236}">
                <a16:creationId xmlns:a16="http://schemas.microsoft.com/office/drawing/2014/main" id="{8D35B5BF-D38A-1917-D01C-B75867EC7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68" y="288023"/>
            <a:ext cx="10369152" cy="726604"/>
          </a:xfrm>
        </p:spPr>
        <p:txBody>
          <a:bodyPr/>
          <a:lstStyle/>
          <a:p>
            <a:pPr marL="400050" lvl="1" indent="0" defTabSz="88163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4000" b="1" dirty="0">
                <a:solidFill>
                  <a:schemeClr val="accent6"/>
                </a:solidFill>
                <a:latin typeface="Arial" charset="0"/>
              </a:rPr>
              <a:t>Градуировка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B1FA19-D546-2FB0-2984-0015C1B97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944" y="1325453"/>
            <a:ext cx="5873328" cy="35283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B34E66-D0D7-4398-4FD6-012FCA9C6921}"/>
              </a:ext>
            </a:extLst>
          </p:cNvPr>
          <p:cNvSpPr txBox="1"/>
          <p:nvPr/>
        </p:nvSpPr>
        <p:spPr>
          <a:xfrm>
            <a:off x="563100" y="5075025"/>
            <a:ext cx="8869700" cy="2196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ru-RU" sz="2000" dirty="0">
                <a:solidFill>
                  <a:srgbClr val="000000"/>
                </a:solidFill>
              </a:rPr>
              <a:t>Проводилась на 10 образцах руды массой по 30 кг. Содержание серы от 0,68</a:t>
            </a:r>
            <a:r>
              <a:rPr lang="ru-RU" sz="2000">
                <a:solidFill>
                  <a:srgbClr val="000000"/>
                </a:solidFill>
              </a:rPr>
              <a:t>% до 2,38%</a:t>
            </a:r>
            <a:endParaRPr lang="en-US" sz="2000">
              <a:solidFill>
                <a:srgbClr val="000000"/>
              </a:solidFill>
            </a:endParaRPr>
          </a:p>
          <a:p>
            <a:pPr marL="342900" marR="0" lvl="0" indent="-34290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ru-RU" sz="2000" dirty="0" err="1">
                <a:solidFill>
                  <a:srgbClr val="000000"/>
                </a:solidFill>
              </a:rPr>
              <a:t>Градуировочная</a:t>
            </a:r>
            <a:r>
              <a:rPr lang="ru-RU" sz="2000" dirty="0">
                <a:solidFill>
                  <a:srgbClr val="000000"/>
                </a:solidFill>
              </a:rPr>
              <a:t> зависимость имеет вид </a:t>
            </a:r>
            <a:r>
              <a:rPr lang="ru-RU" sz="2000" dirty="0" err="1">
                <a:solidFill>
                  <a:srgbClr val="000000"/>
                </a:solidFill>
              </a:rPr>
              <a:t>X</a:t>
            </a:r>
            <a:r>
              <a:rPr lang="ru-RU" sz="2000" baseline="-25000" dirty="0" err="1">
                <a:solidFill>
                  <a:srgbClr val="000000"/>
                </a:solidFill>
              </a:rPr>
              <a:t>corr</a:t>
            </a:r>
            <a:r>
              <a:rPr lang="ru-RU" sz="2000" dirty="0">
                <a:solidFill>
                  <a:srgbClr val="000000"/>
                </a:solidFill>
              </a:rPr>
              <a:t> = A*</a:t>
            </a:r>
            <a:r>
              <a:rPr lang="ru-RU" sz="2000" dirty="0" err="1">
                <a:solidFill>
                  <a:srgbClr val="000000"/>
                </a:solidFill>
              </a:rPr>
              <a:t>X</a:t>
            </a:r>
            <a:r>
              <a:rPr lang="ru-RU" sz="2000" baseline="-25000" dirty="0" err="1">
                <a:solidFill>
                  <a:srgbClr val="000000"/>
                </a:solidFill>
              </a:rPr>
              <a:t>raw</a:t>
            </a:r>
            <a:r>
              <a:rPr lang="ru-RU" sz="2000" dirty="0">
                <a:solidFill>
                  <a:srgbClr val="000000"/>
                </a:solidFill>
              </a:rPr>
              <a:t> + B, где А=0,66 и B=0,41</a:t>
            </a:r>
          </a:p>
          <a:p>
            <a:pPr marL="342900" marR="0" lvl="0" indent="-34290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ru-RU" sz="2000" dirty="0">
                <a:solidFill>
                  <a:srgbClr val="000000"/>
                </a:solidFill>
              </a:rPr>
              <a:t>СКО сходимости с химией </a:t>
            </a:r>
            <a:r>
              <a:rPr lang="ru-RU" sz="2000" dirty="0" err="1">
                <a:solidFill>
                  <a:srgbClr val="000000"/>
                </a:solidFill>
              </a:rPr>
              <a:t>СКО</a:t>
            </a:r>
            <a:r>
              <a:rPr lang="ru-RU" sz="2000" baseline="-25000" dirty="0" err="1">
                <a:solidFill>
                  <a:srgbClr val="000000"/>
                </a:solidFill>
              </a:rPr>
              <a:t>абс</a:t>
            </a:r>
            <a:r>
              <a:rPr lang="ru-RU" sz="2000" dirty="0">
                <a:solidFill>
                  <a:srgbClr val="000000"/>
                </a:solidFill>
              </a:rPr>
              <a:t> =0,16%, </a:t>
            </a:r>
            <a:r>
              <a:rPr lang="ru-RU" sz="2000" dirty="0" err="1">
                <a:solidFill>
                  <a:srgbClr val="000000"/>
                </a:solidFill>
              </a:rPr>
              <a:t>СКО</a:t>
            </a:r>
            <a:r>
              <a:rPr lang="ru-RU" sz="2000" baseline="-25000" dirty="0" err="1">
                <a:solidFill>
                  <a:srgbClr val="000000"/>
                </a:solidFill>
              </a:rPr>
              <a:t>отн</a:t>
            </a:r>
            <a:r>
              <a:rPr lang="ru-RU" sz="2000" dirty="0">
                <a:solidFill>
                  <a:srgbClr val="000000"/>
                </a:solidFill>
              </a:rPr>
              <a:t>=11,22%</a:t>
            </a:r>
          </a:p>
          <a:p>
            <a:pPr marL="342900" marR="0" lvl="0" indent="-34290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ru-RU" sz="2000" dirty="0">
                <a:solidFill>
                  <a:srgbClr val="000000"/>
                </a:solidFill>
              </a:rPr>
              <a:t>Коэффициент корреляции </a:t>
            </a:r>
            <a:r>
              <a:rPr lang="en-US" sz="2000" dirty="0">
                <a:solidFill>
                  <a:srgbClr val="000000"/>
                </a:solidFill>
              </a:rPr>
              <a:t>R=0,94</a:t>
            </a:r>
            <a:r>
              <a:rPr lang="ru-RU" sz="2000" dirty="0">
                <a:solidFill>
                  <a:srgbClr val="000000"/>
                </a:solidFill>
              </a:rPr>
              <a:t>.</a:t>
            </a:r>
          </a:p>
          <a:p>
            <a:pPr marL="285750" marR="0" lvl="0" indent="-28575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03320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ustomShape 1"/>
          <p:cNvSpPr>
            <a:spLocks noChangeArrowheads="1"/>
          </p:cNvSpPr>
          <p:nvPr/>
        </p:nvSpPr>
        <p:spPr bwMode="auto">
          <a:xfrm>
            <a:off x="444952" y="267283"/>
            <a:ext cx="6990420" cy="841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ru-RU" sz="2400" b="1" dirty="0">
                <a:solidFill>
                  <a:srgbClr val="1A3E95"/>
                </a:solidFill>
              </a:rPr>
              <a:t>Сепаратор для железной руды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DAE2931-6DEF-0F40-B3DC-0A661345CF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81533" y="2911863"/>
            <a:ext cx="3699092" cy="1634358"/>
          </a:xfrm>
        </p:spPr>
        <p:txBody>
          <a:bodyPr/>
          <a:lstStyle/>
          <a:p>
            <a:pPr marL="257204" indent="-257204">
              <a:buFont typeface="Wingdings" pitchFamily="2" charset="2"/>
              <a:buChar char="v"/>
            </a:pPr>
            <a:r>
              <a:rPr lang="ru-RU" dirty="0"/>
              <a:t>Месторождение Железный Кряж, АО «Висмут»</a:t>
            </a:r>
          </a:p>
          <a:p>
            <a:pPr marL="257204" indent="-257204">
              <a:buFont typeface="Wingdings" pitchFamily="2" charset="2"/>
              <a:buChar char="v"/>
            </a:pPr>
            <a:r>
              <a:rPr lang="ru-RU" dirty="0"/>
              <a:t>Разделение по  концентрации серы, железа и кремния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A3E89D-B063-06E8-8D5E-A9E5F0179E2A}"/>
              </a:ext>
            </a:extLst>
          </p:cNvPr>
          <p:cNvSpPr txBox="1"/>
          <p:nvPr/>
        </p:nvSpPr>
        <p:spPr>
          <a:xfrm>
            <a:off x="6768641" y="50220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163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endParaRPr lang="ru-RU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2AFC338-1064-EC37-FF34-83262B262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4467"/>
            <a:ext cx="6048424" cy="453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27802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F9A0C-C532-6287-7569-E137F0BED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ustomShape 1">
            <a:extLst>
              <a:ext uri="{FF2B5EF4-FFF2-40B4-BE49-F238E27FC236}">
                <a16:creationId xmlns:a16="http://schemas.microsoft.com/office/drawing/2014/main" id="{2EB6F1C9-CEE1-92E2-A20F-CC04BD6E1D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952" y="267283"/>
            <a:ext cx="6990420" cy="841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ru-RU" sz="2400" b="1" dirty="0">
                <a:solidFill>
                  <a:srgbClr val="1A3E95"/>
                </a:solidFill>
              </a:rPr>
              <a:t>Сепаратор для железной руды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3A39E32-D810-9030-70DC-36D69686B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81533" y="2911863"/>
            <a:ext cx="3699092" cy="1634358"/>
          </a:xfrm>
        </p:spPr>
        <p:txBody>
          <a:bodyPr/>
          <a:lstStyle/>
          <a:p>
            <a:pPr marL="257204" indent="-257204">
              <a:buFont typeface="Wingdings" pitchFamily="2" charset="2"/>
              <a:buChar char="v"/>
            </a:pPr>
            <a:r>
              <a:rPr lang="ru-RU" dirty="0"/>
              <a:t>Температура окружающей среды -25 град.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A6D09D-E4DE-C113-1C0B-B2279A75B84B}"/>
              </a:ext>
            </a:extLst>
          </p:cNvPr>
          <p:cNvSpPr txBox="1"/>
          <p:nvPr/>
        </p:nvSpPr>
        <p:spPr>
          <a:xfrm>
            <a:off x="6768641" y="50220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163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endParaRPr lang="ru-RU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7E7E09-16A7-F363-83D3-AB26BF0B8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104" y="1141099"/>
            <a:ext cx="4077016" cy="543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98790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76B59-983B-EABD-9B50-D5CF4C478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ustomShape 1">
            <a:extLst>
              <a:ext uri="{FF2B5EF4-FFF2-40B4-BE49-F238E27FC236}">
                <a16:creationId xmlns:a16="http://schemas.microsoft.com/office/drawing/2014/main" id="{840A0986-6D46-4336-FE41-860D6AB7A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952" y="267283"/>
            <a:ext cx="6990420" cy="841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ru-RU" sz="2400" b="1" dirty="0">
                <a:solidFill>
                  <a:srgbClr val="1A3E95"/>
                </a:solidFill>
              </a:rPr>
              <a:t>Сепаратор для железной руды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9F31181-960A-82F4-6AE3-FAD8099F0E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81533" y="3783936"/>
            <a:ext cx="3699092" cy="1634358"/>
          </a:xfrm>
        </p:spPr>
        <p:txBody>
          <a:bodyPr/>
          <a:lstStyle/>
          <a:p>
            <a:pPr marL="257204" indent="-257204">
              <a:buFont typeface="Wingdings" pitchFamily="2" charset="2"/>
              <a:buChar char="v"/>
            </a:pPr>
            <a:r>
              <a:rPr lang="ru-RU" dirty="0"/>
              <a:t>Температура окружающей среды -25 град.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872B63-1839-6A51-1A96-86FFB5611C58}"/>
              </a:ext>
            </a:extLst>
          </p:cNvPr>
          <p:cNvSpPr txBox="1"/>
          <p:nvPr/>
        </p:nvSpPr>
        <p:spPr>
          <a:xfrm>
            <a:off x="6768641" y="50220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163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endParaRPr lang="ru-RU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E53E5F7-5AC3-6780-5A97-B884A383B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" y="1239373"/>
            <a:ext cx="6119903" cy="458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50599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>
            <a:extLst>
              <a:ext uri="{FF2B5EF4-FFF2-40B4-BE49-F238E27FC236}">
                <a16:creationId xmlns:a16="http://schemas.microsoft.com/office/drawing/2014/main" id="{427A753D-19F9-9045-80AA-A12F1EF2A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07" b="19835"/>
          <a:stretch>
            <a:fillRect/>
          </a:stretch>
        </p:blipFill>
        <p:spPr bwMode="auto">
          <a:xfrm>
            <a:off x="0" y="6994525"/>
            <a:ext cx="10079038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71107" b="1983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CC3BBAE3-3E3F-A343-AEEC-EE6730789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38" y="7185025"/>
            <a:ext cx="113506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3" name="Text Box 7">
            <a:extLst>
              <a:ext uri="{FF2B5EF4-FFF2-40B4-BE49-F238E27FC236}">
                <a16:creationId xmlns:a16="http://schemas.microsoft.com/office/drawing/2014/main" id="{F40C8D62-0D5D-B14C-AFA7-B018B507D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3538" y="7159625"/>
            <a:ext cx="457200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76" rIns="90000" bIns="45000"/>
          <a:lstStyle/>
          <a:p>
            <a:pPr algn="r"/>
            <a:r>
              <a:rPr lang="ru-RU" altLang="ru-RU" dirty="0">
                <a:solidFill>
                  <a:srgbClr val="FFFFFF"/>
                </a:solidFill>
              </a:rPr>
              <a:t>4</a:t>
            </a:r>
            <a:endParaRPr lang="en-US" altLang="ru-RU" dirty="0">
              <a:solidFill>
                <a:srgbClr val="FFFFFF"/>
              </a:solidFill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4301C7A1-84C2-3344-A05A-EB3A8B670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7888" y="331354"/>
            <a:ext cx="10476792" cy="100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 indent="0" defTabSz="88163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3200" b="1" dirty="0">
                <a:solidFill>
                  <a:srgbClr val="0000FF"/>
                </a:solidFill>
                <a:latin typeface="Arial" charset="0"/>
              </a:rPr>
              <a:t>Интерфейс анализатора</a:t>
            </a:r>
            <a:endParaRPr lang="ru-RU" sz="4000" b="1" dirty="0">
              <a:solidFill>
                <a:schemeClr val="accent6"/>
              </a:solidFill>
              <a:latin typeface="Arial" charset="0"/>
            </a:endParaRPr>
          </a:p>
          <a:p>
            <a:pPr marL="400050" lvl="1" indent="0" defTabSz="88163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ru-RU" sz="4000" b="1" dirty="0">
              <a:solidFill>
                <a:schemeClr val="accent6"/>
              </a:solidFill>
              <a:latin typeface="Arial" charset="0"/>
            </a:endParaRPr>
          </a:p>
          <a:p>
            <a:pPr marL="400050" lvl="1" indent="0" defTabSz="88163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ru-RU" sz="4000" b="1" dirty="0">
              <a:solidFill>
                <a:schemeClr val="accent6"/>
              </a:solidFill>
              <a:latin typeface="Arial" charset="0"/>
            </a:endParaRPr>
          </a:p>
          <a:p>
            <a:pPr marL="400050" lvl="1" indent="0" defTabSz="88163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ru-RU" sz="4000" b="1" dirty="0">
              <a:solidFill>
                <a:schemeClr val="accent6"/>
              </a:solidFill>
              <a:latin typeface="Arial" charset="0"/>
            </a:endParaRPr>
          </a:p>
          <a:p>
            <a:pPr marL="400050" lvl="1" indent="0" defTabSz="88163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ru-RU" sz="4000" b="1" dirty="0">
              <a:solidFill>
                <a:schemeClr val="accent6"/>
              </a:solidFill>
              <a:latin typeface="Arial" charset="0"/>
            </a:endParaRPr>
          </a:p>
          <a:p>
            <a:pPr marL="0" lvl="0" indent="0" defTabSz="88163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ru-RU" sz="3600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83E2DC-4A47-5BEC-5E34-B7A5B6DF566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316" r="711" b="1117"/>
          <a:stretch/>
        </p:blipFill>
        <p:spPr>
          <a:xfrm>
            <a:off x="143768" y="1117470"/>
            <a:ext cx="9214336" cy="584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716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>
            <a:extLst>
              <a:ext uri="{FF2B5EF4-FFF2-40B4-BE49-F238E27FC236}">
                <a16:creationId xmlns:a16="http://schemas.microsoft.com/office/drawing/2014/main" id="{427A753D-19F9-9045-80AA-A12F1EF2A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07" b="19835"/>
          <a:stretch>
            <a:fillRect/>
          </a:stretch>
        </p:blipFill>
        <p:spPr bwMode="auto">
          <a:xfrm>
            <a:off x="0" y="6994525"/>
            <a:ext cx="10079038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71107" b="1983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CC3BBAE3-3E3F-A343-AEEC-EE6730789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38" y="7185025"/>
            <a:ext cx="113506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3" name="Text Box 7">
            <a:extLst>
              <a:ext uri="{FF2B5EF4-FFF2-40B4-BE49-F238E27FC236}">
                <a16:creationId xmlns:a16="http://schemas.microsoft.com/office/drawing/2014/main" id="{F40C8D62-0D5D-B14C-AFA7-B018B507D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3538" y="7159625"/>
            <a:ext cx="457200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76" rIns="90000" bIns="45000"/>
          <a:lstStyle/>
          <a:p>
            <a:pPr algn="r"/>
            <a:r>
              <a:rPr lang="ru-RU" altLang="ru-RU" dirty="0">
                <a:solidFill>
                  <a:srgbClr val="FFFFFF"/>
                </a:solidFill>
              </a:rPr>
              <a:t>4</a:t>
            </a:r>
            <a:endParaRPr lang="en-US" altLang="ru-RU" dirty="0">
              <a:solidFill>
                <a:srgbClr val="FFFFFF"/>
              </a:solidFill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4301C7A1-84C2-3344-A05A-EB3A8B670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7888" y="331354"/>
            <a:ext cx="10476792" cy="100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 indent="0" defTabSz="88163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3200" b="1" dirty="0">
                <a:solidFill>
                  <a:schemeClr val="accent6"/>
                </a:solidFill>
                <a:latin typeface="Arial" charset="0"/>
              </a:rPr>
              <a:t>Интерфейс для поточного режима</a:t>
            </a:r>
          </a:p>
          <a:p>
            <a:pPr marL="400050" lvl="1" indent="0" defTabSz="88163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ru-RU" sz="4000" b="1" dirty="0">
              <a:solidFill>
                <a:schemeClr val="accent6"/>
              </a:solidFill>
              <a:latin typeface="Arial" charset="0"/>
            </a:endParaRPr>
          </a:p>
          <a:p>
            <a:pPr marL="400050" lvl="1" indent="0" defTabSz="88163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ru-RU" sz="4000" b="1" dirty="0">
              <a:solidFill>
                <a:schemeClr val="accent6"/>
              </a:solidFill>
              <a:latin typeface="Arial" charset="0"/>
            </a:endParaRPr>
          </a:p>
          <a:p>
            <a:pPr marL="400050" lvl="1" indent="0" defTabSz="88163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ru-RU" sz="4000" b="1" dirty="0">
              <a:solidFill>
                <a:schemeClr val="accent6"/>
              </a:solidFill>
              <a:latin typeface="Arial" charset="0"/>
            </a:endParaRPr>
          </a:p>
          <a:p>
            <a:pPr marL="400050" lvl="1" indent="0" defTabSz="88163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ru-RU" sz="4000" b="1" dirty="0">
              <a:solidFill>
                <a:schemeClr val="accent6"/>
              </a:solidFill>
              <a:latin typeface="Arial" charset="0"/>
            </a:endParaRPr>
          </a:p>
          <a:p>
            <a:pPr marL="400050" lvl="1" indent="0" defTabSz="88163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ru-RU" sz="4000" b="1" dirty="0">
              <a:solidFill>
                <a:schemeClr val="accent6"/>
              </a:solidFill>
              <a:latin typeface="Arial" charset="0"/>
            </a:endParaRPr>
          </a:p>
          <a:p>
            <a:pPr marL="0" lvl="0" indent="0" defTabSz="88163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ru-RU" sz="36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C40CD4-6757-F54B-BBAE-EA0052275337}"/>
              </a:ext>
            </a:extLst>
          </p:cNvPr>
          <p:cNvSpPr txBox="1"/>
          <p:nvPr/>
        </p:nvSpPr>
        <p:spPr>
          <a:xfrm>
            <a:off x="250987" y="6294388"/>
            <a:ext cx="9577064" cy="865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dirty="0"/>
              <a:t>Показывает изменение содержания серы в руде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/>
              <a:t>Подаёт команды на исполнительное устройство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/>
          </a:p>
        </p:txBody>
      </p:sp>
      <p:pic>
        <p:nvPicPr>
          <p:cNvPr id="2" name="Рисунок 1" descr="Изображение выглядит как текст, снимок экрана, График, линия&#10;&#10;Автоматически созданное описание">
            <a:extLst>
              <a:ext uri="{FF2B5EF4-FFF2-40B4-BE49-F238E27FC236}">
                <a16:creationId xmlns:a16="http://schemas.microsoft.com/office/drawing/2014/main" id="{3FAE9E2E-AFD4-8B91-D4E6-B95639D9C1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808" y="971524"/>
            <a:ext cx="8063931" cy="502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381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51780" y="566380"/>
            <a:ext cx="10369152" cy="726604"/>
          </a:xfrm>
        </p:spPr>
        <p:txBody>
          <a:bodyPr/>
          <a:lstStyle/>
          <a:p>
            <a:r>
              <a:rPr lang="ru-RU" sz="4000" b="1" dirty="0">
                <a:solidFill>
                  <a:srgbClr val="1A3E95"/>
                </a:solidFill>
                <a:cs typeface="Arial" panose="020B0604020202020204" pitchFamily="34" charset="0"/>
              </a:rPr>
              <a:t>Постановка задачи</a:t>
            </a:r>
            <a:endParaRPr lang="ru-RU" sz="4000" b="1" dirty="0">
              <a:solidFill>
                <a:srgbClr val="0000FF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00246C-7E99-8848-B20C-17EAD2C7D68E}"/>
              </a:ext>
            </a:extLst>
          </p:cNvPr>
          <p:cNvSpPr txBox="1"/>
          <p:nvPr/>
        </p:nvSpPr>
        <p:spPr>
          <a:xfrm>
            <a:off x="251780" y="1292984"/>
            <a:ext cx="9577065" cy="5158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  <a:tabLst/>
              <a:defRPr/>
            </a:pPr>
            <a:r>
              <a:rPr lang="ru-RU" sz="2800" dirty="0">
                <a:solidFill>
                  <a:srgbClr val="000000"/>
                </a:solidFill>
              </a:rPr>
              <a:t>Поступающее на вход технологических цепочек сырьё имеет непостоянный состав.</a:t>
            </a:r>
          </a:p>
          <a:p>
            <a:pPr marL="285750" marR="0" lvl="0" indent="-28575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  <a:tabLst/>
              <a:defRPr/>
            </a:pPr>
            <a:endParaRPr lang="ru-RU" sz="2800" dirty="0">
              <a:solidFill>
                <a:srgbClr val="000000"/>
              </a:solidFill>
            </a:endParaRPr>
          </a:p>
          <a:p>
            <a:pPr marL="285750" marR="0" lvl="0" indent="-28575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  <a:tabLst/>
              <a:defRPr/>
            </a:pPr>
            <a:r>
              <a:rPr lang="ru-RU" sz="2800" dirty="0">
                <a:solidFill>
                  <a:srgbClr val="000000"/>
                </a:solidFill>
              </a:rPr>
              <a:t>Качество конечного продукта определяется по содержанию определённых химических элементов, например серы.</a:t>
            </a:r>
          </a:p>
          <a:p>
            <a:pPr marL="285750" marR="0" lvl="0" indent="-28575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  <a:tabLst/>
              <a:defRPr/>
            </a:pPr>
            <a:endParaRPr lang="ru-RU" sz="2800" dirty="0">
              <a:solidFill>
                <a:srgbClr val="000000"/>
              </a:solidFill>
            </a:endParaRPr>
          </a:p>
          <a:p>
            <a:pPr marL="285750" marR="0" lvl="0" indent="-28575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Необходима сортировка идущего по конвейеру продукта в реальном времени.</a:t>
            </a:r>
          </a:p>
          <a:p>
            <a:pPr marL="285750" marR="0" lvl="0" indent="-28575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marR="0" lvl="0" indent="-28575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  <a:tabLst/>
              <a:defRPr/>
            </a:pPr>
            <a:r>
              <a:rPr lang="ru-RU" sz="2800" dirty="0">
                <a:solidFill>
                  <a:srgbClr val="000000"/>
                </a:solidFill>
              </a:rPr>
              <a:t>Эту задачу решает сортировщик на основе метода меченых нейтронов.</a:t>
            </a:r>
          </a:p>
          <a:p>
            <a:pPr marL="285750" marR="0" lvl="0" indent="-28575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15141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3E910-83DF-1D1E-72CF-A9B1FA205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>
            <a:extLst>
              <a:ext uri="{FF2B5EF4-FFF2-40B4-BE49-F238E27FC236}">
                <a16:creationId xmlns:a16="http://schemas.microsoft.com/office/drawing/2014/main" id="{B9AE82A1-D3DB-AA68-83E9-6B0287AAE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566" y="225055"/>
            <a:ext cx="8928992" cy="726604"/>
          </a:xfrm>
        </p:spPr>
        <p:txBody>
          <a:bodyPr/>
          <a:lstStyle/>
          <a:p>
            <a:r>
              <a:rPr lang="ru-RU" b="1" dirty="0">
                <a:solidFill>
                  <a:schemeClr val="accent6"/>
                </a:solidFill>
                <a:latin typeface="Arial" charset="0"/>
              </a:rPr>
              <a:t>Проверка работы сепаратора в потоке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484CF5-BA98-32C5-3542-F2C704CBEC94}"/>
              </a:ext>
            </a:extLst>
          </p:cNvPr>
          <p:cNvSpPr txBox="1"/>
          <p:nvPr/>
        </p:nvSpPr>
        <p:spPr>
          <a:xfrm>
            <a:off x="605462" y="5350448"/>
            <a:ext cx="88697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ru-RU" sz="2000" dirty="0">
                <a:solidFill>
                  <a:srgbClr val="000000"/>
                </a:solidFill>
              </a:rPr>
              <a:t>Измерения проводились 21.11.24 в следующей последовательности: сначала на дробление были поданы три машины высокосернистой руды, в четвертой машине была смесь высокосернистой и регулярной руды, а затем шла только регулярная руда.</a:t>
            </a:r>
          </a:p>
          <a:p>
            <a:pPr marL="342900" marR="0" lvl="0" indent="-34290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ru-RU" sz="2000" dirty="0">
                <a:solidFill>
                  <a:srgbClr val="000000"/>
                </a:solidFill>
              </a:rPr>
              <a:t>Температура воздуха доходила до -30 С</a:t>
            </a:r>
          </a:p>
          <a:p>
            <a:pPr marL="342900" marR="0" lvl="0" indent="-34290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5EB19CE-066B-3322-C828-F80B9CCDC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420" y="1084587"/>
            <a:ext cx="6915783" cy="427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8054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EB223-27B4-509A-A73D-E2FE016FC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>
            <a:extLst>
              <a:ext uri="{FF2B5EF4-FFF2-40B4-BE49-F238E27FC236}">
                <a16:creationId xmlns:a16="http://schemas.microsoft.com/office/drawing/2014/main" id="{35F15CCC-4BA5-5C1B-96AE-1D6FEB754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780" y="566380"/>
            <a:ext cx="10369152" cy="726604"/>
          </a:xfrm>
        </p:spPr>
        <p:txBody>
          <a:bodyPr/>
          <a:lstStyle/>
          <a:p>
            <a:r>
              <a:rPr lang="ru-RU" b="1" dirty="0">
                <a:solidFill>
                  <a:schemeClr val="accent6"/>
                </a:solidFill>
                <a:latin typeface="Arial" charset="0"/>
              </a:rPr>
              <a:t>Проверка работы сепаратора в потоке</a:t>
            </a:r>
            <a:endParaRPr lang="ru-RU" b="1" dirty="0">
              <a:solidFill>
                <a:srgbClr val="0000FF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D2781BD-C932-CEBB-9FF8-DB870B81C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824" y="1115541"/>
            <a:ext cx="9288784" cy="57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8475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6FE83-3474-D61D-92C3-E3840C8D9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>
            <a:extLst>
              <a:ext uri="{FF2B5EF4-FFF2-40B4-BE49-F238E27FC236}">
                <a16:creationId xmlns:a16="http://schemas.microsoft.com/office/drawing/2014/main" id="{793EF10C-166D-5958-156F-3DFE36087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780" y="566380"/>
            <a:ext cx="10369152" cy="726604"/>
          </a:xfrm>
        </p:spPr>
        <p:txBody>
          <a:bodyPr/>
          <a:lstStyle/>
          <a:p>
            <a:r>
              <a:rPr lang="ru-RU" sz="4000" b="1" dirty="0">
                <a:solidFill>
                  <a:schemeClr val="accent6"/>
                </a:solidFill>
                <a:latin typeface="Arial" charset="0"/>
              </a:rPr>
              <a:t>Выводы</a:t>
            </a:r>
            <a:endParaRPr lang="ru-RU" sz="4000" b="1" dirty="0">
              <a:solidFill>
                <a:srgbClr val="0000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9899C5-7E8A-ADCC-F6E3-20C95E05605F}"/>
              </a:ext>
            </a:extLst>
          </p:cNvPr>
          <p:cNvSpPr txBox="1"/>
          <p:nvPr/>
        </p:nvSpPr>
        <p:spPr>
          <a:xfrm>
            <a:off x="243017" y="1547589"/>
            <a:ext cx="9594589" cy="4671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  <a:tabLst/>
              <a:defRPr/>
            </a:pPr>
            <a:r>
              <a:rPr lang="ru-RU" sz="3200" dirty="0">
                <a:solidFill>
                  <a:srgbClr val="000000"/>
                </a:solidFill>
              </a:rPr>
              <a:t>Создан и проверен на площадке заказчика конвейерный сепаратор железной руды по массовой доле серы на основе метода меченых нейтронов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ru-RU" sz="3200" dirty="0">
                <a:solidFill>
                  <a:srgbClr val="000000"/>
                </a:solidFill>
              </a:rPr>
              <a:t>Сепарация сырья возможна также по массовой доли кремния, железа или по комбинации содержания разных элементов.</a:t>
            </a:r>
          </a:p>
          <a:p>
            <a:pPr marL="285750" marR="0" lvl="0" indent="-28575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  <a:tabLst/>
              <a:defRPr/>
            </a:pPr>
            <a:r>
              <a:rPr lang="ru-RU" sz="3200" dirty="0">
                <a:solidFill>
                  <a:srgbClr val="000000"/>
                </a:solidFill>
              </a:rPr>
              <a:t>Сепаратор успешно испытан на площадке заказчика при температуре окружающего воздуха от -10 до -30 </a:t>
            </a:r>
            <a:r>
              <a:rPr lang="en-US" sz="3200" dirty="0">
                <a:solidFill>
                  <a:srgbClr val="000000"/>
                </a:solidFill>
              </a:rPr>
              <a:t>C.</a:t>
            </a:r>
            <a:endParaRPr lang="ru-RU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835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7F8081-EF28-5912-F7B9-74CFC421F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>
            <a:extLst>
              <a:ext uri="{FF2B5EF4-FFF2-40B4-BE49-F238E27FC236}">
                <a16:creationId xmlns:a16="http://schemas.microsoft.com/office/drawing/2014/main" id="{45B75DE3-BAF3-905A-24FF-0256F8A2F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780" y="566380"/>
            <a:ext cx="10369152" cy="726604"/>
          </a:xfrm>
        </p:spPr>
        <p:txBody>
          <a:bodyPr/>
          <a:lstStyle/>
          <a:p>
            <a:r>
              <a:rPr lang="ru-RU" sz="4000" b="1" dirty="0">
                <a:solidFill>
                  <a:srgbClr val="1A3E95"/>
                </a:solidFill>
                <a:cs typeface="Arial" panose="020B0604020202020204" pitchFamily="34" charset="0"/>
              </a:rPr>
              <a:t>Постановка задачи</a:t>
            </a:r>
            <a:endParaRPr lang="ru-RU" sz="4000" b="1" dirty="0">
              <a:solidFill>
                <a:srgbClr val="0000FF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2A144C-F07D-34E8-67D1-0D7DED347C13}"/>
              </a:ext>
            </a:extLst>
          </p:cNvPr>
          <p:cNvSpPr txBox="1"/>
          <p:nvPr/>
        </p:nvSpPr>
        <p:spPr>
          <a:xfrm>
            <a:off x="251780" y="1292984"/>
            <a:ext cx="9577065" cy="4758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  <a:tabLst/>
              <a:defRPr/>
            </a:pPr>
            <a:r>
              <a:rPr lang="ru-RU" sz="2800" dirty="0">
                <a:solidFill>
                  <a:srgbClr val="000000"/>
                </a:solidFill>
              </a:rPr>
              <a:t>Месторождение Железный кряж, Забайкальский край.</a:t>
            </a:r>
          </a:p>
          <a:p>
            <a:pPr marL="285750" marR="0" lvl="0" indent="-28575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  <a:tabLst/>
              <a:defRPr/>
            </a:pPr>
            <a:endParaRPr lang="ru-RU" sz="2800" dirty="0">
              <a:solidFill>
                <a:srgbClr val="000000"/>
              </a:solidFill>
            </a:endParaRPr>
          </a:p>
          <a:p>
            <a:pPr marL="285750" marR="0" lvl="0" indent="-28575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  <a:tabLst/>
              <a:defRPr/>
            </a:pPr>
            <a:r>
              <a:rPr lang="ru-RU" sz="2800" dirty="0">
                <a:solidFill>
                  <a:srgbClr val="000000"/>
                </a:solidFill>
              </a:rPr>
              <a:t>Добыча железной руды.</a:t>
            </a:r>
          </a:p>
          <a:p>
            <a:pPr marL="285750" marR="0" lvl="0" indent="-28575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  <a:tabLst/>
              <a:defRPr/>
            </a:pPr>
            <a:endParaRPr lang="ru-RU" sz="2800" dirty="0">
              <a:solidFill>
                <a:srgbClr val="000000"/>
              </a:solidFill>
            </a:endParaRPr>
          </a:p>
          <a:p>
            <a:pPr marL="285750" marR="0" lvl="0" indent="-28575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Кондиционная руда имеет долю серы меньше 1%.</a:t>
            </a:r>
          </a:p>
          <a:p>
            <a:pPr marL="285750" marR="0" lvl="0" indent="-28575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  <a:tabLst/>
              <a:defRPr/>
            </a:pPr>
            <a:endParaRPr lang="ru-RU" sz="2800" dirty="0">
              <a:solidFill>
                <a:srgbClr val="000000"/>
              </a:solidFill>
            </a:endParaRPr>
          </a:p>
          <a:p>
            <a:pPr marL="285750" marR="0" lvl="0" indent="-28575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Высокосернистая (больше 1%) руда сильно дешевле, у потребителя потребует шихтовки.</a:t>
            </a:r>
          </a:p>
          <a:p>
            <a:pPr marR="0" lvl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marR="0" lvl="0" indent="-28575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  <a:tabLst/>
              <a:defRPr/>
            </a:pPr>
            <a:r>
              <a:rPr lang="ru-RU" sz="2800" dirty="0">
                <a:solidFill>
                  <a:srgbClr val="000000"/>
                </a:solidFill>
              </a:rPr>
              <a:t>Концентрация серы в руде важна по экологическим нормам.</a:t>
            </a:r>
          </a:p>
          <a:p>
            <a:pPr marL="285750" marR="0" lvl="0" indent="-28575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06165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FC0334-C452-C156-DC6D-D5C1818CC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6A16EF1D-8D19-CF69-9E9F-BCECA73F54B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87627" y="214648"/>
            <a:ext cx="9922856" cy="889164"/>
          </a:xfrm>
          <a:ln/>
        </p:spPr>
        <p:txBody>
          <a:bodyPr vert="horz" wrap="square" lIns="0" tIns="10696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7000"/>
              </a:lnSpc>
              <a:tabLst>
                <a:tab pos="682766" algn="l"/>
                <a:tab pos="1365532" algn="l"/>
                <a:tab pos="2048298" algn="l"/>
                <a:tab pos="2731063" algn="l"/>
                <a:tab pos="3413830" algn="l"/>
                <a:tab pos="4096595" algn="l"/>
                <a:tab pos="4779361" algn="l"/>
                <a:tab pos="5462127" algn="l"/>
                <a:tab pos="6144893" algn="l"/>
                <a:tab pos="6827660" algn="l"/>
                <a:tab pos="7510425" algn="l"/>
                <a:tab pos="8193191" algn="l"/>
              </a:tabLst>
            </a:pPr>
            <a:r>
              <a:rPr lang="ru-RU" sz="3600" b="1" dirty="0">
                <a:solidFill>
                  <a:srgbClr val="0000FF"/>
                </a:solidFill>
              </a:rPr>
              <a:t> Метод  меченых  нейтронов</a:t>
            </a:r>
            <a:endParaRPr lang="en-US" altLang="ru-RU" sz="3600" dirty="0">
              <a:solidFill>
                <a:srgbClr val="280099"/>
              </a:solidFill>
              <a:latin typeface="Helvetica Neue" panose="02000503000000020004" pitchFamily="2" charset="0"/>
            </a:endParaRPr>
          </a:p>
        </p:txBody>
      </p:sp>
      <p:pic>
        <p:nvPicPr>
          <p:cNvPr id="3" name="Picture 3" descr="C:\Users\Igor\Desktop\ФТИС\ММН схема.jpg">
            <a:extLst>
              <a:ext uri="{FF2B5EF4-FFF2-40B4-BE49-F238E27FC236}">
                <a16:creationId xmlns:a16="http://schemas.microsoft.com/office/drawing/2014/main" id="{6B4AA46A-783E-07D5-723E-14BFD8252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16" y="1193501"/>
            <a:ext cx="9144000" cy="517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625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232A6-A13A-76A2-3F6D-37B7ECEAF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F92B1F5-A29D-05CE-D08A-5DC7982F8728}"/>
              </a:ext>
            </a:extLst>
          </p:cNvPr>
          <p:cNvGrpSpPr>
            <a:grpSpLocks noChangeAspect="1"/>
          </p:cNvGrpSpPr>
          <p:nvPr/>
        </p:nvGrpSpPr>
        <p:grpSpPr>
          <a:xfrm>
            <a:off x="4176216" y="1208682"/>
            <a:ext cx="6030070" cy="5142309"/>
            <a:chOff x="4991696" y="355341"/>
            <a:chExt cx="7681464" cy="6550581"/>
          </a:xfrm>
        </p:grpSpPr>
        <p:pic>
          <p:nvPicPr>
            <p:cNvPr id="7" name="Рисунок 6" descr="Изображение выглядит как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C87CD948-B017-A920-8713-583370678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91696" y="355341"/>
              <a:ext cx="7681464" cy="655058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36EB14-9ACE-EF74-BBA2-D3AE37AFA796}"/>
                </a:ext>
              </a:extLst>
            </p:cNvPr>
            <p:cNvSpPr txBox="1"/>
            <p:nvPr/>
          </p:nvSpPr>
          <p:spPr>
            <a:xfrm>
              <a:off x="6431854" y="822811"/>
              <a:ext cx="1870449" cy="445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Продукт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18A606D-D0EA-1F9E-3229-3AF0FC2432A9}"/>
                </a:ext>
              </a:extLst>
            </p:cNvPr>
            <p:cNvSpPr txBox="1"/>
            <p:nvPr/>
          </p:nvSpPr>
          <p:spPr>
            <a:xfrm>
              <a:off x="6096000" y="5575338"/>
              <a:ext cx="1870449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Хвосты</a:t>
              </a:r>
            </a:p>
          </p:txBody>
        </p:sp>
      </p:grpSp>
      <p:sp>
        <p:nvSpPr>
          <p:cNvPr id="2" name="Название 1">
            <a:extLst>
              <a:ext uri="{FF2B5EF4-FFF2-40B4-BE49-F238E27FC236}">
                <a16:creationId xmlns:a16="http://schemas.microsoft.com/office/drawing/2014/main" id="{A541B0EC-F018-BA46-E9DD-33F904C90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780" y="566380"/>
            <a:ext cx="10369152" cy="726604"/>
          </a:xfrm>
        </p:spPr>
        <p:txBody>
          <a:bodyPr/>
          <a:lstStyle/>
          <a:p>
            <a:r>
              <a:rPr lang="ru-RU" sz="4000" b="1" spc="-1" dirty="0">
                <a:solidFill>
                  <a:srgbClr val="1A3E95"/>
                </a:solidFill>
                <a:latin typeface="Arial"/>
                <a:ea typeface="Arial Unicode MS"/>
                <a:cs typeface="Arial Unicode MS"/>
              </a:rPr>
              <a:t>Сепаратор для железной руды</a:t>
            </a:r>
            <a:endParaRPr lang="ru-RU" sz="4000" b="1" dirty="0">
              <a:solidFill>
                <a:srgbClr val="0000FF"/>
              </a:solidFill>
            </a:endParaRPr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id="{282865F8-5301-2846-C71C-F807A919D6AF}"/>
              </a:ext>
            </a:extLst>
          </p:cNvPr>
          <p:cNvSpPr txBox="1">
            <a:spLocks/>
          </p:cNvSpPr>
          <p:nvPr/>
        </p:nvSpPr>
        <p:spPr bwMode="auto">
          <a:xfrm>
            <a:off x="359792" y="2771725"/>
            <a:ext cx="4353934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42900" indent="-3429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основе конвейерного анализатора АГП-К нами разработан сепаратор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Осуществляется автоматическое разделение вещества по концентрации серы, железа и кремния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Диапазон температур окружающей среды от -30 до +30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806453-E359-468B-77F7-0F7B8FCAF9A3}"/>
              </a:ext>
            </a:extLst>
          </p:cNvPr>
          <p:cNvSpPr txBox="1"/>
          <p:nvPr/>
        </p:nvSpPr>
        <p:spPr>
          <a:xfrm>
            <a:off x="9791988" y="5987909"/>
            <a:ext cx="167968" cy="306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6300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8370F-2DB1-1646-7777-5E3920EF6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>
            <a:extLst>
              <a:ext uri="{FF2B5EF4-FFF2-40B4-BE49-F238E27FC236}">
                <a16:creationId xmlns:a16="http://schemas.microsoft.com/office/drawing/2014/main" id="{867BD1E8-797F-AF8A-E1D6-B2FC90A90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780" y="566380"/>
            <a:ext cx="10369152" cy="726604"/>
          </a:xfrm>
        </p:spPr>
        <p:txBody>
          <a:bodyPr/>
          <a:lstStyle/>
          <a:p>
            <a:r>
              <a:rPr lang="ru-RU" sz="3200" b="1" dirty="0">
                <a:cs typeface="Angsana New" panose="02020603050405020304" pitchFamily="18" charset="-34"/>
                <a:sym typeface="Arial"/>
              </a:rPr>
              <a:t>Принцип работы сепаратора железной  руды</a:t>
            </a:r>
            <a:endParaRPr lang="ru-RU" sz="3200" b="1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94B2C89-C557-4215-E726-4AC3648A5C04}"/>
              </a:ext>
            </a:extLst>
          </p:cNvPr>
          <p:cNvSpPr txBox="1">
            <a:spLocks/>
          </p:cNvSpPr>
          <p:nvPr/>
        </p:nvSpPr>
        <p:spPr>
          <a:xfrm>
            <a:off x="6553200" y="6391544"/>
            <a:ext cx="1937171" cy="329957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defRPr/>
            </a:pPr>
            <a:fld id="{87260335-0B70-41EA-A098-E69122F19B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2" descr="C:\Users\Igor\Desktop\ФТИС\Сепар F.png">
            <a:extLst>
              <a:ext uri="{FF2B5EF4-FFF2-40B4-BE49-F238E27FC236}">
                <a16:creationId xmlns:a16="http://schemas.microsoft.com/office/drawing/2014/main" id="{3B361D30-C407-0520-7A4A-0C733B4E3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030" y="1289978"/>
            <a:ext cx="7320036" cy="559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7217738E-2379-BB77-C1CF-2C4AD2B5B04D}"/>
              </a:ext>
            </a:extLst>
          </p:cNvPr>
          <p:cNvCxnSpPr/>
          <p:nvPr/>
        </p:nvCxnSpPr>
        <p:spPr>
          <a:xfrm>
            <a:off x="5004048" y="1448787"/>
            <a:ext cx="0" cy="337870"/>
          </a:xfrm>
          <a:prstGeom prst="straightConnector1">
            <a:avLst/>
          </a:prstGeom>
          <a:ln w="190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5481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FDBC53-022B-B8B0-5773-AF1052A2C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DB674D1-6349-84D6-82FD-DE080A729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ct val="0"/>
              </a:spcBef>
            </a:pPr>
            <a:r>
              <a:rPr lang="ru-RU" sz="3600" b="1" dirty="0">
                <a:solidFill>
                  <a:srgbClr val="1A3E95"/>
                </a:solidFill>
                <a:cs typeface="Arial" panose="020B0604020202020204" pitchFamily="34" charset="0"/>
              </a:rPr>
              <a:t>Конвейерный </a:t>
            </a:r>
            <a:br>
              <a:rPr lang="ru-RU" sz="3600" b="1" dirty="0">
                <a:solidFill>
                  <a:srgbClr val="1A3E95"/>
                </a:solidFill>
                <a:cs typeface="Arial" panose="020B0604020202020204" pitchFamily="34" charset="0"/>
              </a:rPr>
            </a:br>
            <a:r>
              <a:rPr lang="ru-RU" sz="3600" b="1" dirty="0">
                <a:solidFill>
                  <a:srgbClr val="1A3E95"/>
                </a:solidFill>
                <a:cs typeface="Arial" panose="020B0604020202020204" pitchFamily="34" charset="0"/>
              </a:rPr>
              <a:t>анализатор АГП-К</a:t>
            </a:r>
            <a:endParaRPr lang="ru-RU" dirty="0"/>
          </a:p>
        </p:txBody>
      </p:sp>
      <p:sp>
        <p:nvSpPr>
          <p:cNvPr id="22" name="Подзаголовок 2">
            <a:extLst>
              <a:ext uri="{FF2B5EF4-FFF2-40B4-BE49-F238E27FC236}">
                <a16:creationId xmlns:a16="http://schemas.microsoft.com/office/drawing/2014/main" id="{83E4236F-85D0-1DB1-4280-B0E594C178F6}"/>
              </a:ext>
            </a:extLst>
          </p:cNvPr>
          <p:cNvSpPr txBox="1">
            <a:spLocks/>
          </p:cNvSpPr>
          <p:nvPr/>
        </p:nvSpPr>
        <p:spPr>
          <a:xfrm>
            <a:off x="804070" y="1157436"/>
            <a:ext cx="12059719" cy="640224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762" dirty="0">
              <a:latin typeface="Gilroy Light" pitchFamily="2" charset="77"/>
              <a:cs typeface="Arial" panose="020B0604020202020204" pitchFamily="34" charset="0"/>
            </a:endParaRPr>
          </a:p>
        </p:txBody>
      </p:sp>
      <p:sp>
        <p:nvSpPr>
          <p:cNvPr id="24" name="Прямоугольник 2">
            <a:extLst>
              <a:ext uri="{FF2B5EF4-FFF2-40B4-BE49-F238E27FC236}">
                <a16:creationId xmlns:a16="http://schemas.microsoft.com/office/drawing/2014/main" id="{6437281D-3C08-6BBA-115D-EE57EA8927F6}"/>
              </a:ext>
            </a:extLst>
          </p:cNvPr>
          <p:cNvSpPr/>
          <p:nvPr/>
        </p:nvSpPr>
        <p:spPr>
          <a:xfrm>
            <a:off x="257260" y="2413149"/>
            <a:ext cx="4847346" cy="31393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77400" marR="728039" indent="-277400" defTabSz="671352">
              <a:lnSpc>
                <a:spcPct val="90000"/>
              </a:lnSpc>
              <a:spcAft>
                <a:spcPts val="1800"/>
              </a:spcAft>
              <a:buClr>
                <a:srgbClr val="1A3E95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prstClr val="black"/>
                </a:solidFill>
                <a:ea typeface="Verdana" panose="020B0604030504040204" pitchFamily="34" charset="0"/>
                <a:cs typeface="Arial" panose="020B0604020202020204" pitchFamily="34" charset="0"/>
                <a:sym typeface="Arial"/>
              </a:rPr>
              <a:t>Данные об элементном составе сырья обновляются каждые 40-60 с.</a:t>
            </a:r>
          </a:p>
          <a:p>
            <a:pPr marL="277400" marR="728039" indent="-277400" defTabSz="671352">
              <a:lnSpc>
                <a:spcPct val="90000"/>
              </a:lnSpc>
              <a:spcAft>
                <a:spcPts val="1800"/>
              </a:spcAft>
              <a:buClr>
                <a:srgbClr val="1A3E95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prstClr val="black"/>
                </a:solidFill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Определяются  концентрации всех основных элементов сырья.</a:t>
            </a:r>
          </a:p>
          <a:p>
            <a:pPr marL="277400" marR="728039" indent="-277400" defTabSz="671352">
              <a:lnSpc>
                <a:spcPct val="90000"/>
              </a:lnSpc>
              <a:spcAft>
                <a:spcPts val="1800"/>
              </a:spcAft>
              <a:buClr>
                <a:srgbClr val="1A3E95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prstClr val="black"/>
                </a:solidFill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Анализ материала на всю глубину слоя до 300 мм</a:t>
            </a:r>
          </a:p>
          <a:p>
            <a:pPr marL="277400" marR="728039" indent="-277400" defTabSz="671352">
              <a:lnSpc>
                <a:spcPct val="90000"/>
              </a:lnSpc>
              <a:spcAft>
                <a:spcPts val="1800"/>
              </a:spcAft>
              <a:buClr>
                <a:srgbClr val="1A3E95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prstClr val="black"/>
                </a:solidFill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Нет радиоактивного источника.</a:t>
            </a:r>
          </a:p>
          <a:p>
            <a:pPr marL="277400" marR="728039" indent="-277400" defTabSz="671352">
              <a:lnSpc>
                <a:spcPct val="90000"/>
              </a:lnSpc>
              <a:spcAft>
                <a:spcPts val="1800"/>
              </a:spcAft>
              <a:buClr>
                <a:srgbClr val="1A3E95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prstClr val="black"/>
                </a:solidFill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Нет отбора проб.</a:t>
            </a:r>
            <a:r>
              <a:rPr lang="en-US" sz="1600" dirty="0">
                <a:solidFill>
                  <a:prstClr val="black"/>
                </a:solidFill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lang="ru-RU" sz="1600" dirty="0">
                <a:solidFill>
                  <a:prstClr val="black"/>
                </a:solidFill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Полная автоматизация</a:t>
            </a:r>
            <a:r>
              <a:rPr lang="en-US" sz="1600" dirty="0">
                <a:solidFill>
                  <a:prstClr val="black"/>
                </a:solidFill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lang="ru-RU" sz="1600" dirty="0">
                <a:solidFill>
                  <a:prstClr val="black"/>
                </a:solidFill>
                <a:ea typeface="Verdana" panose="020B0604030504040204" pitchFamily="34" charset="0"/>
                <a:cs typeface="Arial" panose="020B0604020202020204" pitchFamily="34" charset="0"/>
                <a:sym typeface="Calibri"/>
              </a:rPr>
              <a:t>производства и контроля за качеством сырья.</a:t>
            </a:r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9981667E-3406-FFA2-BE40-4F012EF63B7E}"/>
              </a:ext>
            </a:extLst>
          </p:cNvPr>
          <p:cNvGrpSpPr>
            <a:grpSpLocks noChangeAspect="1"/>
          </p:cNvGrpSpPr>
          <p:nvPr/>
        </p:nvGrpSpPr>
        <p:grpSpPr>
          <a:xfrm>
            <a:off x="4534641" y="1522413"/>
            <a:ext cx="5545984" cy="5329941"/>
            <a:chOff x="6215831" y="-12032"/>
            <a:chExt cx="7217552" cy="6936394"/>
          </a:xfrm>
        </p:grpSpPr>
        <p:pic>
          <p:nvPicPr>
            <p:cNvPr id="21" name="Picture 3" descr="Diagram, engineering drawing&#10;&#10;Description automatically generated">
              <a:extLst>
                <a:ext uri="{FF2B5EF4-FFF2-40B4-BE49-F238E27FC236}">
                  <a16:creationId xmlns:a16="http://schemas.microsoft.com/office/drawing/2014/main" id="{76DF36CF-275F-E901-C6CB-EDF5E7F474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433" b="-1"/>
            <a:stretch/>
          </p:blipFill>
          <p:spPr>
            <a:xfrm>
              <a:off x="6331993" y="-12032"/>
              <a:ext cx="7101390" cy="6936394"/>
            </a:xfrm>
            <a:prstGeom prst="rect">
              <a:avLst/>
            </a:prstGeom>
          </p:spPr>
        </p:pic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B51B8FBB-556F-BD6E-1DA7-FEB721A660EE}"/>
                </a:ext>
              </a:extLst>
            </p:cNvPr>
            <p:cNvSpPr/>
            <p:nvPr/>
          </p:nvSpPr>
          <p:spPr>
            <a:xfrm>
              <a:off x="12264503" y="179437"/>
              <a:ext cx="1090042" cy="40075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ru-RU" sz="1400" dirty="0">
                  <a:ln w="0">
                    <a:noFill/>
                  </a:ln>
                  <a:cs typeface="Arial" panose="020B0604020202020204" pitchFamily="34" charset="0"/>
                </a:rPr>
                <a:t>Нейтронный </a:t>
              </a:r>
              <a:br>
                <a:rPr lang="en-US" sz="1400" dirty="0">
                  <a:ln w="0">
                    <a:noFill/>
                  </a:ln>
                  <a:cs typeface="Arial" panose="020B0604020202020204" pitchFamily="34" charset="0"/>
                </a:rPr>
              </a:br>
              <a:r>
                <a:rPr lang="ru-RU" sz="1400" dirty="0">
                  <a:ln w="0">
                    <a:noFill/>
                  </a:ln>
                  <a:cs typeface="Arial" panose="020B0604020202020204" pitchFamily="34" charset="0"/>
                </a:rPr>
                <a:t>модуль</a:t>
              </a:r>
              <a:endParaRPr lang="en-RU" sz="1400" dirty="0">
                <a:ln w="0">
                  <a:noFill/>
                </a:ln>
                <a:cs typeface="Arial" panose="020B0604020202020204" pitchFamily="34" charset="0"/>
              </a:endParaRPr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4A27528E-1088-003E-F8C9-1F7DF1726B96}"/>
                </a:ext>
              </a:extLst>
            </p:cNvPr>
            <p:cNvSpPr/>
            <p:nvPr/>
          </p:nvSpPr>
          <p:spPr>
            <a:xfrm>
              <a:off x="6215831" y="3779837"/>
              <a:ext cx="1031949" cy="40075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ru-RU" sz="1400" dirty="0">
                  <a:ln w="0">
                    <a:noFill/>
                  </a:ln>
                  <a:ea typeface="Helvetica Neue Light" panose="02000403000000020004" pitchFamily="2" charset="0"/>
                  <a:cs typeface="Arial" panose="020B0604020202020204" pitchFamily="34" charset="0"/>
                </a:rPr>
                <a:t>Шкаф</a:t>
              </a:r>
              <a:br>
                <a:rPr lang="en-US" sz="1400" dirty="0">
                  <a:ln w="0">
                    <a:noFill/>
                  </a:ln>
                  <a:ea typeface="Helvetica Neue Light" panose="02000403000000020004" pitchFamily="2" charset="0"/>
                  <a:cs typeface="Arial" panose="020B0604020202020204" pitchFamily="34" charset="0"/>
                </a:rPr>
              </a:br>
              <a:r>
                <a:rPr lang="ru-RU" sz="1400" dirty="0">
                  <a:ln w="0">
                    <a:noFill/>
                  </a:ln>
                  <a:ea typeface="Helvetica Neue Light" panose="02000403000000020004" pitchFamily="2" charset="0"/>
                  <a:cs typeface="Arial" panose="020B0604020202020204" pitchFamily="34" charset="0"/>
                </a:rPr>
                <a:t>электроники</a:t>
              </a:r>
              <a:endParaRPr lang="en-RU" sz="1400" dirty="0">
                <a:ln w="0">
                  <a:noFill/>
                </a:ln>
                <a:ea typeface="Helvetica Neue Light" panose="02000403000000020004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F3C52370-0669-0832-ADA7-574356FCD3D3}"/>
                </a:ext>
              </a:extLst>
            </p:cNvPr>
            <p:cNvSpPr/>
            <p:nvPr/>
          </p:nvSpPr>
          <p:spPr>
            <a:xfrm>
              <a:off x="10608319" y="5580037"/>
              <a:ext cx="869277" cy="40075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ru-RU" sz="1400" dirty="0">
                  <a:ln w="0">
                    <a:noFill/>
                  </a:ln>
                  <a:cs typeface="Arial" panose="020B0604020202020204" pitchFamily="34" charset="0"/>
                </a:rPr>
                <a:t>АРМ </a:t>
              </a:r>
              <a:endParaRPr lang="en-US" sz="1400" dirty="0">
                <a:ln w="0">
                  <a:noFill/>
                </a:ln>
                <a:cs typeface="Arial" panose="020B0604020202020204" pitchFamily="34" charset="0"/>
              </a:endParaRPr>
            </a:p>
            <a:p>
              <a:r>
                <a:rPr lang="ru-RU" sz="1400" dirty="0">
                  <a:ln w="0">
                    <a:noFill/>
                  </a:ln>
                  <a:cs typeface="Arial" panose="020B0604020202020204" pitchFamily="34" charset="0"/>
                </a:rPr>
                <a:t>оператора</a:t>
              </a:r>
              <a:endParaRPr lang="en-RU" sz="1400" dirty="0">
                <a:ln w="0">
                  <a:noFill/>
                </a:ln>
                <a:cs typeface="Arial" panose="020B0604020202020204" pitchFamily="34" charset="0"/>
              </a:endParaRPr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10DBF82E-4F0A-61FD-F16D-697AA04E6F8D}"/>
                </a:ext>
              </a:extLst>
            </p:cNvPr>
            <p:cNvCxnSpPr/>
            <p:nvPr/>
          </p:nvCxnSpPr>
          <p:spPr>
            <a:xfrm>
              <a:off x="6215831" y="4211885"/>
              <a:ext cx="11521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33986438-D01F-6D49-7B7C-6597B629B941}"/>
                </a:ext>
              </a:extLst>
            </p:cNvPr>
            <p:cNvCxnSpPr>
              <a:cxnSpLocks/>
            </p:cNvCxnSpPr>
            <p:nvPr/>
          </p:nvCxnSpPr>
          <p:spPr>
            <a:xfrm>
              <a:off x="7367959" y="4211885"/>
              <a:ext cx="623516" cy="51251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72BBD2F0-D4D7-A306-DBA5-C335384902E4}"/>
                </a:ext>
              </a:extLst>
            </p:cNvPr>
            <p:cNvCxnSpPr/>
            <p:nvPr/>
          </p:nvCxnSpPr>
          <p:spPr>
            <a:xfrm>
              <a:off x="10608319" y="6012085"/>
              <a:ext cx="11521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7D2C668A-A8EC-82AD-07D1-9971A8BA0D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76271" y="6012085"/>
              <a:ext cx="432048" cy="2160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8AE243F3-F399-16C8-136B-87B93319DB19}"/>
                </a:ext>
              </a:extLst>
            </p:cNvPr>
            <p:cNvCxnSpPr>
              <a:cxnSpLocks/>
            </p:cNvCxnSpPr>
            <p:nvPr/>
          </p:nvCxnSpPr>
          <p:spPr>
            <a:xfrm>
              <a:off x="12264503" y="683493"/>
              <a:ext cx="93610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28F89780-1B1E-A821-7D4F-C16B53E3B0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696551" y="683493"/>
              <a:ext cx="504056" cy="5760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01102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9DC2A4C6-E114-504B-8286-F3AA1ADAD71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87627" y="214648"/>
            <a:ext cx="9922856" cy="889164"/>
          </a:xfrm>
          <a:ln/>
        </p:spPr>
        <p:txBody>
          <a:bodyPr vert="horz" wrap="square" lIns="0" tIns="10696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7000"/>
              </a:lnSpc>
              <a:tabLst>
                <a:tab pos="682766" algn="l"/>
                <a:tab pos="1365532" algn="l"/>
                <a:tab pos="2048298" algn="l"/>
                <a:tab pos="2731063" algn="l"/>
                <a:tab pos="3413830" algn="l"/>
                <a:tab pos="4096595" algn="l"/>
                <a:tab pos="4779361" algn="l"/>
                <a:tab pos="5462127" algn="l"/>
                <a:tab pos="6144893" algn="l"/>
                <a:tab pos="6827660" algn="l"/>
                <a:tab pos="7510425" algn="l"/>
                <a:tab pos="8193191" algn="l"/>
              </a:tabLst>
            </a:pPr>
            <a:r>
              <a:rPr lang="ru-RU" sz="3600" b="1" dirty="0">
                <a:solidFill>
                  <a:srgbClr val="0000FF"/>
                </a:solidFill>
              </a:rPr>
              <a:t> Конвейерный анализатор АГП-К</a:t>
            </a:r>
            <a:endParaRPr lang="en-US" altLang="ru-RU" sz="3600" dirty="0">
              <a:solidFill>
                <a:srgbClr val="280099"/>
              </a:solidFill>
              <a:latin typeface="Helvetica Neue" panose="02000503000000020004" pitchFamily="2" charset="0"/>
            </a:endParaRPr>
          </a:p>
        </p:txBody>
      </p:sp>
      <p:sp>
        <p:nvSpPr>
          <p:cNvPr id="7" name="Содержимое 7">
            <a:extLst>
              <a:ext uri="{FF2B5EF4-FFF2-40B4-BE49-F238E27FC236}">
                <a16:creationId xmlns:a16="http://schemas.microsoft.com/office/drawing/2014/main" id="{98C0E530-1658-4E7D-925E-C2391CD44FCE}"/>
              </a:ext>
            </a:extLst>
          </p:cNvPr>
          <p:cNvSpPr txBox="1">
            <a:spLocks/>
          </p:cNvSpPr>
          <p:nvPr/>
        </p:nvSpPr>
        <p:spPr>
          <a:xfrm>
            <a:off x="5832400" y="2091438"/>
            <a:ext cx="4248225" cy="4876324"/>
          </a:xfrm>
          <a:prstGeom prst="rect">
            <a:avLst/>
          </a:prstGeom>
        </p:spPr>
        <p:txBody>
          <a:bodyPr/>
          <a:lstStyle>
            <a:lvl1pPr marL="342900" indent="-3429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/>
                <a:cs typeface="Arial Unicode MS"/>
              </a:rPr>
              <a:t>Нейтронный </a:t>
            </a:r>
            <a:r>
              <a:rPr lang="ru-RU" sz="2800" dirty="0">
                <a:latin typeface="Arial"/>
                <a:ea typeface="Arial Unicode MS"/>
                <a:cs typeface="Arial Unicode MS"/>
              </a:rPr>
              <a:t>модуль:</a:t>
            </a:r>
          </a:p>
          <a:p>
            <a:pPr marL="457200" marR="0" lvl="0" indent="-45720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/>
                <a:cs typeface="Arial Unicode MS"/>
              </a:rPr>
              <a:t>Габаритные размеры (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/>
                <a:cs typeface="Arial Unicode MS"/>
              </a:rPr>
              <a:t>ДхШхВ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/>
                <a:cs typeface="Arial Unicode MS"/>
              </a:rPr>
              <a:t>): 1255х2046х1295 мм </a:t>
            </a:r>
          </a:p>
          <a:p>
            <a:pPr marL="457200" marR="0" lvl="0" indent="-45720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/>
                <a:cs typeface="Arial Unicode MS"/>
              </a:rPr>
              <a:t>Вес – 2,9 т.</a:t>
            </a:r>
          </a:p>
          <a:p>
            <a:pPr marL="457200" marR="0" lvl="0" indent="-45720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ru-RU" sz="2800" dirty="0">
                <a:latin typeface="Arial"/>
                <a:ea typeface="Arial Unicode MS"/>
                <a:cs typeface="Arial Unicode MS"/>
              </a:rPr>
              <a:t>14 гамма-детекторов</a:t>
            </a:r>
          </a:p>
          <a:p>
            <a:pPr marL="457200" marR="0" lvl="0" indent="-45720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/>
                <a:cs typeface="Arial Unicode MS"/>
              </a:rPr>
              <a:t>Нейтронный генератор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Arial Unicode MS"/>
            </a:endParaRPr>
          </a:p>
          <a:p>
            <a:pPr marL="342900" marR="0" lvl="0" indent="-34290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Arial Unicode M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A7C3BA-36C0-44FC-9825-5FAC66C62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31628"/>
            <a:ext cx="6115992" cy="336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8608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9DC2A4C6-E114-504B-8286-F3AA1ADAD71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87627" y="214648"/>
            <a:ext cx="9922856" cy="889164"/>
          </a:xfrm>
          <a:ln/>
        </p:spPr>
        <p:txBody>
          <a:bodyPr vert="horz" wrap="square" lIns="0" tIns="10696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4000" b="1" spc="-1" noProof="0" dirty="0">
                <a:solidFill>
                  <a:srgbClr val="3333FF"/>
                </a:solidFill>
                <a:latin typeface="Arial"/>
                <a:ea typeface="Arial"/>
              </a:rPr>
              <a:t>Источник нейтронов</a:t>
            </a:r>
            <a:endParaRPr lang="ru-RU" sz="4000" spc="-1" noProof="0" dirty="0">
              <a:latin typeface="Arial"/>
            </a:endParaRPr>
          </a:p>
        </p:txBody>
      </p:sp>
      <p:pic>
        <p:nvPicPr>
          <p:cNvPr id="4101" name="Picture 5">
            <a:extLst>
              <a:ext uri="{FF2B5EF4-FFF2-40B4-BE49-F238E27FC236}">
                <a16:creationId xmlns:a16="http://schemas.microsoft.com/office/drawing/2014/main" id="{427A753D-19F9-9045-80AA-A12F1EF2A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07" b="19835"/>
          <a:stretch>
            <a:fillRect/>
          </a:stretch>
        </p:blipFill>
        <p:spPr bwMode="auto">
          <a:xfrm>
            <a:off x="287627" y="6665505"/>
            <a:ext cx="9506870" cy="603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71107" b="1983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CC3BBAE3-3E3F-A343-AEEC-EE6730789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646" y="6991719"/>
            <a:ext cx="1070627" cy="212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3" name="Text Box 7">
            <a:extLst>
              <a:ext uri="{FF2B5EF4-FFF2-40B4-BE49-F238E27FC236}">
                <a16:creationId xmlns:a16="http://schemas.microsoft.com/office/drawing/2014/main" id="{F40C8D62-0D5D-B14C-AFA7-B018B507D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4361" y="6967761"/>
            <a:ext cx="431246" cy="32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4891" tIns="57421" rIns="84891" bIns="42446"/>
          <a:lstStyle/>
          <a:p>
            <a:pPr algn="r" defTabSz="431221">
              <a:defRPr/>
            </a:pPr>
            <a:r>
              <a:rPr lang="en-US" altLang="ru-RU" sz="1698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769F8109-62A0-43B0-A899-1EC3A37C80FD}"/>
              </a:ext>
            </a:extLst>
          </p:cNvPr>
          <p:cNvSpPr/>
          <p:nvPr/>
        </p:nvSpPr>
        <p:spPr>
          <a:xfrm>
            <a:off x="3444104" y="6887880"/>
            <a:ext cx="3190896" cy="502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8" name="CustomShape 2">
            <a:extLst>
              <a:ext uri="{FF2B5EF4-FFF2-40B4-BE49-F238E27FC236}">
                <a16:creationId xmlns:a16="http://schemas.microsoft.com/office/drawing/2014/main" id="{8D7053FB-C4BE-455B-9060-CA2143A7752B}"/>
              </a:ext>
            </a:extLst>
          </p:cNvPr>
          <p:cNvSpPr/>
          <p:nvPr/>
        </p:nvSpPr>
        <p:spPr>
          <a:xfrm>
            <a:off x="504040" y="6884280"/>
            <a:ext cx="2350829" cy="523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9" name="CustomShape 3">
            <a:extLst>
              <a:ext uri="{FF2B5EF4-FFF2-40B4-BE49-F238E27FC236}">
                <a16:creationId xmlns:a16="http://schemas.microsoft.com/office/drawing/2014/main" id="{CFBA14AA-B105-4058-972A-BCC6F8BA5468}"/>
              </a:ext>
            </a:extLst>
          </p:cNvPr>
          <p:cNvSpPr/>
          <p:nvPr/>
        </p:nvSpPr>
        <p:spPr>
          <a:xfrm>
            <a:off x="4429443" y="2124360"/>
            <a:ext cx="5649661" cy="4802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3320" tIns="51840" rIns="103320" bIns="51840"/>
          <a:lstStyle/>
          <a:p>
            <a:pPr marL="387720" indent="-386280">
              <a:lnSpc>
                <a:spcPct val="100000"/>
              </a:lnSpc>
              <a:spcBef>
                <a:spcPts val="541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r>
              <a:rPr lang="ru-RU" sz="27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Нейтронный генератор ИНГ-27 производства ФГУП ВНИИА им. </a:t>
            </a:r>
            <a:r>
              <a:rPr lang="ru-RU" sz="27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Н.Л.Духова</a:t>
            </a:r>
            <a:endParaRPr lang="ru-RU" sz="2700" b="0" strike="noStrike" spc="-1" dirty="0">
              <a:latin typeface="Arial"/>
            </a:endParaRPr>
          </a:p>
          <a:p>
            <a:pPr marL="387720" indent="-386280">
              <a:lnSpc>
                <a:spcPct val="100000"/>
              </a:lnSpc>
              <a:spcBef>
                <a:spcPts val="541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r>
              <a:rPr lang="ru-RU" sz="27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I= 5 </a:t>
            </a:r>
            <a:r>
              <a:rPr lang="ru-RU" sz="2700" b="0" strike="noStrike" spc="-1" dirty="0">
                <a:solidFill>
                  <a:srgbClr val="000000"/>
                </a:solidFill>
                <a:latin typeface="Symbol"/>
                <a:ea typeface="Arial"/>
              </a:rPr>
              <a:t></a:t>
            </a:r>
            <a:r>
              <a:rPr lang="ru-RU" sz="27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10</a:t>
            </a:r>
            <a:r>
              <a:rPr lang="ru-RU" sz="2700" b="0" strike="noStrike" spc="-1" baseline="30000" dirty="0">
                <a:solidFill>
                  <a:srgbClr val="000000"/>
                </a:solidFill>
                <a:latin typeface="Arial"/>
                <a:ea typeface="Arial"/>
              </a:rPr>
              <a:t>7</a:t>
            </a:r>
            <a:r>
              <a:rPr lang="ru-RU" sz="27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с</a:t>
            </a:r>
            <a:r>
              <a:rPr lang="ru-RU" sz="2700" b="0" strike="noStrike" spc="-1" baseline="30000" dirty="0">
                <a:solidFill>
                  <a:srgbClr val="000000"/>
                </a:solidFill>
                <a:latin typeface="Arial"/>
                <a:ea typeface="Arial"/>
              </a:rPr>
              <a:t>-1</a:t>
            </a:r>
            <a:endParaRPr lang="ru-RU" sz="2700" b="0" strike="noStrike" spc="-1" dirty="0">
              <a:latin typeface="Arial"/>
            </a:endParaRPr>
          </a:p>
          <a:p>
            <a:pPr marL="387720" indent="-386280">
              <a:lnSpc>
                <a:spcPct val="100000"/>
              </a:lnSpc>
              <a:spcBef>
                <a:spcPts val="541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r>
              <a:rPr lang="ru-RU" sz="27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Масса – 8 кг</a:t>
            </a:r>
            <a:endParaRPr lang="ru-RU" sz="2700" b="0" strike="noStrike" spc="-1" dirty="0">
              <a:latin typeface="Arial"/>
            </a:endParaRPr>
          </a:p>
          <a:p>
            <a:pPr marL="387720" indent="-386280">
              <a:lnSpc>
                <a:spcPct val="100000"/>
              </a:lnSpc>
              <a:spcBef>
                <a:spcPts val="541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r>
              <a:rPr lang="ru-RU" sz="27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Высота – 300 мм</a:t>
            </a:r>
            <a:endParaRPr lang="ru-RU" sz="2700" b="0" strike="noStrike" spc="-1" dirty="0">
              <a:latin typeface="Arial"/>
            </a:endParaRPr>
          </a:p>
          <a:p>
            <a:pPr marL="387720" indent="-386280">
              <a:lnSpc>
                <a:spcPct val="100000"/>
              </a:lnSpc>
              <a:spcBef>
                <a:spcPts val="541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r>
              <a:rPr lang="ru-RU" sz="27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Альфа-детектор- матрица 3х3 (10х10мм)</a:t>
            </a:r>
            <a:endParaRPr lang="ru-RU" sz="27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541"/>
              </a:spcBef>
            </a:pPr>
            <a:endParaRPr lang="en-US" sz="2700" b="0" strike="noStrike" spc="-1" dirty="0">
              <a:latin typeface="Arial"/>
            </a:endParaRPr>
          </a:p>
        </p:txBody>
      </p:sp>
      <p:pic>
        <p:nvPicPr>
          <p:cNvPr id="11" name="Изображение 1">
            <a:extLst>
              <a:ext uri="{FF2B5EF4-FFF2-40B4-BE49-F238E27FC236}">
                <a16:creationId xmlns:a16="http://schemas.microsoft.com/office/drawing/2014/main" id="{5B40B49C-BD79-4FA1-B635-EF37F8152380}"/>
              </a:ext>
            </a:extLst>
          </p:cNvPr>
          <p:cNvPicPr/>
          <p:nvPr/>
        </p:nvPicPr>
        <p:blipFill>
          <a:blip r:embed="rId5" cstate="print"/>
          <a:srcRect l="22990"/>
          <a:stretch/>
        </p:blipFill>
        <p:spPr>
          <a:xfrm>
            <a:off x="105851" y="1645704"/>
            <a:ext cx="4339304" cy="49784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38430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Arial Unicode MS" panose="020B0604020202020204" pitchFamily="34" charset="-128"/>
            <a:cs typeface="Arial Unicode MS" panose="020B060402020202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Arial Unicode MS" panose="020B0604020202020204" pitchFamily="34" charset="-128"/>
            <a:cs typeface="Arial Unicode MS" panose="020B0604020202020204" pitchFamily="34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внииа12">
  <a:themeElements>
    <a:clrScheme name="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внииа12">
  <a:themeElements>
    <a:clrScheme name="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НТ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внииа12">
  <a:themeElements>
    <a:clrScheme name="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внииа12">
  <a:themeElements>
    <a:clrScheme name="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внииа12">
  <a:themeElements>
    <a:clrScheme name="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НТ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Arial Unicode MS" panose="020B0604020202020204" pitchFamily="34" charset="-128"/>
            <a:cs typeface="Arial Unicode MS" panose="020B060402020202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Arial Unicode MS" panose="020B0604020202020204" pitchFamily="34" charset="-128"/>
            <a:cs typeface="Arial Unicode MS" panose="020B0604020202020204" pitchFamily="34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12035</TotalTime>
  <Words>639</Words>
  <Application>Microsoft Office PowerPoint</Application>
  <PresentationFormat>Произвольный</PresentationFormat>
  <Paragraphs>133</Paragraphs>
  <Slides>22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9</vt:i4>
      </vt:variant>
      <vt:variant>
        <vt:lpstr>Заголовки слайдов</vt:lpstr>
      </vt:variant>
      <vt:variant>
        <vt:i4>22</vt:i4>
      </vt:variant>
    </vt:vector>
  </HeadingPairs>
  <TitlesOfParts>
    <vt:vector size="45" baseType="lpstr">
      <vt:lpstr>Angsana New</vt:lpstr>
      <vt:lpstr>Arial</vt:lpstr>
      <vt:lpstr>Arial Black</vt:lpstr>
      <vt:lpstr>Arial Narrow</vt:lpstr>
      <vt:lpstr>Arial Unicode MS</vt:lpstr>
      <vt:lpstr>Calibri</vt:lpstr>
      <vt:lpstr>Cambria Math</vt:lpstr>
      <vt:lpstr>Gilroy Light</vt:lpstr>
      <vt:lpstr>Helvetica Neue</vt:lpstr>
      <vt:lpstr>Helvetica Neue Light</vt:lpstr>
      <vt:lpstr>Symbol</vt:lpstr>
      <vt:lpstr>Times New Roman</vt:lpstr>
      <vt:lpstr>Verdana</vt:lpstr>
      <vt:lpstr>Wingdings</vt:lpstr>
      <vt:lpstr>Тема Office</vt:lpstr>
      <vt:lpstr>внииа12</vt:lpstr>
      <vt:lpstr>2_внииа12</vt:lpstr>
      <vt:lpstr>4_НТ1</vt:lpstr>
      <vt:lpstr>1_внииа12</vt:lpstr>
      <vt:lpstr>3_внииа12</vt:lpstr>
      <vt:lpstr>4_внииа12</vt:lpstr>
      <vt:lpstr>5_НТ1</vt:lpstr>
      <vt:lpstr>1_Тема Office</vt:lpstr>
      <vt:lpstr>Презентация PowerPoint</vt:lpstr>
      <vt:lpstr>Постановка задачи</vt:lpstr>
      <vt:lpstr>Постановка задачи</vt:lpstr>
      <vt:lpstr> Метод  меченых  нейтронов</vt:lpstr>
      <vt:lpstr>Сепаратор для железной руды</vt:lpstr>
      <vt:lpstr>Принцип работы сепаратора железной  руды</vt:lpstr>
      <vt:lpstr>Конвейерный  анализатор АГП-К</vt:lpstr>
      <vt:lpstr> Конвейерный анализатор АГП-К</vt:lpstr>
      <vt:lpstr>Источник нейтронов</vt:lpstr>
      <vt:lpstr>Гамма-детектор</vt:lpstr>
      <vt:lpstr>Блок детектирования  γ-квантов</vt:lpstr>
      <vt:lpstr> Конвейерный анализатор АГП-К</vt:lpstr>
      <vt:lpstr>Спектр железной руды</vt:lpstr>
      <vt:lpstr>Градуировка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Проверка работы сепаратора в потоке</vt:lpstr>
      <vt:lpstr>Проверка работы сепаратора в потоке</vt:lpstr>
      <vt:lpstr>Выводы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Сапожников</dc:creator>
  <cp:lastModifiedBy>Yuri Rogov</cp:lastModifiedBy>
  <cp:revision>290</cp:revision>
  <dcterms:created xsi:type="dcterms:W3CDTF">2020-02-20T12:38:20Z</dcterms:created>
  <dcterms:modified xsi:type="dcterms:W3CDTF">2025-03-19T12:01:03Z</dcterms:modified>
</cp:coreProperties>
</file>