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1923" r:id="rId2"/>
    <p:sldId id="257" r:id="rId3"/>
    <p:sldId id="1924" r:id="rId4"/>
    <p:sldId id="260" r:id="rId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2" d="100"/>
          <a:sy n="62" d="100"/>
        </p:scale>
        <p:origin x="828"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30FB1BE-07CB-E7CB-D05A-AD65710C6FC1}"/>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63216AC2-F849-360F-46CC-377572B83D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91772C03-8D73-DFA1-0404-90B7D3DE2911}"/>
              </a:ext>
            </a:extLst>
          </p:cNvPr>
          <p:cNvSpPr>
            <a:spLocks noGrp="1"/>
          </p:cNvSpPr>
          <p:nvPr>
            <p:ph type="dt" sz="half" idx="10"/>
          </p:nvPr>
        </p:nvSpPr>
        <p:spPr/>
        <p:txBody>
          <a:bodyPr/>
          <a:lstStyle/>
          <a:p>
            <a:fld id="{946BB0A7-1CA4-4BBE-BD5F-3249FADDD925}" type="datetimeFigureOut">
              <a:rPr lang="ru-RU" smtClean="0"/>
              <a:t>03.04.2025</a:t>
            </a:fld>
            <a:endParaRPr lang="ru-RU"/>
          </a:p>
        </p:txBody>
      </p:sp>
      <p:sp>
        <p:nvSpPr>
          <p:cNvPr id="5" name="Нижний колонтитул 4">
            <a:extLst>
              <a:ext uri="{FF2B5EF4-FFF2-40B4-BE49-F238E27FC236}">
                <a16:creationId xmlns:a16="http://schemas.microsoft.com/office/drawing/2014/main" id="{AB5934C3-6493-684C-02BE-2EC6254340D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386E25BC-E92C-845D-9031-D084542F681C}"/>
              </a:ext>
            </a:extLst>
          </p:cNvPr>
          <p:cNvSpPr>
            <a:spLocks noGrp="1"/>
          </p:cNvSpPr>
          <p:nvPr>
            <p:ph type="sldNum" sz="quarter" idx="12"/>
          </p:nvPr>
        </p:nvSpPr>
        <p:spPr/>
        <p:txBody>
          <a:bodyPr/>
          <a:lstStyle/>
          <a:p>
            <a:fld id="{5D0B78C5-20E8-425B-95FB-E2717B7A1A69}" type="slidenum">
              <a:rPr lang="ru-RU" smtClean="0"/>
              <a:t>‹#›</a:t>
            </a:fld>
            <a:endParaRPr lang="ru-RU"/>
          </a:p>
        </p:txBody>
      </p:sp>
    </p:spTree>
    <p:extLst>
      <p:ext uri="{BB962C8B-B14F-4D97-AF65-F5344CB8AC3E}">
        <p14:creationId xmlns:p14="http://schemas.microsoft.com/office/powerpoint/2010/main" val="3215508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36BFA0E-6A4D-FB5B-17E9-8E3BFFF770DA}"/>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06ED52F7-D5FD-26FA-519A-4C2466CC3E94}"/>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9CB86A3-1738-C50B-369E-0989C4125B70}"/>
              </a:ext>
            </a:extLst>
          </p:cNvPr>
          <p:cNvSpPr>
            <a:spLocks noGrp="1"/>
          </p:cNvSpPr>
          <p:nvPr>
            <p:ph type="dt" sz="half" idx="10"/>
          </p:nvPr>
        </p:nvSpPr>
        <p:spPr/>
        <p:txBody>
          <a:bodyPr/>
          <a:lstStyle/>
          <a:p>
            <a:fld id="{946BB0A7-1CA4-4BBE-BD5F-3249FADDD925}" type="datetimeFigureOut">
              <a:rPr lang="ru-RU" smtClean="0"/>
              <a:t>03.04.2025</a:t>
            </a:fld>
            <a:endParaRPr lang="ru-RU"/>
          </a:p>
        </p:txBody>
      </p:sp>
      <p:sp>
        <p:nvSpPr>
          <p:cNvPr id="5" name="Нижний колонтитул 4">
            <a:extLst>
              <a:ext uri="{FF2B5EF4-FFF2-40B4-BE49-F238E27FC236}">
                <a16:creationId xmlns:a16="http://schemas.microsoft.com/office/drawing/2014/main" id="{DD4D7809-9D26-78E1-04A7-96C044AC4E6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646884DF-4767-78FD-07D2-21FC8BCDF50C}"/>
              </a:ext>
            </a:extLst>
          </p:cNvPr>
          <p:cNvSpPr>
            <a:spLocks noGrp="1"/>
          </p:cNvSpPr>
          <p:nvPr>
            <p:ph type="sldNum" sz="quarter" idx="12"/>
          </p:nvPr>
        </p:nvSpPr>
        <p:spPr/>
        <p:txBody>
          <a:bodyPr/>
          <a:lstStyle/>
          <a:p>
            <a:fld id="{5D0B78C5-20E8-425B-95FB-E2717B7A1A69}" type="slidenum">
              <a:rPr lang="ru-RU" smtClean="0"/>
              <a:t>‹#›</a:t>
            </a:fld>
            <a:endParaRPr lang="ru-RU"/>
          </a:p>
        </p:txBody>
      </p:sp>
    </p:spTree>
    <p:extLst>
      <p:ext uri="{BB962C8B-B14F-4D97-AF65-F5344CB8AC3E}">
        <p14:creationId xmlns:p14="http://schemas.microsoft.com/office/powerpoint/2010/main" val="3496778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1BEE0B95-4E00-91CB-F4CC-38C0384B5190}"/>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D6453417-62F5-9185-7ED6-137100A49CF3}"/>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A45D50E-1997-D9B1-61CA-8887137498F1}"/>
              </a:ext>
            </a:extLst>
          </p:cNvPr>
          <p:cNvSpPr>
            <a:spLocks noGrp="1"/>
          </p:cNvSpPr>
          <p:nvPr>
            <p:ph type="dt" sz="half" idx="10"/>
          </p:nvPr>
        </p:nvSpPr>
        <p:spPr/>
        <p:txBody>
          <a:bodyPr/>
          <a:lstStyle/>
          <a:p>
            <a:fld id="{946BB0A7-1CA4-4BBE-BD5F-3249FADDD925}" type="datetimeFigureOut">
              <a:rPr lang="ru-RU" smtClean="0"/>
              <a:t>03.04.2025</a:t>
            </a:fld>
            <a:endParaRPr lang="ru-RU"/>
          </a:p>
        </p:txBody>
      </p:sp>
      <p:sp>
        <p:nvSpPr>
          <p:cNvPr id="5" name="Нижний колонтитул 4">
            <a:extLst>
              <a:ext uri="{FF2B5EF4-FFF2-40B4-BE49-F238E27FC236}">
                <a16:creationId xmlns:a16="http://schemas.microsoft.com/office/drawing/2014/main" id="{2A74CC41-9521-5E7A-1783-ADA6D935786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5993CF02-9744-BE63-595F-5F37ECBC82F3}"/>
              </a:ext>
            </a:extLst>
          </p:cNvPr>
          <p:cNvSpPr>
            <a:spLocks noGrp="1"/>
          </p:cNvSpPr>
          <p:nvPr>
            <p:ph type="sldNum" sz="quarter" idx="12"/>
          </p:nvPr>
        </p:nvSpPr>
        <p:spPr/>
        <p:txBody>
          <a:bodyPr/>
          <a:lstStyle/>
          <a:p>
            <a:fld id="{5D0B78C5-20E8-425B-95FB-E2717B7A1A69}" type="slidenum">
              <a:rPr lang="ru-RU" smtClean="0"/>
              <a:t>‹#›</a:t>
            </a:fld>
            <a:endParaRPr lang="ru-RU"/>
          </a:p>
        </p:txBody>
      </p:sp>
    </p:spTree>
    <p:extLst>
      <p:ext uri="{BB962C8B-B14F-4D97-AF65-F5344CB8AC3E}">
        <p14:creationId xmlns:p14="http://schemas.microsoft.com/office/powerpoint/2010/main" val="4056913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9E0FD05-001B-60BB-FF50-9CAF061F6AFF}"/>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4F2C53C6-7710-52F3-B1A5-5B7E91F5EB60}"/>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64E3FEA-66A1-4178-BB62-94058528A799}"/>
              </a:ext>
            </a:extLst>
          </p:cNvPr>
          <p:cNvSpPr>
            <a:spLocks noGrp="1"/>
          </p:cNvSpPr>
          <p:nvPr>
            <p:ph type="dt" sz="half" idx="10"/>
          </p:nvPr>
        </p:nvSpPr>
        <p:spPr/>
        <p:txBody>
          <a:bodyPr/>
          <a:lstStyle/>
          <a:p>
            <a:fld id="{946BB0A7-1CA4-4BBE-BD5F-3249FADDD925}" type="datetimeFigureOut">
              <a:rPr lang="ru-RU" smtClean="0"/>
              <a:t>03.04.2025</a:t>
            </a:fld>
            <a:endParaRPr lang="ru-RU"/>
          </a:p>
        </p:txBody>
      </p:sp>
      <p:sp>
        <p:nvSpPr>
          <p:cNvPr id="5" name="Нижний колонтитул 4">
            <a:extLst>
              <a:ext uri="{FF2B5EF4-FFF2-40B4-BE49-F238E27FC236}">
                <a16:creationId xmlns:a16="http://schemas.microsoft.com/office/drawing/2014/main" id="{92E6ECC3-5D02-B8D9-7BA9-01A4C9FDE1B6}"/>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55E4B18-2D5A-9172-C2D2-B8C713A480F1}"/>
              </a:ext>
            </a:extLst>
          </p:cNvPr>
          <p:cNvSpPr>
            <a:spLocks noGrp="1"/>
          </p:cNvSpPr>
          <p:nvPr>
            <p:ph type="sldNum" sz="quarter" idx="12"/>
          </p:nvPr>
        </p:nvSpPr>
        <p:spPr/>
        <p:txBody>
          <a:bodyPr/>
          <a:lstStyle/>
          <a:p>
            <a:fld id="{5D0B78C5-20E8-425B-95FB-E2717B7A1A69}" type="slidenum">
              <a:rPr lang="ru-RU" smtClean="0"/>
              <a:t>‹#›</a:t>
            </a:fld>
            <a:endParaRPr lang="ru-RU"/>
          </a:p>
        </p:txBody>
      </p:sp>
    </p:spTree>
    <p:extLst>
      <p:ext uri="{BB962C8B-B14F-4D97-AF65-F5344CB8AC3E}">
        <p14:creationId xmlns:p14="http://schemas.microsoft.com/office/powerpoint/2010/main" val="3915738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8BD646-ECEF-4221-329D-D7AC6ED174C0}"/>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83A05775-00BD-38A4-A2FA-7EEE7659DF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BEA6DCF5-F954-3761-3E2E-A66952423940}"/>
              </a:ext>
            </a:extLst>
          </p:cNvPr>
          <p:cNvSpPr>
            <a:spLocks noGrp="1"/>
          </p:cNvSpPr>
          <p:nvPr>
            <p:ph type="dt" sz="half" idx="10"/>
          </p:nvPr>
        </p:nvSpPr>
        <p:spPr/>
        <p:txBody>
          <a:bodyPr/>
          <a:lstStyle/>
          <a:p>
            <a:fld id="{946BB0A7-1CA4-4BBE-BD5F-3249FADDD925}" type="datetimeFigureOut">
              <a:rPr lang="ru-RU" smtClean="0"/>
              <a:t>03.04.2025</a:t>
            </a:fld>
            <a:endParaRPr lang="ru-RU"/>
          </a:p>
        </p:txBody>
      </p:sp>
      <p:sp>
        <p:nvSpPr>
          <p:cNvPr id="5" name="Нижний колонтитул 4">
            <a:extLst>
              <a:ext uri="{FF2B5EF4-FFF2-40B4-BE49-F238E27FC236}">
                <a16:creationId xmlns:a16="http://schemas.microsoft.com/office/drawing/2014/main" id="{881D58B5-9172-5449-C01C-C20A130AC99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3EC62CA3-842A-5C6C-49E8-52B8492BB36C}"/>
              </a:ext>
            </a:extLst>
          </p:cNvPr>
          <p:cNvSpPr>
            <a:spLocks noGrp="1"/>
          </p:cNvSpPr>
          <p:nvPr>
            <p:ph type="sldNum" sz="quarter" idx="12"/>
          </p:nvPr>
        </p:nvSpPr>
        <p:spPr/>
        <p:txBody>
          <a:bodyPr/>
          <a:lstStyle/>
          <a:p>
            <a:fld id="{5D0B78C5-20E8-425B-95FB-E2717B7A1A69}" type="slidenum">
              <a:rPr lang="ru-RU" smtClean="0"/>
              <a:t>‹#›</a:t>
            </a:fld>
            <a:endParaRPr lang="ru-RU"/>
          </a:p>
        </p:txBody>
      </p:sp>
    </p:spTree>
    <p:extLst>
      <p:ext uri="{BB962C8B-B14F-4D97-AF65-F5344CB8AC3E}">
        <p14:creationId xmlns:p14="http://schemas.microsoft.com/office/powerpoint/2010/main" val="495785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C3AE899-4E96-4A66-2F5C-A819311BFEEF}"/>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59AE5A98-6B23-ED8E-6C5F-E604904EE679}"/>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D18B21B3-D063-24E8-634A-4308C3B058FB}"/>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2B06AABE-12B2-072B-D108-1A7BA8F95838}"/>
              </a:ext>
            </a:extLst>
          </p:cNvPr>
          <p:cNvSpPr>
            <a:spLocks noGrp="1"/>
          </p:cNvSpPr>
          <p:nvPr>
            <p:ph type="dt" sz="half" idx="10"/>
          </p:nvPr>
        </p:nvSpPr>
        <p:spPr/>
        <p:txBody>
          <a:bodyPr/>
          <a:lstStyle/>
          <a:p>
            <a:fld id="{946BB0A7-1CA4-4BBE-BD5F-3249FADDD925}" type="datetimeFigureOut">
              <a:rPr lang="ru-RU" smtClean="0"/>
              <a:t>03.04.2025</a:t>
            </a:fld>
            <a:endParaRPr lang="ru-RU"/>
          </a:p>
        </p:txBody>
      </p:sp>
      <p:sp>
        <p:nvSpPr>
          <p:cNvPr id="6" name="Нижний колонтитул 5">
            <a:extLst>
              <a:ext uri="{FF2B5EF4-FFF2-40B4-BE49-F238E27FC236}">
                <a16:creationId xmlns:a16="http://schemas.microsoft.com/office/drawing/2014/main" id="{C67977F3-1279-7025-D773-B59305E58C04}"/>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36A30466-F78C-3429-9FA0-D3F67630B414}"/>
              </a:ext>
            </a:extLst>
          </p:cNvPr>
          <p:cNvSpPr>
            <a:spLocks noGrp="1"/>
          </p:cNvSpPr>
          <p:nvPr>
            <p:ph type="sldNum" sz="quarter" idx="12"/>
          </p:nvPr>
        </p:nvSpPr>
        <p:spPr/>
        <p:txBody>
          <a:bodyPr/>
          <a:lstStyle/>
          <a:p>
            <a:fld id="{5D0B78C5-20E8-425B-95FB-E2717B7A1A69}" type="slidenum">
              <a:rPr lang="ru-RU" smtClean="0"/>
              <a:t>‹#›</a:t>
            </a:fld>
            <a:endParaRPr lang="ru-RU"/>
          </a:p>
        </p:txBody>
      </p:sp>
    </p:spTree>
    <p:extLst>
      <p:ext uri="{BB962C8B-B14F-4D97-AF65-F5344CB8AC3E}">
        <p14:creationId xmlns:p14="http://schemas.microsoft.com/office/powerpoint/2010/main" val="1241699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BEAC93-5259-A09F-0D3E-9D37A87BB3BC}"/>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6EF5A6B8-0DBC-47FE-F922-931EE0C8AF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4F46B4B7-5A22-B00F-C1EC-B86233213BEF}"/>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E5852793-6302-C449-C60F-3B16F2141C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1E6C2D1A-47F6-4A1C-B526-4F011E6ED3AE}"/>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730E008F-76EF-F4FA-6D61-E90CBD807A06}"/>
              </a:ext>
            </a:extLst>
          </p:cNvPr>
          <p:cNvSpPr>
            <a:spLocks noGrp="1"/>
          </p:cNvSpPr>
          <p:nvPr>
            <p:ph type="dt" sz="half" idx="10"/>
          </p:nvPr>
        </p:nvSpPr>
        <p:spPr/>
        <p:txBody>
          <a:bodyPr/>
          <a:lstStyle/>
          <a:p>
            <a:fld id="{946BB0A7-1CA4-4BBE-BD5F-3249FADDD925}" type="datetimeFigureOut">
              <a:rPr lang="ru-RU" smtClean="0"/>
              <a:t>03.04.2025</a:t>
            </a:fld>
            <a:endParaRPr lang="ru-RU"/>
          </a:p>
        </p:txBody>
      </p:sp>
      <p:sp>
        <p:nvSpPr>
          <p:cNvPr id="8" name="Нижний колонтитул 7">
            <a:extLst>
              <a:ext uri="{FF2B5EF4-FFF2-40B4-BE49-F238E27FC236}">
                <a16:creationId xmlns:a16="http://schemas.microsoft.com/office/drawing/2014/main" id="{DE2CFF91-853F-37BA-CB10-223C7EF3287A}"/>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7989A234-C1F8-8AC0-0487-E4ED62AAA638}"/>
              </a:ext>
            </a:extLst>
          </p:cNvPr>
          <p:cNvSpPr>
            <a:spLocks noGrp="1"/>
          </p:cNvSpPr>
          <p:nvPr>
            <p:ph type="sldNum" sz="quarter" idx="12"/>
          </p:nvPr>
        </p:nvSpPr>
        <p:spPr/>
        <p:txBody>
          <a:bodyPr/>
          <a:lstStyle/>
          <a:p>
            <a:fld id="{5D0B78C5-20E8-425B-95FB-E2717B7A1A69}" type="slidenum">
              <a:rPr lang="ru-RU" smtClean="0"/>
              <a:t>‹#›</a:t>
            </a:fld>
            <a:endParaRPr lang="ru-RU"/>
          </a:p>
        </p:txBody>
      </p:sp>
    </p:spTree>
    <p:extLst>
      <p:ext uri="{BB962C8B-B14F-4D97-AF65-F5344CB8AC3E}">
        <p14:creationId xmlns:p14="http://schemas.microsoft.com/office/powerpoint/2010/main" val="4028057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F1A508-8A53-5EFE-DC48-382785BB4124}"/>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963FDC35-C63F-32FC-1873-E262032679C7}"/>
              </a:ext>
            </a:extLst>
          </p:cNvPr>
          <p:cNvSpPr>
            <a:spLocks noGrp="1"/>
          </p:cNvSpPr>
          <p:nvPr>
            <p:ph type="dt" sz="half" idx="10"/>
          </p:nvPr>
        </p:nvSpPr>
        <p:spPr/>
        <p:txBody>
          <a:bodyPr/>
          <a:lstStyle/>
          <a:p>
            <a:fld id="{946BB0A7-1CA4-4BBE-BD5F-3249FADDD925}" type="datetimeFigureOut">
              <a:rPr lang="ru-RU" smtClean="0"/>
              <a:t>03.04.2025</a:t>
            </a:fld>
            <a:endParaRPr lang="ru-RU"/>
          </a:p>
        </p:txBody>
      </p:sp>
      <p:sp>
        <p:nvSpPr>
          <p:cNvPr id="4" name="Нижний колонтитул 3">
            <a:extLst>
              <a:ext uri="{FF2B5EF4-FFF2-40B4-BE49-F238E27FC236}">
                <a16:creationId xmlns:a16="http://schemas.microsoft.com/office/drawing/2014/main" id="{FCFC9ACA-C447-F95B-7181-7560BBEE246E}"/>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0CF6B5EC-DACA-1953-3133-FAC75D4C8BA1}"/>
              </a:ext>
            </a:extLst>
          </p:cNvPr>
          <p:cNvSpPr>
            <a:spLocks noGrp="1"/>
          </p:cNvSpPr>
          <p:nvPr>
            <p:ph type="sldNum" sz="quarter" idx="12"/>
          </p:nvPr>
        </p:nvSpPr>
        <p:spPr/>
        <p:txBody>
          <a:bodyPr/>
          <a:lstStyle/>
          <a:p>
            <a:fld id="{5D0B78C5-20E8-425B-95FB-E2717B7A1A69}" type="slidenum">
              <a:rPr lang="ru-RU" smtClean="0"/>
              <a:t>‹#›</a:t>
            </a:fld>
            <a:endParaRPr lang="ru-RU"/>
          </a:p>
        </p:txBody>
      </p:sp>
    </p:spTree>
    <p:extLst>
      <p:ext uri="{BB962C8B-B14F-4D97-AF65-F5344CB8AC3E}">
        <p14:creationId xmlns:p14="http://schemas.microsoft.com/office/powerpoint/2010/main" val="2027173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855BFD35-7EB8-F980-F244-EC0ED6575600}"/>
              </a:ext>
            </a:extLst>
          </p:cNvPr>
          <p:cNvSpPr>
            <a:spLocks noGrp="1"/>
          </p:cNvSpPr>
          <p:nvPr>
            <p:ph type="dt" sz="half" idx="10"/>
          </p:nvPr>
        </p:nvSpPr>
        <p:spPr/>
        <p:txBody>
          <a:bodyPr/>
          <a:lstStyle/>
          <a:p>
            <a:fld id="{946BB0A7-1CA4-4BBE-BD5F-3249FADDD925}" type="datetimeFigureOut">
              <a:rPr lang="ru-RU" smtClean="0"/>
              <a:t>03.04.2025</a:t>
            </a:fld>
            <a:endParaRPr lang="ru-RU"/>
          </a:p>
        </p:txBody>
      </p:sp>
      <p:sp>
        <p:nvSpPr>
          <p:cNvPr id="3" name="Нижний колонтитул 2">
            <a:extLst>
              <a:ext uri="{FF2B5EF4-FFF2-40B4-BE49-F238E27FC236}">
                <a16:creationId xmlns:a16="http://schemas.microsoft.com/office/drawing/2014/main" id="{E20716F9-B566-82BD-4C2C-422BCFCA3C3F}"/>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CB05B58C-2FFD-6CE1-5E82-FFE0E93D259F}"/>
              </a:ext>
            </a:extLst>
          </p:cNvPr>
          <p:cNvSpPr>
            <a:spLocks noGrp="1"/>
          </p:cNvSpPr>
          <p:nvPr>
            <p:ph type="sldNum" sz="quarter" idx="12"/>
          </p:nvPr>
        </p:nvSpPr>
        <p:spPr/>
        <p:txBody>
          <a:bodyPr/>
          <a:lstStyle/>
          <a:p>
            <a:fld id="{5D0B78C5-20E8-425B-95FB-E2717B7A1A69}" type="slidenum">
              <a:rPr lang="ru-RU" smtClean="0"/>
              <a:t>‹#›</a:t>
            </a:fld>
            <a:endParaRPr lang="ru-RU"/>
          </a:p>
        </p:txBody>
      </p:sp>
    </p:spTree>
    <p:extLst>
      <p:ext uri="{BB962C8B-B14F-4D97-AF65-F5344CB8AC3E}">
        <p14:creationId xmlns:p14="http://schemas.microsoft.com/office/powerpoint/2010/main" val="353946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BCFA475-6855-D8CC-F131-B6ED75E80753}"/>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963324BC-8DC6-0616-6669-9757962896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207C80B9-6C01-4745-2969-AF01794D84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52AE7E5D-E6A2-C864-EA41-0032F66F3300}"/>
              </a:ext>
            </a:extLst>
          </p:cNvPr>
          <p:cNvSpPr>
            <a:spLocks noGrp="1"/>
          </p:cNvSpPr>
          <p:nvPr>
            <p:ph type="dt" sz="half" idx="10"/>
          </p:nvPr>
        </p:nvSpPr>
        <p:spPr/>
        <p:txBody>
          <a:bodyPr/>
          <a:lstStyle/>
          <a:p>
            <a:fld id="{946BB0A7-1CA4-4BBE-BD5F-3249FADDD925}" type="datetimeFigureOut">
              <a:rPr lang="ru-RU" smtClean="0"/>
              <a:t>03.04.2025</a:t>
            </a:fld>
            <a:endParaRPr lang="ru-RU"/>
          </a:p>
        </p:txBody>
      </p:sp>
      <p:sp>
        <p:nvSpPr>
          <p:cNvPr id="6" name="Нижний колонтитул 5">
            <a:extLst>
              <a:ext uri="{FF2B5EF4-FFF2-40B4-BE49-F238E27FC236}">
                <a16:creationId xmlns:a16="http://schemas.microsoft.com/office/drawing/2014/main" id="{1E96BC70-5B14-7E89-B523-F4A54015186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27FF21FD-4A0B-242E-F77B-F958C04B29C2}"/>
              </a:ext>
            </a:extLst>
          </p:cNvPr>
          <p:cNvSpPr>
            <a:spLocks noGrp="1"/>
          </p:cNvSpPr>
          <p:nvPr>
            <p:ph type="sldNum" sz="quarter" idx="12"/>
          </p:nvPr>
        </p:nvSpPr>
        <p:spPr/>
        <p:txBody>
          <a:bodyPr/>
          <a:lstStyle/>
          <a:p>
            <a:fld id="{5D0B78C5-20E8-425B-95FB-E2717B7A1A69}" type="slidenum">
              <a:rPr lang="ru-RU" smtClean="0"/>
              <a:t>‹#›</a:t>
            </a:fld>
            <a:endParaRPr lang="ru-RU"/>
          </a:p>
        </p:txBody>
      </p:sp>
    </p:spTree>
    <p:extLst>
      <p:ext uri="{BB962C8B-B14F-4D97-AF65-F5344CB8AC3E}">
        <p14:creationId xmlns:p14="http://schemas.microsoft.com/office/powerpoint/2010/main" val="772672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582D3B2-FFA6-6D1E-FA03-F9B6114B5079}"/>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F88EBAA8-BB70-FD28-71FF-90E5730831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CA68107E-E2F5-1419-F598-4E09145438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225928CB-62EF-ABC5-1F60-E12BBB93B874}"/>
              </a:ext>
            </a:extLst>
          </p:cNvPr>
          <p:cNvSpPr>
            <a:spLocks noGrp="1"/>
          </p:cNvSpPr>
          <p:nvPr>
            <p:ph type="dt" sz="half" idx="10"/>
          </p:nvPr>
        </p:nvSpPr>
        <p:spPr/>
        <p:txBody>
          <a:bodyPr/>
          <a:lstStyle/>
          <a:p>
            <a:fld id="{946BB0A7-1CA4-4BBE-BD5F-3249FADDD925}" type="datetimeFigureOut">
              <a:rPr lang="ru-RU" smtClean="0"/>
              <a:t>03.04.2025</a:t>
            </a:fld>
            <a:endParaRPr lang="ru-RU"/>
          </a:p>
        </p:txBody>
      </p:sp>
      <p:sp>
        <p:nvSpPr>
          <p:cNvPr id="6" name="Нижний колонтитул 5">
            <a:extLst>
              <a:ext uri="{FF2B5EF4-FFF2-40B4-BE49-F238E27FC236}">
                <a16:creationId xmlns:a16="http://schemas.microsoft.com/office/drawing/2014/main" id="{7333E463-69A7-0506-8AB4-1EE858502B7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A28BDD85-BDB7-F7A9-6AAF-B89FDEBCF56B}"/>
              </a:ext>
            </a:extLst>
          </p:cNvPr>
          <p:cNvSpPr>
            <a:spLocks noGrp="1"/>
          </p:cNvSpPr>
          <p:nvPr>
            <p:ph type="sldNum" sz="quarter" idx="12"/>
          </p:nvPr>
        </p:nvSpPr>
        <p:spPr/>
        <p:txBody>
          <a:bodyPr/>
          <a:lstStyle/>
          <a:p>
            <a:fld id="{5D0B78C5-20E8-425B-95FB-E2717B7A1A69}" type="slidenum">
              <a:rPr lang="ru-RU" smtClean="0"/>
              <a:t>‹#›</a:t>
            </a:fld>
            <a:endParaRPr lang="ru-RU"/>
          </a:p>
        </p:txBody>
      </p:sp>
    </p:spTree>
    <p:extLst>
      <p:ext uri="{BB962C8B-B14F-4D97-AF65-F5344CB8AC3E}">
        <p14:creationId xmlns:p14="http://schemas.microsoft.com/office/powerpoint/2010/main" val="808517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CB2429-995B-0701-140E-7048195A45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12B5B0BB-DDFC-5C66-60BF-3E0394971F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2BE58EF-0C5E-1346-237A-C58105D0F7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6BB0A7-1CA4-4BBE-BD5F-3249FADDD925}" type="datetimeFigureOut">
              <a:rPr lang="ru-RU" smtClean="0"/>
              <a:t>03.04.2025</a:t>
            </a:fld>
            <a:endParaRPr lang="ru-RU"/>
          </a:p>
        </p:txBody>
      </p:sp>
      <p:sp>
        <p:nvSpPr>
          <p:cNvPr id="5" name="Нижний колонтитул 4">
            <a:extLst>
              <a:ext uri="{FF2B5EF4-FFF2-40B4-BE49-F238E27FC236}">
                <a16:creationId xmlns:a16="http://schemas.microsoft.com/office/drawing/2014/main" id="{C78699B6-9F50-BEC0-008B-B02220F111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F752188D-721C-3154-5CC6-460F3E576A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0B78C5-20E8-425B-95FB-E2717B7A1A69}" type="slidenum">
              <a:rPr lang="ru-RU" smtClean="0"/>
              <a:t>‹#›</a:t>
            </a:fld>
            <a:endParaRPr lang="ru-RU"/>
          </a:p>
        </p:txBody>
      </p:sp>
    </p:spTree>
    <p:extLst>
      <p:ext uri="{BB962C8B-B14F-4D97-AF65-F5344CB8AC3E}">
        <p14:creationId xmlns:p14="http://schemas.microsoft.com/office/powerpoint/2010/main" val="20020719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hyperlink" Target="http://inspirehep.net/author/profile/Kulikov%2C%20Yu.V.?recid=186948&amp;ln=en" TargetMode="External"/><Relationship Id="rId13" Type="http://schemas.openxmlformats.org/officeDocument/2006/relationships/hyperlink" Target="http://inspirehep.net/author/profile/Cerny%2C%20J.?recid=186948&amp;ln=en" TargetMode="External"/><Relationship Id="rId3" Type="http://schemas.openxmlformats.org/officeDocument/2006/relationships/hyperlink" Target="http://inspirehep.net/author/profile/Belyakov%2C%20V.A.?recid=186948&amp;ln=en" TargetMode="External"/><Relationship Id="rId7" Type="http://schemas.openxmlformats.org/officeDocument/2006/relationships/hyperlink" Target="http://inspirehep.net/author/profile/Golovanov%2C%20L.B.?recid=186948&amp;ln=en" TargetMode="External"/><Relationship Id="rId12" Type="http://schemas.openxmlformats.org/officeDocument/2006/relationships/hyperlink" Target="http://inspirehep.net/author/profile/Tsvinev%2C%20A.P.?recid=186948&amp;ln=en" TargetMode="External"/><Relationship Id="rId2" Type="http://schemas.openxmlformats.org/officeDocument/2006/relationships/hyperlink" Target="http://inspirehep.net/author/profile/Askarkhodzhaev%2C%20A.A.?recid=186948&amp;ln=en" TargetMode="External"/><Relationship Id="rId16"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hyperlink" Target="http://inspirehep.net/author/profile/Glagolev%2C%20V.V.?recid=186948&amp;ln=en" TargetMode="External"/><Relationship Id="rId11" Type="http://schemas.openxmlformats.org/officeDocument/2006/relationships/hyperlink" Target="http://inspirehep.net/author/profile/Matyushevsky%2C%20E.A.?recid=186948&amp;ln=en" TargetMode="External"/><Relationship Id="rId5" Type="http://schemas.openxmlformats.org/officeDocument/2006/relationships/hyperlink" Target="http://inspirehep.net/author/profile/Vishnevsky%2C%20V.F.?recid=186948&amp;ln=en" TargetMode="External"/><Relationship Id="rId15" Type="http://schemas.openxmlformats.org/officeDocument/2006/relationships/hyperlink" Target="http://inspirehep.net/author/profile/Shimansky%2C%20S.S.?recid=186948&amp;ln=en" TargetMode="External"/><Relationship Id="rId10" Type="http://schemas.openxmlformats.org/officeDocument/2006/relationships/hyperlink" Target="http://inspirehep.net/author/profile/Maly%2C%20M.?recid=186948&amp;ln=en" TargetMode="External"/><Relationship Id="rId4" Type="http://schemas.openxmlformats.org/officeDocument/2006/relationships/hyperlink" Target="http://inspirehep.net/author/profile/Borzunov%2C%20Yu.T.?recid=186948&amp;ln=en" TargetMode="External"/><Relationship Id="rId9" Type="http://schemas.openxmlformats.org/officeDocument/2006/relationships/hyperlink" Target="http://inspirehep.net/author/profile/Lebedev%2C%20R.M.?recid=186948&amp;ln=en" TargetMode="External"/><Relationship Id="rId14" Type="http://schemas.openxmlformats.org/officeDocument/2006/relationships/hyperlink" Target="http://inspirehep.net/author/profile/Chumpelik%2C%20I.?recid=186948&amp;ln=en"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3">
            <a:extLst>
              <a:ext uri="{FF2B5EF4-FFF2-40B4-BE49-F238E27FC236}">
                <a16:creationId xmlns:a16="http://schemas.microsoft.com/office/drawing/2014/main" id="{31152A52-F201-B2AA-3702-D371EF0F4AC0}"/>
              </a:ext>
            </a:extLst>
          </p:cNvPr>
          <p:cNvPicPr>
            <a:picLocks noChangeAspect="1"/>
          </p:cNvPicPr>
          <p:nvPr/>
        </p:nvPicPr>
        <p:blipFill>
          <a:blip r:embed="rId2">
            <a:extLst>
              <a:ext uri="{28A0092B-C50C-407E-A947-70E740481C1C}">
                <a14:useLocalDpi xmlns:a14="http://schemas.microsoft.com/office/drawing/2010/main" val="0"/>
              </a:ext>
            </a:extLst>
          </a:blip>
          <a:srcRect l="20317" t="28995" r="24286"/>
          <a:stretch>
            <a:fillRect/>
          </a:stretch>
        </p:blipFill>
        <p:spPr bwMode="auto">
          <a:xfrm>
            <a:off x="266096" y="641483"/>
            <a:ext cx="6076951" cy="5841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76CAC0BE-0E17-0678-4E8E-FC6AC9BEBE4D}"/>
              </a:ext>
            </a:extLst>
          </p:cNvPr>
          <p:cNvSpPr txBox="1"/>
          <p:nvPr/>
        </p:nvSpPr>
        <p:spPr>
          <a:xfrm>
            <a:off x="6651057" y="1463040"/>
            <a:ext cx="5287666" cy="1077218"/>
          </a:xfrm>
          <a:prstGeom prst="rect">
            <a:avLst/>
          </a:prstGeom>
          <a:noFill/>
        </p:spPr>
        <p:txBody>
          <a:bodyPr wrap="none" rtlCol="0">
            <a:spAutoFit/>
          </a:bodyPr>
          <a:lstStyle/>
          <a:p>
            <a:r>
              <a:rPr lang="ru-RU" sz="3200" b="1" dirty="0"/>
              <a:t>Виктор Викторович Глаголев</a:t>
            </a:r>
          </a:p>
          <a:p>
            <a:r>
              <a:rPr lang="ru-RU" sz="3200" b="1" dirty="0"/>
              <a:t>      30.10.1931 - 16.03.2025</a:t>
            </a:r>
          </a:p>
        </p:txBody>
      </p:sp>
    </p:spTree>
    <p:extLst>
      <p:ext uri="{BB962C8B-B14F-4D97-AF65-F5344CB8AC3E}">
        <p14:creationId xmlns:p14="http://schemas.microsoft.com/office/powerpoint/2010/main" val="2409701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D949E565-533D-32C4-0195-2C5FDE38FB21}"/>
              </a:ext>
            </a:extLst>
          </p:cNvPr>
          <p:cNvPicPr>
            <a:picLocks noChangeAspect="1"/>
          </p:cNvPicPr>
          <p:nvPr/>
        </p:nvPicPr>
        <p:blipFill>
          <a:blip r:embed="rId2"/>
          <a:stretch>
            <a:fillRect/>
          </a:stretch>
        </p:blipFill>
        <p:spPr>
          <a:xfrm>
            <a:off x="0" y="0"/>
            <a:ext cx="4893648" cy="6858000"/>
          </a:xfrm>
          <a:prstGeom prst="rect">
            <a:avLst/>
          </a:prstGeom>
        </p:spPr>
      </p:pic>
      <p:pic>
        <p:nvPicPr>
          <p:cNvPr id="5" name="Рисунок 4">
            <a:extLst>
              <a:ext uri="{FF2B5EF4-FFF2-40B4-BE49-F238E27FC236}">
                <a16:creationId xmlns:a16="http://schemas.microsoft.com/office/drawing/2014/main" id="{6523BF36-FE3A-C0E1-27A7-E65C5B654622}"/>
              </a:ext>
            </a:extLst>
          </p:cNvPr>
          <p:cNvPicPr>
            <a:picLocks noChangeAspect="1"/>
          </p:cNvPicPr>
          <p:nvPr/>
        </p:nvPicPr>
        <p:blipFill>
          <a:blip r:embed="rId3"/>
          <a:stretch>
            <a:fillRect/>
          </a:stretch>
        </p:blipFill>
        <p:spPr>
          <a:xfrm>
            <a:off x="5081588" y="119062"/>
            <a:ext cx="3272310" cy="6189271"/>
          </a:xfrm>
          <a:prstGeom prst="rect">
            <a:avLst/>
          </a:prstGeom>
        </p:spPr>
      </p:pic>
      <p:pic>
        <p:nvPicPr>
          <p:cNvPr id="7" name="Рисунок 6">
            <a:extLst>
              <a:ext uri="{FF2B5EF4-FFF2-40B4-BE49-F238E27FC236}">
                <a16:creationId xmlns:a16="http://schemas.microsoft.com/office/drawing/2014/main" id="{CA16FF47-DF0E-034B-EF3A-675A9CFE6445}"/>
              </a:ext>
            </a:extLst>
          </p:cNvPr>
          <p:cNvPicPr>
            <a:picLocks noChangeAspect="1"/>
          </p:cNvPicPr>
          <p:nvPr/>
        </p:nvPicPr>
        <p:blipFill>
          <a:blip r:embed="rId4"/>
          <a:stretch>
            <a:fillRect/>
          </a:stretch>
        </p:blipFill>
        <p:spPr>
          <a:xfrm>
            <a:off x="3460250" y="0"/>
            <a:ext cx="4038600" cy="314325"/>
          </a:xfrm>
          <a:prstGeom prst="rect">
            <a:avLst/>
          </a:prstGeom>
        </p:spPr>
      </p:pic>
      <p:pic>
        <p:nvPicPr>
          <p:cNvPr id="9" name="Рисунок 8">
            <a:extLst>
              <a:ext uri="{FF2B5EF4-FFF2-40B4-BE49-F238E27FC236}">
                <a16:creationId xmlns:a16="http://schemas.microsoft.com/office/drawing/2014/main" id="{57DB7B50-2648-55F4-C914-9A6B6562E3F9}"/>
              </a:ext>
            </a:extLst>
          </p:cNvPr>
          <p:cNvPicPr>
            <a:picLocks noChangeAspect="1"/>
          </p:cNvPicPr>
          <p:nvPr/>
        </p:nvPicPr>
        <p:blipFill>
          <a:blip r:embed="rId5"/>
          <a:srcRect l="22604" r="-1"/>
          <a:stretch/>
        </p:blipFill>
        <p:spPr>
          <a:xfrm>
            <a:off x="8583282" y="1069476"/>
            <a:ext cx="3493160" cy="5314950"/>
          </a:xfrm>
          <a:prstGeom prst="rect">
            <a:avLst/>
          </a:prstGeom>
        </p:spPr>
      </p:pic>
      <p:pic>
        <p:nvPicPr>
          <p:cNvPr id="11" name="Рисунок 10">
            <a:extLst>
              <a:ext uri="{FF2B5EF4-FFF2-40B4-BE49-F238E27FC236}">
                <a16:creationId xmlns:a16="http://schemas.microsoft.com/office/drawing/2014/main" id="{211778A3-5E8F-2FBC-A0AE-6698D15D4786}"/>
              </a:ext>
            </a:extLst>
          </p:cNvPr>
          <p:cNvPicPr>
            <a:picLocks noChangeAspect="1"/>
          </p:cNvPicPr>
          <p:nvPr/>
        </p:nvPicPr>
        <p:blipFill>
          <a:blip r:embed="rId6"/>
          <a:stretch>
            <a:fillRect/>
          </a:stretch>
        </p:blipFill>
        <p:spPr>
          <a:xfrm>
            <a:off x="8467725" y="314325"/>
            <a:ext cx="3724275" cy="590550"/>
          </a:xfrm>
          <a:prstGeom prst="rect">
            <a:avLst/>
          </a:prstGeom>
        </p:spPr>
      </p:pic>
    </p:spTree>
    <p:extLst>
      <p:ext uri="{BB962C8B-B14F-4D97-AF65-F5344CB8AC3E}">
        <p14:creationId xmlns:p14="http://schemas.microsoft.com/office/powerpoint/2010/main" val="3791771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a:extLst>
              <a:ext uri="{FF2B5EF4-FFF2-40B4-BE49-F238E27FC236}">
                <a16:creationId xmlns:a16="http://schemas.microsoft.com/office/drawing/2014/main" id="{7DFB6B2E-0A94-8B6E-9C6A-ECE488811B54}"/>
              </a:ext>
            </a:extLst>
          </p:cNvPr>
          <p:cNvSpPr>
            <a:spLocks noGrp="1"/>
          </p:cNvSpPr>
          <p:nvPr>
            <p:ph type="title"/>
          </p:nvPr>
        </p:nvSpPr>
        <p:spPr>
          <a:xfrm>
            <a:off x="1981200" y="274638"/>
            <a:ext cx="8229600" cy="1930400"/>
          </a:xfrm>
        </p:spPr>
        <p:txBody>
          <a:bodyPr/>
          <a:lstStyle/>
          <a:p>
            <a:r>
              <a:rPr lang="en-US" altLang="ru-RU" sz="2000" b="1">
                <a:solidFill>
                  <a:srgbClr val="7030A0"/>
                </a:solidFill>
              </a:rPr>
              <a:t>“</a:t>
            </a:r>
            <a:r>
              <a:rPr lang="ru-RU" altLang="ru-RU" sz="2000" b="1">
                <a:solidFill>
                  <a:srgbClr val="7030A0"/>
                </a:solidFill>
              </a:rPr>
              <a:t>The ‘</a:t>
            </a:r>
            <a:r>
              <a:rPr lang="en-US" altLang="ru-RU" sz="2000" b="1">
                <a:solidFill>
                  <a:srgbClr val="7030A0"/>
                </a:solidFill>
              </a:rPr>
              <a:t>R</a:t>
            </a:r>
            <a:r>
              <a:rPr lang="ru-RU" altLang="ru-RU" sz="2000" b="1">
                <a:solidFill>
                  <a:srgbClr val="7030A0"/>
                </a:solidFill>
              </a:rPr>
              <a:t>esonance' Facilities, Their Potentialities And Current Trends In Relativistic Nuclear Physics</a:t>
            </a:r>
            <a:r>
              <a:rPr lang="en-US" altLang="ru-RU" sz="2000" b="1">
                <a:solidFill>
                  <a:srgbClr val="7030A0"/>
                </a:solidFill>
              </a:rPr>
              <a:t>”</a:t>
            </a:r>
            <a:br>
              <a:rPr lang="ru-RU" altLang="ru-RU" sz="2000"/>
            </a:br>
            <a:r>
              <a:rPr lang="ru-RU" altLang="ru-RU" sz="2000" u="sng">
                <a:hlinkClick r:id="rId2"/>
              </a:rPr>
              <a:t>A.A. Askarkhodzhaev</a:t>
            </a:r>
            <a:r>
              <a:rPr lang="ru-RU" altLang="ru-RU" sz="2000"/>
              <a:t>, </a:t>
            </a:r>
            <a:r>
              <a:rPr lang="ru-RU" altLang="ru-RU" sz="2000" u="sng">
                <a:hlinkClick r:id="rId3"/>
              </a:rPr>
              <a:t>V.A. Belyakov</a:t>
            </a:r>
            <a:r>
              <a:rPr lang="ru-RU" altLang="ru-RU" sz="2000"/>
              <a:t>, </a:t>
            </a:r>
            <a:r>
              <a:rPr lang="ru-RU" altLang="ru-RU" sz="2000" u="sng">
                <a:hlinkClick r:id="rId4"/>
              </a:rPr>
              <a:t>Yu.T. Borzunov</a:t>
            </a:r>
            <a:r>
              <a:rPr lang="ru-RU" altLang="ru-RU" sz="2000"/>
              <a:t>, </a:t>
            </a:r>
            <a:r>
              <a:rPr lang="ru-RU" altLang="ru-RU" sz="2000" u="sng">
                <a:hlinkClick r:id="rId5"/>
              </a:rPr>
              <a:t>V.F. Vishnevsky</a:t>
            </a:r>
            <a:r>
              <a:rPr lang="ru-RU" altLang="ru-RU" sz="2000"/>
              <a:t>, </a:t>
            </a:r>
            <a:br>
              <a:rPr lang="ru-RU" altLang="ru-RU" sz="2000"/>
            </a:br>
            <a:r>
              <a:rPr lang="ru-RU" altLang="ru-RU" sz="2000" b="1">
                <a:solidFill>
                  <a:srgbClr val="FF0000"/>
                </a:solidFill>
              </a:rPr>
              <a:t> </a:t>
            </a:r>
            <a:r>
              <a:rPr lang="ru-RU" altLang="ru-RU" sz="2000" b="1" u="sng">
                <a:solidFill>
                  <a:srgbClr val="FF0000"/>
                </a:solidFill>
                <a:hlinkClick r:id="rId6"/>
              </a:rPr>
              <a:t>V.V. Glagolev</a:t>
            </a:r>
            <a:r>
              <a:rPr lang="ru-RU" altLang="ru-RU" sz="2000"/>
              <a:t>, </a:t>
            </a:r>
            <a:r>
              <a:rPr lang="ru-RU" altLang="ru-RU" sz="2000" u="sng">
                <a:hlinkClick r:id="rId7"/>
              </a:rPr>
              <a:t>L.B. Golovanov</a:t>
            </a:r>
            <a:r>
              <a:rPr lang="ru-RU" altLang="ru-RU" sz="2000"/>
              <a:t>, </a:t>
            </a:r>
            <a:r>
              <a:rPr lang="ru-RU" altLang="ru-RU" sz="2000" u="sng">
                <a:hlinkClick r:id="rId8"/>
              </a:rPr>
              <a:t>Yu.V. Kulikov</a:t>
            </a:r>
            <a:r>
              <a:rPr lang="ru-RU" altLang="ru-RU" sz="2000"/>
              <a:t>, </a:t>
            </a:r>
            <a:r>
              <a:rPr lang="ru-RU" altLang="ru-RU" sz="2000" u="sng">
                <a:hlinkClick r:id="rId9"/>
              </a:rPr>
              <a:t>R.M. Lebedev</a:t>
            </a:r>
            <a:r>
              <a:rPr lang="ru-RU" altLang="ru-RU" sz="2000"/>
              <a:t>, </a:t>
            </a:r>
            <a:r>
              <a:rPr lang="ru-RU" altLang="ru-RU" sz="2000" u="sng">
                <a:hlinkClick r:id="rId10"/>
              </a:rPr>
              <a:t>M. Maly</a:t>
            </a:r>
            <a:r>
              <a:rPr lang="ru-RU" altLang="ru-RU" sz="2000"/>
              <a:t>, </a:t>
            </a:r>
            <a:r>
              <a:rPr lang="ru-RU" altLang="ru-RU" sz="2000" u="sng">
                <a:hlinkClick r:id="rId11"/>
              </a:rPr>
              <a:t>E.A. Matyushevsky</a:t>
            </a:r>
            <a:r>
              <a:rPr lang="ru-RU" altLang="ru-RU" sz="2000"/>
              <a:t> </a:t>
            </a:r>
            <a:r>
              <a:rPr lang="ru-RU" altLang="ru-RU" sz="2000" u="sng">
                <a:hlinkClick r:id="rId12"/>
              </a:rPr>
              <a:t>A.P. Tsvinev</a:t>
            </a:r>
            <a:r>
              <a:rPr lang="ru-RU" altLang="ru-RU" sz="2000"/>
              <a:t>, </a:t>
            </a:r>
            <a:r>
              <a:rPr lang="ru-RU" altLang="ru-RU" sz="2000" u="sng">
                <a:hlinkClick r:id="rId13"/>
              </a:rPr>
              <a:t>J. Cerny</a:t>
            </a:r>
            <a:r>
              <a:rPr lang="ru-RU" altLang="ru-RU" sz="2000"/>
              <a:t>, </a:t>
            </a:r>
            <a:r>
              <a:rPr lang="ru-RU" altLang="ru-RU" sz="2000" u="sng">
                <a:hlinkClick r:id="rId14"/>
              </a:rPr>
              <a:t>I. Chumpelik</a:t>
            </a:r>
            <a:r>
              <a:rPr lang="ru-RU" altLang="ru-RU" sz="2000"/>
              <a:t>, </a:t>
            </a:r>
            <a:r>
              <a:rPr lang="ru-RU" altLang="ru-RU" sz="2000" u="sng">
                <a:hlinkClick r:id="rId15"/>
              </a:rPr>
              <a:t>S.S. Shimansky</a:t>
            </a:r>
            <a:r>
              <a:rPr lang="ru-RU" altLang="ru-RU" sz="2000"/>
              <a:t> </a:t>
            </a:r>
          </a:p>
        </p:txBody>
      </p:sp>
      <p:sp>
        <p:nvSpPr>
          <p:cNvPr id="3075" name="Прямоугольник 3">
            <a:extLst>
              <a:ext uri="{FF2B5EF4-FFF2-40B4-BE49-F238E27FC236}">
                <a16:creationId xmlns:a16="http://schemas.microsoft.com/office/drawing/2014/main" id="{C93B4A9B-1009-2834-4FD5-21B6FE625C0E}"/>
              </a:ext>
            </a:extLst>
          </p:cNvPr>
          <p:cNvSpPr>
            <a:spLocks noChangeArrowheads="1"/>
          </p:cNvSpPr>
          <p:nvPr/>
        </p:nvSpPr>
        <p:spPr bwMode="auto">
          <a:xfrm>
            <a:off x="1847851" y="2133600"/>
            <a:ext cx="85693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ru-RU" altLang="ru-RU">
                <a:solidFill>
                  <a:srgbClr val="C00000"/>
                </a:solidFill>
              </a:rPr>
              <a:t>Proceedings, Investigations In The Field Of Relativistic Nuclear Physics, 92-97, Dubna 1982</a:t>
            </a:r>
            <a:r>
              <a:rPr lang="en-US" altLang="ru-RU">
                <a:solidFill>
                  <a:srgbClr val="C00000"/>
                </a:solidFill>
              </a:rPr>
              <a:t>.</a:t>
            </a:r>
            <a:r>
              <a:rPr lang="ru-RU" altLang="ru-RU">
                <a:solidFill>
                  <a:srgbClr val="C00000"/>
                </a:solidFill>
              </a:rPr>
              <a:t> </a:t>
            </a:r>
          </a:p>
        </p:txBody>
      </p:sp>
      <p:pic>
        <p:nvPicPr>
          <p:cNvPr id="3076" name="Picture 2">
            <a:extLst>
              <a:ext uri="{FF2B5EF4-FFF2-40B4-BE49-F238E27FC236}">
                <a16:creationId xmlns:a16="http://schemas.microsoft.com/office/drawing/2014/main" id="{098F0582-CEB7-F125-F616-23406343095D}"/>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354263" y="2636839"/>
            <a:ext cx="7554912" cy="4141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37694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a:extLst>
              <a:ext uri="{FF2B5EF4-FFF2-40B4-BE49-F238E27FC236}">
                <a16:creationId xmlns:a16="http://schemas.microsoft.com/office/drawing/2014/main" id="{7C2B22CE-84E6-17A4-4D8C-F4150FA190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7851" y="188914"/>
            <a:ext cx="8810625" cy="936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a:extLst>
              <a:ext uri="{FF2B5EF4-FFF2-40B4-BE49-F238E27FC236}">
                <a16:creationId xmlns:a16="http://schemas.microsoft.com/office/drawing/2014/main" id="{89BC0396-A8AF-7584-5014-B4F8ADF20FE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8763" y="1125538"/>
            <a:ext cx="8913812" cy="64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8" name="Picture 4">
            <a:extLst>
              <a:ext uri="{FF2B5EF4-FFF2-40B4-BE49-F238E27FC236}">
                <a16:creationId xmlns:a16="http://schemas.microsoft.com/office/drawing/2014/main" id="{3FF54B1D-C9F2-8758-54CC-23474FAC215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8788" y="1773239"/>
            <a:ext cx="8939212" cy="420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9" name="Picture 5">
            <a:extLst>
              <a:ext uri="{FF2B5EF4-FFF2-40B4-BE49-F238E27FC236}">
                <a16:creationId xmlns:a16="http://schemas.microsoft.com/office/drawing/2014/main" id="{A72380F7-A311-CC9B-755F-40A851615E9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03388" y="2173289"/>
            <a:ext cx="7510462" cy="401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50" name="Picture 6">
            <a:extLst>
              <a:ext uri="{FF2B5EF4-FFF2-40B4-BE49-F238E27FC236}">
                <a16:creationId xmlns:a16="http://schemas.microsoft.com/office/drawing/2014/main" id="{49058EF0-AD9B-FF6C-39E9-C8D5E7D9900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46263" y="2781300"/>
            <a:ext cx="8469312" cy="3816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Прямоугольник 1">
            <a:extLst>
              <a:ext uri="{FF2B5EF4-FFF2-40B4-BE49-F238E27FC236}">
                <a16:creationId xmlns:a16="http://schemas.microsoft.com/office/drawing/2014/main" id="{BB5CD28D-0281-30C2-E202-04EB0BF34117}"/>
              </a:ext>
            </a:extLst>
          </p:cNvPr>
          <p:cNvSpPr/>
          <p:nvPr/>
        </p:nvSpPr>
        <p:spPr>
          <a:xfrm>
            <a:off x="1728788" y="2781300"/>
            <a:ext cx="8831708" cy="1223764"/>
          </a:xfrm>
          <a:prstGeom prst="rect">
            <a:avLst/>
          </a:prstGeom>
          <a:solidFill>
            <a:srgbClr val="FFFF00">
              <a:alpha val="3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Прямоугольник 2">
            <a:extLst>
              <a:ext uri="{FF2B5EF4-FFF2-40B4-BE49-F238E27FC236}">
                <a16:creationId xmlns:a16="http://schemas.microsoft.com/office/drawing/2014/main" id="{6B8DD90B-9B05-AA69-9958-E4437BB55C03}"/>
              </a:ext>
            </a:extLst>
          </p:cNvPr>
          <p:cNvSpPr/>
          <p:nvPr/>
        </p:nvSpPr>
        <p:spPr>
          <a:xfrm>
            <a:off x="1846263" y="5727032"/>
            <a:ext cx="8395017" cy="942054"/>
          </a:xfrm>
          <a:prstGeom prst="rect">
            <a:avLst/>
          </a:prstGeom>
          <a:solidFill>
            <a:srgbClr val="FFFF00">
              <a:alpha val="20000"/>
            </a:srgbClr>
          </a:solidFill>
          <a:ln w="19050">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6151002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120</Words>
  <Application>Microsoft Office PowerPoint</Application>
  <PresentationFormat>Широкоэкранный</PresentationFormat>
  <Paragraphs>4</Paragraphs>
  <Slides>4</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4</vt:i4>
      </vt:variant>
    </vt:vector>
  </HeadingPairs>
  <TitlesOfParts>
    <vt:vector size="8" baseType="lpstr">
      <vt:lpstr>Arial</vt:lpstr>
      <vt:lpstr>Calibri</vt:lpstr>
      <vt:lpstr>Calibri Light</vt:lpstr>
      <vt:lpstr>Тема Office</vt:lpstr>
      <vt:lpstr>Презентация PowerPoint</vt:lpstr>
      <vt:lpstr>Презентация PowerPoint</vt:lpstr>
      <vt:lpstr>“The ‘Resonance' Facilities, Their Potentialities And Current Trends In Relativistic Nuclear Physics” A.A. Askarkhodzhaev, V.A. Belyakov, Yu.T. Borzunov, V.F. Vishnevsky,   V.V. Glagolev, L.B. Golovanov, Yu.V. Kulikov, R.M. Lebedev, M. Maly, E.A. Matyushevsky A.P. Tsvinev, J. Cerny, I. Chumpelik, S.S. Shimansky </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Stepan stepan.stepan57</dc:creator>
  <cp:lastModifiedBy>Stepan stepan.stepan57</cp:lastModifiedBy>
  <cp:revision>2</cp:revision>
  <dcterms:created xsi:type="dcterms:W3CDTF">2025-04-03T15:37:57Z</dcterms:created>
  <dcterms:modified xsi:type="dcterms:W3CDTF">2025-04-03T15:50:06Z</dcterms:modified>
</cp:coreProperties>
</file>