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9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1BE4-00CA-44E2-A7CA-D3BC99922647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D0AEB-15EB-4D03-BE35-C50BC8B9D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166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1BE4-00CA-44E2-A7CA-D3BC99922647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D0AEB-15EB-4D03-BE35-C50BC8B9D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155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1BE4-00CA-44E2-A7CA-D3BC99922647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D0AEB-15EB-4D03-BE35-C50BC8B9D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181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1BE4-00CA-44E2-A7CA-D3BC99922647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D0AEB-15EB-4D03-BE35-C50BC8B9D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828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1BE4-00CA-44E2-A7CA-D3BC99922647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D0AEB-15EB-4D03-BE35-C50BC8B9D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371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1BE4-00CA-44E2-A7CA-D3BC99922647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D0AEB-15EB-4D03-BE35-C50BC8B9D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451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1BE4-00CA-44E2-A7CA-D3BC99922647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D0AEB-15EB-4D03-BE35-C50BC8B9D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664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1BE4-00CA-44E2-A7CA-D3BC99922647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D0AEB-15EB-4D03-BE35-C50BC8B9D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615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1BE4-00CA-44E2-A7CA-D3BC99922647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D0AEB-15EB-4D03-BE35-C50BC8B9D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956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1BE4-00CA-44E2-A7CA-D3BC99922647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D0AEB-15EB-4D03-BE35-C50BC8B9D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966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1BE4-00CA-44E2-A7CA-D3BC99922647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D0AEB-15EB-4D03-BE35-C50BC8B9D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291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41BE4-00CA-44E2-A7CA-D3BC99922647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D0AEB-15EB-4D03-BE35-C50BC8B9D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608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Расчёт створки двери магнита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SPD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горизонтальном перемещении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675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9387" y="97998"/>
            <a:ext cx="10515600" cy="641742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нагрузки и заделки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100" y="1006868"/>
            <a:ext cx="9122175" cy="55274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6596010" y="1006868"/>
            <a:ext cx="3626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створку двери действует нагрузка – собственный вес.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Расположение – горизонтально.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89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8283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перемещения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065" y="1491505"/>
            <a:ext cx="11160970" cy="50205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Прямая со стрелкой 5"/>
          <p:cNvCxnSpPr/>
          <p:nvPr/>
        </p:nvCxnSpPr>
        <p:spPr>
          <a:xfrm flipV="1">
            <a:off x="838200" y="1818167"/>
            <a:ext cx="347330" cy="445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33377" y="1633501"/>
            <a:ext cx="9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5.32 мм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2951882" y="3098919"/>
            <a:ext cx="1132764" cy="6209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7625870" y="3180805"/>
            <a:ext cx="1003111" cy="53908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98" t="19363" r="6918" b="4336"/>
          <a:stretch/>
        </p:blipFill>
        <p:spPr>
          <a:xfrm>
            <a:off x="2520777" y="856027"/>
            <a:ext cx="4139515" cy="21747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40" t="17916" r="10879" b="12187"/>
          <a:stretch/>
        </p:blipFill>
        <p:spPr>
          <a:xfrm>
            <a:off x="7897899" y="944667"/>
            <a:ext cx="2216106" cy="20861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69356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0740" y="-14464"/>
            <a:ext cx="8858534" cy="62433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напряжения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056" y="764276"/>
            <a:ext cx="10641902" cy="56806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авая фигурная скобка 4"/>
          <p:cNvSpPr/>
          <p:nvPr/>
        </p:nvSpPr>
        <p:spPr>
          <a:xfrm>
            <a:off x="1161766" y="2838734"/>
            <a:ext cx="230306" cy="1241948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1392072" y="4155742"/>
            <a:ext cx="1023582" cy="73356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16914" y="5043711"/>
            <a:ext cx="1797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 20 до 80 МПа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687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36</Words>
  <Application>Microsoft Office PowerPoint</Application>
  <PresentationFormat>Широкоэкранный</PresentationFormat>
  <Paragraphs>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Расчёт створки двери магнита SPD при горизонтальном перемещении</vt:lpstr>
      <vt:lpstr>Схема нагрузки и заделки</vt:lpstr>
      <vt:lpstr>Общие перемещения</vt:lpstr>
      <vt:lpstr>Общие напряжения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Расчёт створки двери магнита SPD при горизонтальном перемещении</dc:title>
  <dc:creator>Ирина Васильевна</dc:creator>
  <cp:lastModifiedBy>Ирина Васильевна</cp:lastModifiedBy>
  <cp:revision>10</cp:revision>
  <dcterms:created xsi:type="dcterms:W3CDTF">2025-04-08T05:52:08Z</dcterms:created>
  <dcterms:modified xsi:type="dcterms:W3CDTF">2025-04-09T06:05:00Z</dcterms:modified>
</cp:coreProperties>
</file>