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6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5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8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82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7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6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95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96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9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1BE4-00CA-44E2-A7CA-D3BC99922647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D0AEB-15EB-4D03-BE35-C50BC8B9D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0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створки двери магнита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горизонтальном перемещении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7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387" y="97998"/>
            <a:ext cx="10515600" cy="64174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нагрузки и заделки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100" y="1006868"/>
            <a:ext cx="9122175" cy="5527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596010" y="1006868"/>
            <a:ext cx="3626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створку двери действует нагрузка – собственный вес.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– горизонтально.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28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перемещения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65" y="1491505"/>
            <a:ext cx="11160970" cy="5020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838200" y="1818167"/>
            <a:ext cx="347330" cy="44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33377" y="1633501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5.32 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951882" y="3098919"/>
            <a:ext cx="1132764" cy="6209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7625870" y="3180805"/>
            <a:ext cx="1003111" cy="5390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8" t="19363" r="6918" b="4336"/>
          <a:stretch/>
        </p:blipFill>
        <p:spPr>
          <a:xfrm>
            <a:off x="2520777" y="856027"/>
            <a:ext cx="4139515" cy="2174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0" t="17916" r="10879" b="12187"/>
          <a:stretch/>
        </p:blipFill>
        <p:spPr>
          <a:xfrm>
            <a:off x="7897899" y="944667"/>
            <a:ext cx="2216106" cy="20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935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740" y="-14464"/>
            <a:ext cx="8858534" cy="6243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напряжения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56" y="764276"/>
            <a:ext cx="10641902" cy="5680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авая фигурная скобка 4"/>
          <p:cNvSpPr/>
          <p:nvPr/>
        </p:nvSpPr>
        <p:spPr>
          <a:xfrm>
            <a:off x="1161766" y="2838734"/>
            <a:ext cx="230306" cy="124194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92072" y="4155742"/>
            <a:ext cx="1023582" cy="7335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16914" y="5043711"/>
            <a:ext cx="179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20 до 80 МПа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8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36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Расчёт створки двери магнита SPD при горизонтальном перемещении</vt:lpstr>
      <vt:lpstr>Схема нагрузки и заделки</vt:lpstr>
      <vt:lpstr>Общие перемещения</vt:lpstr>
      <vt:lpstr>Общие напряжения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 створки двери магнита SPD при горизонтальном перемещении</dc:title>
  <dc:creator>Ирина Васильевна</dc:creator>
  <cp:lastModifiedBy>Ирина Васильевна</cp:lastModifiedBy>
  <cp:revision>10</cp:revision>
  <dcterms:created xsi:type="dcterms:W3CDTF">2025-04-08T05:52:08Z</dcterms:created>
  <dcterms:modified xsi:type="dcterms:W3CDTF">2025-04-09T06:05:00Z</dcterms:modified>
</cp:coreProperties>
</file>