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4580-49FD-4F72-9181-6546270AA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9F91C-8721-47A7-8BD6-BF0C45883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8E658-BAE7-40C7-849C-E4563DFF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EB5E-FE3B-4250-B2B7-B99B8256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D808-0336-4A83-AD13-230A812D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DFE9-0B0E-44FB-90EB-F269962E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C3E56-37E9-4998-BB87-D7E876DF1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036F-6DE0-4CEA-A1D6-5C4F46C4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35156-2132-4925-9090-55D6FD5E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FD1C-D0C6-46B7-AE15-204F6DDA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67D57-9170-494E-AA86-ADDD8133C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56C63-1C6A-490B-9DD0-C0680097D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564C4-67A8-4EBD-AC52-275C3B2E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6EC7-84A9-45DA-9EC7-3E30AD1D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522D-2CF4-41CE-9BBA-AFD1F77D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85FB-72E0-4F08-A98A-E03763CE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8BD4-E4C3-47D5-A3BF-2F81DEB4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AE2E-0DB8-4959-A8A7-332CF3FF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E000-5E73-4AE3-9074-BBB56BAD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526A9-0F39-4EAC-B355-89A06D73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B053-DFF4-48BA-8FE5-BD892DFB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35DE2-871C-4BFA-94F4-26D744A81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EFEA-892F-4D0A-9EED-1E8039B7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2FF4-109A-4190-A766-308EB0B7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6B1C5-6514-4785-817C-9B6EF681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FA77-559B-4462-8430-A6AA7048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82DC-92F7-408B-BD89-3BC09EF2C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0EDA7-65C3-41A2-969E-8F14C600D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41EB0-5272-4F9C-97A0-F9B3AE21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0478-AE5A-4F0E-86F2-7F03D32C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91A85-C161-4CDC-9AC5-C6D31400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DF28-51B2-4DD2-BC70-1ED23959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A1B26-3218-4560-9702-C602DFCA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7610F-82CE-4CCE-A6E9-6464EA750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B0A09-879B-4A6E-BA43-EFBCF626F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44D4B-E585-4C35-B6A9-A742BECA9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F1085-48C9-48C1-9CFB-5E0F673E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643B7-B879-4627-A9A1-B8329FEB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37DEA-7416-4963-90A2-2AF99FFD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18E5-B141-4DF2-A0B0-7C999A7C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68F59-64FF-487E-A796-2BFFD8DA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EAA6-0C73-406A-9C02-4AF007C9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02DC9-8CD6-414A-B03D-3AC659E3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6F7D3-8021-4FA9-83A7-7F02D273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5A2AE-6DCC-4762-BAEC-C6419108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F8E93-43DB-44BE-91CB-6ACB1F6C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EC4F-67A4-4C8F-A922-55D4A14B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9296-DC15-4F39-87DC-C17F7990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C6D47-664D-4B94-BDF9-808EBEE5F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18DD4-6B69-4645-9CE6-48556E47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80FBA-FFE7-4E6F-A555-6A07502F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E5B8A-4D6F-45BF-9EAD-7EFB51D0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ABC6-5F21-49FD-ABA6-30602DF0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69C74-12FB-4CBB-BC7D-1F41126CA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00B3-A75B-4D3D-917F-B9297D50C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69324-9560-4AB5-912E-50B72664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A9F59-7C3C-423B-B0FE-C9282471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A53F6-54AC-4D5C-A607-EC2C6F6E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7EF4E-5511-4C9B-A320-352BFF79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28044-BF10-4DD6-AC74-C614BA405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98CD-7FC8-4126-B6E4-7DC3016B8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5019-87AB-4499-B193-3A82C11829B9}" type="datetimeFigureOut">
              <a:rPr lang="en-US" smtClean="0"/>
              <a:t>04/22/2025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A20C0-701A-4656-9EAB-7DAD9A5B0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0215-D451-430C-80FC-4F15CF058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117C-2AE5-4F79-B445-2674F091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BDB7BA-CF3A-435C-A690-123031495AA4}"/>
              </a:ext>
            </a:extLst>
          </p:cNvPr>
          <p:cNvSpPr txBox="1"/>
          <p:nvPr/>
        </p:nvSpPr>
        <p:spPr>
          <a:xfrm>
            <a:off x="2451946" y="1409208"/>
            <a:ext cx="71932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SPD EC</a:t>
            </a:r>
          </a:p>
          <a:p>
            <a:pPr algn="ctr"/>
            <a:r>
              <a:rPr lang="ru-RU" sz="2000" b="1" i="1" dirty="0"/>
              <a:t>Самарцев А.Г.   </a:t>
            </a:r>
            <a:r>
              <a:rPr lang="en-US" sz="2000" b="1" i="1" dirty="0"/>
              <a:t>( T</a:t>
            </a:r>
            <a:r>
              <a:rPr lang="ru-RU" sz="2000" b="1" i="1" dirty="0"/>
              <a:t>Б</a:t>
            </a:r>
            <a:r>
              <a:rPr lang="en-US" sz="2000" b="1" i="1" dirty="0"/>
              <a:t>  23</a:t>
            </a:r>
            <a:r>
              <a:rPr lang="ru-RU" sz="2000" b="1" i="1" dirty="0"/>
              <a:t>.</a:t>
            </a:r>
            <a:r>
              <a:rPr lang="en-US" sz="2000" b="1" i="1" dirty="0"/>
              <a:t>04.2025 )</a:t>
            </a:r>
            <a:endParaRPr lang="ru-RU" sz="2000" b="1" i="1" dirty="0"/>
          </a:p>
          <a:p>
            <a:pPr algn="ctr"/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35549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C8F9B-5450-4258-A7C5-100EEAAC0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3" y="0"/>
            <a:ext cx="11416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7C870-4C21-4288-B041-B0870CEC3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3" y="0"/>
            <a:ext cx="11701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9B31F0-32FB-4C5F-8A4A-E4A35673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080"/>
            <a:ext cx="6114793" cy="3728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B63BF-136B-4D65-9F42-0BC0D2BF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07" y="33867"/>
            <a:ext cx="6239651" cy="41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4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8475B-38CB-421A-B95A-B765433E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026"/>
            <a:ext cx="5996497" cy="411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25E9B-4843-42FB-9A1A-B0E12E20B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36" y="142238"/>
            <a:ext cx="6534727" cy="47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CA744-3C6E-4F71-9867-E1B3F7AEC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480"/>
            <a:ext cx="6367311" cy="411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E9420-13A4-417D-BB39-B62D009FE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44" y="0"/>
            <a:ext cx="6614430" cy="42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6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8D8F6-146A-4894-A42D-81AF2506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97346"/>
            <a:ext cx="6034684" cy="6278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A8B89-51EC-4ED2-A43F-693DC7D26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22" y="97346"/>
            <a:ext cx="6143818" cy="62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9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2025-04-22T16:04:23Z</dcterms:created>
  <dcterms:modified xsi:type="dcterms:W3CDTF">2025-04-22T16:14:19Z</dcterms:modified>
</cp:coreProperties>
</file>