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73" r:id="rId5"/>
    <p:sldId id="264" r:id="rId6"/>
    <p:sldId id="265" r:id="rId7"/>
    <p:sldId id="266" r:id="rId8"/>
    <p:sldId id="267" r:id="rId9"/>
    <p:sldId id="271" r:id="rId10"/>
    <p:sldId id="269" r:id="rId11"/>
    <p:sldId id="272" r:id="rId12"/>
    <p:sldId id="270" r:id="rId13"/>
    <p:sldId id="262" r:id="rId14"/>
    <p:sldId id="26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7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48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1BE4-00CA-44E2-A7CA-D3BC99922647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D0AEB-15EB-4D03-BE35-C50BC8B9D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166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1BE4-00CA-44E2-A7CA-D3BC99922647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D0AEB-15EB-4D03-BE35-C50BC8B9D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155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1BE4-00CA-44E2-A7CA-D3BC99922647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D0AEB-15EB-4D03-BE35-C50BC8B9D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18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1BE4-00CA-44E2-A7CA-D3BC99922647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D0AEB-15EB-4D03-BE35-C50BC8B9D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828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1BE4-00CA-44E2-A7CA-D3BC99922647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D0AEB-15EB-4D03-BE35-C50BC8B9D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371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1BE4-00CA-44E2-A7CA-D3BC99922647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D0AEB-15EB-4D03-BE35-C50BC8B9D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451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1BE4-00CA-44E2-A7CA-D3BC99922647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D0AEB-15EB-4D03-BE35-C50BC8B9D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664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1BE4-00CA-44E2-A7CA-D3BC99922647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D0AEB-15EB-4D03-BE35-C50BC8B9D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615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1BE4-00CA-44E2-A7CA-D3BC99922647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D0AEB-15EB-4D03-BE35-C50BC8B9D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956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1BE4-00CA-44E2-A7CA-D3BC99922647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D0AEB-15EB-4D03-BE35-C50BC8B9D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966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1BE4-00CA-44E2-A7CA-D3BC99922647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D0AEB-15EB-4D03-BE35-C50BC8B9D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291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41BE4-00CA-44E2-A7CA-D3BC99922647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D0AEB-15EB-4D03-BE35-C50BC8B9D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608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1450" y="1987549"/>
            <a:ext cx="9144000" cy="1401763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Расчёт створки двери магнита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SPD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нескольких вариантах перемещений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35655" y="5330502"/>
            <a:ext cx="40083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</a:t>
            </a:r>
            <a:r>
              <a:rPr lang="ru-RU" dirty="0" smtClean="0"/>
              <a:t>окладчик: </a:t>
            </a:r>
          </a:p>
          <a:p>
            <a:r>
              <a:rPr lang="ru-RU" dirty="0" smtClean="0"/>
              <a:t>Круглова И.В.</a:t>
            </a:r>
          </a:p>
          <a:p>
            <a:r>
              <a:rPr lang="ru-RU" dirty="0" smtClean="0"/>
              <a:t>инженер-конструктор КО ЛФВЭ ОИЯИ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6250" y="5884500"/>
            <a:ext cx="1460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23.04.2025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6675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4898" y="161239"/>
            <a:ext cx="8675473" cy="709913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подъёма створки двери за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точки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25" y="1555008"/>
            <a:ext cx="4755309" cy="3684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378410" y="871152"/>
            <a:ext cx="3410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перемещения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526" y="3346738"/>
            <a:ext cx="4755026" cy="3004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32" y="1526716"/>
            <a:ext cx="3192277" cy="3085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2" t="16814" r="10940"/>
          <a:stretch/>
        </p:blipFill>
        <p:spPr>
          <a:xfrm>
            <a:off x="531341" y="4646251"/>
            <a:ext cx="2897660" cy="2061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9" t="11310" r="15294" b="3036"/>
          <a:stretch/>
        </p:blipFill>
        <p:spPr>
          <a:xfrm>
            <a:off x="4587782" y="1526716"/>
            <a:ext cx="2769706" cy="1767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" name="Соединительная линия уступом 10"/>
          <p:cNvCxnSpPr/>
          <p:nvPr/>
        </p:nvCxnSpPr>
        <p:spPr>
          <a:xfrm rot="5400000">
            <a:off x="2236479" y="4355851"/>
            <a:ext cx="346100" cy="234701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/>
          <p:nvPr/>
        </p:nvCxnSpPr>
        <p:spPr>
          <a:xfrm rot="5400000" flipH="1" flipV="1">
            <a:off x="4455172" y="3427324"/>
            <a:ext cx="512632" cy="247411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4378410" y="3807346"/>
            <a:ext cx="209372" cy="108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31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7800"/>
            <a:ext cx="10515600" cy="8397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Подъём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створки двери за 2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точки и 2 дополнительные пластины для усиления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53" y="1151303"/>
            <a:ext cx="4393512" cy="2702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Соединительная линия уступом 5"/>
          <p:cNvCxnSpPr/>
          <p:nvPr/>
        </p:nvCxnSpPr>
        <p:spPr>
          <a:xfrm rot="5400000">
            <a:off x="450850" y="3327788"/>
            <a:ext cx="1098550" cy="666750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-234950" y="4171770"/>
            <a:ext cx="180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ромка зафиксирована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59" y="2103908"/>
            <a:ext cx="5148190" cy="314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581731" y="1272919"/>
            <a:ext cx="2104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перемещения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61" y="4679115"/>
            <a:ext cx="5663419" cy="2157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3" name="Соединительная линия уступом 12"/>
          <p:cNvCxnSpPr/>
          <p:nvPr/>
        </p:nvCxnSpPr>
        <p:spPr>
          <a:xfrm rot="10800000" flipV="1">
            <a:off x="6889750" y="5706086"/>
            <a:ext cx="819150" cy="471358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7702550" y="4832350"/>
            <a:ext cx="6350" cy="8737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8" r="5051" b="7924"/>
          <a:stretch/>
        </p:blipFill>
        <p:spPr>
          <a:xfrm>
            <a:off x="6889749" y="1151303"/>
            <a:ext cx="5031041" cy="1535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5" name="Соединительная линия уступом 24"/>
          <p:cNvCxnSpPr/>
          <p:nvPr/>
        </p:nvCxnSpPr>
        <p:spPr>
          <a:xfrm rot="5400000" flipH="1" flipV="1">
            <a:off x="10163048" y="3427608"/>
            <a:ext cx="1682174" cy="329370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10071100" y="4433380"/>
            <a:ext cx="76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68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400" y="233269"/>
            <a:ext cx="10515600" cy="901887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подъёма створки двери за 2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точки, расположенные относительно центра масс.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усиление в 2-х местах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822" y="2246312"/>
            <a:ext cx="5056778" cy="3913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63" y="1848538"/>
            <a:ext cx="4927487" cy="3529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600200" y="1323975"/>
            <a:ext cx="330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перемещения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" y="4835919"/>
            <a:ext cx="4387850" cy="2022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5"/>
          <a:stretch/>
        </p:blipFill>
        <p:spPr>
          <a:xfrm>
            <a:off x="5016500" y="1323975"/>
            <a:ext cx="3564238" cy="1844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" name="Соединительная линия уступом 10"/>
          <p:cNvCxnSpPr/>
          <p:nvPr/>
        </p:nvCxnSpPr>
        <p:spPr>
          <a:xfrm rot="5400000" flipH="1" flipV="1">
            <a:off x="4625975" y="3667125"/>
            <a:ext cx="1416050" cy="546100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4419600" y="4648200"/>
            <a:ext cx="6413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862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952" y="500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Прогиб верхнего листа 30 мм. створки двери под собственным весом при горизонтальном положении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734" y="1412423"/>
            <a:ext cx="7181861" cy="4099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7" t="8532" r="15933" b="10693"/>
          <a:stretch/>
        </p:blipFill>
        <p:spPr>
          <a:xfrm>
            <a:off x="941939" y="4596593"/>
            <a:ext cx="2947144" cy="2210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9" t="11988" r="8958" b="6893"/>
          <a:stretch/>
        </p:blipFill>
        <p:spPr>
          <a:xfrm>
            <a:off x="8680620" y="2649534"/>
            <a:ext cx="3237471" cy="1994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Соединительная линия уступом 7"/>
          <p:cNvCxnSpPr/>
          <p:nvPr/>
        </p:nvCxnSpPr>
        <p:spPr>
          <a:xfrm rot="10800000" flipV="1">
            <a:off x="3981056" y="4522572"/>
            <a:ext cx="766822" cy="65491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/>
          <p:nvPr/>
        </p:nvCxnSpPr>
        <p:spPr>
          <a:xfrm>
            <a:off x="7871254" y="3774989"/>
            <a:ext cx="661087" cy="234779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575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719" y="68563"/>
            <a:ext cx="11726562" cy="1043545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Прогиб верхнего листа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мм. створки двери под собственным весом при горизонтальном положении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77" y="1177883"/>
            <a:ext cx="8229198" cy="4296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3" t="7769" r="7215" b="377"/>
          <a:stretch/>
        </p:blipFill>
        <p:spPr>
          <a:xfrm>
            <a:off x="179173" y="4701747"/>
            <a:ext cx="3867665" cy="2072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6" t="6132" r="12589" b="10777"/>
          <a:stretch/>
        </p:blipFill>
        <p:spPr>
          <a:xfrm>
            <a:off x="8559114" y="3231820"/>
            <a:ext cx="3632886" cy="2380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Соединительная линия уступом 7"/>
          <p:cNvCxnSpPr/>
          <p:nvPr/>
        </p:nvCxnSpPr>
        <p:spPr>
          <a:xfrm rot="5400000">
            <a:off x="2703040" y="4204388"/>
            <a:ext cx="617841" cy="512804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/>
          <p:nvPr/>
        </p:nvCxnSpPr>
        <p:spPr>
          <a:xfrm>
            <a:off x="7327557" y="3849130"/>
            <a:ext cx="1186248" cy="18535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956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способов перемещения створки двери магнита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SPD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(горизонтальное) по 4 точкам – вариант 1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530" y="2000989"/>
            <a:ext cx="7756940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797452" y="2004077"/>
            <a:ext cx="20709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створку двери действует нагрузка – собственный вес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61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1757" y="168306"/>
            <a:ext cx="3568185" cy="548215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перемещения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4" y="939114"/>
            <a:ext cx="5898386" cy="3441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021" y="935500"/>
            <a:ext cx="5802320" cy="34485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1" y="4767755"/>
            <a:ext cx="4439612" cy="2003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-1" r="4096" b="6578"/>
          <a:stretch/>
        </p:blipFill>
        <p:spPr>
          <a:xfrm>
            <a:off x="5647037" y="4904655"/>
            <a:ext cx="4293973" cy="1729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5" t="11824" r="12154" b="4944"/>
          <a:stretch/>
        </p:blipFill>
        <p:spPr>
          <a:xfrm>
            <a:off x="10126361" y="4707924"/>
            <a:ext cx="2001794" cy="1872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6" name="Соединительная линия уступом 15"/>
          <p:cNvCxnSpPr/>
          <p:nvPr/>
        </p:nvCxnSpPr>
        <p:spPr>
          <a:xfrm rot="5400000">
            <a:off x="10061490" y="3635976"/>
            <a:ext cx="1513703" cy="407773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ная линия уступом 19"/>
          <p:cNvCxnSpPr/>
          <p:nvPr/>
        </p:nvCxnSpPr>
        <p:spPr>
          <a:xfrm rot="5400000">
            <a:off x="8775614" y="3935993"/>
            <a:ext cx="1116333" cy="547196"/>
          </a:xfrm>
          <a:prstGeom prst="bentConnector3">
            <a:avLst>
              <a:gd name="adj1" fmla="val 28415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30"/>
          <p:cNvCxnSpPr/>
          <p:nvPr/>
        </p:nvCxnSpPr>
        <p:spPr>
          <a:xfrm rot="16200000" flipH="1">
            <a:off x="1119264" y="3965542"/>
            <a:ext cx="986587" cy="617838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84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3968" y="203200"/>
            <a:ext cx="8667750" cy="479425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2 – подъём по 4 точкам и 4 дополнительные пластины для фиксации кромки двери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39" y="987425"/>
            <a:ext cx="3960511" cy="2977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392" y="1346199"/>
            <a:ext cx="5066661" cy="3365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136" y="571500"/>
            <a:ext cx="3294814" cy="2553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676900" y="908378"/>
            <a:ext cx="2313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перемещения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26" y="4200071"/>
            <a:ext cx="4224874" cy="2471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" t="8994" r="2818" b="7681"/>
          <a:stretch/>
        </p:blipFill>
        <p:spPr>
          <a:xfrm>
            <a:off x="5853940" y="4711699"/>
            <a:ext cx="6176917" cy="2070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Соединительная линия уступом 11"/>
          <p:cNvCxnSpPr/>
          <p:nvPr/>
        </p:nvCxnSpPr>
        <p:spPr>
          <a:xfrm rot="10800000" flipV="1">
            <a:off x="4901059" y="4337049"/>
            <a:ext cx="952881" cy="749300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5853940" y="3867150"/>
            <a:ext cx="0" cy="4698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ная линия уступом 19"/>
          <p:cNvCxnSpPr/>
          <p:nvPr/>
        </p:nvCxnSpPr>
        <p:spPr>
          <a:xfrm rot="16200000" flipH="1">
            <a:off x="10061993" y="4181474"/>
            <a:ext cx="419100" cy="260350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/>
          <p:cNvCxnSpPr/>
          <p:nvPr/>
        </p:nvCxnSpPr>
        <p:spPr>
          <a:xfrm rot="5400000">
            <a:off x="7666058" y="3889186"/>
            <a:ext cx="325607" cy="100222"/>
          </a:xfrm>
          <a:prstGeom prst="bentConnector3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7778750" y="4102099"/>
            <a:ext cx="236261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097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2011" y="122970"/>
            <a:ext cx="2235200" cy="650875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3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21" y="923926"/>
            <a:ext cx="5809580" cy="2893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149" y="3139289"/>
            <a:ext cx="6474859" cy="3147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598979" y="3302000"/>
            <a:ext cx="2313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перемещения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56" y="4117711"/>
            <a:ext cx="4383544" cy="2539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Соединительная линия уступом 9"/>
          <p:cNvCxnSpPr/>
          <p:nvPr/>
        </p:nvCxnSpPr>
        <p:spPr>
          <a:xfrm rot="10800000" flipV="1">
            <a:off x="5048254" y="5626100"/>
            <a:ext cx="1574797" cy="323850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6623050" y="5289551"/>
            <a:ext cx="1" cy="3428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4" t="7510" r="8651" b="12969"/>
          <a:stretch/>
        </p:blipFill>
        <p:spPr>
          <a:xfrm>
            <a:off x="6944929" y="366712"/>
            <a:ext cx="4250123" cy="245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0" name="Соединительная линия уступом 19"/>
          <p:cNvCxnSpPr/>
          <p:nvPr/>
        </p:nvCxnSpPr>
        <p:spPr>
          <a:xfrm rot="16200000" flipV="1">
            <a:off x="9921875" y="3419475"/>
            <a:ext cx="1568450" cy="508000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75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66666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подъёма створки двери за 1 край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63" y="1467279"/>
            <a:ext cx="7450674" cy="4954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077730" y="842619"/>
            <a:ext cx="5634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нагрузки и заделки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5670" y="4998307"/>
            <a:ext cx="195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кромка зафиксирована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Соединительная линия уступом 7"/>
          <p:cNvCxnSpPr/>
          <p:nvPr/>
        </p:nvCxnSpPr>
        <p:spPr>
          <a:xfrm flipV="1">
            <a:off x="2038865" y="4948881"/>
            <a:ext cx="871151" cy="372591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83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8563"/>
            <a:ext cx="10515600" cy="685199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перемещения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15" y="855619"/>
            <a:ext cx="6431181" cy="3342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463" y="861599"/>
            <a:ext cx="5241223" cy="3336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943" y="4384859"/>
            <a:ext cx="8717692" cy="2388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Соединительная линия уступом 6"/>
          <p:cNvCxnSpPr/>
          <p:nvPr/>
        </p:nvCxnSpPr>
        <p:spPr>
          <a:xfrm rot="16200000" flipH="1">
            <a:off x="4997516" y="3840370"/>
            <a:ext cx="810952" cy="278026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38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633" y="72475"/>
            <a:ext cx="10515600" cy="656573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напряжения</a:t>
            </a:r>
            <a:endParaRPr lang="ru-RU" sz="3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31" y="880333"/>
            <a:ext cx="7360289" cy="4136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5" t="-416" r="19505" b="22769"/>
          <a:stretch/>
        </p:blipFill>
        <p:spPr>
          <a:xfrm>
            <a:off x="531341" y="4822017"/>
            <a:ext cx="1915297" cy="1976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Соединительная линия уступом 8"/>
          <p:cNvCxnSpPr/>
          <p:nvPr/>
        </p:nvCxnSpPr>
        <p:spPr>
          <a:xfrm rot="5400000">
            <a:off x="1475191" y="4425159"/>
            <a:ext cx="589831" cy="203888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399" y="1431019"/>
            <a:ext cx="5402223" cy="2676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0" name="Соединительная линия уступом 19"/>
          <p:cNvCxnSpPr/>
          <p:nvPr/>
        </p:nvCxnSpPr>
        <p:spPr>
          <a:xfrm>
            <a:off x="4744995" y="4114800"/>
            <a:ext cx="1303637" cy="308919"/>
          </a:xfrm>
          <a:prstGeom prst="bentConnector3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/>
          <p:nvPr/>
        </p:nvCxnSpPr>
        <p:spPr>
          <a:xfrm flipV="1">
            <a:off x="5634681" y="3790520"/>
            <a:ext cx="815545" cy="633199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846582" y="4288474"/>
            <a:ext cx="200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</a:t>
            </a:r>
            <a:r>
              <a:rPr lang="ru-RU" dirty="0" smtClean="0"/>
              <a:t>т 207 до 370 МПа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186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850" y="82550"/>
            <a:ext cx="11125200" cy="1017588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подъёма створки двери за 1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край и 6 дополнительных пластин для усиления кромки двери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57" y="1526458"/>
            <a:ext cx="4247925" cy="2880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289" y="1239838"/>
            <a:ext cx="5420817" cy="311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064500" y="1462088"/>
            <a:ext cx="3752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перемещения</a:t>
            </a:r>
            <a:endParaRPr lang="ru-RU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901" y="4547938"/>
            <a:ext cx="3728205" cy="2225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Соединительная линия уступом 8"/>
          <p:cNvCxnSpPr/>
          <p:nvPr/>
        </p:nvCxnSpPr>
        <p:spPr>
          <a:xfrm rot="16200000" flipH="1">
            <a:off x="10549731" y="3877469"/>
            <a:ext cx="909638" cy="317500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" t="7195" r="5783" b="17343"/>
          <a:stretch/>
        </p:blipFill>
        <p:spPr>
          <a:xfrm>
            <a:off x="1086543" y="4616722"/>
            <a:ext cx="6692207" cy="1982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4" name="Соединительная линия уступом 13"/>
          <p:cNvCxnSpPr/>
          <p:nvPr/>
        </p:nvCxnSpPr>
        <p:spPr>
          <a:xfrm rot="5400000">
            <a:off x="6866856" y="3489994"/>
            <a:ext cx="1150688" cy="965200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3" t="23876" r="21527" b="4876"/>
          <a:stretch/>
        </p:blipFill>
        <p:spPr>
          <a:xfrm>
            <a:off x="3889781" y="1990878"/>
            <a:ext cx="2602145" cy="2305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4329635" y="1191565"/>
            <a:ext cx="1771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напряжения</a:t>
            </a:r>
            <a:endParaRPr lang="ru-RU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Соединительная линия уступом 19"/>
          <p:cNvCxnSpPr/>
          <p:nvPr/>
        </p:nvCxnSpPr>
        <p:spPr>
          <a:xfrm rot="10800000" flipV="1">
            <a:off x="6624500" y="3327400"/>
            <a:ext cx="817701" cy="317968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73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8732</TotalTime>
  <Words>180</Words>
  <Application>Microsoft Office PowerPoint</Application>
  <PresentationFormat>Широкоэкранный</PresentationFormat>
  <Paragraphs>30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Расчёт створки двери магнита SPD в нескольких вариантах перемещений</vt:lpstr>
      <vt:lpstr>Несколько способов перемещения створки двери магнита SPD (горизонтальное) по 4 точкам – вариант 1</vt:lpstr>
      <vt:lpstr>Общие перемещения</vt:lpstr>
      <vt:lpstr>Вариант 2 – подъём по 4 точкам и 4 дополнительные пластины для фиксации кромки двери </vt:lpstr>
      <vt:lpstr>Вариант 3</vt:lpstr>
      <vt:lpstr>Вариант подъёма створки двери за 1 край</vt:lpstr>
      <vt:lpstr>Общие перемещения</vt:lpstr>
      <vt:lpstr>Общие напряжения</vt:lpstr>
      <vt:lpstr>Вариант подъёма створки двери за 1 край и 6 дополнительных пластин для усиления кромки двери</vt:lpstr>
      <vt:lpstr>Вариант подъёма створки двери за 2 точки</vt:lpstr>
      <vt:lpstr>Подъём створки двери за 2 точки и 2 дополнительные пластины для усиления</vt:lpstr>
      <vt:lpstr>Вариант подъёма створки двери за 2 точки, расположенные относительно центра масс.  Дополнительное усиление в 2-х местах</vt:lpstr>
      <vt:lpstr>Прогиб верхнего листа 30 мм. створки двери под собственным весом при горизонтальном положении</vt:lpstr>
      <vt:lpstr>Прогиб верхнего листа 60 мм. створки двери под собственным весом при горизонтальном положении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Расчёт створки двери магнита SPD при горизонтальном перемещении</dc:title>
  <dc:creator>Ирина Васильевна</dc:creator>
  <cp:lastModifiedBy>Ирина Васильевна</cp:lastModifiedBy>
  <cp:revision>85</cp:revision>
  <dcterms:created xsi:type="dcterms:W3CDTF">2025-04-08T05:52:08Z</dcterms:created>
  <dcterms:modified xsi:type="dcterms:W3CDTF">2025-04-23T05:58:41Z</dcterms:modified>
</cp:coreProperties>
</file>