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14" r:id="rId3"/>
    <p:sldId id="310" r:id="rId4"/>
    <p:sldId id="306" r:id="rId5"/>
    <p:sldId id="307" r:id="rId6"/>
    <p:sldId id="308" r:id="rId7"/>
    <p:sldId id="309" r:id="rId8"/>
    <p:sldId id="311" r:id="rId9"/>
    <p:sldId id="312" r:id="rId10"/>
    <p:sldId id="313" r:id="rId11"/>
    <p:sldId id="315" r:id="rId12"/>
    <p:sldId id="298" r:id="rId13"/>
    <p:sldId id="303" r:id="rId14"/>
    <p:sldId id="305" r:id="rId15"/>
    <p:sldId id="25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838"/>
    <p:restoredTop sz="95865"/>
  </p:normalViewPr>
  <p:slideViewPr>
    <p:cSldViewPr snapToGrid="0">
      <p:cViewPr varScale="1">
        <p:scale>
          <a:sx n="80" d="100"/>
          <a:sy n="80" d="100"/>
        </p:scale>
        <p:origin x="19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EA8EF7-F245-8E42-917E-24F27739BE7B}" type="doc">
      <dgm:prSet loTypeId="urn:microsoft.com/office/officeart/2005/8/layout/hierarchy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DB56CC-374E-C547-A50F-5259824949CD}">
      <dgm:prSet phldrT="[Текст]"/>
      <dgm:spPr/>
      <dgm:t>
        <a:bodyPr/>
        <a:lstStyle/>
        <a:p>
          <a:r>
            <a:rPr lang="en-US" dirty="0"/>
            <a:t>BM@N data</a:t>
          </a:r>
          <a:endParaRPr lang="ru-RU" dirty="0"/>
        </a:p>
      </dgm:t>
    </dgm:pt>
    <dgm:pt modelId="{A196DA15-7761-5A4D-AAEE-DAAAF5C78B72}" type="parTrans" cxnId="{FBB36679-31C5-D048-B006-5D0FDD5F65B2}">
      <dgm:prSet/>
      <dgm:spPr/>
      <dgm:t>
        <a:bodyPr/>
        <a:lstStyle/>
        <a:p>
          <a:endParaRPr lang="ru-RU"/>
        </a:p>
      </dgm:t>
    </dgm:pt>
    <dgm:pt modelId="{E92960F4-4B3A-034F-9275-E055D8D34E4E}" type="sibTrans" cxnId="{FBB36679-31C5-D048-B006-5D0FDD5F65B2}">
      <dgm:prSet/>
      <dgm:spPr/>
      <dgm:t>
        <a:bodyPr/>
        <a:lstStyle/>
        <a:p>
          <a:endParaRPr lang="ru-RU"/>
        </a:p>
      </dgm:t>
    </dgm:pt>
    <dgm:pt modelId="{468AD5E2-6F33-0747-87B9-0039749EEC94}">
      <dgm:prSet phldrT="[Текст]"/>
      <dgm:spPr/>
      <dgm:t>
        <a:bodyPr/>
        <a:lstStyle/>
        <a:p>
          <a:r>
            <a:rPr lang="en-US" dirty="0"/>
            <a:t>BC1</a:t>
          </a:r>
          <a:endParaRPr lang="ru-RU" dirty="0"/>
        </a:p>
      </dgm:t>
    </dgm:pt>
    <dgm:pt modelId="{5919B3E2-EA14-7D41-AA4A-CF3B74FCF213}" type="parTrans" cxnId="{6496082C-F5B6-0C4C-8CF6-6FD009ADFA58}">
      <dgm:prSet/>
      <dgm:spPr/>
      <dgm:t>
        <a:bodyPr/>
        <a:lstStyle/>
        <a:p>
          <a:endParaRPr lang="ru-RU"/>
        </a:p>
      </dgm:t>
    </dgm:pt>
    <dgm:pt modelId="{A9B15C01-2F2A-8F4C-B188-56A3274495D0}" type="sibTrans" cxnId="{6496082C-F5B6-0C4C-8CF6-6FD009ADFA58}">
      <dgm:prSet/>
      <dgm:spPr/>
      <dgm:t>
        <a:bodyPr/>
        <a:lstStyle/>
        <a:p>
          <a:endParaRPr lang="ru-RU"/>
        </a:p>
      </dgm:t>
    </dgm:pt>
    <dgm:pt modelId="{92A4B389-9F1A-324E-BFB1-7E942E240283}">
      <dgm:prSet phldrT="[Текст]"/>
      <dgm:spPr/>
      <dgm:t>
        <a:bodyPr/>
        <a:lstStyle/>
        <a:p>
          <a:r>
            <a:rPr lang="en-US" dirty="0"/>
            <a:t>VC</a:t>
          </a:r>
          <a:endParaRPr lang="ru-RU" dirty="0"/>
        </a:p>
      </dgm:t>
    </dgm:pt>
    <dgm:pt modelId="{5D00B607-DE5B-DB49-99B8-A7E80E0B8C29}" type="parTrans" cxnId="{AA8BA484-1736-F94A-947A-E0E84E34205D}">
      <dgm:prSet/>
      <dgm:spPr/>
      <dgm:t>
        <a:bodyPr/>
        <a:lstStyle/>
        <a:p>
          <a:endParaRPr lang="ru-RU"/>
        </a:p>
      </dgm:t>
    </dgm:pt>
    <dgm:pt modelId="{29B77811-62BF-4049-B392-FD9F7AF4479E}" type="sibTrans" cxnId="{AA8BA484-1736-F94A-947A-E0E84E34205D}">
      <dgm:prSet/>
      <dgm:spPr/>
      <dgm:t>
        <a:bodyPr/>
        <a:lstStyle/>
        <a:p>
          <a:endParaRPr lang="ru-RU"/>
        </a:p>
      </dgm:t>
    </dgm:pt>
    <dgm:pt modelId="{36F995CB-1A3D-1445-A0AB-84C98C62FB12}">
      <dgm:prSet phldrT="[Текст]"/>
      <dgm:spPr/>
      <dgm:t>
        <a:bodyPr/>
        <a:lstStyle/>
        <a:p>
          <a:r>
            <a:rPr lang="en-US" dirty="0"/>
            <a:t>SLTE</a:t>
          </a:r>
          <a:endParaRPr lang="ru-RU" dirty="0"/>
        </a:p>
      </dgm:t>
    </dgm:pt>
    <dgm:pt modelId="{D77328E6-A478-004E-B4C6-1F67B42654CB}" type="parTrans" cxnId="{E7DA9EE0-5A2D-9445-94AD-56E863EE5253}">
      <dgm:prSet/>
      <dgm:spPr/>
      <dgm:t>
        <a:bodyPr/>
        <a:lstStyle/>
        <a:p>
          <a:endParaRPr lang="ru-RU"/>
        </a:p>
      </dgm:t>
    </dgm:pt>
    <dgm:pt modelId="{E31B94EA-A3FC-3144-B2F4-5AA63BFE8D81}" type="sibTrans" cxnId="{E7DA9EE0-5A2D-9445-94AD-56E863EE5253}">
      <dgm:prSet/>
      <dgm:spPr/>
      <dgm:t>
        <a:bodyPr/>
        <a:lstStyle/>
        <a:p>
          <a:endParaRPr lang="ru-RU"/>
        </a:p>
      </dgm:t>
    </dgm:pt>
    <dgm:pt modelId="{4E569186-4452-0E43-9761-09964472EB2A}">
      <dgm:prSet phldrT="[Текст]"/>
      <dgm:spPr/>
      <dgm:t>
        <a:bodyPr/>
        <a:lstStyle/>
        <a:p>
          <a:r>
            <a:rPr lang="en-US" dirty="0"/>
            <a:t>KI-1</a:t>
          </a:r>
          <a:endParaRPr lang="ru-RU" dirty="0"/>
        </a:p>
      </dgm:t>
    </dgm:pt>
    <dgm:pt modelId="{AC820BC2-27CC-F24F-AF5E-8E551E5C541A}" type="parTrans" cxnId="{88D96001-49C7-1545-B419-AA6E335E19B5}">
      <dgm:prSet/>
      <dgm:spPr/>
      <dgm:t>
        <a:bodyPr/>
        <a:lstStyle/>
        <a:p>
          <a:endParaRPr lang="ru-RU"/>
        </a:p>
      </dgm:t>
    </dgm:pt>
    <dgm:pt modelId="{E1ED987D-2EA6-B248-AC37-3DFEE603A12E}" type="sibTrans" cxnId="{88D96001-49C7-1545-B419-AA6E335E19B5}">
      <dgm:prSet/>
      <dgm:spPr/>
      <dgm:t>
        <a:bodyPr/>
        <a:lstStyle/>
        <a:p>
          <a:endParaRPr lang="ru-RU"/>
        </a:p>
      </dgm:t>
    </dgm:pt>
    <dgm:pt modelId="{47F0102A-F7DB-5E4C-8343-A6A49E7FB73D}">
      <dgm:prSet phldrT="[Текст]"/>
      <dgm:spPr/>
      <dgm:t>
        <a:bodyPr/>
        <a:lstStyle/>
        <a:p>
          <a:r>
            <a:rPr lang="en-US" dirty="0"/>
            <a:t>KI-2</a:t>
          </a:r>
          <a:endParaRPr lang="ru-RU" dirty="0"/>
        </a:p>
      </dgm:t>
    </dgm:pt>
    <dgm:pt modelId="{2128D3BA-D0FD-F14A-A55F-D9357A4445D4}" type="parTrans" cxnId="{CD17886D-8097-E149-A3EB-EA67966973EC}">
      <dgm:prSet/>
      <dgm:spPr/>
      <dgm:t>
        <a:bodyPr/>
        <a:lstStyle/>
        <a:p>
          <a:endParaRPr lang="ru-RU"/>
        </a:p>
      </dgm:t>
    </dgm:pt>
    <dgm:pt modelId="{E7458A02-C489-5540-BB92-9265BDBA5675}" type="sibTrans" cxnId="{CD17886D-8097-E149-A3EB-EA67966973EC}">
      <dgm:prSet/>
      <dgm:spPr/>
      <dgm:t>
        <a:bodyPr/>
        <a:lstStyle/>
        <a:p>
          <a:endParaRPr lang="ru-RU"/>
        </a:p>
      </dgm:t>
    </dgm:pt>
    <dgm:pt modelId="{EC692FA8-317A-CA4A-B122-0BA89120334A}">
      <dgm:prSet/>
      <dgm:spPr/>
      <dgm:t>
        <a:bodyPr/>
        <a:lstStyle/>
        <a:p>
          <a:r>
            <a:rPr lang="en-US" dirty="0"/>
            <a:t>FD</a:t>
          </a:r>
          <a:endParaRPr lang="ru-RU" dirty="0"/>
        </a:p>
      </dgm:t>
    </dgm:pt>
    <dgm:pt modelId="{D6055D54-42EC-0949-96DC-C698AE4EC345}" type="parTrans" cxnId="{F9F916CA-B29D-3A4D-84BC-72D90AEA4B4B}">
      <dgm:prSet/>
      <dgm:spPr/>
      <dgm:t>
        <a:bodyPr/>
        <a:lstStyle/>
        <a:p>
          <a:endParaRPr lang="ru-RU"/>
        </a:p>
      </dgm:t>
    </dgm:pt>
    <dgm:pt modelId="{1726F864-EBAA-AE4B-84E8-C30BAEA4EC04}" type="sibTrans" cxnId="{F9F916CA-B29D-3A4D-84BC-72D90AEA4B4B}">
      <dgm:prSet/>
      <dgm:spPr/>
      <dgm:t>
        <a:bodyPr/>
        <a:lstStyle/>
        <a:p>
          <a:endParaRPr lang="ru-RU"/>
        </a:p>
      </dgm:t>
    </dgm:pt>
    <dgm:pt modelId="{57C7F123-6DE6-D649-9E76-66BA5DBE42E1}">
      <dgm:prSet/>
      <dgm:spPr/>
      <dgm:t>
        <a:bodyPr/>
        <a:lstStyle/>
        <a:p>
          <a:r>
            <a:rPr lang="en-US" dirty="0"/>
            <a:t>Small GEM</a:t>
          </a:r>
          <a:endParaRPr lang="ru-RU" dirty="0"/>
        </a:p>
      </dgm:t>
    </dgm:pt>
    <dgm:pt modelId="{3E0A64E3-1069-3F4B-8CBC-C3FAA039D8A0}" type="parTrans" cxnId="{D0F402C1-A0EA-0943-BB10-A10F78BD7650}">
      <dgm:prSet/>
      <dgm:spPr/>
      <dgm:t>
        <a:bodyPr/>
        <a:lstStyle/>
        <a:p>
          <a:endParaRPr lang="ru-RU"/>
        </a:p>
      </dgm:t>
    </dgm:pt>
    <dgm:pt modelId="{9574F852-71AC-9342-A903-FA712ECDF921}" type="sibTrans" cxnId="{D0F402C1-A0EA-0943-BB10-A10F78BD7650}">
      <dgm:prSet/>
      <dgm:spPr/>
      <dgm:t>
        <a:bodyPr/>
        <a:lstStyle/>
        <a:p>
          <a:endParaRPr lang="ru-RU"/>
        </a:p>
      </dgm:t>
    </dgm:pt>
    <dgm:pt modelId="{9363A695-0D9B-444D-81CA-6BC67AD51713}">
      <dgm:prSet/>
      <dgm:spPr/>
      <dgm:t>
        <a:bodyPr/>
        <a:lstStyle/>
        <a:p>
          <a:r>
            <a:rPr lang="en-US" dirty="0"/>
            <a:t>FQH</a:t>
          </a:r>
          <a:endParaRPr lang="ru-RU" dirty="0"/>
        </a:p>
      </dgm:t>
    </dgm:pt>
    <dgm:pt modelId="{C09CC087-A76A-8243-A6D9-3E8D590B0F90}" type="parTrans" cxnId="{71076EBE-4951-E845-AEC8-ADEA706B5245}">
      <dgm:prSet/>
      <dgm:spPr/>
      <dgm:t>
        <a:bodyPr/>
        <a:lstStyle/>
        <a:p>
          <a:endParaRPr lang="ru-RU"/>
        </a:p>
      </dgm:t>
    </dgm:pt>
    <dgm:pt modelId="{3C07FF5C-03E4-B04F-B64F-423805FD7F5C}" type="sibTrans" cxnId="{71076EBE-4951-E845-AEC8-ADEA706B5245}">
      <dgm:prSet/>
      <dgm:spPr/>
      <dgm:t>
        <a:bodyPr/>
        <a:lstStyle/>
        <a:p>
          <a:endParaRPr lang="ru-RU"/>
        </a:p>
      </dgm:t>
    </dgm:pt>
    <dgm:pt modelId="{3137CE5F-BAA5-0A4E-8229-61C085899A09}">
      <dgm:prSet/>
      <dgm:spPr/>
      <dgm:t>
        <a:bodyPr/>
        <a:lstStyle/>
        <a:p>
          <a:r>
            <a:rPr lang="en-US" dirty="0" err="1"/>
            <a:t>Profil</a:t>
          </a:r>
          <a:r>
            <a:rPr lang="en-US" dirty="0"/>
            <a:t>-Limin</a:t>
          </a:r>
          <a:endParaRPr lang="ru-RU" dirty="0"/>
        </a:p>
      </dgm:t>
    </dgm:pt>
    <dgm:pt modelId="{334029E2-8928-A44C-AF8A-3A32D67CF95B}" type="parTrans" cxnId="{349A94F6-D74E-8D4B-9EB2-5880D2EF28BF}">
      <dgm:prSet/>
      <dgm:spPr/>
      <dgm:t>
        <a:bodyPr/>
        <a:lstStyle/>
        <a:p>
          <a:endParaRPr lang="ru-RU"/>
        </a:p>
      </dgm:t>
    </dgm:pt>
    <dgm:pt modelId="{EA00B88A-8074-F04B-A3A6-855E9562F2D0}" type="sibTrans" cxnId="{349A94F6-D74E-8D4B-9EB2-5880D2EF28BF}">
      <dgm:prSet/>
      <dgm:spPr/>
      <dgm:t>
        <a:bodyPr/>
        <a:lstStyle/>
        <a:p>
          <a:endParaRPr lang="ru-RU"/>
        </a:p>
      </dgm:t>
    </dgm:pt>
    <dgm:pt modelId="{9DF9AF7C-23B2-0F4F-A555-49BB3C4272A4}" type="pres">
      <dgm:prSet presAssocID="{7FEA8EF7-F245-8E42-917E-24F27739BE7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0EC8B5A-2718-9040-814B-305D9139E16B}" type="pres">
      <dgm:prSet presAssocID="{F5DB56CC-374E-C547-A50F-5259824949CD}" presName="root" presStyleCnt="0"/>
      <dgm:spPr/>
    </dgm:pt>
    <dgm:pt modelId="{D3E57430-B0DB-7446-8EA2-8CF8AE8A7583}" type="pres">
      <dgm:prSet presAssocID="{F5DB56CC-374E-C547-A50F-5259824949CD}" presName="rootComposite" presStyleCnt="0"/>
      <dgm:spPr/>
    </dgm:pt>
    <dgm:pt modelId="{9E01A154-0E46-FC45-9519-0687A367204D}" type="pres">
      <dgm:prSet presAssocID="{F5DB56CC-374E-C547-A50F-5259824949CD}" presName="rootText" presStyleLbl="node1" presStyleIdx="0" presStyleCnt="2"/>
      <dgm:spPr/>
    </dgm:pt>
    <dgm:pt modelId="{85CD1E39-37D3-6743-81D3-4B18458804F9}" type="pres">
      <dgm:prSet presAssocID="{F5DB56CC-374E-C547-A50F-5259824949CD}" presName="rootConnector" presStyleLbl="node1" presStyleIdx="0" presStyleCnt="2"/>
      <dgm:spPr/>
    </dgm:pt>
    <dgm:pt modelId="{4E64CFF9-CC6C-0549-8EA2-70F199165E73}" type="pres">
      <dgm:prSet presAssocID="{F5DB56CC-374E-C547-A50F-5259824949CD}" presName="childShape" presStyleCnt="0"/>
      <dgm:spPr/>
    </dgm:pt>
    <dgm:pt modelId="{9F27BBD8-1E0E-9046-A06F-D2971D21BD3D}" type="pres">
      <dgm:prSet presAssocID="{5919B3E2-EA14-7D41-AA4A-CF3B74FCF213}" presName="Name13" presStyleLbl="parChTrans1D2" presStyleIdx="0" presStyleCnt="8"/>
      <dgm:spPr/>
    </dgm:pt>
    <dgm:pt modelId="{A041590A-593C-8144-8AC3-FD2DDA808817}" type="pres">
      <dgm:prSet presAssocID="{468AD5E2-6F33-0747-87B9-0039749EEC94}" presName="childText" presStyleLbl="bgAcc1" presStyleIdx="0" presStyleCnt="8">
        <dgm:presLayoutVars>
          <dgm:bulletEnabled val="1"/>
        </dgm:presLayoutVars>
      </dgm:prSet>
      <dgm:spPr/>
    </dgm:pt>
    <dgm:pt modelId="{34F8F1CC-D92F-164D-AC65-288003AA7AB3}" type="pres">
      <dgm:prSet presAssocID="{5D00B607-DE5B-DB49-99B8-A7E80E0B8C29}" presName="Name13" presStyleLbl="parChTrans1D2" presStyleIdx="1" presStyleCnt="8"/>
      <dgm:spPr/>
    </dgm:pt>
    <dgm:pt modelId="{35DD3D74-1224-A545-94CB-266EF8A32403}" type="pres">
      <dgm:prSet presAssocID="{92A4B389-9F1A-324E-BFB1-7E942E240283}" presName="childText" presStyleLbl="bgAcc1" presStyleIdx="1" presStyleCnt="8">
        <dgm:presLayoutVars>
          <dgm:bulletEnabled val="1"/>
        </dgm:presLayoutVars>
      </dgm:prSet>
      <dgm:spPr/>
    </dgm:pt>
    <dgm:pt modelId="{F4E38741-87E9-0041-B24E-1B8CDA914468}" type="pres">
      <dgm:prSet presAssocID="{D6055D54-42EC-0949-96DC-C698AE4EC345}" presName="Name13" presStyleLbl="parChTrans1D2" presStyleIdx="2" presStyleCnt="8"/>
      <dgm:spPr/>
    </dgm:pt>
    <dgm:pt modelId="{EAAF3BB5-BF59-EC43-BCA6-7A88CF3673DD}" type="pres">
      <dgm:prSet presAssocID="{EC692FA8-317A-CA4A-B122-0BA89120334A}" presName="childText" presStyleLbl="bgAcc1" presStyleIdx="2" presStyleCnt="8" custLinFactNeighborY="-7138">
        <dgm:presLayoutVars>
          <dgm:bulletEnabled val="1"/>
        </dgm:presLayoutVars>
      </dgm:prSet>
      <dgm:spPr/>
    </dgm:pt>
    <dgm:pt modelId="{136B1639-74DC-EF4E-8ECD-842F833490A2}" type="pres">
      <dgm:prSet presAssocID="{3E0A64E3-1069-3F4B-8CBC-C3FAA039D8A0}" presName="Name13" presStyleLbl="parChTrans1D2" presStyleIdx="3" presStyleCnt="8"/>
      <dgm:spPr/>
    </dgm:pt>
    <dgm:pt modelId="{C4D0FF5F-AECB-734F-8C62-A5909BE3B51D}" type="pres">
      <dgm:prSet presAssocID="{57C7F123-6DE6-D649-9E76-66BA5DBE42E1}" presName="childText" presStyleLbl="bgAcc1" presStyleIdx="3" presStyleCnt="8">
        <dgm:presLayoutVars>
          <dgm:bulletEnabled val="1"/>
        </dgm:presLayoutVars>
      </dgm:prSet>
      <dgm:spPr/>
    </dgm:pt>
    <dgm:pt modelId="{30E0D20E-FA48-A641-AC82-A9118F574568}" type="pres">
      <dgm:prSet presAssocID="{C09CC087-A76A-8243-A6D9-3E8D590B0F90}" presName="Name13" presStyleLbl="parChTrans1D2" presStyleIdx="4" presStyleCnt="8"/>
      <dgm:spPr/>
    </dgm:pt>
    <dgm:pt modelId="{415AF171-214E-8B42-8F7C-8F6E2CE85D55}" type="pres">
      <dgm:prSet presAssocID="{9363A695-0D9B-444D-81CA-6BC67AD51713}" presName="childText" presStyleLbl="bgAcc1" presStyleIdx="4" presStyleCnt="8">
        <dgm:presLayoutVars>
          <dgm:bulletEnabled val="1"/>
        </dgm:presLayoutVars>
      </dgm:prSet>
      <dgm:spPr/>
    </dgm:pt>
    <dgm:pt modelId="{8C652906-A6AE-4647-A52F-79E30216CD27}" type="pres">
      <dgm:prSet presAssocID="{36F995CB-1A3D-1445-A0AB-84C98C62FB12}" presName="root" presStyleCnt="0"/>
      <dgm:spPr/>
    </dgm:pt>
    <dgm:pt modelId="{F4CA6E52-9B23-7F4A-AC9E-2536344AE20E}" type="pres">
      <dgm:prSet presAssocID="{36F995CB-1A3D-1445-A0AB-84C98C62FB12}" presName="rootComposite" presStyleCnt="0"/>
      <dgm:spPr/>
    </dgm:pt>
    <dgm:pt modelId="{2A6C9CF9-FB6C-054A-8578-B6E3084D1EE2}" type="pres">
      <dgm:prSet presAssocID="{36F995CB-1A3D-1445-A0AB-84C98C62FB12}" presName="rootText" presStyleLbl="node1" presStyleIdx="1" presStyleCnt="2"/>
      <dgm:spPr/>
    </dgm:pt>
    <dgm:pt modelId="{64152832-B191-3A41-9EE3-11F2B07FC359}" type="pres">
      <dgm:prSet presAssocID="{36F995CB-1A3D-1445-A0AB-84C98C62FB12}" presName="rootConnector" presStyleLbl="node1" presStyleIdx="1" presStyleCnt="2"/>
      <dgm:spPr/>
    </dgm:pt>
    <dgm:pt modelId="{A5BB3A67-5D67-3248-BC51-A5AA41898086}" type="pres">
      <dgm:prSet presAssocID="{36F995CB-1A3D-1445-A0AB-84C98C62FB12}" presName="childShape" presStyleCnt="0"/>
      <dgm:spPr/>
    </dgm:pt>
    <dgm:pt modelId="{03DB3FCC-E88B-A540-B188-F5E969C00642}" type="pres">
      <dgm:prSet presAssocID="{AC820BC2-27CC-F24F-AF5E-8E551E5C541A}" presName="Name13" presStyleLbl="parChTrans1D2" presStyleIdx="5" presStyleCnt="8"/>
      <dgm:spPr/>
    </dgm:pt>
    <dgm:pt modelId="{C2801424-6CA3-6A4F-B9D0-901061F3CE31}" type="pres">
      <dgm:prSet presAssocID="{4E569186-4452-0E43-9761-09964472EB2A}" presName="childText" presStyleLbl="bgAcc1" presStyleIdx="5" presStyleCnt="8">
        <dgm:presLayoutVars>
          <dgm:bulletEnabled val="1"/>
        </dgm:presLayoutVars>
      </dgm:prSet>
      <dgm:spPr/>
    </dgm:pt>
    <dgm:pt modelId="{7239F145-170C-7349-BD88-727E59835E4B}" type="pres">
      <dgm:prSet presAssocID="{2128D3BA-D0FD-F14A-A55F-D9357A4445D4}" presName="Name13" presStyleLbl="parChTrans1D2" presStyleIdx="6" presStyleCnt="8"/>
      <dgm:spPr/>
    </dgm:pt>
    <dgm:pt modelId="{4476D3EB-1137-B64D-BF8F-E3870AB5C311}" type="pres">
      <dgm:prSet presAssocID="{47F0102A-F7DB-5E4C-8343-A6A49E7FB73D}" presName="childText" presStyleLbl="bgAcc1" presStyleIdx="6" presStyleCnt="8">
        <dgm:presLayoutVars>
          <dgm:bulletEnabled val="1"/>
        </dgm:presLayoutVars>
      </dgm:prSet>
      <dgm:spPr/>
    </dgm:pt>
    <dgm:pt modelId="{B276A6B1-9A21-F442-BDD2-8A79F1914185}" type="pres">
      <dgm:prSet presAssocID="{334029E2-8928-A44C-AF8A-3A32D67CF95B}" presName="Name13" presStyleLbl="parChTrans1D2" presStyleIdx="7" presStyleCnt="8"/>
      <dgm:spPr/>
    </dgm:pt>
    <dgm:pt modelId="{88678B52-B914-D34E-886D-978E535901AF}" type="pres">
      <dgm:prSet presAssocID="{3137CE5F-BAA5-0A4E-8229-61C085899A09}" presName="childText" presStyleLbl="bgAcc1" presStyleIdx="7" presStyleCnt="8">
        <dgm:presLayoutVars>
          <dgm:bulletEnabled val="1"/>
        </dgm:presLayoutVars>
      </dgm:prSet>
      <dgm:spPr/>
    </dgm:pt>
  </dgm:ptLst>
  <dgm:cxnLst>
    <dgm:cxn modelId="{88D96001-49C7-1545-B419-AA6E335E19B5}" srcId="{36F995CB-1A3D-1445-A0AB-84C98C62FB12}" destId="{4E569186-4452-0E43-9761-09964472EB2A}" srcOrd="0" destOrd="0" parTransId="{AC820BC2-27CC-F24F-AF5E-8E551E5C541A}" sibTransId="{E1ED987D-2EA6-B248-AC37-3DFEE603A12E}"/>
    <dgm:cxn modelId="{3F234D1B-843D-484F-BB0F-032DB8332DA9}" type="presOf" srcId="{F5DB56CC-374E-C547-A50F-5259824949CD}" destId="{85CD1E39-37D3-6743-81D3-4B18458804F9}" srcOrd="1" destOrd="0" presId="urn:microsoft.com/office/officeart/2005/8/layout/hierarchy3"/>
    <dgm:cxn modelId="{F6B04427-9A2C-8540-BEE5-63B98357EDE2}" type="presOf" srcId="{5D00B607-DE5B-DB49-99B8-A7E80E0B8C29}" destId="{34F8F1CC-D92F-164D-AC65-288003AA7AB3}" srcOrd="0" destOrd="0" presId="urn:microsoft.com/office/officeart/2005/8/layout/hierarchy3"/>
    <dgm:cxn modelId="{6496082C-F5B6-0C4C-8CF6-6FD009ADFA58}" srcId="{F5DB56CC-374E-C547-A50F-5259824949CD}" destId="{468AD5E2-6F33-0747-87B9-0039749EEC94}" srcOrd="0" destOrd="0" parTransId="{5919B3E2-EA14-7D41-AA4A-CF3B74FCF213}" sibTransId="{A9B15C01-2F2A-8F4C-B188-56A3274495D0}"/>
    <dgm:cxn modelId="{11866339-3490-EB42-8F4D-3A3CD6E65334}" type="presOf" srcId="{F5DB56CC-374E-C547-A50F-5259824949CD}" destId="{9E01A154-0E46-FC45-9519-0687A367204D}" srcOrd="0" destOrd="0" presId="urn:microsoft.com/office/officeart/2005/8/layout/hierarchy3"/>
    <dgm:cxn modelId="{1F04783E-D0A5-B241-87ED-C03BADDD4BBF}" type="presOf" srcId="{9363A695-0D9B-444D-81CA-6BC67AD51713}" destId="{415AF171-214E-8B42-8F7C-8F6E2CE85D55}" srcOrd="0" destOrd="0" presId="urn:microsoft.com/office/officeart/2005/8/layout/hierarchy3"/>
    <dgm:cxn modelId="{4DFF013F-9851-5B4A-9A5C-931480B0C5F8}" type="presOf" srcId="{D6055D54-42EC-0949-96DC-C698AE4EC345}" destId="{F4E38741-87E9-0041-B24E-1B8CDA914468}" srcOrd="0" destOrd="0" presId="urn:microsoft.com/office/officeart/2005/8/layout/hierarchy3"/>
    <dgm:cxn modelId="{996AA84C-4F91-3141-867E-0D3328DA2528}" type="presOf" srcId="{47F0102A-F7DB-5E4C-8343-A6A49E7FB73D}" destId="{4476D3EB-1137-B64D-BF8F-E3870AB5C311}" srcOrd="0" destOrd="0" presId="urn:microsoft.com/office/officeart/2005/8/layout/hierarchy3"/>
    <dgm:cxn modelId="{9A423852-9C30-6C43-B805-064EBF288353}" type="presOf" srcId="{57C7F123-6DE6-D649-9E76-66BA5DBE42E1}" destId="{C4D0FF5F-AECB-734F-8C62-A5909BE3B51D}" srcOrd="0" destOrd="0" presId="urn:microsoft.com/office/officeart/2005/8/layout/hierarchy3"/>
    <dgm:cxn modelId="{D372B35E-E947-8042-89C3-CD412F9C7AB3}" type="presOf" srcId="{2128D3BA-D0FD-F14A-A55F-D9357A4445D4}" destId="{7239F145-170C-7349-BD88-727E59835E4B}" srcOrd="0" destOrd="0" presId="urn:microsoft.com/office/officeart/2005/8/layout/hierarchy3"/>
    <dgm:cxn modelId="{FE8DD060-08D7-3341-8220-B600BD7997FE}" type="presOf" srcId="{36F995CB-1A3D-1445-A0AB-84C98C62FB12}" destId="{2A6C9CF9-FB6C-054A-8578-B6E3084D1EE2}" srcOrd="0" destOrd="0" presId="urn:microsoft.com/office/officeart/2005/8/layout/hierarchy3"/>
    <dgm:cxn modelId="{74D4A465-C6B0-8B4D-A36B-DB99FE66A61C}" type="presOf" srcId="{AC820BC2-27CC-F24F-AF5E-8E551E5C541A}" destId="{03DB3FCC-E88B-A540-B188-F5E969C00642}" srcOrd="0" destOrd="0" presId="urn:microsoft.com/office/officeart/2005/8/layout/hierarchy3"/>
    <dgm:cxn modelId="{CD17886D-8097-E149-A3EB-EA67966973EC}" srcId="{36F995CB-1A3D-1445-A0AB-84C98C62FB12}" destId="{47F0102A-F7DB-5E4C-8343-A6A49E7FB73D}" srcOrd="1" destOrd="0" parTransId="{2128D3BA-D0FD-F14A-A55F-D9357A4445D4}" sibTransId="{E7458A02-C489-5540-BB92-9265BDBA5675}"/>
    <dgm:cxn modelId="{500A0478-76EA-8E40-80C2-062FF6CFEA17}" type="presOf" srcId="{4E569186-4452-0E43-9761-09964472EB2A}" destId="{C2801424-6CA3-6A4F-B9D0-901061F3CE31}" srcOrd="0" destOrd="0" presId="urn:microsoft.com/office/officeart/2005/8/layout/hierarchy3"/>
    <dgm:cxn modelId="{FBB36679-31C5-D048-B006-5D0FDD5F65B2}" srcId="{7FEA8EF7-F245-8E42-917E-24F27739BE7B}" destId="{F5DB56CC-374E-C547-A50F-5259824949CD}" srcOrd="0" destOrd="0" parTransId="{A196DA15-7761-5A4D-AAEE-DAAAF5C78B72}" sibTransId="{E92960F4-4B3A-034F-9275-E055D8D34E4E}"/>
    <dgm:cxn modelId="{8C668380-EEE9-1F44-A57E-2DB04409133E}" type="presOf" srcId="{334029E2-8928-A44C-AF8A-3A32D67CF95B}" destId="{B276A6B1-9A21-F442-BDD2-8A79F1914185}" srcOrd="0" destOrd="0" presId="urn:microsoft.com/office/officeart/2005/8/layout/hierarchy3"/>
    <dgm:cxn modelId="{3FEC3583-BBB9-5147-ADB3-58F7A8420DB5}" type="presOf" srcId="{36F995CB-1A3D-1445-A0AB-84C98C62FB12}" destId="{64152832-B191-3A41-9EE3-11F2B07FC359}" srcOrd="1" destOrd="0" presId="urn:microsoft.com/office/officeart/2005/8/layout/hierarchy3"/>
    <dgm:cxn modelId="{AA8BA484-1736-F94A-947A-E0E84E34205D}" srcId="{F5DB56CC-374E-C547-A50F-5259824949CD}" destId="{92A4B389-9F1A-324E-BFB1-7E942E240283}" srcOrd="1" destOrd="0" parTransId="{5D00B607-DE5B-DB49-99B8-A7E80E0B8C29}" sibTransId="{29B77811-62BF-4049-B392-FD9F7AF4479E}"/>
    <dgm:cxn modelId="{2B19EFA6-2187-D24D-837E-AE7DFC0F2174}" type="presOf" srcId="{C09CC087-A76A-8243-A6D9-3E8D590B0F90}" destId="{30E0D20E-FA48-A641-AC82-A9118F574568}" srcOrd="0" destOrd="0" presId="urn:microsoft.com/office/officeart/2005/8/layout/hierarchy3"/>
    <dgm:cxn modelId="{71076EBE-4951-E845-AEC8-ADEA706B5245}" srcId="{F5DB56CC-374E-C547-A50F-5259824949CD}" destId="{9363A695-0D9B-444D-81CA-6BC67AD51713}" srcOrd="4" destOrd="0" parTransId="{C09CC087-A76A-8243-A6D9-3E8D590B0F90}" sibTransId="{3C07FF5C-03E4-B04F-B64F-423805FD7F5C}"/>
    <dgm:cxn modelId="{7418F7BE-16E1-B34B-9353-9A211B9F8F6C}" type="presOf" srcId="{468AD5E2-6F33-0747-87B9-0039749EEC94}" destId="{A041590A-593C-8144-8AC3-FD2DDA808817}" srcOrd="0" destOrd="0" presId="urn:microsoft.com/office/officeart/2005/8/layout/hierarchy3"/>
    <dgm:cxn modelId="{A73B57C0-3D81-7648-BCC3-EAFEE033484B}" type="presOf" srcId="{EC692FA8-317A-CA4A-B122-0BA89120334A}" destId="{EAAF3BB5-BF59-EC43-BCA6-7A88CF3673DD}" srcOrd="0" destOrd="0" presId="urn:microsoft.com/office/officeart/2005/8/layout/hierarchy3"/>
    <dgm:cxn modelId="{D0F402C1-A0EA-0943-BB10-A10F78BD7650}" srcId="{F5DB56CC-374E-C547-A50F-5259824949CD}" destId="{57C7F123-6DE6-D649-9E76-66BA5DBE42E1}" srcOrd="3" destOrd="0" parTransId="{3E0A64E3-1069-3F4B-8CBC-C3FAA039D8A0}" sibTransId="{9574F852-71AC-9342-A903-FA712ECDF921}"/>
    <dgm:cxn modelId="{AC1283C7-EA1A-5747-8A0F-70D8382E5317}" type="presOf" srcId="{3137CE5F-BAA5-0A4E-8229-61C085899A09}" destId="{88678B52-B914-D34E-886D-978E535901AF}" srcOrd="0" destOrd="0" presId="urn:microsoft.com/office/officeart/2005/8/layout/hierarchy3"/>
    <dgm:cxn modelId="{F9F916CA-B29D-3A4D-84BC-72D90AEA4B4B}" srcId="{F5DB56CC-374E-C547-A50F-5259824949CD}" destId="{EC692FA8-317A-CA4A-B122-0BA89120334A}" srcOrd="2" destOrd="0" parTransId="{D6055D54-42EC-0949-96DC-C698AE4EC345}" sibTransId="{1726F864-EBAA-AE4B-84E8-C30BAEA4EC04}"/>
    <dgm:cxn modelId="{66A0B2CF-E853-E947-BB8D-F1B89380D4BA}" type="presOf" srcId="{5919B3E2-EA14-7D41-AA4A-CF3B74FCF213}" destId="{9F27BBD8-1E0E-9046-A06F-D2971D21BD3D}" srcOrd="0" destOrd="0" presId="urn:microsoft.com/office/officeart/2005/8/layout/hierarchy3"/>
    <dgm:cxn modelId="{09AC4AD5-0C2C-3A42-8708-10D3F49640B9}" type="presOf" srcId="{3E0A64E3-1069-3F4B-8CBC-C3FAA039D8A0}" destId="{136B1639-74DC-EF4E-8ECD-842F833490A2}" srcOrd="0" destOrd="0" presId="urn:microsoft.com/office/officeart/2005/8/layout/hierarchy3"/>
    <dgm:cxn modelId="{8C7D06D8-1722-4043-A386-000F1D757198}" type="presOf" srcId="{92A4B389-9F1A-324E-BFB1-7E942E240283}" destId="{35DD3D74-1224-A545-94CB-266EF8A32403}" srcOrd="0" destOrd="0" presId="urn:microsoft.com/office/officeart/2005/8/layout/hierarchy3"/>
    <dgm:cxn modelId="{2E27C8DE-48BB-704F-B842-B4AA62D40B5E}" type="presOf" srcId="{7FEA8EF7-F245-8E42-917E-24F27739BE7B}" destId="{9DF9AF7C-23B2-0F4F-A555-49BB3C4272A4}" srcOrd="0" destOrd="0" presId="urn:microsoft.com/office/officeart/2005/8/layout/hierarchy3"/>
    <dgm:cxn modelId="{E7DA9EE0-5A2D-9445-94AD-56E863EE5253}" srcId="{7FEA8EF7-F245-8E42-917E-24F27739BE7B}" destId="{36F995CB-1A3D-1445-A0AB-84C98C62FB12}" srcOrd="1" destOrd="0" parTransId="{D77328E6-A478-004E-B4C6-1F67B42654CB}" sibTransId="{E31B94EA-A3FC-3144-B2F4-5AA63BFE8D81}"/>
    <dgm:cxn modelId="{349A94F6-D74E-8D4B-9EB2-5880D2EF28BF}" srcId="{36F995CB-1A3D-1445-A0AB-84C98C62FB12}" destId="{3137CE5F-BAA5-0A4E-8229-61C085899A09}" srcOrd="2" destOrd="0" parTransId="{334029E2-8928-A44C-AF8A-3A32D67CF95B}" sibTransId="{EA00B88A-8074-F04B-A3A6-855E9562F2D0}"/>
    <dgm:cxn modelId="{6B36EA04-EC55-0B47-A4AD-8A0DF672EB57}" type="presParOf" srcId="{9DF9AF7C-23B2-0F4F-A555-49BB3C4272A4}" destId="{B0EC8B5A-2718-9040-814B-305D9139E16B}" srcOrd="0" destOrd="0" presId="urn:microsoft.com/office/officeart/2005/8/layout/hierarchy3"/>
    <dgm:cxn modelId="{ECECC375-F655-CA40-849D-5B06678B7800}" type="presParOf" srcId="{B0EC8B5A-2718-9040-814B-305D9139E16B}" destId="{D3E57430-B0DB-7446-8EA2-8CF8AE8A7583}" srcOrd="0" destOrd="0" presId="urn:microsoft.com/office/officeart/2005/8/layout/hierarchy3"/>
    <dgm:cxn modelId="{46546BD3-FE40-9D4C-ABA0-51984DABBBAB}" type="presParOf" srcId="{D3E57430-B0DB-7446-8EA2-8CF8AE8A7583}" destId="{9E01A154-0E46-FC45-9519-0687A367204D}" srcOrd="0" destOrd="0" presId="urn:microsoft.com/office/officeart/2005/8/layout/hierarchy3"/>
    <dgm:cxn modelId="{86129546-924E-2A49-9781-DDF885720BD5}" type="presParOf" srcId="{D3E57430-B0DB-7446-8EA2-8CF8AE8A7583}" destId="{85CD1E39-37D3-6743-81D3-4B18458804F9}" srcOrd="1" destOrd="0" presId="urn:microsoft.com/office/officeart/2005/8/layout/hierarchy3"/>
    <dgm:cxn modelId="{CBE1D762-F45A-4946-B14B-F43E0953BD03}" type="presParOf" srcId="{B0EC8B5A-2718-9040-814B-305D9139E16B}" destId="{4E64CFF9-CC6C-0549-8EA2-70F199165E73}" srcOrd="1" destOrd="0" presId="urn:microsoft.com/office/officeart/2005/8/layout/hierarchy3"/>
    <dgm:cxn modelId="{CA3F0FDE-4CB0-2B4C-B371-94E9943ED2E6}" type="presParOf" srcId="{4E64CFF9-CC6C-0549-8EA2-70F199165E73}" destId="{9F27BBD8-1E0E-9046-A06F-D2971D21BD3D}" srcOrd="0" destOrd="0" presId="urn:microsoft.com/office/officeart/2005/8/layout/hierarchy3"/>
    <dgm:cxn modelId="{745DC70A-E0C0-A04E-BC92-A3962D11CBFA}" type="presParOf" srcId="{4E64CFF9-CC6C-0549-8EA2-70F199165E73}" destId="{A041590A-593C-8144-8AC3-FD2DDA808817}" srcOrd="1" destOrd="0" presId="urn:microsoft.com/office/officeart/2005/8/layout/hierarchy3"/>
    <dgm:cxn modelId="{62887B7E-3A64-834B-98D9-8B18E98874B1}" type="presParOf" srcId="{4E64CFF9-CC6C-0549-8EA2-70F199165E73}" destId="{34F8F1CC-D92F-164D-AC65-288003AA7AB3}" srcOrd="2" destOrd="0" presId="urn:microsoft.com/office/officeart/2005/8/layout/hierarchy3"/>
    <dgm:cxn modelId="{6D24C8D7-BE72-3C46-B03B-17CC8C86B564}" type="presParOf" srcId="{4E64CFF9-CC6C-0549-8EA2-70F199165E73}" destId="{35DD3D74-1224-A545-94CB-266EF8A32403}" srcOrd="3" destOrd="0" presId="urn:microsoft.com/office/officeart/2005/8/layout/hierarchy3"/>
    <dgm:cxn modelId="{29929295-76F1-7340-B39F-802DBD8084A6}" type="presParOf" srcId="{4E64CFF9-CC6C-0549-8EA2-70F199165E73}" destId="{F4E38741-87E9-0041-B24E-1B8CDA914468}" srcOrd="4" destOrd="0" presId="urn:microsoft.com/office/officeart/2005/8/layout/hierarchy3"/>
    <dgm:cxn modelId="{BED0E9BF-EEC7-614A-8F41-8C0C160A37CF}" type="presParOf" srcId="{4E64CFF9-CC6C-0549-8EA2-70F199165E73}" destId="{EAAF3BB5-BF59-EC43-BCA6-7A88CF3673DD}" srcOrd="5" destOrd="0" presId="urn:microsoft.com/office/officeart/2005/8/layout/hierarchy3"/>
    <dgm:cxn modelId="{516B554B-8EBD-C940-838E-E76BDAD1A854}" type="presParOf" srcId="{4E64CFF9-CC6C-0549-8EA2-70F199165E73}" destId="{136B1639-74DC-EF4E-8ECD-842F833490A2}" srcOrd="6" destOrd="0" presId="urn:microsoft.com/office/officeart/2005/8/layout/hierarchy3"/>
    <dgm:cxn modelId="{008458F5-4A17-7443-B70B-8DC358AF6CE1}" type="presParOf" srcId="{4E64CFF9-CC6C-0549-8EA2-70F199165E73}" destId="{C4D0FF5F-AECB-734F-8C62-A5909BE3B51D}" srcOrd="7" destOrd="0" presId="urn:microsoft.com/office/officeart/2005/8/layout/hierarchy3"/>
    <dgm:cxn modelId="{9BB629F5-9802-5B4D-9BB4-145714610CDA}" type="presParOf" srcId="{4E64CFF9-CC6C-0549-8EA2-70F199165E73}" destId="{30E0D20E-FA48-A641-AC82-A9118F574568}" srcOrd="8" destOrd="0" presId="urn:microsoft.com/office/officeart/2005/8/layout/hierarchy3"/>
    <dgm:cxn modelId="{93FA63B9-2715-FB4B-B8CF-B082FBD43CB6}" type="presParOf" srcId="{4E64CFF9-CC6C-0549-8EA2-70F199165E73}" destId="{415AF171-214E-8B42-8F7C-8F6E2CE85D55}" srcOrd="9" destOrd="0" presId="urn:microsoft.com/office/officeart/2005/8/layout/hierarchy3"/>
    <dgm:cxn modelId="{28DE52CD-FBAC-204F-8CC1-94A31A6DB59A}" type="presParOf" srcId="{9DF9AF7C-23B2-0F4F-A555-49BB3C4272A4}" destId="{8C652906-A6AE-4647-A52F-79E30216CD27}" srcOrd="1" destOrd="0" presId="urn:microsoft.com/office/officeart/2005/8/layout/hierarchy3"/>
    <dgm:cxn modelId="{1FA37ADC-3965-5143-B786-CEE8E5025FFD}" type="presParOf" srcId="{8C652906-A6AE-4647-A52F-79E30216CD27}" destId="{F4CA6E52-9B23-7F4A-AC9E-2536344AE20E}" srcOrd="0" destOrd="0" presId="urn:microsoft.com/office/officeart/2005/8/layout/hierarchy3"/>
    <dgm:cxn modelId="{C07FEB7B-3F09-524D-9972-F6DAE145C650}" type="presParOf" srcId="{F4CA6E52-9B23-7F4A-AC9E-2536344AE20E}" destId="{2A6C9CF9-FB6C-054A-8578-B6E3084D1EE2}" srcOrd="0" destOrd="0" presId="urn:microsoft.com/office/officeart/2005/8/layout/hierarchy3"/>
    <dgm:cxn modelId="{405964C5-6441-894F-9DC2-0461BD6938EB}" type="presParOf" srcId="{F4CA6E52-9B23-7F4A-AC9E-2536344AE20E}" destId="{64152832-B191-3A41-9EE3-11F2B07FC359}" srcOrd="1" destOrd="0" presId="urn:microsoft.com/office/officeart/2005/8/layout/hierarchy3"/>
    <dgm:cxn modelId="{D83B7C94-CE71-7345-88CE-E945705D54C9}" type="presParOf" srcId="{8C652906-A6AE-4647-A52F-79E30216CD27}" destId="{A5BB3A67-5D67-3248-BC51-A5AA41898086}" srcOrd="1" destOrd="0" presId="urn:microsoft.com/office/officeart/2005/8/layout/hierarchy3"/>
    <dgm:cxn modelId="{C27DE030-DA90-5D4B-9297-8D7A61B804E2}" type="presParOf" srcId="{A5BB3A67-5D67-3248-BC51-A5AA41898086}" destId="{03DB3FCC-E88B-A540-B188-F5E969C00642}" srcOrd="0" destOrd="0" presId="urn:microsoft.com/office/officeart/2005/8/layout/hierarchy3"/>
    <dgm:cxn modelId="{A328AF26-5B7E-1146-8C9B-2517C7592FBB}" type="presParOf" srcId="{A5BB3A67-5D67-3248-BC51-A5AA41898086}" destId="{C2801424-6CA3-6A4F-B9D0-901061F3CE31}" srcOrd="1" destOrd="0" presId="urn:microsoft.com/office/officeart/2005/8/layout/hierarchy3"/>
    <dgm:cxn modelId="{F195B8D4-2AE8-134D-A923-92317F0280E5}" type="presParOf" srcId="{A5BB3A67-5D67-3248-BC51-A5AA41898086}" destId="{7239F145-170C-7349-BD88-727E59835E4B}" srcOrd="2" destOrd="0" presId="urn:microsoft.com/office/officeart/2005/8/layout/hierarchy3"/>
    <dgm:cxn modelId="{EC061C9B-2962-3A4B-BB43-8DF5F68633F8}" type="presParOf" srcId="{A5BB3A67-5D67-3248-BC51-A5AA41898086}" destId="{4476D3EB-1137-B64D-BF8F-E3870AB5C311}" srcOrd="3" destOrd="0" presId="urn:microsoft.com/office/officeart/2005/8/layout/hierarchy3"/>
    <dgm:cxn modelId="{40A7A446-8EBB-D943-AA78-4498411AAC9C}" type="presParOf" srcId="{A5BB3A67-5D67-3248-BC51-A5AA41898086}" destId="{B276A6B1-9A21-F442-BDD2-8A79F1914185}" srcOrd="4" destOrd="0" presId="urn:microsoft.com/office/officeart/2005/8/layout/hierarchy3"/>
    <dgm:cxn modelId="{8DBBE3C7-2368-724B-9A06-360F154D29FF}" type="presParOf" srcId="{A5BB3A67-5D67-3248-BC51-A5AA41898086}" destId="{88678B52-B914-D34E-886D-978E535901A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01A154-0E46-FC45-9519-0687A367204D}">
      <dsp:nvSpPr>
        <dsp:cNvPr id="0" name=""/>
        <dsp:cNvSpPr/>
      </dsp:nvSpPr>
      <dsp:spPr>
        <a:xfrm>
          <a:off x="1504535" y="1839"/>
          <a:ext cx="986957" cy="493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BM@N data</a:t>
          </a:r>
          <a:endParaRPr lang="ru-RU" sz="1600" kern="1200" dirty="0"/>
        </a:p>
      </dsp:txBody>
      <dsp:txXfrm>
        <a:off x="1518988" y="16292"/>
        <a:ext cx="958051" cy="464572"/>
      </dsp:txXfrm>
    </dsp:sp>
    <dsp:sp modelId="{9F27BBD8-1E0E-9046-A06F-D2971D21BD3D}">
      <dsp:nvSpPr>
        <dsp:cNvPr id="0" name=""/>
        <dsp:cNvSpPr/>
      </dsp:nvSpPr>
      <dsp:spPr>
        <a:xfrm>
          <a:off x="1603231" y="495318"/>
          <a:ext cx="98695" cy="370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09"/>
              </a:lnTo>
              <a:lnTo>
                <a:pt x="98695" y="370109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41590A-593C-8144-8AC3-FD2DDA808817}">
      <dsp:nvSpPr>
        <dsp:cNvPr id="0" name=""/>
        <dsp:cNvSpPr/>
      </dsp:nvSpPr>
      <dsp:spPr>
        <a:xfrm>
          <a:off x="1701926" y="618688"/>
          <a:ext cx="789565" cy="493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BC1</a:t>
          </a:r>
          <a:endParaRPr lang="ru-RU" sz="1600" kern="1200" dirty="0"/>
        </a:p>
      </dsp:txBody>
      <dsp:txXfrm>
        <a:off x="1716379" y="633141"/>
        <a:ext cx="760659" cy="464572"/>
      </dsp:txXfrm>
    </dsp:sp>
    <dsp:sp modelId="{34F8F1CC-D92F-164D-AC65-288003AA7AB3}">
      <dsp:nvSpPr>
        <dsp:cNvPr id="0" name=""/>
        <dsp:cNvSpPr/>
      </dsp:nvSpPr>
      <dsp:spPr>
        <a:xfrm>
          <a:off x="1603231" y="495318"/>
          <a:ext cx="98695" cy="986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6957"/>
              </a:lnTo>
              <a:lnTo>
                <a:pt x="98695" y="986957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DD3D74-1224-A545-94CB-266EF8A32403}">
      <dsp:nvSpPr>
        <dsp:cNvPr id="0" name=""/>
        <dsp:cNvSpPr/>
      </dsp:nvSpPr>
      <dsp:spPr>
        <a:xfrm>
          <a:off x="1701926" y="1235536"/>
          <a:ext cx="789565" cy="493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VC</a:t>
          </a:r>
          <a:endParaRPr lang="ru-RU" sz="1600" kern="1200" dirty="0"/>
        </a:p>
      </dsp:txBody>
      <dsp:txXfrm>
        <a:off x="1716379" y="1249989"/>
        <a:ext cx="760659" cy="464572"/>
      </dsp:txXfrm>
    </dsp:sp>
    <dsp:sp modelId="{F4E38741-87E9-0041-B24E-1B8CDA914468}">
      <dsp:nvSpPr>
        <dsp:cNvPr id="0" name=""/>
        <dsp:cNvSpPr/>
      </dsp:nvSpPr>
      <dsp:spPr>
        <a:xfrm>
          <a:off x="1603231" y="495318"/>
          <a:ext cx="98695" cy="1568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8581"/>
              </a:lnTo>
              <a:lnTo>
                <a:pt x="98695" y="1568581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F3BB5-BF59-EC43-BCA6-7A88CF3673DD}">
      <dsp:nvSpPr>
        <dsp:cNvPr id="0" name=""/>
        <dsp:cNvSpPr/>
      </dsp:nvSpPr>
      <dsp:spPr>
        <a:xfrm>
          <a:off x="1701926" y="1817160"/>
          <a:ext cx="789565" cy="493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FD</a:t>
          </a:r>
          <a:endParaRPr lang="ru-RU" sz="1600" kern="1200" dirty="0"/>
        </a:p>
      </dsp:txBody>
      <dsp:txXfrm>
        <a:off x="1716379" y="1831613"/>
        <a:ext cx="760659" cy="464572"/>
      </dsp:txXfrm>
    </dsp:sp>
    <dsp:sp modelId="{136B1639-74DC-EF4E-8ECD-842F833490A2}">
      <dsp:nvSpPr>
        <dsp:cNvPr id="0" name=""/>
        <dsp:cNvSpPr/>
      </dsp:nvSpPr>
      <dsp:spPr>
        <a:xfrm>
          <a:off x="1603231" y="495318"/>
          <a:ext cx="98695" cy="22206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0654"/>
              </a:lnTo>
              <a:lnTo>
                <a:pt x="98695" y="2220654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D0FF5F-AECB-734F-8C62-A5909BE3B51D}">
      <dsp:nvSpPr>
        <dsp:cNvPr id="0" name=""/>
        <dsp:cNvSpPr/>
      </dsp:nvSpPr>
      <dsp:spPr>
        <a:xfrm>
          <a:off x="1701926" y="2469233"/>
          <a:ext cx="789565" cy="493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Small GEM</a:t>
          </a:r>
          <a:endParaRPr lang="ru-RU" sz="1600" kern="1200" dirty="0"/>
        </a:p>
      </dsp:txBody>
      <dsp:txXfrm>
        <a:off x="1716379" y="2483686"/>
        <a:ext cx="760659" cy="464572"/>
      </dsp:txXfrm>
    </dsp:sp>
    <dsp:sp modelId="{30E0D20E-FA48-A641-AC82-A9118F574568}">
      <dsp:nvSpPr>
        <dsp:cNvPr id="0" name=""/>
        <dsp:cNvSpPr/>
      </dsp:nvSpPr>
      <dsp:spPr>
        <a:xfrm>
          <a:off x="1603231" y="495318"/>
          <a:ext cx="98695" cy="2837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7502"/>
              </a:lnTo>
              <a:lnTo>
                <a:pt x="98695" y="2837502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5AF171-214E-8B42-8F7C-8F6E2CE85D55}">
      <dsp:nvSpPr>
        <dsp:cNvPr id="0" name=""/>
        <dsp:cNvSpPr/>
      </dsp:nvSpPr>
      <dsp:spPr>
        <a:xfrm>
          <a:off x="1701926" y="3086081"/>
          <a:ext cx="789565" cy="493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FQH</a:t>
          </a:r>
          <a:endParaRPr lang="ru-RU" sz="1600" kern="1200" dirty="0"/>
        </a:p>
      </dsp:txBody>
      <dsp:txXfrm>
        <a:off x="1716379" y="3100534"/>
        <a:ext cx="760659" cy="464572"/>
      </dsp:txXfrm>
    </dsp:sp>
    <dsp:sp modelId="{2A6C9CF9-FB6C-054A-8578-B6E3084D1EE2}">
      <dsp:nvSpPr>
        <dsp:cNvPr id="0" name=""/>
        <dsp:cNvSpPr/>
      </dsp:nvSpPr>
      <dsp:spPr>
        <a:xfrm>
          <a:off x="2738232" y="1839"/>
          <a:ext cx="986957" cy="4934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SLTE</a:t>
          </a:r>
          <a:endParaRPr lang="ru-RU" sz="1600" kern="1200" dirty="0"/>
        </a:p>
      </dsp:txBody>
      <dsp:txXfrm>
        <a:off x="2752685" y="16292"/>
        <a:ext cx="958051" cy="464572"/>
      </dsp:txXfrm>
    </dsp:sp>
    <dsp:sp modelId="{03DB3FCC-E88B-A540-B188-F5E969C00642}">
      <dsp:nvSpPr>
        <dsp:cNvPr id="0" name=""/>
        <dsp:cNvSpPr/>
      </dsp:nvSpPr>
      <dsp:spPr>
        <a:xfrm>
          <a:off x="2836927" y="495318"/>
          <a:ext cx="98695" cy="370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09"/>
              </a:lnTo>
              <a:lnTo>
                <a:pt x="98695" y="370109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801424-6CA3-6A4F-B9D0-901061F3CE31}">
      <dsp:nvSpPr>
        <dsp:cNvPr id="0" name=""/>
        <dsp:cNvSpPr/>
      </dsp:nvSpPr>
      <dsp:spPr>
        <a:xfrm>
          <a:off x="2935623" y="618688"/>
          <a:ext cx="789565" cy="493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KI-1</a:t>
          </a:r>
          <a:endParaRPr lang="ru-RU" sz="1600" kern="1200" dirty="0"/>
        </a:p>
      </dsp:txBody>
      <dsp:txXfrm>
        <a:off x="2950076" y="633141"/>
        <a:ext cx="760659" cy="464572"/>
      </dsp:txXfrm>
    </dsp:sp>
    <dsp:sp modelId="{7239F145-170C-7349-BD88-727E59835E4B}">
      <dsp:nvSpPr>
        <dsp:cNvPr id="0" name=""/>
        <dsp:cNvSpPr/>
      </dsp:nvSpPr>
      <dsp:spPr>
        <a:xfrm>
          <a:off x="2836927" y="495318"/>
          <a:ext cx="98695" cy="986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6957"/>
              </a:lnTo>
              <a:lnTo>
                <a:pt x="98695" y="986957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76D3EB-1137-B64D-BF8F-E3870AB5C311}">
      <dsp:nvSpPr>
        <dsp:cNvPr id="0" name=""/>
        <dsp:cNvSpPr/>
      </dsp:nvSpPr>
      <dsp:spPr>
        <a:xfrm>
          <a:off x="2935623" y="1235536"/>
          <a:ext cx="789565" cy="493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KI-2</a:t>
          </a:r>
          <a:endParaRPr lang="ru-RU" sz="1600" kern="1200" dirty="0"/>
        </a:p>
      </dsp:txBody>
      <dsp:txXfrm>
        <a:off x="2950076" y="1249989"/>
        <a:ext cx="760659" cy="464572"/>
      </dsp:txXfrm>
    </dsp:sp>
    <dsp:sp modelId="{B276A6B1-9A21-F442-BDD2-8A79F1914185}">
      <dsp:nvSpPr>
        <dsp:cNvPr id="0" name=""/>
        <dsp:cNvSpPr/>
      </dsp:nvSpPr>
      <dsp:spPr>
        <a:xfrm>
          <a:off x="2836927" y="495318"/>
          <a:ext cx="98695" cy="1603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3805"/>
              </a:lnTo>
              <a:lnTo>
                <a:pt x="98695" y="1603805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678B52-B914-D34E-886D-978E535901AF}">
      <dsp:nvSpPr>
        <dsp:cNvPr id="0" name=""/>
        <dsp:cNvSpPr/>
      </dsp:nvSpPr>
      <dsp:spPr>
        <a:xfrm>
          <a:off x="2935623" y="1852384"/>
          <a:ext cx="789565" cy="493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Profil</a:t>
          </a:r>
          <a:r>
            <a:rPr lang="en-US" sz="1600" kern="1200" dirty="0"/>
            <a:t>-Limin</a:t>
          </a:r>
          <a:endParaRPr lang="ru-RU" sz="1600" kern="1200" dirty="0"/>
        </a:p>
      </dsp:txBody>
      <dsp:txXfrm>
        <a:off x="2950076" y="1866837"/>
        <a:ext cx="760659" cy="4645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4/15/25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hyperlink" Target="https://ariadna.jinr.ru/cms/uploads/2023_07_06_13_00_0b7f9c04e1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imgres?q=jinr%20nica%202025&amp;imgurl=https%3A%2F%2Fwww.jinr.ru%2Fwp-content%2Fuploads%2F2016%2F03%2FNICA_s.jpg&amp;imgrefurl=https%3A%2F%2Fwww.jinr.ru%2Fhistory-en%2F&amp;docid=syEWiidsGTGa9M&amp;tbnid=l6dh4XFCpdoj3M&amp;vet=12ahUKEwjTuci289mMAxVCCRAIHX_jH0gQM3oECFgQAA..i&amp;w=740&amp;h=494&amp;hcb=2&amp;ved=2ahUKEwjTuci289mMAxVCCRAIHX_jH0gQM3oECFgQAA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www.google.com/imgres?imgurl=https%3A%2F%2Fweb.infn.it%2Fcsn3%2Fimages%2Fjinr_logo_blue_png.jpg&amp;tbnid=vkprqQ2F2BUBcM&amp;vet=10CBcQMyhxahcKEwj4lrmzi4GBAxUAAAAAHQAAAAAQDg..i&amp;imgrefurl=https%3A%2F%2Fweb.infn.it%2Fcsn3%2Findex.php%2Fen%2F2-uncategorised%2F170-online-workshops-on-spd-project-at-nica-2&amp;docid=b3WV_NDCsV6aFM&amp;w=400&amp;h=225&amp;itg=1&amp;q=nica%20jinr&amp;ved=0CBcQMyhxahcKEwj4lrmzi4GBAxUAAAAAHQAAAAAQD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q=ariadna%20jinr&amp;imgurl=https%3A%2F%2Fwww.jinr.ru%2Fwp-content%2Fuploads%2F2022%2F03%2FARIADNA_logo.jpg&amp;imgrefurl=https%3A%2F%2Fwww.jinr.ru%2Fposts%2Fariadna-in-active-execution-phase%2F&amp;docid=OF8RDJOXbs_VCM&amp;tbnid=5-Fy6Dl6aWPEEM&amp;vet=12ahUKEwiQw4_KlLKFAxVSYPEDHUoqCFEQM3oECBYQAA..i&amp;w=1000&amp;h=370&amp;hcb=2&amp;ved=2ahUKEwiQw4_KlLKFAxVSYPEDHUoqCFEQM3oECBYQAA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q=ariadna%20jinr&amp;imgurl=https%3A%2F%2Fwww.jinr.ru%2Fwp-content%2Fuploads%2F2022%2F03%2FARIADNA_logo.jpg&amp;imgrefurl=https%3A%2F%2Fwww.jinr.ru%2Fposts%2Fariadna-in-active-execution-phase%2F&amp;docid=OF8RDJOXbs_VCM&amp;tbnid=5-Fy6Dl6aWPEEM&amp;vet=12ahUKEwiQw4_KlLKFAxVSYPEDHUoqCFEQM3oECBYQAA..i&amp;w=1000&amp;h=370&amp;hcb=2&amp;ved=2ahUKEwiQw4_KlLKFAxVSYPEDHUoqCFEQM3oECBYQAA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q=ariadna%20jinr&amp;imgurl=https%3A%2F%2Fwww.jinr.ru%2Fwp-content%2Fuploads%2F2022%2F03%2FARIADNA_logo.jpg&amp;imgrefurl=https%3A%2F%2Fwww.jinr.ru%2Fposts%2Fariadna-in-active-execution-phase%2F&amp;docid=OF8RDJOXbs_VCM&amp;tbnid=5-Fy6Dl6aWPEEM&amp;vet=12ahUKEwiQw4_KlLKFAxVSYPEDHUoqCFEQM3oECBYQAA..i&amp;w=1000&amp;h=370&amp;hcb=2&amp;ved=2ahUKEwiQw4_KlLKFAxVSYPEDHUoqCFEQM3oECBYQAA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s://www.google.com/imgres?q=nica%20collider&amp;imgurl=https%3A%2F%2Fwww.euronuclear.org%2Fwp-content%2Fuploads%2F2020%2F07%2Funnamed-e1606212286610.jpg&amp;imgrefurl=https%3A%2F%2Fwww.euronuclear.org%2Fnews%2Fcooperation-nica-project-russia-germany%2F&amp;docid=48hf6vZd4rSpyM&amp;tbnid=0ShsBCMzwSBePM&amp;vet=12ahUKEwiXgdH9k7KFAxXEBNsEHQmbAp4QM3oECFYQAA..i&amp;w=250&amp;h=131&amp;hcb=2&amp;ved=2ahUKEwiXgdH9k7KFAxXEBNsEHQmbAp4QM3oECFYQAA" TargetMode="Externa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google.com/imgres?q=jinr%20nica%202025&amp;imgurl=http%3A%2F%2Fstatic.kremlin.ru%2Fmedia%2Fevents%2Fphotos%2Fbig%2Fgn1zVxN3Z5IZ6A4KHseAAbq7nhUyq0AU.jpg&amp;imgrefurl=http%3A%2F%2Fen.kremlin.ru%2Fevents%2Fpresident%2Fnews%2F74273&amp;docid=GtuHdqjCmSKtTM&amp;tbnid=YkIOZferUhHInM&amp;vet=12ahUKEwjTuci289mMAxVCCRAIHX_jH0gQM3oECDMQAA..i&amp;w=940&amp;h=580&amp;hcb=2&amp;ved=2ahUKEwjTuci289mMAxVCCRAIHX_jH0gQM3oECDMQAA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com/imgres?q=jinr%20nica%202025&amp;imgurl=https%3A%2F%2Fwww.jinr.ru%2Fwp-content%2Fuploads%2F2023%2F09%2FNICAbpl.jpg&amp;imgrefurl=https%3A%2F%2Fwww.jinr.ru%2Fposts%2Fnica-days-2023-unique-chance-for-students-and-postgraduates-to-join-nica-project%2F&amp;docid=UgwqnCAU2ieDoM&amp;tbnid=1ffYHTxmLMQcSM&amp;vet=12ahUKEwjTuci289mMAxVCCRAIHX_jH0gQM3oECHYQAA..i&amp;w=1280&amp;h=821&amp;hcb=2&amp;ved=2ahUKEwjTuci289mMAxVCCRAIHX_jH0gQM3oECHYQAA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hyperlink" Target="https://www.google.com/imgres?imgurl=https%3A%2F%2Fweb.infn.it%2Fcsn3%2Fimages%2Fjinr_logo_blue_png.jpg&amp;tbnid=vkprqQ2F2BUBcM&amp;vet=10CBcQMyhxahcKEwj4lrmzi4GBAxUAAAAAHQAAAAAQDg..i&amp;imgrefurl=https%3A%2F%2Fweb.infn.it%2Fcsn3%2Findex.php%2Fen%2F2-uncategorised%2F170-online-workshops-on-spd-project-at-nica-2&amp;docid=b3WV_NDCsV6aFM&amp;w=400&amp;h=225&amp;itg=1&amp;q=nica%20jinr&amp;ved=0CBcQMyhxahcKEwj4lrmzi4GBAxUAAAAAHQAAAAAQD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com/imgres?q=jinr%20nica%202025&amp;imgurl=https%3A%2F%2Fwww.jinr.ru%2Fwp-content%2Fuploads%2F2023%2F09%2FNICAbpl.jpg&amp;imgrefurl=https%3A%2F%2Fwww.jinr.ru%2Fposts%2Fnica-days-2023-unique-chance-for-students-and-postgraduates-to-join-nica-project%2F&amp;docid=UgwqnCAU2ieDoM&amp;tbnid=1ffYHTxmLMQcSM&amp;vet=12ahUKEwjTuci289mMAxVCCRAIHX_jH0gQM3oECHYQAA..i&amp;w=1280&amp;h=821&amp;hcb=2&amp;ved=2ahUKEwjTuci289mMAxVCCRAIHX_jH0gQM3oECHYQA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s://www.google.com/imgres?imgurl=https%3A%2F%2Findico.jinr.ru%2Fevent%2F3364%2Fimages%2F2015-logoblue4.png&amp;tbnid=wD82T5bSi5nqOM&amp;vet=12ahUKEwjNq7vzq_-AAxWCCBAIHe68AzgQMygGegQIARBY..i&amp;imgrefurl=https%3A%2F%2Findico.jinr.ru%2Fevent%2F3363%2F&amp;docid=p6-LYaiVVQjQUM&amp;w=2000&amp;h=1125&amp;q=jinr%20ariadna&amp;ved=2ahUKEwjNq7vzq_-AAxWCCBAIHe68AzgQMygGegQIARB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q=ariadna%20jinr&amp;imgurl=https%3A%2F%2Fwww.jinr.ru%2Fwp-content%2Fuploads%2F2022%2F03%2FARIADNA_logo.jpg&amp;imgrefurl=https%3A%2F%2Fwww.jinr.ru%2Fposts%2Fariadna-in-active-execution-phase%2F&amp;docid=OF8RDJOXbs_VCM&amp;tbnid=5-Fy6Dl6aWPEEM&amp;vet=12ahUKEwiQw4_KlLKFAxVSYPEDHUoqCFEQM3oECBYQAA..i&amp;w=1000&amp;h=370&amp;hcb=2&amp;ved=2ahUKEwiQw4_KlLKFAxVSYPEDHUoqCFEQM3oECBYQAA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q=ariadna%20jinr&amp;imgurl=https%3A%2F%2Fwww.jinr.ru%2Fwp-content%2Fuploads%2F2022%2F03%2FARIADNA_logo.jpg&amp;imgrefurl=https%3A%2F%2Fwww.jinr.ru%2Fposts%2Fariadna-in-active-execution-phase%2F&amp;docid=OF8RDJOXbs_VCM&amp;tbnid=5-Fy6Dl6aWPEEM&amp;vet=12ahUKEwiQw4_KlLKFAxVSYPEDHUoqCFEQM3oECBYQAA..i&amp;w=1000&amp;h=370&amp;hcb=2&amp;ved=2ahUKEwiQw4_KlLKFAxVSYPEDHUoqCFEQM3oECBYQAA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q=ariadna%20jinr&amp;imgurl=https%3A%2F%2Fwww.jinr.ru%2Fwp-content%2Fuploads%2F2022%2F03%2FARIADNA_logo.jpg&amp;imgrefurl=https%3A%2F%2Fwww.jinr.ru%2Fposts%2Fariadna-in-active-execution-phase%2F&amp;docid=OF8RDJOXbs_VCM&amp;tbnid=5-Fy6Dl6aWPEEM&amp;vet=12ahUKEwiQw4_KlLKFAxVSYPEDHUoqCFEQM3oECBYQAA..i&amp;w=1000&amp;h=370&amp;hcb=2&amp;ved=2ahUKEwiQw4_KlLKFAxVSYPEDHUoqCFEQM3oECBYQAA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q=ariadna%20jinr&amp;imgurl=https%3A%2F%2Fwww.jinr.ru%2Fwp-content%2Fuploads%2F2022%2F03%2FARIADNA_logo.jpg&amp;imgrefurl=https%3A%2F%2Fwww.jinr.ru%2Fposts%2Fariadna-in-active-execution-phase%2F&amp;docid=OF8RDJOXbs_VCM&amp;tbnid=5-Fy6Dl6aWPEEM&amp;vet=12ahUKEwiQw4_KlLKFAxVSYPEDHUoqCFEQM3oECBYQAA..i&amp;w=1000&amp;h=370&amp;hcb=2&amp;ved=2ahUKEwiQw4_KlLKFAxVSYPEDHUoqCFEQM3oECBYQAA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google.com/imgres?q=%D1%8D%D0%BB%D0%B5%D0%BA%D1%82%D1%80%D0%BE%D0%BC%D0%B5%D1%82%D1%80&amp;imgurl=https%3A%2F%2Fwww.protehnology.ru%2Fimages%2Fpikoampermetr-keysight-b2981a3.jpg&amp;imgrefurl=https%3A%2F%2Fwww.protehnology.ru%2Felektrometr-izmeritel-vysokogo-soprotivleniya-keysight-b2985a&amp;docid=kdC8u5PJAB-_vM&amp;tbnid=BDSl0TcSim4dmM&amp;vet=12ahUKEwjLgoL_uN6MAxWRJBAIHR_kHPUQM3oECFkQAA..i&amp;w=600&amp;h=390&amp;hcb=2&amp;itg=1&amp;ved=2ahUKEwjLgoL_uN6MAxWRJBAIHR_kHPUQM3oECFkQAA" TargetMode="External"/><Relationship Id="rId7" Type="http://schemas.openxmlformats.org/officeDocument/2006/relationships/hyperlink" Target="https://www.google.com/imgres?q=ariadna%20jinr&amp;imgurl=https%3A%2F%2Fwww.jinr.ru%2Fwp-content%2Fuploads%2F2022%2F03%2FARIADNA_logo.jpg&amp;imgrefurl=https%3A%2F%2Fwww.jinr.ru%2Fposts%2Fariadna-in-active-execution-phase%2F&amp;docid=OF8RDJOXbs_VCM&amp;tbnid=5-Fy6Dl6aWPEEM&amp;vet=12ahUKEwiQw4_KlLKFAxVSYPEDHUoqCFEQM3oECBYQAA..i&amp;w=1000&amp;h=370&amp;hcb=2&amp;ved=2ahUKEwiQw4_KlLKFAxVSYPEDHUoqCFEQM3oECBYQAA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hyperlink" Target="https://www.google.com/imgres?q=%D1%86%D0%B8%D1%84%D1%80%D0%BE%D0%B2%D0%BE%D0%B9%20%D1%84%D0%BE%D1%82%D0%BE%D0%B0%D0%BF%D0%BF%D0%B0%D1%80%D0%B0%D1%82%20&amp;imgurl=https%3A%2F%2Ftechnovybor.ru%2Fwa-data%2Fpublic%2Fshop%2Fproducts%2F85%2F38%2F3885%2Fimages%2F16974%2F16974.520.jpg&amp;imgrefurl=https%3A%2F%2Ftechnovybor.ru%2Fratings%2Fluchshie-byudzhetnye-cifrovye-fotoapparaty%2F&amp;docid=CgywvDv9oTQheM&amp;tbnid=7C8N8-vjzinFFM&amp;vet=12ahUKEwiir-nrud6MAxXcIxAIHTIwHiAQM3oECGQQAA..i&amp;w=447&amp;h=520&amp;hcb=2&amp;ved=2ahUKEwiir-nrud6MAxXcIxAIHTIwHiAQM3oECGQQAA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hyperlink" Target="https://www.google.com/imgres?q=ariadna%20jinr&amp;imgurl=https%3A%2F%2Fwww.jinr.ru%2Fwp-content%2Fuploads%2F2022%2F03%2FARIADNA_logo.jpg&amp;imgrefurl=https%3A%2F%2Fwww.jinr.ru%2Fposts%2Fariadna-in-active-execution-phase%2F&amp;docid=OF8RDJOXbs_VCM&amp;tbnid=5-Fy6Dl6aWPEEM&amp;vet=12ahUKEwiQw4_KlLKFAxVSYPEDHUoqCFEQM3oECBYQAA..i&amp;w=1000&amp;h=370&amp;hcb=2&amp;ved=2ahUKEwiQw4_KlLKFAxVSYPEDHUoqCFEQM3oECBYQAA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google.com/imgres?q=ariadna%20jinr&amp;imgurl=https%3A%2F%2Fwww.jinr.ru%2Fwp-content%2Fuploads%2F2022%2F03%2FARIADNA_logo.jpg&amp;imgrefurl=https%3A%2F%2Fwww.jinr.ru%2Fposts%2Fariadna-in-active-execution-phase%2F&amp;docid=OF8RDJOXbs_VCM&amp;tbnid=5-Fy6Dl6aWPEEM&amp;vet=12ahUKEwiQw4_KlLKFAxVSYPEDHUoqCFEQM3oECBYQAA..i&amp;w=1000&amp;h=370&amp;hcb=2&amp;ved=2ahUKEwiQw4_KlLKFAxVSYPEDHUoqCFEQM3oECBYQA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8B464-DDF0-B082-DFD4-5144D2953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3550" y="2841534"/>
            <a:ext cx="9784897" cy="1417115"/>
          </a:xfrm>
        </p:spPr>
        <p:txBody>
          <a:bodyPr/>
          <a:lstStyle/>
          <a:p>
            <a:r>
              <a:rPr lang="en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Model of experiments and a method of analysis of data for determination of absorbed dose of samples for applied research at the NICA facility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B774C1-BE7D-0892-ADAB-9E7BBAB58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0161" y="4279858"/>
            <a:ext cx="6831673" cy="1086237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Nelli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Pukhaeva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image">
            <a:hlinkClick r:id="rId2"/>
            <a:extLst>
              <a:ext uri="{FF2B5EF4-FFF2-40B4-BE49-F238E27FC236}">
                <a16:creationId xmlns:a16="http://schemas.microsoft.com/office/drawing/2014/main" id="{A47506B9-FA82-E0AC-2AE3-DC04BAEB1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335" y="558628"/>
            <a:ext cx="2473053" cy="113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Online workshops on SPD project at NICA">
            <a:hlinkClick r:id="rId4"/>
            <a:extLst>
              <a:ext uri="{FF2B5EF4-FFF2-40B4-BE49-F238E27FC236}">
                <a16:creationId xmlns:a16="http://schemas.microsoft.com/office/drawing/2014/main" id="{94111A03-EF71-1CC3-63AB-43EBBFBA1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449" y="626949"/>
            <a:ext cx="2100088" cy="11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3D91C8-CE66-3B9A-FDA8-15AEAA9330AC}"/>
              </a:ext>
            </a:extLst>
          </p:cNvPr>
          <p:cNvSpPr txBox="1"/>
          <p:nvPr/>
        </p:nvSpPr>
        <p:spPr>
          <a:xfrm>
            <a:off x="1154036" y="5731856"/>
            <a:ext cx="921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JINR, 17 April 2025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Joint Institute for Nuclear Research">
            <a:hlinkClick r:id="rId6"/>
            <a:extLst>
              <a:ext uri="{FF2B5EF4-FFF2-40B4-BE49-F238E27FC236}">
                <a16:creationId xmlns:a16="http://schemas.microsoft.com/office/drawing/2014/main" id="{AD26639D-35CD-EFFA-23E4-754FF9A12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14" y="4421411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66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738F0-594D-C96D-C943-C40319C3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7" y="207652"/>
            <a:ext cx="9601200" cy="14859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Study of beam for Dose and Fluence calculation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9E5A87-0A52-948A-0634-17C45EC7A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561304" cy="3581400"/>
          </a:xfrm>
        </p:spPr>
        <p:txBody>
          <a:bodyPr/>
          <a:lstStyle/>
          <a:p>
            <a:r>
              <a:rPr lang="en-US" dirty="0"/>
              <a:t>Distribution of the beam</a:t>
            </a:r>
          </a:p>
          <a:p>
            <a:r>
              <a:rPr lang="en-US" dirty="0"/>
              <a:t>70</a:t>
            </a:r>
            <a:r>
              <a:rPr lang="ru-RU" dirty="0"/>
              <a:t>%</a:t>
            </a:r>
            <a:r>
              <a:rPr lang="en-US" dirty="0"/>
              <a:t> of beam reaches the samples</a:t>
            </a:r>
          </a:p>
          <a:p>
            <a:r>
              <a:rPr lang="en-US" dirty="0"/>
              <a:t>After adding new chambers intensity and profile will be measured much better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3893C9-6C7E-CD00-0413-48B465D0C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904" y="2135939"/>
            <a:ext cx="5890811" cy="4222750"/>
          </a:xfrm>
          <a:prstGeom prst="rect">
            <a:avLst/>
          </a:prstGeom>
        </p:spPr>
      </p:pic>
      <p:pic>
        <p:nvPicPr>
          <p:cNvPr id="5" name="Picture 2" descr="Joint Institute for Nuclear Research">
            <a:hlinkClick r:id="rId3"/>
            <a:extLst>
              <a:ext uri="{FF2B5EF4-FFF2-40B4-BE49-F238E27FC236}">
                <a16:creationId xmlns:a16="http://schemas.microsoft.com/office/drawing/2014/main" id="{9FD98357-22E0-56E9-9BB2-A88DD1078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1" y="1"/>
            <a:ext cx="2125459" cy="7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569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E591F-78C7-D386-5062-2DAD7200B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758" y="247650"/>
            <a:ext cx="9601200" cy="14859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Experiments of SLTE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649E43-E686-6E72-88BD-2F97DCB5D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85" y="2077453"/>
            <a:ext cx="4479758" cy="3581400"/>
          </a:xfrm>
        </p:spPr>
        <p:txBody>
          <a:bodyPr/>
          <a:lstStyle/>
          <a:p>
            <a:r>
              <a:rPr lang="en-US" dirty="0"/>
              <a:t>After adding the IK-1 ,  IK-2 and Lumi-profile we can compare results with BM@N data and get full information for beam </a:t>
            </a:r>
          </a:p>
          <a:p>
            <a:r>
              <a:rPr lang="en-US" dirty="0"/>
              <a:t>Full system will be team in </a:t>
            </a:r>
            <a:r>
              <a:rPr lang="en-US" dirty="0" err="1"/>
              <a:t>Obninsk</a:t>
            </a:r>
            <a:r>
              <a:rPr lang="en-US" dirty="0"/>
              <a:t> soon</a:t>
            </a:r>
          </a:p>
          <a:p>
            <a:r>
              <a:rPr lang="en-US" dirty="0"/>
              <a:t>  Strip chamber under </a:t>
            </a:r>
            <a:r>
              <a:rPr lang="en-US" dirty="0" err="1"/>
              <a:t>devepment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167B18-B6DE-FE04-918B-0AE694407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358" y="1733550"/>
            <a:ext cx="6226793" cy="4510486"/>
          </a:xfrm>
          <a:prstGeom prst="rect">
            <a:avLst/>
          </a:prstGeom>
        </p:spPr>
      </p:pic>
      <p:pic>
        <p:nvPicPr>
          <p:cNvPr id="5" name="Picture 2" descr="Joint Institute for Nuclear Research">
            <a:hlinkClick r:id="rId3"/>
            <a:extLst>
              <a:ext uri="{FF2B5EF4-FFF2-40B4-BE49-F238E27FC236}">
                <a16:creationId xmlns:a16="http://schemas.microsoft.com/office/drawing/2014/main" id="{8ECD03D4-A234-6369-575C-E73991A82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1" y="1"/>
            <a:ext cx="2125459" cy="7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699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33E67-AE2A-5785-4635-6ACE7D4F7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699" y="3346340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attentions !</a:t>
            </a:r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NICA_header_blue.tif Samples">
            <a:extLst>
              <a:ext uri="{FF2B5EF4-FFF2-40B4-BE49-F238E27FC236}">
                <a16:creationId xmlns:a16="http://schemas.microsoft.com/office/drawing/2014/main" id="{F0C896BF-F8DE-DCAC-CC1B-4BD2C2DB8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1" y="18256"/>
            <a:ext cx="11327945" cy="141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Joint Institute for Nuclear Research">
            <a:hlinkClick r:id="rId3"/>
            <a:extLst>
              <a:ext uri="{FF2B5EF4-FFF2-40B4-BE49-F238E27FC236}">
                <a16:creationId xmlns:a16="http://schemas.microsoft.com/office/drawing/2014/main" id="{E331DB86-FCDE-DD4C-2FB5-36C5D2D2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844" y="4782952"/>
            <a:ext cx="2623456" cy="100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operation on NICA Project intensifies">
            <a:hlinkClick r:id="rId5"/>
            <a:extLst>
              <a:ext uri="{FF2B5EF4-FFF2-40B4-BE49-F238E27FC236}">
                <a16:creationId xmlns:a16="http://schemas.microsoft.com/office/drawing/2014/main" id="{1DF26318-5BB7-CC58-B7DC-DA329C100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844" y="1844803"/>
            <a:ext cx="2470492" cy="108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65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234E4-DFA1-8A6E-CB0D-4769B5F07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Конвенциональная дозиметрия оперирует в основном понятием макроскопической величины – </a:t>
            </a:r>
            <a:r>
              <a:rPr lang="ru-RU" dirty="0" err="1"/>
              <a:t>поглащенной</a:t>
            </a:r>
            <a:r>
              <a:rPr lang="ru-RU" dirty="0"/>
              <a:t> дозой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3F311D-F733-4AAD-4B0D-723598898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>
              <a:hlinkClick r:id="rId2"/>
            </a:endParaRPr>
          </a:p>
          <a:p>
            <a:endParaRPr lang="ru-RU" b="1" dirty="0">
              <a:hlinkClick r:id="rId2"/>
            </a:endParaRPr>
          </a:p>
          <a:p>
            <a:endParaRPr lang="ru-RU" dirty="0"/>
          </a:p>
        </p:txBody>
      </p:sp>
      <p:pic>
        <p:nvPicPr>
          <p:cNvPr id="2050" name="Picture 2" descr="Nuclear Research in Dubna • President ...">
            <a:hlinkClick r:id="rId2"/>
            <a:extLst>
              <a:ext uri="{FF2B5EF4-FFF2-40B4-BE49-F238E27FC236}">
                <a16:creationId xmlns:a16="http://schemas.microsoft.com/office/drawing/2014/main" id="{CD482679-9AA9-99E0-E089-1B0F5D8A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2311400"/>
            <a:ext cx="3632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58123F-6DD4-2BFD-6142-A150049685AB}"/>
              </a:ext>
            </a:extLst>
          </p:cNvPr>
          <p:cNvSpPr txBox="1"/>
          <p:nvPr/>
        </p:nvSpPr>
        <p:spPr>
          <a:xfrm>
            <a:off x="4843392" y="4944070"/>
            <a:ext cx="3004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Микродозиметрический</a:t>
            </a:r>
            <a:r>
              <a:rPr lang="ru-RU" dirty="0"/>
              <a:t>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линейная передача энергии</a:t>
            </a:r>
          </a:p>
        </p:txBody>
      </p:sp>
    </p:spTree>
    <p:extLst>
      <p:ext uri="{BB962C8B-B14F-4D97-AF65-F5344CB8AC3E}">
        <p14:creationId xmlns:p14="http://schemas.microsoft.com/office/powerpoint/2010/main" val="3070949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5641B-1962-D5C0-C369-3C899AA6E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NICA Days 2023 – unique chance for ...">
            <a:hlinkClick r:id="rId2"/>
            <a:extLst>
              <a:ext uri="{FF2B5EF4-FFF2-40B4-BE49-F238E27FC236}">
                <a16:creationId xmlns:a16="http://schemas.microsoft.com/office/drawing/2014/main" id="{A858728D-A334-F001-1383-1F3299897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12" y="2286000"/>
            <a:ext cx="6175332" cy="396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268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F8881-68C0-E80F-3F2C-4B49E4E2A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37" y="1098604"/>
            <a:ext cx="4279916" cy="14859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ARIADNA experiments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66367E-B8B1-2832-AC6B-739274494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771" y="2166056"/>
            <a:ext cx="3364096" cy="1301554"/>
          </a:xfrm>
        </p:spPr>
        <p:txBody>
          <a:bodyPr>
            <a:normAutofit fontScale="85000" lnSpcReduction="10000"/>
          </a:bodyPr>
          <a:lstStyle/>
          <a:p>
            <a:endParaRPr lang="ru-RU" dirty="0"/>
          </a:p>
          <a:p>
            <a:r>
              <a:rPr lang="en-US" dirty="0"/>
              <a:t>Dates of radiation of samples from</a:t>
            </a:r>
            <a:r>
              <a:rPr lang="ru-RU" dirty="0"/>
              <a:t> </a:t>
            </a:r>
            <a:r>
              <a:rPr lang="en-US" dirty="0"/>
              <a:t>12 of December 2022 up to</a:t>
            </a:r>
            <a:r>
              <a:rPr lang="ru-RU" dirty="0"/>
              <a:t> 29 </a:t>
            </a:r>
            <a:r>
              <a:rPr lang="en-US" dirty="0"/>
              <a:t>of January</a:t>
            </a:r>
            <a:r>
              <a:rPr lang="ru-RU" dirty="0"/>
              <a:t> 2023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AA712C3-D7A1-F348-E4ED-A4FE8F500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20" y="3807686"/>
            <a:ext cx="5412231" cy="305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059DC13-02E6-0A45-A90E-000ED488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261" y="0"/>
            <a:ext cx="7446445" cy="398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Online workshops on SPD project at NICA">
            <a:hlinkClick r:id="rId4"/>
            <a:extLst>
              <a:ext uri="{FF2B5EF4-FFF2-40B4-BE49-F238E27FC236}">
                <a16:creationId xmlns:a16="http://schemas.microsoft.com/office/drawing/2014/main" id="{19E8959B-236C-D144-750A-8B575B06A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76" y="69095"/>
            <a:ext cx="1415113" cy="7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id="{0648EB71-ED9D-E4AB-7E7E-A9095A3DA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637" y="3593090"/>
            <a:ext cx="4783256" cy="32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58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C28800-74AD-DEF5-C97B-A2D8AFDF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48677"/>
            <a:ext cx="9601200" cy="14859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NICA complex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F040C9-C9DD-F099-0774-E62739950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NICA Days 2023 – unique chance for ...">
            <a:hlinkClick r:id="rId2"/>
            <a:extLst>
              <a:ext uri="{FF2B5EF4-FFF2-40B4-BE49-F238E27FC236}">
                <a16:creationId xmlns:a16="http://schemas.microsoft.com/office/drawing/2014/main" id="{E052BACF-2C7F-CDAD-D958-E90B25627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82" y="990600"/>
            <a:ext cx="6572808" cy="422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pecial Purpose Funding Programme within the NICA Megascience Project in  2023 (1 February 2023 - 5 March 2023): About the Programme · JINR (Indico)">
            <a:hlinkClick r:id="rId4"/>
            <a:extLst>
              <a:ext uri="{FF2B5EF4-FFF2-40B4-BE49-F238E27FC236}">
                <a16:creationId xmlns:a16="http://schemas.microsoft.com/office/drawing/2014/main" id="{10C380B0-511B-42F7-ADED-93083AB28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88374"/>
            <a:ext cx="5791200" cy="344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5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BB96E-30FF-5447-CC8F-D5CA8DE51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37" y="108688"/>
            <a:ext cx="10475495" cy="1036007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ARIADNA - </a:t>
            </a:r>
            <a:r>
              <a:rPr lang="en-US" b="1" dirty="0" err="1">
                <a:solidFill>
                  <a:srgbClr val="C00000"/>
                </a:solidFill>
              </a:rPr>
              <a:t>apllied</a:t>
            </a:r>
            <a:r>
              <a:rPr lang="en-US" b="1" dirty="0">
                <a:solidFill>
                  <a:srgbClr val="C00000"/>
                </a:solidFill>
              </a:rPr>
              <a:t> research at NICA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4E42F2-326F-BDBC-627A-C573E2D24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846875"/>
            <a:ext cx="9601200" cy="35814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8054D37-6A48-5BD8-20B7-C63E0F052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37" y="3379499"/>
            <a:ext cx="6770822" cy="3382962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079F2BC7-F42D-564A-76BE-785E0D6DF6DE}"/>
              </a:ext>
            </a:extLst>
          </p:cNvPr>
          <p:cNvSpPr txBox="1">
            <a:spLocks/>
          </p:cNvSpPr>
          <p:nvPr/>
        </p:nvSpPr>
        <p:spPr>
          <a:xfrm>
            <a:off x="737936" y="1144696"/>
            <a:ext cx="11419894" cy="17021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ARIADNA-LS </a:t>
            </a:r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– </a:t>
            </a:r>
            <a:r>
              <a:rPr lang="en-US" sz="2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science</a:t>
            </a:r>
          </a:p>
          <a:p>
            <a:r>
              <a:rPr lang="en-US" sz="2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ARIADNA-MSTE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materials science and radiation testing </a:t>
            </a:r>
          </a:p>
          <a:p>
            <a:pPr marL="0" indent="0">
              <a:buNone/>
            </a:pPr>
            <a:r>
              <a:rPr lang="en-US" sz="2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of electronics</a:t>
            </a:r>
          </a:p>
          <a:p>
            <a:r>
              <a:rPr lang="en-US" sz="2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ARIADNA-ADSR</a:t>
            </a:r>
            <a:r>
              <a:rPr lang="en-US" sz="2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accelerator driven subcritical reactors  </a:t>
            </a:r>
            <a:endParaRPr lang="ru-RU" sz="25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Joint Institute for Nuclear Research">
            <a:hlinkClick r:id="rId3"/>
            <a:extLst>
              <a:ext uri="{FF2B5EF4-FFF2-40B4-BE49-F238E27FC236}">
                <a16:creationId xmlns:a16="http://schemas.microsoft.com/office/drawing/2014/main" id="{B3D315E6-218C-49C9-8BD5-BD92C30E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1" y="1"/>
            <a:ext cx="2125459" cy="7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65E6DBB-3A74-2C74-D349-6C68D9694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454" y="3481827"/>
            <a:ext cx="4810546" cy="277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133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AFB5E-DA56-7AFB-6C53-76BA138A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52" y="425504"/>
            <a:ext cx="9601200" cy="14859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ARIADNA long term irradiation station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DE9F45-E5D4-9B3B-A775-85081B484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67EA02-A2C2-1DDC-6B49-C63F72301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75" y="1911403"/>
            <a:ext cx="10126146" cy="4448835"/>
          </a:xfrm>
          <a:prstGeom prst="rect">
            <a:avLst/>
          </a:prstGeom>
        </p:spPr>
      </p:pic>
      <p:pic>
        <p:nvPicPr>
          <p:cNvPr id="5" name="Picture 2" descr="Joint Institute for Nuclear Research">
            <a:hlinkClick r:id="rId3"/>
            <a:extLst>
              <a:ext uri="{FF2B5EF4-FFF2-40B4-BE49-F238E27FC236}">
                <a16:creationId xmlns:a16="http://schemas.microsoft.com/office/drawing/2014/main" id="{9F1985A8-81EE-2264-1552-186C21DFF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1" y="32085"/>
            <a:ext cx="2125459" cy="7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860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3134B-FC26-16C5-9CE3-53BEB01F8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421" y="247650"/>
            <a:ext cx="9601200" cy="14859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Method of analysis – first data taking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19FEBC-8620-1C54-F511-D89FED389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846484-F91D-225C-6917-9807CFFB3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538" y="2033334"/>
            <a:ext cx="10247947" cy="4399549"/>
          </a:xfrm>
          <a:prstGeom prst="rect">
            <a:avLst/>
          </a:prstGeom>
        </p:spPr>
      </p:pic>
      <p:pic>
        <p:nvPicPr>
          <p:cNvPr id="5" name="Picture 2" descr="Joint Institute for Nuclear Research">
            <a:hlinkClick r:id="rId3"/>
            <a:extLst>
              <a:ext uri="{FF2B5EF4-FFF2-40B4-BE49-F238E27FC236}">
                <a16:creationId xmlns:a16="http://schemas.microsoft.com/office/drawing/2014/main" id="{E5DAA211-8642-0E16-0E12-B56F69C07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1" y="1"/>
            <a:ext cx="2125459" cy="7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879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D49D2-7D66-74F2-15D3-21F05A448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52" y="158189"/>
            <a:ext cx="9601200" cy="14859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First results from </a:t>
            </a:r>
            <a:r>
              <a:rPr lang="en-US" b="1" dirty="0" err="1">
                <a:solidFill>
                  <a:srgbClr val="C00000"/>
                </a:solidFill>
              </a:rPr>
              <a:t>miniDst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26D4B-40EA-ACBF-EB77-539779797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2545B7-AB7C-1F86-7445-8508EBB2F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71700"/>
            <a:ext cx="10174940" cy="4263193"/>
          </a:xfrm>
          <a:prstGeom prst="rect">
            <a:avLst/>
          </a:prstGeom>
        </p:spPr>
      </p:pic>
      <p:pic>
        <p:nvPicPr>
          <p:cNvPr id="5" name="Picture 2" descr="Joint Institute for Nuclear Research">
            <a:hlinkClick r:id="rId3"/>
            <a:extLst>
              <a:ext uri="{FF2B5EF4-FFF2-40B4-BE49-F238E27FC236}">
                <a16:creationId xmlns:a16="http://schemas.microsoft.com/office/drawing/2014/main" id="{DC1A33DE-7B67-BAE6-6148-49C894937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1" y="1"/>
            <a:ext cx="2125459" cy="7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568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9B1AA8-77B6-09A4-5F12-97EF6E37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29" y="174584"/>
            <a:ext cx="9601200" cy="126732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Experiments of SLTE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CBDAE0-E16C-985D-42EA-1A04D652A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983" y="1436457"/>
            <a:ext cx="2705154" cy="3631030"/>
          </a:xfrm>
        </p:spPr>
        <p:txBody>
          <a:bodyPr/>
          <a:lstStyle/>
          <a:p>
            <a:r>
              <a:rPr lang="en-US" dirty="0"/>
              <a:t>IK-1</a:t>
            </a:r>
          </a:p>
          <a:p>
            <a:r>
              <a:rPr lang="en-US" dirty="0"/>
              <a:t>IK-2</a:t>
            </a:r>
          </a:p>
          <a:p>
            <a:r>
              <a:rPr lang="en-US" dirty="0"/>
              <a:t>Profile-Lumi</a:t>
            </a:r>
          </a:p>
          <a:p>
            <a:r>
              <a:rPr lang="en-US" dirty="0"/>
              <a:t>Samples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5185E6-67D5-D05D-BF44-AD7F651E9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863" y="2778710"/>
            <a:ext cx="4720388" cy="3468302"/>
          </a:xfrm>
          <a:prstGeom prst="rect">
            <a:avLst/>
          </a:prstGeom>
        </p:spPr>
      </p:pic>
      <p:pic>
        <p:nvPicPr>
          <p:cNvPr id="5" name="Picture 2" descr="Электрометр/Измеритель высокого сопротивления Keysight B2985A купить по  низким ценам в интернет-магазине, характеристики, описание">
            <a:hlinkClick r:id="rId3"/>
            <a:extLst>
              <a:ext uri="{FF2B5EF4-FFF2-40B4-BE49-F238E27FC236}">
                <a16:creationId xmlns:a16="http://schemas.microsoft.com/office/drawing/2014/main" id="{A655C85D-5E81-3F42-E2AD-99BC33F0D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863" y="1217755"/>
            <a:ext cx="229042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Электрометр/Измеритель высокого сопротивления Keysight B2985A купить по  низким ценам в интернет-магазине, характеристики, описание">
            <a:hlinkClick r:id="rId3"/>
            <a:extLst>
              <a:ext uri="{FF2B5EF4-FFF2-40B4-BE49-F238E27FC236}">
                <a16:creationId xmlns:a16="http://schemas.microsoft.com/office/drawing/2014/main" id="{70E96F4E-3A26-61BC-499B-65F033384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295" y="1194708"/>
            <a:ext cx="229042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Лучшие бюджетные цифровые фотоаппараты | Интернет-магазин электроники  Техновыбор">
            <a:hlinkClick r:id="rId5"/>
            <a:extLst>
              <a:ext uri="{FF2B5EF4-FFF2-40B4-BE49-F238E27FC236}">
                <a16:creationId xmlns:a16="http://schemas.microsoft.com/office/drawing/2014/main" id="{D7F35517-7225-FB70-9B65-7DD63FB94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11" y="4345570"/>
            <a:ext cx="1634297" cy="190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низ 7">
            <a:extLst>
              <a:ext uri="{FF2B5EF4-FFF2-40B4-BE49-F238E27FC236}">
                <a16:creationId xmlns:a16="http://schemas.microsoft.com/office/drawing/2014/main" id="{D799AAA3-6208-112D-F56A-60FB6A441BE6}"/>
              </a:ext>
            </a:extLst>
          </p:cNvPr>
          <p:cNvSpPr/>
          <p:nvPr/>
        </p:nvSpPr>
        <p:spPr>
          <a:xfrm>
            <a:off x="5108128" y="2180344"/>
            <a:ext cx="352926" cy="8668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9" name="Стрелка вниз 8">
            <a:extLst>
              <a:ext uri="{FF2B5EF4-FFF2-40B4-BE49-F238E27FC236}">
                <a16:creationId xmlns:a16="http://schemas.microsoft.com/office/drawing/2014/main" id="{03E4753D-9BDC-41D8-A48D-17C3D927F4D3}"/>
              </a:ext>
            </a:extLst>
          </p:cNvPr>
          <p:cNvSpPr/>
          <p:nvPr/>
        </p:nvSpPr>
        <p:spPr>
          <a:xfrm>
            <a:off x="6791499" y="2462034"/>
            <a:ext cx="484632" cy="866820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>
            <a:extLst>
              <a:ext uri="{FF2B5EF4-FFF2-40B4-BE49-F238E27FC236}">
                <a16:creationId xmlns:a16="http://schemas.microsoft.com/office/drawing/2014/main" id="{6EA309F3-CB47-3513-2FC9-A8AE6840969F}"/>
              </a:ext>
            </a:extLst>
          </p:cNvPr>
          <p:cNvSpPr/>
          <p:nvPr/>
        </p:nvSpPr>
        <p:spPr>
          <a:xfrm>
            <a:off x="3215944" y="4452122"/>
            <a:ext cx="1211837" cy="4812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Joint Institute for Nuclear Research">
            <a:hlinkClick r:id="rId7"/>
            <a:extLst>
              <a:ext uri="{FF2B5EF4-FFF2-40B4-BE49-F238E27FC236}">
                <a16:creationId xmlns:a16="http://schemas.microsoft.com/office/drawing/2014/main" id="{3E6FEAEC-BC6B-5788-7233-5F1025916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1" y="1"/>
            <a:ext cx="2125459" cy="7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Объект 6">
            <a:extLst>
              <a:ext uri="{FF2B5EF4-FFF2-40B4-BE49-F238E27FC236}">
                <a16:creationId xmlns:a16="http://schemas.microsoft.com/office/drawing/2014/main" id="{8CF4A0CA-4DF3-2C12-74F2-17BFE289D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120" y="1588169"/>
            <a:ext cx="3457655" cy="5095247"/>
          </a:xfrm>
          <a:prstGeom prst="rect">
            <a:avLst/>
          </a:prstGeom>
        </p:spPr>
      </p:pic>
      <p:sp>
        <p:nvSpPr>
          <p:cNvPr id="14" name="Стрелка вверх 13">
            <a:extLst>
              <a:ext uri="{FF2B5EF4-FFF2-40B4-BE49-F238E27FC236}">
                <a16:creationId xmlns:a16="http://schemas.microsoft.com/office/drawing/2014/main" id="{F9A600FC-D6DB-54CC-1209-8EAEE9D87F38}"/>
              </a:ext>
            </a:extLst>
          </p:cNvPr>
          <p:cNvSpPr/>
          <p:nvPr/>
        </p:nvSpPr>
        <p:spPr>
          <a:xfrm>
            <a:off x="5869967" y="5067487"/>
            <a:ext cx="484632" cy="127762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9042FC-160E-AA7A-50D1-9B342DEC8329}"/>
              </a:ext>
            </a:extLst>
          </p:cNvPr>
          <p:cNvSpPr txBox="1"/>
          <p:nvPr/>
        </p:nvSpPr>
        <p:spPr>
          <a:xfrm>
            <a:off x="5461054" y="6345114"/>
            <a:ext cx="106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Samples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76376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57E9BA-A452-1F5E-BC09-F2C788684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99522"/>
            <a:ext cx="9601200" cy="14859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Data for </a:t>
            </a:r>
            <a:r>
              <a:rPr lang="en-US" b="1" dirty="0" err="1">
                <a:solidFill>
                  <a:srgbClr val="C00000"/>
                </a:solidFill>
              </a:rPr>
              <a:t>apllied</a:t>
            </a:r>
            <a:r>
              <a:rPr lang="en-US" b="1" dirty="0">
                <a:solidFill>
                  <a:srgbClr val="C00000"/>
                </a:solidFill>
              </a:rPr>
              <a:t> research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5DF0428-9AC1-8814-D420-207963B137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3650323"/>
              </p:ext>
            </p:extLst>
          </p:nvPr>
        </p:nvGraphicFramePr>
        <p:xfrm>
          <a:off x="5743074" y="2286000"/>
          <a:ext cx="5229725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D45D7F2-E476-52C8-6891-66B1402EF823}"/>
              </a:ext>
            </a:extLst>
          </p:cNvPr>
          <p:cNvSpPr txBox="1"/>
          <p:nvPr/>
        </p:nvSpPr>
        <p:spPr>
          <a:xfrm>
            <a:off x="1344034" y="2737872"/>
            <a:ext cx="450732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1 - Data from BM@N DST</a:t>
            </a:r>
          </a:p>
          <a:p>
            <a:r>
              <a:rPr lang="en-US" sz="2400" b="1" dirty="0"/>
              <a:t>2 – Data from SLTE</a:t>
            </a:r>
          </a:p>
          <a:p>
            <a:endParaRPr lang="en-US" sz="2400" b="1" dirty="0"/>
          </a:p>
          <a:p>
            <a:r>
              <a:rPr lang="en-US" sz="2400" b="1" dirty="0"/>
              <a:t>IK-1 – full charge before sample</a:t>
            </a:r>
          </a:p>
          <a:p>
            <a:r>
              <a:rPr lang="en-US" sz="2400" b="1" dirty="0"/>
              <a:t>IK-2 – full charge after sample</a:t>
            </a:r>
          </a:p>
          <a:p>
            <a:endParaRPr lang="en-US" sz="2400" b="1" dirty="0"/>
          </a:p>
          <a:p>
            <a:r>
              <a:rPr lang="en-US" sz="2400" b="1" dirty="0"/>
              <a:t>Profile from </a:t>
            </a:r>
            <a:r>
              <a:rPr lang="en-US" sz="2400" b="1" dirty="0" err="1"/>
              <a:t>luminafore</a:t>
            </a:r>
            <a:r>
              <a:rPr lang="en-US" sz="2400" b="1" dirty="0"/>
              <a:t> </a:t>
            </a:r>
            <a:endParaRPr lang="ru-RU" sz="2400" b="1" dirty="0"/>
          </a:p>
        </p:txBody>
      </p:sp>
      <p:pic>
        <p:nvPicPr>
          <p:cNvPr id="6" name="Picture 2" descr="Joint Institute for Nuclear Research">
            <a:hlinkClick r:id="rId7"/>
            <a:extLst>
              <a:ext uri="{FF2B5EF4-FFF2-40B4-BE49-F238E27FC236}">
                <a16:creationId xmlns:a16="http://schemas.microsoft.com/office/drawing/2014/main" id="{762ABB67-424E-8240-50D0-05BB09523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1" y="1"/>
            <a:ext cx="2125459" cy="7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620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D6AA4-AAD7-410B-43B6-3810B6480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547" y="367632"/>
            <a:ext cx="9601200" cy="14859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Study of beam for Dose and Fluence calculation 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672A0-92EF-90FA-DBF4-6B437D77A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5EE5D9-ECEB-ED42-F849-4917C4CBF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850" y="2559050"/>
            <a:ext cx="3009900" cy="3035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C764F1-9F52-6FC7-40EE-11A45B969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126582"/>
            <a:ext cx="5435600" cy="3721100"/>
          </a:xfrm>
          <a:prstGeom prst="rect">
            <a:avLst/>
          </a:prstGeom>
        </p:spPr>
      </p:pic>
      <p:pic>
        <p:nvPicPr>
          <p:cNvPr id="6" name="Picture 2" descr="Joint Institute for Nuclear Research">
            <a:hlinkClick r:id="rId4"/>
            <a:extLst>
              <a:ext uri="{FF2B5EF4-FFF2-40B4-BE49-F238E27FC236}">
                <a16:creationId xmlns:a16="http://schemas.microsoft.com/office/drawing/2014/main" id="{A75EBDDB-7BC4-19FD-66A6-11B8036F9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1" y="1"/>
            <a:ext cx="2125459" cy="7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419775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5877</TotalTime>
  <Words>254</Words>
  <Application>Microsoft Macintosh PowerPoint</Application>
  <PresentationFormat>Широкоэкранный</PresentationFormat>
  <Paragraphs>53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Franklin Gothic Book</vt:lpstr>
      <vt:lpstr>Times New Roman</vt:lpstr>
      <vt:lpstr>Уголки</vt:lpstr>
      <vt:lpstr>Model of experiments and a method of analysis of data for determination of absorbed dose of samples for applied research at the NICA facility</vt:lpstr>
      <vt:lpstr>NICA complex</vt:lpstr>
      <vt:lpstr>ARIADNA - apllied research at NICA</vt:lpstr>
      <vt:lpstr>ARIADNA long term irradiation station </vt:lpstr>
      <vt:lpstr>Method of analysis – first data taking </vt:lpstr>
      <vt:lpstr>First results from miniDst </vt:lpstr>
      <vt:lpstr>Experiments of SLTE</vt:lpstr>
      <vt:lpstr>Data for apllied research</vt:lpstr>
      <vt:lpstr>Study of beam for Dose and Fluence calculation  </vt:lpstr>
      <vt:lpstr>Study of beam for Dose and Fluence calculation </vt:lpstr>
      <vt:lpstr>Experiments of SLTE</vt:lpstr>
      <vt:lpstr>Thanks for your attentions !</vt:lpstr>
      <vt:lpstr>Конвенциональная дозиметрия оперирует в основном понятием макроскопической величины – поглащенной дозой</vt:lpstr>
      <vt:lpstr>Презентация PowerPoint</vt:lpstr>
      <vt:lpstr>First ARIADNA experiments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Интенсивность пучка при  облучении образцов  RUN8 BM@N </dc:title>
  <dc:creator>Microsoft Office User</dc:creator>
  <cp:lastModifiedBy>Microsoft Office User</cp:lastModifiedBy>
  <cp:revision>11</cp:revision>
  <cp:lastPrinted>2025-04-17T07:45:45Z</cp:lastPrinted>
  <dcterms:created xsi:type="dcterms:W3CDTF">2023-08-27T09:21:18Z</dcterms:created>
  <dcterms:modified xsi:type="dcterms:W3CDTF">2025-04-17T07:52:27Z</dcterms:modified>
</cp:coreProperties>
</file>