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 id="2147483673" r:id="rId4"/>
    <p:sldMasterId id="2147483661" r:id="rId5"/>
    <p:sldMasterId id="2147483687" r:id="rId6"/>
  </p:sldMasterIdLst>
  <p:notesMasterIdLst>
    <p:notesMasterId r:id="rId28"/>
  </p:notesMasterIdLst>
  <p:handoutMasterIdLst>
    <p:handoutMasterId r:id="rId29"/>
  </p:handoutMasterIdLst>
  <p:sldIdLst>
    <p:sldId id="1087" r:id="rId7"/>
    <p:sldId id="899" r:id="rId8"/>
    <p:sldId id="272" r:id="rId9"/>
    <p:sldId id="1081" r:id="rId10"/>
    <p:sldId id="1083" r:id="rId11"/>
    <p:sldId id="1057" r:id="rId12"/>
    <p:sldId id="1067" r:id="rId13"/>
    <p:sldId id="1055" r:id="rId14"/>
    <p:sldId id="812" r:id="rId15"/>
    <p:sldId id="1063" r:id="rId16"/>
    <p:sldId id="1061" r:id="rId17"/>
    <p:sldId id="510" r:id="rId18"/>
    <p:sldId id="1090" r:id="rId19"/>
    <p:sldId id="1085" r:id="rId20"/>
    <p:sldId id="553" r:id="rId21"/>
    <p:sldId id="1078" r:id="rId22"/>
    <p:sldId id="1089" r:id="rId23"/>
    <p:sldId id="1064" r:id="rId24"/>
    <p:sldId id="1053" r:id="rId25"/>
    <p:sldId id="1086" r:id="rId26"/>
    <p:sldId id="1088" r:id="rId27"/>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CA527AD-1E32-47AE-8607-FE4C15C7DDEE}">
          <p14:sldIdLst>
            <p14:sldId id="1087"/>
            <p14:sldId id="899"/>
            <p14:sldId id="272"/>
            <p14:sldId id="1081"/>
            <p14:sldId id="1083"/>
            <p14:sldId id="1057"/>
            <p14:sldId id="1067"/>
            <p14:sldId id="1055"/>
            <p14:sldId id="812"/>
            <p14:sldId id="1063"/>
            <p14:sldId id="1061"/>
            <p14:sldId id="510"/>
            <p14:sldId id="1090"/>
            <p14:sldId id="1085"/>
            <p14:sldId id="553"/>
            <p14:sldId id="1078"/>
            <p14:sldId id="1089"/>
            <p14:sldId id="1064"/>
            <p14:sldId id="1053"/>
            <p14:sldId id="1086"/>
            <p14:sldId id="1088"/>
          </p14:sldIdLst>
        </p14:section>
        <p14:section name="Раздел без заголовка" id="{A12D0B18-41E4-45BE-ADDF-32871FF9A7F0}">
          <p14:sldIdLst/>
        </p14:section>
      </p14:sectionLst>
    </p:ext>
    <p:ext uri="{EFAFB233-063F-42B5-8137-9DF3F51BA10A}">
      <p15:sldGuideLst xmlns:p15="http://schemas.microsoft.com/office/powerpoint/2012/main">
        <p15:guide id="1" orient="horz" pos="2069" userDrawn="1">
          <p15:clr>
            <a:srgbClr val="A4A3A4"/>
          </p15:clr>
        </p15:guide>
        <p15:guide id="2" pos="3840" userDrawn="1">
          <p15:clr>
            <a:srgbClr val="A4A3A4"/>
          </p15:clr>
        </p15:guide>
        <p15:guide id="3" pos="4248" userDrawn="1">
          <p15:clr>
            <a:srgbClr val="A4A3A4"/>
          </p15:clr>
        </p15:guide>
        <p15:guide id="4" orient="horz" pos="2568" userDrawn="1">
          <p15:clr>
            <a:srgbClr val="A4A3A4"/>
          </p15:clr>
        </p15:guide>
        <p15:guide id="5" orient="horz" pos="11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Владимир Рачков" initials="ВР" lastIdx="1" clrIdx="0">
    <p:extLst>
      <p:ext uri="{19B8F6BF-5375-455C-9EA6-DF929625EA0E}">
        <p15:presenceInfo xmlns:p15="http://schemas.microsoft.com/office/powerpoint/2012/main" userId="beb9f87abb73fb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4790"/>
    <a:srgbClr val="FFFFFF"/>
    <a:srgbClr val="D7E5FF"/>
    <a:srgbClr val="FC80B2"/>
    <a:srgbClr val="663B89"/>
    <a:srgbClr val="000000"/>
    <a:srgbClr val="002060"/>
    <a:srgbClr val="3793A9"/>
    <a:srgbClr val="0033CC"/>
    <a:srgbClr val="021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3" autoAdjust="0"/>
    <p:restoredTop sz="78526" autoAdjust="0"/>
  </p:normalViewPr>
  <p:slideViewPr>
    <p:cSldViewPr>
      <p:cViewPr varScale="1">
        <p:scale>
          <a:sx n="102" d="100"/>
          <a:sy n="102" d="100"/>
        </p:scale>
        <p:origin x="1409" y="55"/>
      </p:cViewPr>
      <p:guideLst>
        <p:guide orient="horz" pos="2069"/>
        <p:guide pos="3840"/>
        <p:guide pos="4248"/>
        <p:guide orient="horz" pos="2568"/>
        <p:guide orient="horz" pos="11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9" d="100"/>
        <a:sy n="49" d="100"/>
      </p:scale>
      <p:origin x="0" y="1614"/>
    </p:cViewPr>
  </p:sorterViewPr>
  <p:notesViewPr>
    <p:cSldViewPr showGuides="1">
      <p:cViewPr varScale="1">
        <p:scale>
          <a:sx n="91" d="100"/>
          <a:sy n="91" d="100"/>
        </p:scale>
        <p:origin x="4529" y="69"/>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6DCC9E39-3ED7-46DF-8BBA-AAB9DB826AA0}"/>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F1E852C9-42E7-4C0E-AB24-9674E2BC837E}"/>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35D782DA-EE51-4D8A-959F-5B1B50A15A3A}" type="datetimeFigureOut">
              <a:rPr lang="ru-RU" smtClean="0"/>
              <a:t>18.06.2025</a:t>
            </a:fld>
            <a:endParaRPr lang="ru-RU"/>
          </a:p>
        </p:txBody>
      </p:sp>
      <p:sp>
        <p:nvSpPr>
          <p:cNvPr id="4" name="Нижний колонтитул 3">
            <a:extLst>
              <a:ext uri="{FF2B5EF4-FFF2-40B4-BE49-F238E27FC236}">
                <a16:creationId xmlns:a16="http://schemas.microsoft.com/office/drawing/2014/main" id="{7B0D8F82-2363-474F-8128-91B1ACDED05A}"/>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E95DFF57-5B93-4207-9BD2-419E02267D9A}"/>
              </a:ext>
            </a:extLst>
          </p:cNvPr>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42FA5506-53A4-47AD-9BF5-A7E100727473}" type="slidenum">
              <a:rPr lang="ru-RU" smtClean="0"/>
              <a:t>‹#›</a:t>
            </a:fld>
            <a:endParaRPr lang="ru-RU"/>
          </a:p>
        </p:txBody>
      </p:sp>
    </p:spTree>
    <p:extLst>
      <p:ext uri="{BB962C8B-B14F-4D97-AF65-F5344CB8AC3E}">
        <p14:creationId xmlns:p14="http://schemas.microsoft.com/office/powerpoint/2010/main" val="2931073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0607448-EB51-40AD-9C44-D9202825FB7D}" type="datetimeFigureOut">
              <a:rPr lang="ru-RU" smtClean="0"/>
              <a:pPr/>
              <a:t>18.06.2025</a:t>
            </a:fld>
            <a:endParaRPr lang="ru-RU"/>
          </a:p>
        </p:txBody>
      </p:sp>
      <p:sp>
        <p:nvSpPr>
          <p:cNvPr id="4" name="Образ слайда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B83AA6B-3B8F-40E6-95ED-F19CB877AD85}" type="slidenum">
              <a:rPr lang="ru-RU" smtClean="0"/>
              <a:pPr/>
              <a:t>‹#›</a:t>
            </a:fld>
            <a:endParaRPr lang="ru-RU"/>
          </a:p>
        </p:txBody>
      </p:sp>
    </p:spTree>
    <p:extLst>
      <p:ext uri="{BB962C8B-B14F-4D97-AF65-F5344CB8AC3E}">
        <p14:creationId xmlns:p14="http://schemas.microsoft.com/office/powerpoint/2010/main" val="184491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F1CAC25-3BB0-4DF6-BC96-11FD0607C37F}" type="slidenum">
              <a:rPr lang="ru-RU" smtClean="0"/>
              <a:pPr/>
              <a:t>2</a:t>
            </a:fld>
            <a:endParaRPr lang="ru-RU"/>
          </a:p>
        </p:txBody>
      </p:sp>
    </p:spTree>
    <p:extLst>
      <p:ext uri="{BB962C8B-B14F-4D97-AF65-F5344CB8AC3E}">
        <p14:creationId xmlns:p14="http://schemas.microsoft.com/office/powerpoint/2010/main" val="361799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dirty="0"/>
              <a:t>The high attractiveness of the LINAC-200 facility for scientific teams both in Russia and in other countries led to the creation of a new scientific collaboration FLAP (Fundamental and Applied Linear Accelerators Physics). The FLAP collaboration is aimed at studying the subtle effects of electromagnetic interaction with matter and new applications of controlled generation of electromagnetic radiation by relativistic electrons using functional materials. The FLAP collaboration program has been approved by the PAC for Particle Physics.</a:t>
            </a:r>
            <a:endParaRPr dirty="0"/>
          </a:p>
        </p:txBody>
      </p:sp>
    </p:spTree>
    <p:extLst>
      <p:ext uri="{BB962C8B-B14F-4D97-AF65-F5344CB8AC3E}">
        <p14:creationId xmlns:p14="http://schemas.microsoft.com/office/powerpoint/2010/main" val="1745917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A2D108-47F5-4EC9-9B7D-E61A2219B11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532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14</a:t>
            </a:fld>
            <a:endParaRPr lang="ru-RU"/>
          </a:p>
        </p:txBody>
      </p:sp>
    </p:spTree>
    <p:extLst>
      <p:ext uri="{BB962C8B-B14F-4D97-AF65-F5344CB8AC3E}">
        <p14:creationId xmlns:p14="http://schemas.microsoft.com/office/powerpoint/2010/main" val="3602025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A2D108-47F5-4EC9-9B7D-E61A2219B11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36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CA2D108-47F5-4EC9-9B7D-E61A2219B11C}" type="slidenum">
              <a:rPr lang="ru-RU" smtClean="0"/>
              <a:t>18</a:t>
            </a:fld>
            <a:endParaRPr lang="ru-RU"/>
          </a:p>
        </p:txBody>
      </p:sp>
    </p:spTree>
    <p:extLst>
      <p:ext uri="{BB962C8B-B14F-4D97-AF65-F5344CB8AC3E}">
        <p14:creationId xmlns:p14="http://schemas.microsoft.com/office/powerpoint/2010/main" val="939148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A2D108-47F5-4EC9-9B7D-E61A2219B11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70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F1CAC25-3BB0-4DF6-BC96-11FD0607C37F}" type="slidenum">
              <a:rPr lang="ru-RU" smtClean="0"/>
              <a:pPr/>
              <a:t>3</a:t>
            </a:fld>
            <a:endParaRPr lang="ru-RU"/>
          </a:p>
        </p:txBody>
      </p:sp>
    </p:spTree>
    <p:extLst>
      <p:ext uri="{BB962C8B-B14F-4D97-AF65-F5344CB8AC3E}">
        <p14:creationId xmlns:p14="http://schemas.microsoft.com/office/powerpoint/2010/main" val="370830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A2D108-47F5-4EC9-9B7D-E61A2219B11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14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6</a:t>
            </a:fld>
            <a:endParaRPr lang="ru-RU"/>
          </a:p>
        </p:txBody>
      </p:sp>
    </p:spTree>
    <p:extLst>
      <p:ext uri="{BB962C8B-B14F-4D97-AF65-F5344CB8AC3E}">
        <p14:creationId xmlns:p14="http://schemas.microsoft.com/office/powerpoint/2010/main" val="1007123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A2D108-47F5-4EC9-9B7D-E61A2219B11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14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8</a:t>
            </a:fld>
            <a:endParaRPr lang="ru-RU"/>
          </a:p>
        </p:txBody>
      </p:sp>
    </p:spTree>
    <p:extLst>
      <p:ext uri="{BB962C8B-B14F-4D97-AF65-F5344CB8AC3E}">
        <p14:creationId xmlns:p14="http://schemas.microsoft.com/office/powerpoint/2010/main" val="528838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9</a:t>
            </a:fld>
            <a:endParaRPr lang="ru-RU"/>
          </a:p>
        </p:txBody>
      </p:sp>
    </p:spTree>
    <p:extLst>
      <p:ext uri="{BB962C8B-B14F-4D97-AF65-F5344CB8AC3E}">
        <p14:creationId xmlns:p14="http://schemas.microsoft.com/office/powerpoint/2010/main" val="2625698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CA2D108-47F5-4EC9-9B7D-E61A2219B11C}" type="slidenum">
              <a:rPr lang="ru-RU" smtClean="0"/>
              <a:t>10</a:t>
            </a:fld>
            <a:endParaRPr lang="ru-RU"/>
          </a:p>
        </p:txBody>
      </p:sp>
    </p:spTree>
    <p:extLst>
      <p:ext uri="{BB962C8B-B14F-4D97-AF65-F5344CB8AC3E}">
        <p14:creationId xmlns:p14="http://schemas.microsoft.com/office/powerpoint/2010/main" val="438719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CA2D108-47F5-4EC9-9B7D-E61A2219B11C}" type="slidenum">
              <a:rPr lang="ru-RU" smtClean="0"/>
              <a:t>11</a:t>
            </a:fld>
            <a:endParaRPr lang="ru-RU"/>
          </a:p>
        </p:txBody>
      </p:sp>
    </p:spTree>
    <p:extLst>
      <p:ext uri="{BB962C8B-B14F-4D97-AF65-F5344CB8AC3E}">
        <p14:creationId xmlns:p14="http://schemas.microsoft.com/office/powerpoint/2010/main" val="1181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9" name="Рисунок 7">
            <a:extLst>
              <a:ext uri="{FF2B5EF4-FFF2-40B4-BE49-F238E27FC236}">
                <a16:creationId xmlns:a16="http://schemas.microsoft.com/office/drawing/2014/main" id="{ABC81CDC-169F-AE80-17F2-2167566E3188}"/>
              </a:ext>
            </a:extLst>
          </p:cNvPr>
          <p:cNvSpPr>
            <a:spLocks noGrp="1"/>
          </p:cNvSpPr>
          <p:nvPr>
            <p:ph type="pic" sz="quarter" idx="21"/>
          </p:nvPr>
        </p:nvSpPr>
        <p:spPr>
          <a:xfrm>
            <a:off x="9388845" y="-617083"/>
            <a:ext cx="4033088" cy="2088592"/>
          </a:xfrm>
          <a:prstGeom prst="roundRect">
            <a:avLst>
              <a:gd name="adj" fmla="val 2101"/>
            </a:avLst>
          </a:prstGeom>
          <a:solidFill>
            <a:schemeClr val="tx1">
              <a:alpha val="5000"/>
            </a:schemeClr>
          </a:solidFill>
          <a:effectLst>
            <a:reflection blurRad="76200" stA="40000" endPos="98000" dir="5400000" sy="-100000" algn="bl" rotWithShape="0"/>
          </a:effectLst>
          <a:scene3d>
            <a:camera prst="orthographicFront">
              <a:rot lat="19800000" lon="3240000" rev="17880000"/>
            </a:camera>
            <a:lightRig rig="soft" dir="t"/>
          </a:scene3d>
          <a:sp3d extrusionH="95250" prstMaterial="plastic"/>
        </p:spPr>
        <p:txBody>
          <a:bodyPr/>
          <a:lstStyle/>
          <a:p>
            <a:endParaRPr lang="ru-RU" dirty="0"/>
          </a:p>
        </p:txBody>
      </p:sp>
      <p:sp>
        <p:nvSpPr>
          <p:cNvPr id="14" name="Рисунок 7">
            <a:extLst>
              <a:ext uri="{FF2B5EF4-FFF2-40B4-BE49-F238E27FC236}">
                <a16:creationId xmlns:a16="http://schemas.microsoft.com/office/drawing/2014/main" id="{CF764682-7410-0F90-AC74-9590C2D5C032}"/>
              </a:ext>
            </a:extLst>
          </p:cNvPr>
          <p:cNvSpPr>
            <a:spLocks noGrp="1"/>
          </p:cNvSpPr>
          <p:nvPr>
            <p:ph type="pic" sz="quarter" idx="16"/>
          </p:nvPr>
        </p:nvSpPr>
        <p:spPr>
          <a:xfrm>
            <a:off x="8814800" y="930815"/>
            <a:ext cx="4033088" cy="2088592"/>
          </a:xfrm>
          <a:prstGeom prst="roundRect">
            <a:avLst>
              <a:gd name="adj" fmla="val 2101"/>
            </a:avLst>
          </a:prstGeom>
          <a:solidFill>
            <a:schemeClr val="tx1">
              <a:alpha val="5000"/>
            </a:schemeClr>
          </a:solidFill>
          <a:effectLst>
            <a:reflection blurRad="76200" stA="40000" endPos="98000" dir="5400000" sy="-100000" algn="bl" rotWithShape="0"/>
          </a:effectLst>
          <a:scene3d>
            <a:camera prst="orthographicFront">
              <a:rot lat="19800000" lon="3240000" rev="17880000"/>
            </a:camera>
            <a:lightRig rig="soft" dir="t"/>
          </a:scene3d>
          <a:sp3d extrusionH="95250" prstMaterial="plastic"/>
        </p:spPr>
        <p:txBody>
          <a:bodyPr/>
          <a:lstStyle/>
          <a:p>
            <a:endParaRPr lang="ru-RU" dirty="0"/>
          </a:p>
        </p:txBody>
      </p:sp>
      <p:sp>
        <p:nvSpPr>
          <p:cNvPr id="20" name="Рисунок 7">
            <a:extLst>
              <a:ext uri="{FF2B5EF4-FFF2-40B4-BE49-F238E27FC236}">
                <a16:creationId xmlns:a16="http://schemas.microsoft.com/office/drawing/2014/main" id="{954B671A-1D7A-9C03-5962-98283F0A0A84}"/>
              </a:ext>
            </a:extLst>
          </p:cNvPr>
          <p:cNvSpPr>
            <a:spLocks noGrp="1"/>
          </p:cNvSpPr>
          <p:nvPr>
            <p:ph type="pic" sz="quarter" idx="22"/>
          </p:nvPr>
        </p:nvSpPr>
        <p:spPr>
          <a:xfrm>
            <a:off x="6093792" y="-498229"/>
            <a:ext cx="4033088" cy="2088592"/>
          </a:xfrm>
          <a:prstGeom prst="roundRect">
            <a:avLst>
              <a:gd name="adj" fmla="val 2101"/>
            </a:avLst>
          </a:prstGeom>
          <a:solidFill>
            <a:schemeClr val="tx1">
              <a:alpha val="5000"/>
            </a:schemeClr>
          </a:solidFill>
          <a:effectLst>
            <a:reflection blurRad="76200" stA="40000" endPos="98000" dir="5400000" sy="-100000" algn="bl" rotWithShape="0"/>
          </a:effectLst>
          <a:scene3d>
            <a:camera prst="orthographicFront">
              <a:rot lat="19800000" lon="3240000" rev="17880000"/>
            </a:camera>
            <a:lightRig rig="soft" dir="t"/>
          </a:scene3d>
          <a:sp3d extrusionH="95250" prstMaterial="plastic"/>
        </p:spPr>
        <p:txBody>
          <a:bodyPr/>
          <a:lstStyle/>
          <a:p>
            <a:endParaRPr lang="ru-RU" dirty="0"/>
          </a:p>
        </p:txBody>
      </p:sp>
      <p:sp>
        <p:nvSpPr>
          <p:cNvPr id="13" name="Рисунок 7">
            <a:extLst>
              <a:ext uri="{FF2B5EF4-FFF2-40B4-BE49-F238E27FC236}">
                <a16:creationId xmlns:a16="http://schemas.microsoft.com/office/drawing/2014/main" id="{7B055230-977B-DCB1-7355-360C714A0F96}"/>
              </a:ext>
            </a:extLst>
          </p:cNvPr>
          <p:cNvSpPr>
            <a:spLocks noGrp="1"/>
          </p:cNvSpPr>
          <p:nvPr>
            <p:ph type="pic" sz="quarter" idx="15"/>
          </p:nvPr>
        </p:nvSpPr>
        <p:spPr>
          <a:xfrm>
            <a:off x="8531032" y="2650931"/>
            <a:ext cx="4033088" cy="2088592"/>
          </a:xfrm>
          <a:prstGeom prst="roundRect">
            <a:avLst>
              <a:gd name="adj" fmla="val 2101"/>
            </a:avLst>
          </a:prstGeom>
          <a:solidFill>
            <a:schemeClr val="tx1">
              <a:alpha val="5000"/>
            </a:schemeClr>
          </a:solidFill>
          <a:effectLst>
            <a:reflection blurRad="76200" stA="40000" endPos="98000" dir="5400000" sy="-100000" algn="bl" rotWithShape="0"/>
          </a:effectLst>
          <a:scene3d>
            <a:camera prst="orthographicFront">
              <a:rot lat="19800000" lon="3240000" rev="17880000"/>
            </a:camera>
            <a:lightRig rig="soft" dir="t"/>
          </a:scene3d>
          <a:sp3d extrusionH="95250" prstMaterial="plastic"/>
        </p:spPr>
        <p:txBody>
          <a:bodyPr/>
          <a:lstStyle/>
          <a:p>
            <a:endParaRPr lang="ru-RU" dirty="0"/>
          </a:p>
        </p:txBody>
      </p:sp>
      <p:sp>
        <p:nvSpPr>
          <p:cNvPr id="15" name="Рисунок 7">
            <a:extLst>
              <a:ext uri="{FF2B5EF4-FFF2-40B4-BE49-F238E27FC236}">
                <a16:creationId xmlns:a16="http://schemas.microsoft.com/office/drawing/2014/main" id="{17C76A39-2415-4AD7-84B7-765E7F6F432D}"/>
              </a:ext>
            </a:extLst>
          </p:cNvPr>
          <p:cNvSpPr>
            <a:spLocks noGrp="1"/>
          </p:cNvSpPr>
          <p:nvPr>
            <p:ph type="pic" sz="quarter" idx="17"/>
          </p:nvPr>
        </p:nvSpPr>
        <p:spPr>
          <a:xfrm>
            <a:off x="5875234" y="1211793"/>
            <a:ext cx="4033088" cy="2088592"/>
          </a:xfrm>
          <a:prstGeom prst="roundRect">
            <a:avLst>
              <a:gd name="adj" fmla="val 2101"/>
            </a:avLst>
          </a:prstGeom>
          <a:solidFill>
            <a:schemeClr val="tx1">
              <a:alpha val="5000"/>
            </a:schemeClr>
          </a:solidFill>
          <a:effectLst>
            <a:reflection blurRad="76200" stA="40000" endPos="98000" dir="5400000" sy="-100000" algn="bl" rotWithShape="0"/>
          </a:effectLst>
          <a:scene3d>
            <a:camera prst="orthographicFront">
              <a:rot lat="19800000" lon="3240000" rev="17880000"/>
            </a:camera>
            <a:lightRig rig="soft" dir="t"/>
          </a:scene3d>
          <a:sp3d extrusionH="95250" prstMaterial="plastic"/>
        </p:spPr>
        <p:txBody>
          <a:bodyPr/>
          <a:lstStyle/>
          <a:p>
            <a:endParaRPr lang="ru-RU" dirty="0"/>
          </a:p>
        </p:txBody>
      </p:sp>
      <p:sp>
        <p:nvSpPr>
          <p:cNvPr id="16" name="Рисунок 7">
            <a:extLst>
              <a:ext uri="{FF2B5EF4-FFF2-40B4-BE49-F238E27FC236}">
                <a16:creationId xmlns:a16="http://schemas.microsoft.com/office/drawing/2014/main" id="{840E0885-E01F-58EF-E8E8-68CAA3723840}"/>
              </a:ext>
            </a:extLst>
          </p:cNvPr>
          <p:cNvSpPr>
            <a:spLocks noGrp="1"/>
          </p:cNvSpPr>
          <p:nvPr>
            <p:ph type="pic" sz="quarter" idx="18"/>
          </p:nvPr>
        </p:nvSpPr>
        <p:spPr>
          <a:xfrm>
            <a:off x="3164145" y="-207722"/>
            <a:ext cx="4033088" cy="2088592"/>
          </a:xfrm>
          <a:prstGeom prst="roundRect">
            <a:avLst>
              <a:gd name="adj" fmla="val 2101"/>
            </a:avLst>
          </a:prstGeom>
          <a:solidFill>
            <a:schemeClr val="tx1">
              <a:alpha val="5000"/>
            </a:schemeClr>
          </a:solidFill>
          <a:effectLst>
            <a:reflection blurRad="76200" stA="40000" endPos="98000" dir="5400000" sy="-100000" algn="bl" rotWithShape="0"/>
          </a:effectLst>
          <a:scene3d>
            <a:camera prst="orthographicFront">
              <a:rot lat="19800000" lon="3240000" rev="17880000"/>
            </a:camera>
            <a:lightRig rig="soft" dir="t"/>
          </a:scene3d>
          <a:sp3d extrusionH="95250" prstMaterial="plastic"/>
        </p:spPr>
        <p:txBody>
          <a:bodyPr/>
          <a:lstStyle/>
          <a:p>
            <a:endParaRPr lang="ru-RU" dirty="0"/>
          </a:p>
        </p:txBody>
      </p:sp>
      <p:sp>
        <p:nvSpPr>
          <p:cNvPr id="9" name="Рисунок 7">
            <a:extLst>
              <a:ext uri="{FF2B5EF4-FFF2-40B4-BE49-F238E27FC236}">
                <a16:creationId xmlns:a16="http://schemas.microsoft.com/office/drawing/2014/main" id="{F2DBEC8A-8CCE-5B92-08E7-E86488FA77B5}"/>
              </a:ext>
            </a:extLst>
          </p:cNvPr>
          <p:cNvSpPr>
            <a:spLocks noGrp="1"/>
          </p:cNvSpPr>
          <p:nvPr>
            <p:ph type="pic" sz="quarter" idx="11"/>
          </p:nvPr>
        </p:nvSpPr>
        <p:spPr>
          <a:xfrm>
            <a:off x="8020449" y="4198829"/>
            <a:ext cx="4033088" cy="2088592"/>
          </a:xfrm>
          <a:prstGeom prst="roundRect">
            <a:avLst>
              <a:gd name="adj" fmla="val 2101"/>
            </a:avLst>
          </a:prstGeom>
          <a:solidFill>
            <a:schemeClr val="tx1">
              <a:alpha val="5000"/>
            </a:schemeClr>
          </a:solidFill>
          <a:effectLst>
            <a:reflection blurRad="76200" stA="40000" endPos="98000" dir="5400000" sy="-100000" algn="bl" rotWithShape="0"/>
          </a:effectLst>
          <a:scene3d>
            <a:camera prst="orthographicFront">
              <a:rot lat="19800000" lon="3240000" rev="17880000"/>
            </a:camera>
            <a:lightRig rig="soft" dir="t"/>
          </a:scene3d>
          <a:sp3d extrusionH="95250" prstMaterial="plastic"/>
        </p:spPr>
        <p:txBody>
          <a:bodyPr/>
          <a:lstStyle/>
          <a:p>
            <a:endParaRPr lang="ru-RU" dirty="0"/>
          </a:p>
        </p:txBody>
      </p:sp>
      <p:sp>
        <p:nvSpPr>
          <p:cNvPr id="10" name="Рисунок 7">
            <a:extLst>
              <a:ext uri="{FF2B5EF4-FFF2-40B4-BE49-F238E27FC236}">
                <a16:creationId xmlns:a16="http://schemas.microsoft.com/office/drawing/2014/main" id="{8F9A65E7-CDE3-546E-1B0B-1258880D518E}"/>
              </a:ext>
            </a:extLst>
          </p:cNvPr>
          <p:cNvSpPr>
            <a:spLocks noGrp="1"/>
          </p:cNvSpPr>
          <p:nvPr>
            <p:ph type="pic" sz="quarter" idx="12"/>
          </p:nvPr>
        </p:nvSpPr>
        <p:spPr>
          <a:xfrm>
            <a:off x="5312106" y="2779314"/>
            <a:ext cx="4033088" cy="2088592"/>
          </a:xfrm>
          <a:prstGeom prst="roundRect">
            <a:avLst>
              <a:gd name="adj" fmla="val 2101"/>
            </a:avLst>
          </a:prstGeom>
          <a:solidFill>
            <a:schemeClr val="tx1">
              <a:alpha val="5000"/>
            </a:schemeClr>
          </a:solidFill>
          <a:effectLst>
            <a:reflection blurRad="76200" stA="40000" endPos="98000" dir="5400000" sy="-100000" algn="bl" rotWithShape="0"/>
          </a:effectLst>
          <a:scene3d>
            <a:camera prst="orthographicFront">
              <a:rot lat="19800000" lon="3240000" rev="17880000"/>
            </a:camera>
            <a:lightRig rig="soft" dir="t"/>
          </a:scene3d>
          <a:sp3d extrusionH="95250" prstMaterial="plastic"/>
        </p:spPr>
        <p:txBody>
          <a:bodyPr/>
          <a:lstStyle/>
          <a:p>
            <a:endParaRPr lang="ru-RU" dirty="0"/>
          </a:p>
        </p:txBody>
      </p:sp>
      <p:sp>
        <p:nvSpPr>
          <p:cNvPr id="11" name="Рисунок 7">
            <a:extLst>
              <a:ext uri="{FF2B5EF4-FFF2-40B4-BE49-F238E27FC236}">
                <a16:creationId xmlns:a16="http://schemas.microsoft.com/office/drawing/2014/main" id="{96AF75AE-811C-350F-B202-9E67C1F76977}"/>
              </a:ext>
            </a:extLst>
          </p:cNvPr>
          <p:cNvSpPr>
            <a:spLocks noGrp="1"/>
          </p:cNvSpPr>
          <p:nvPr>
            <p:ph type="pic" sz="quarter" idx="13"/>
          </p:nvPr>
        </p:nvSpPr>
        <p:spPr>
          <a:xfrm>
            <a:off x="2590100" y="1359799"/>
            <a:ext cx="4033088" cy="2088592"/>
          </a:xfrm>
          <a:prstGeom prst="roundRect">
            <a:avLst>
              <a:gd name="adj" fmla="val 2101"/>
            </a:avLst>
          </a:prstGeom>
          <a:solidFill>
            <a:schemeClr val="tx1">
              <a:alpha val="5000"/>
            </a:schemeClr>
          </a:solidFill>
          <a:effectLst>
            <a:reflection blurRad="76200" stA="40000" endPos="98000" dir="5400000" sy="-100000" algn="bl" rotWithShape="0"/>
          </a:effectLst>
          <a:scene3d>
            <a:camera prst="orthographicFront">
              <a:rot lat="19800000" lon="3240000" rev="17880000"/>
            </a:camera>
            <a:lightRig rig="soft" dir="t"/>
          </a:scene3d>
          <a:sp3d extrusionH="95250" prstMaterial="plastic"/>
        </p:spPr>
        <p:txBody>
          <a:bodyPr/>
          <a:lstStyle/>
          <a:p>
            <a:endParaRPr lang="ru-RU" dirty="0"/>
          </a:p>
        </p:txBody>
      </p:sp>
      <p:sp>
        <p:nvSpPr>
          <p:cNvPr id="12" name="Рисунок 7">
            <a:extLst>
              <a:ext uri="{FF2B5EF4-FFF2-40B4-BE49-F238E27FC236}">
                <a16:creationId xmlns:a16="http://schemas.microsoft.com/office/drawing/2014/main" id="{CE83DF56-58AE-0805-A4E4-29DD917CC2AD}"/>
              </a:ext>
            </a:extLst>
          </p:cNvPr>
          <p:cNvSpPr>
            <a:spLocks noGrp="1"/>
          </p:cNvSpPr>
          <p:nvPr>
            <p:ph type="pic" sz="quarter" idx="14"/>
          </p:nvPr>
        </p:nvSpPr>
        <p:spPr>
          <a:xfrm>
            <a:off x="-65698" y="-67123"/>
            <a:ext cx="4033088" cy="2088592"/>
          </a:xfrm>
          <a:prstGeom prst="roundRect">
            <a:avLst>
              <a:gd name="adj" fmla="val 2101"/>
            </a:avLst>
          </a:prstGeom>
          <a:solidFill>
            <a:schemeClr val="tx1">
              <a:alpha val="5000"/>
            </a:schemeClr>
          </a:solidFill>
          <a:effectLst>
            <a:reflection blurRad="76200" stA="40000" endPos="98000" dir="5400000" sy="-100000" algn="bl" rotWithShape="0"/>
          </a:effectLst>
          <a:scene3d>
            <a:camera prst="orthographicFront">
              <a:rot lat="19800000" lon="3240000" rev="17880000"/>
            </a:camera>
            <a:lightRig rig="soft" dir="t"/>
          </a:scene3d>
          <a:sp3d extrusionH="95250" prstMaterial="plastic"/>
        </p:spPr>
        <p:txBody>
          <a:bodyPr/>
          <a:lstStyle/>
          <a:p>
            <a:endParaRPr lang="ru-RU"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6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6DD64E0-98FF-49B5-870F-6C01F8B743F4}" type="datetime1">
              <a:rPr lang="ru-RU" smtClean="0"/>
              <a:pPr/>
              <a:t>18.06.2025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4E22FDF-4304-473A-9AD7-D72FB2DBABA1}" type="datetime1">
              <a:rPr lang="ru-RU" smtClean="0"/>
              <a:pPr/>
              <a:t>18.06.2025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40E7FC-720B-4713-89D6-46F0C21E5F94}" type="datetime1">
              <a:rPr lang="ru-RU" smtClean="0"/>
              <a:pPr/>
              <a:t>18.06.2025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7"/>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7"/>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84D20B9-5E24-4769-8D63-B05F560F2B53}" type="datetime1">
              <a:rPr lang="ru-RU" smtClean="0"/>
              <a:pPr/>
              <a:t>18.06.2025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Заголовок и объект">
    <p:spTree>
      <p:nvGrpSpPr>
        <p:cNvPr id="1" name=""/>
        <p:cNvGrpSpPr/>
        <p:nvPr/>
      </p:nvGrpSpPr>
      <p:grpSpPr>
        <a:xfrm>
          <a:off x="0" y="0"/>
          <a:ext cx="0" cy="0"/>
          <a:chOff x="0" y="0"/>
          <a:chExt cx="0" cy="0"/>
        </a:xfrm>
      </p:grpSpPr>
      <p:sp>
        <p:nvSpPr>
          <p:cNvPr id="2" name="Рисунок 2">
            <a:extLst>
              <a:ext uri="{FF2B5EF4-FFF2-40B4-BE49-F238E27FC236}">
                <a16:creationId xmlns:a16="http://schemas.microsoft.com/office/drawing/2014/main" id="{4757B6DF-076E-361C-332D-A0EB864637F0}"/>
              </a:ext>
            </a:extLst>
          </p:cNvPr>
          <p:cNvSpPr>
            <a:spLocks noGrp="1"/>
          </p:cNvSpPr>
          <p:nvPr>
            <p:ph type="pic" sz="quarter" idx="11"/>
          </p:nvPr>
        </p:nvSpPr>
        <p:spPr>
          <a:xfrm>
            <a:off x="-3808195" y="-1577499"/>
            <a:ext cx="10012998" cy="10012998"/>
          </a:xfrm>
          <a:prstGeom prst="ellipse">
            <a:avLst/>
          </a:prstGeom>
          <a:pattFill prst="pct5">
            <a:fgClr>
              <a:schemeClr val="accent1"/>
            </a:fgClr>
            <a:bgClr>
              <a:schemeClr val="bg1"/>
            </a:bgClr>
          </a:pattFill>
        </p:spPr>
        <p:txBody>
          <a:bodyPr/>
          <a:lstStyle/>
          <a:p>
            <a:endParaRPr lang="ru-RU"/>
          </a:p>
        </p:txBody>
      </p:sp>
      <p:sp>
        <p:nvSpPr>
          <p:cNvPr id="7" name="Заголовок 2">
            <a:extLst>
              <a:ext uri="{FF2B5EF4-FFF2-40B4-BE49-F238E27FC236}">
                <a16:creationId xmlns:a16="http://schemas.microsoft.com/office/drawing/2014/main"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6817488" y="337155"/>
            <a:ext cx="4222516" cy="701731"/>
          </a:xfrm>
          <a:prstGeom prst="rect">
            <a:avLst/>
          </a:prstGeom>
        </p:spPr>
        <p:txBody>
          <a:bodyPr wrap="square">
            <a:spAutoFit/>
          </a:bodyPr>
          <a:lstStyle/>
          <a:p>
            <a:r>
              <a:rPr lang="ru-RU" dirty="0"/>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Tree>
    <p:extLst>
      <p:ext uri="{BB962C8B-B14F-4D97-AF65-F5344CB8AC3E}">
        <p14:creationId xmlns:p14="http://schemas.microsoft.com/office/powerpoint/2010/main" val="1109513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4CAD4C-B432-4AC5-A1E8-E12682BF732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E93C43F1-BFB6-4280-872B-306A97C735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C11CFCE-DD9A-468A-B90D-69C28B00A7AD}"/>
              </a:ext>
            </a:extLst>
          </p:cNvPr>
          <p:cNvSpPr>
            <a:spLocks noGrp="1"/>
          </p:cNvSpPr>
          <p:nvPr>
            <p:ph type="dt" sz="half" idx="10"/>
          </p:nvPr>
        </p:nvSpPr>
        <p:spPr/>
        <p:txBody>
          <a:bodyPr/>
          <a:lstStyle/>
          <a:p>
            <a:fld id="{759DFC97-71FF-4C0C-B56B-F88D92EA34C7}"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A1A00037-6009-4869-BEE4-5C40AB0C96E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02B4261-E510-48EF-B007-EF39A6F807AA}"/>
              </a:ext>
            </a:extLst>
          </p:cNvPr>
          <p:cNvSpPr>
            <a:spLocks noGrp="1"/>
          </p:cNvSpPr>
          <p:nvPr>
            <p:ph type="sldNum" sz="quarter" idx="12"/>
          </p:nvPr>
        </p:nvSpPr>
        <p:spPr/>
        <p:txBody>
          <a:bodyPr/>
          <a:lstStyle/>
          <a:p>
            <a:fld id="{6E00CB54-EE2A-4E20-8D1F-CF58B2BDFDC1}" type="slidenum">
              <a:rPr lang="ru-RU" smtClean="0"/>
              <a:t>‹#›</a:t>
            </a:fld>
            <a:endParaRPr lang="ru-RU"/>
          </a:p>
        </p:txBody>
      </p:sp>
    </p:spTree>
    <p:extLst>
      <p:ext uri="{BB962C8B-B14F-4D97-AF65-F5344CB8AC3E}">
        <p14:creationId xmlns:p14="http://schemas.microsoft.com/office/powerpoint/2010/main" val="3847164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21FBC6-1EB1-4548-ABD0-E445069F1B8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4D40BB8-7C59-48B2-8EED-17D8E4D3829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DA67FB4-FDFD-4AEC-AB92-434E77E07876}"/>
              </a:ext>
            </a:extLst>
          </p:cNvPr>
          <p:cNvSpPr>
            <a:spLocks noGrp="1"/>
          </p:cNvSpPr>
          <p:nvPr>
            <p:ph type="dt" sz="half" idx="10"/>
          </p:nvPr>
        </p:nvSpPr>
        <p:spPr/>
        <p:txBody>
          <a:bodyPr/>
          <a:lstStyle/>
          <a:p>
            <a:fld id="{759DFC97-71FF-4C0C-B56B-F88D92EA34C7}"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AFBA4B77-F9C4-40F6-95C2-8EA0C4367DC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7DA3E95-801B-4636-9314-D5103D418FA3}"/>
              </a:ext>
            </a:extLst>
          </p:cNvPr>
          <p:cNvSpPr>
            <a:spLocks noGrp="1"/>
          </p:cNvSpPr>
          <p:nvPr>
            <p:ph type="sldNum" sz="quarter" idx="12"/>
          </p:nvPr>
        </p:nvSpPr>
        <p:spPr/>
        <p:txBody>
          <a:bodyPr/>
          <a:lstStyle/>
          <a:p>
            <a:fld id="{6E00CB54-EE2A-4E20-8D1F-CF58B2BDFDC1}" type="slidenum">
              <a:rPr lang="ru-RU" smtClean="0"/>
              <a:t>‹#›</a:t>
            </a:fld>
            <a:endParaRPr lang="ru-RU"/>
          </a:p>
        </p:txBody>
      </p:sp>
    </p:spTree>
    <p:extLst>
      <p:ext uri="{BB962C8B-B14F-4D97-AF65-F5344CB8AC3E}">
        <p14:creationId xmlns:p14="http://schemas.microsoft.com/office/powerpoint/2010/main" val="385304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26743B-F25A-4641-8BA3-4E0B68BF399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D49378A-37EB-4F37-AB48-1BCC873A35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62D98AC-ECEB-4394-85B5-49FC0C9383B9}"/>
              </a:ext>
            </a:extLst>
          </p:cNvPr>
          <p:cNvSpPr>
            <a:spLocks noGrp="1"/>
          </p:cNvSpPr>
          <p:nvPr>
            <p:ph type="dt" sz="half" idx="10"/>
          </p:nvPr>
        </p:nvSpPr>
        <p:spPr/>
        <p:txBody>
          <a:bodyPr/>
          <a:lstStyle/>
          <a:p>
            <a:fld id="{759DFC97-71FF-4C0C-B56B-F88D92EA34C7}"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C49D4BEE-D396-4526-BCA8-34C38FE9277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FB001E4-45C7-44F4-BCA5-686E058C8108}"/>
              </a:ext>
            </a:extLst>
          </p:cNvPr>
          <p:cNvSpPr>
            <a:spLocks noGrp="1"/>
          </p:cNvSpPr>
          <p:nvPr>
            <p:ph type="sldNum" sz="quarter" idx="12"/>
          </p:nvPr>
        </p:nvSpPr>
        <p:spPr/>
        <p:txBody>
          <a:bodyPr/>
          <a:lstStyle/>
          <a:p>
            <a:fld id="{6E00CB54-EE2A-4E20-8D1F-CF58B2BDFDC1}" type="slidenum">
              <a:rPr lang="ru-RU" smtClean="0"/>
              <a:t>‹#›</a:t>
            </a:fld>
            <a:endParaRPr lang="ru-RU"/>
          </a:p>
        </p:txBody>
      </p:sp>
    </p:spTree>
    <p:extLst>
      <p:ext uri="{BB962C8B-B14F-4D97-AF65-F5344CB8AC3E}">
        <p14:creationId xmlns:p14="http://schemas.microsoft.com/office/powerpoint/2010/main" val="2001382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89B154-AF87-4021-8177-54FD2823870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35E5B69-2D2F-426B-81EB-1060CA95296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4691113-096F-4890-A35F-AF598D304E7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A3329D88-5707-4C17-87DE-5DC0C709E1C9}"/>
              </a:ext>
            </a:extLst>
          </p:cNvPr>
          <p:cNvSpPr>
            <a:spLocks noGrp="1"/>
          </p:cNvSpPr>
          <p:nvPr>
            <p:ph type="dt" sz="half" idx="10"/>
          </p:nvPr>
        </p:nvSpPr>
        <p:spPr/>
        <p:txBody>
          <a:bodyPr/>
          <a:lstStyle/>
          <a:p>
            <a:fld id="{759DFC97-71FF-4C0C-B56B-F88D92EA34C7}" type="datetimeFigureOut">
              <a:rPr lang="ru-RU" smtClean="0"/>
              <a:t>18.06.2025</a:t>
            </a:fld>
            <a:endParaRPr lang="ru-RU"/>
          </a:p>
        </p:txBody>
      </p:sp>
      <p:sp>
        <p:nvSpPr>
          <p:cNvPr id="6" name="Нижний колонтитул 5">
            <a:extLst>
              <a:ext uri="{FF2B5EF4-FFF2-40B4-BE49-F238E27FC236}">
                <a16:creationId xmlns:a16="http://schemas.microsoft.com/office/drawing/2014/main" id="{ED682188-1411-44BC-8982-B67F8CFBFA3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71618CC-DD8A-4992-994C-74BB0157A1D0}"/>
              </a:ext>
            </a:extLst>
          </p:cNvPr>
          <p:cNvSpPr>
            <a:spLocks noGrp="1"/>
          </p:cNvSpPr>
          <p:nvPr>
            <p:ph type="sldNum" sz="quarter" idx="12"/>
          </p:nvPr>
        </p:nvSpPr>
        <p:spPr/>
        <p:txBody>
          <a:bodyPr/>
          <a:lstStyle/>
          <a:p>
            <a:fld id="{6E00CB54-EE2A-4E20-8D1F-CF58B2BDFDC1}" type="slidenum">
              <a:rPr lang="ru-RU" smtClean="0"/>
              <a:t>‹#›</a:t>
            </a:fld>
            <a:endParaRPr lang="ru-RU"/>
          </a:p>
        </p:txBody>
      </p:sp>
    </p:spTree>
    <p:extLst>
      <p:ext uri="{BB962C8B-B14F-4D97-AF65-F5344CB8AC3E}">
        <p14:creationId xmlns:p14="http://schemas.microsoft.com/office/powerpoint/2010/main" val="1941804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166813-46B4-42DA-8831-A5CCFF813E4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80313A3-13BD-495F-8376-480E7E618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A75BD90-8F60-4854-AE53-899CDB12D00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975EDA3A-6180-4A74-A7E8-1811108B6A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15EEFBCB-66C4-4251-AEF4-73BE6C75D99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EF6EBF4-4008-42F1-BD6E-E8D94EA4F63E}"/>
              </a:ext>
            </a:extLst>
          </p:cNvPr>
          <p:cNvSpPr>
            <a:spLocks noGrp="1"/>
          </p:cNvSpPr>
          <p:nvPr>
            <p:ph type="dt" sz="half" idx="10"/>
          </p:nvPr>
        </p:nvSpPr>
        <p:spPr/>
        <p:txBody>
          <a:bodyPr/>
          <a:lstStyle/>
          <a:p>
            <a:fld id="{759DFC97-71FF-4C0C-B56B-F88D92EA34C7}" type="datetimeFigureOut">
              <a:rPr lang="ru-RU" smtClean="0"/>
              <a:t>18.06.2025</a:t>
            </a:fld>
            <a:endParaRPr lang="ru-RU"/>
          </a:p>
        </p:txBody>
      </p:sp>
      <p:sp>
        <p:nvSpPr>
          <p:cNvPr id="8" name="Нижний колонтитул 7">
            <a:extLst>
              <a:ext uri="{FF2B5EF4-FFF2-40B4-BE49-F238E27FC236}">
                <a16:creationId xmlns:a16="http://schemas.microsoft.com/office/drawing/2014/main" id="{52A9D724-4B47-4A6A-B0A7-3E87551868A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95260CB-8207-41DB-B09D-B7F8E1FEE95F}"/>
              </a:ext>
            </a:extLst>
          </p:cNvPr>
          <p:cNvSpPr>
            <a:spLocks noGrp="1"/>
          </p:cNvSpPr>
          <p:nvPr>
            <p:ph type="sldNum" sz="quarter" idx="12"/>
          </p:nvPr>
        </p:nvSpPr>
        <p:spPr/>
        <p:txBody>
          <a:bodyPr/>
          <a:lstStyle/>
          <a:p>
            <a:fld id="{6E00CB54-EE2A-4E20-8D1F-CF58B2BDFDC1}" type="slidenum">
              <a:rPr lang="ru-RU" smtClean="0"/>
              <a:t>‹#›</a:t>
            </a:fld>
            <a:endParaRPr lang="ru-RU"/>
          </a:p>
        </p:txBody>
      </p:sp>
    </p:spTree>
    <p:extLst>
      <p:ext uri="{BB962C8B-B14F-4D97-AF65-F5344CB8AC3E}">
        <p14:creationId xmlns:p14="http://schemas.microsoft.com/office/powerpoint/2010/main" val="303261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2" name="Рисунок 11">
            <a:extLst>
              <a:ext uri="{FF2B5EF4-FFF2-40B4-BE49-F238E27FC236}">
                <a16:creationId xmlns:a16="http://schemas.microsoft.com/office/drawing/2014/main" id="{FBDF0240-3BC1-4026-8AF0-E4D2D0C686A9}"/>
              </a:ext>
            </a:extLst>
          </p:cNvPr>
          <p:cNvSpPr>
            <a:spLocks noGrp="1"/>
          </p:cNvSpPr>
          <p:nvPr>
            <p:ph type="pic" sz="quarter" idx="24"/>
          </p:nvPr>
        </p:nvSpPr>
        <p:spPr>
          <a:xfrm>
            <a:off x="10753193" y="-956155"/>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
        <p:nvSpPr>
          <p:cNvPr id="29" name="Рисунок 11">
            <a:extLst>
              <a:ext uri="{FF2B5EF4-FFF2-40B4-BE49-F238E27FC236}">
                <a16:creationId xmlns:a16="http://schemas.microsoft.com/office/drawing/2014/main" id="{F90A6117-023E-4B64-B6EC-A846A672F5E1}"/>
              </a:ext>
            </a:extLst>
          </p:cNvPr>
          <p:cNvSpPr>
            <a:spLocks noGrp="1"/>
          </p:cNvSpPr>
          <p:nvPr>
            <p:ph type="pic" sz="quarter" idx="21"/>
          </p:nvPr>
        </p:nvSpPr>
        <p:spPr>
          <a:xfrm>
            <a:off x="7072330" y="-1223122"/>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
        <p:nvSpPr>
          <p:cNvPr id="30" name="Рисунок 11">
            <a:extLst>
              <a:ext uri="{FF2B5EF4-FFF2-40B4-BE49-F238E27FC236}">
                <a16:creationId xmlns:a16="http://schemas.microsoft.com/office/drawing/2014/main" id="{EF5EE323-AFD2-44E4-886B-6075989ED241}"/>
              </a:ext>
            </a:extLst>
          </p:cNvPr>
          <p:cNvSpPr>
            <a:spLocks noGrp="1"/>
          </p:cNvSpPr>
          <p:nvPr>
            <p:ph type="pic" sz="quarter" idx="22"/>
          </p:nvPr>
        </p:nvSpPr>
        <p:spPr>
          <a:xfrm>
            <a:off x="9180576" y="-27384"/>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
        <p:nvSpPr>
          <p:cNvPr id="31" name="Рисунок 11">
            <a:extLst>
              <a:ext uri="{FF2B5EF4-FFF2-40B4-BE49-F238E27FC236}">
                <a16:creationId xmlns:a16="http://schemas.microsoft.com/office/drawing/2014/main" id="{4F687F75-B958-43AA-BDD9-0DC1C99E8596}"/>
              </a:ext>
            </a:extLst>
          </p:cNvPr>
          <p:cNvSpPr>
            <a:spLocks noGrp="1"/>
          </p:cNvSpPr>
          <p:nvPr>
            <p:ph type="pic" sz="quarter" idx="23"/>
          </p:nvPr>
        </p:nvSpPr>
        <p:spPr>
          <a:xfrm>
            <a:off x="11320802" y="1179545"/>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
        <p:nvSpPr>
          <p:cNvPr id="23" name="Рисунок 11">
            <a:extLst>
              <a:ext uri="{FF2B5EF4-FFF2-40B4-BE49-F238E27FC236}">
                <a16:creationId xmlns:a16="http://schemas.microsoft.com/office/drawing/2014/main" id="{B1112198-545C-4988-B774-06F04B3104A3}"/>
              </a:ext>
            </a:extLst>
          </p:cNvPr>
          <p:cNvSpPr>
            <a:spLocks noGrp="1"/>
          </p:cNvSpPr>
          <p:nvPr>
            <p:ph type="pic" sz="quarter" idx="16"/>
          </p:nvPr>
        </p:nvSpPr>
        <p:spPr>
          <a:xfrm>
            <a:off x="4439816" y="-936850"/>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
        <p:nvSpPr>
          <p:cNvPr id="24" name="Рисунок 11">
            <a:extLst>
              <a:ext uri="{FF2B5EF4-FFF2-40B4-BE49-F238E27FC236}">
                <a16:creationId xmlns:a16="http://schemas.microsoft.com/office/drawing/2014/main" id="{D2727D05-4B3C-4A45-8521-B86011C2F876}"/>
              </a:ext>
            </a:extLst>
          </p:cNvPr>
          <p:cNvSpPr>
            <a:spLocks noGrp="1"/>
          </p:cNvSpPr>
          <p:nvPr>
            <p:ph type="pic" sz="quarter" idx="17"/>
          </p:nvPr>
        </p:nvSpPr>
        <p:spPr>
          <a:xfrm>
            <a:off x="6528048" y="260648"/>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
        <p:nvSpPr>
          <p:cNvPr id="25" name="Рисунок 11">
            <a:extLst>
              <a:ext uri="{FF2B5EF4-FFF2-40B4-BE49-F238E27FC236}">
                <a16:creationId xmlns:a16="http://schemas.microsoft.com/office/drawing/2014/main" id="{DF47D55A-F501-4841-B597-4D47C76580E8}"/>
              </a:ext>
            </a:extLst>
          </p:cNvPr>
          <p:cNvSpPr>
            <a:spLocks noGrp="1"/>
          </p:cNvSpPr>
          <p:nvPr>
            <p:ph type="pic" sz="quarter" idx="18"/>
          </p:nvPr>
        </p:nvSpPr>
        <p:spPr>
          <a:xfrm>
            <a:off x="8636294" y="1456386"/>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
        <p:nvSpPr>
          <p:cNvPr id="26" name="Рисунок 11">
            <a:extLst>
              <a:ext uri="{FF2B5EF4-FFF2-40B4-BE49-F238E27FC236}">
                <a16:creationId xmlns:a16="http://schemas.microsoft.com/office/drawing/2014/main" id="{3B2A1FDE-D949-4B0E-BC82-023D6D224FAC}"/>
              </a:ext>
            </a:extLst>
          </p:cNvPr>
          <p:cNvSpPr>
            <a:spLocks noGrp="1"/>
          </p:cNvSpPr>
          <p:nvPr>
            <p:ph type="pic" sz="quarter" idx="19"/>
          </p:nvPr>
        </p:nvSpPr>
        <p:spPr>
          <a:xfrm>
            <a:off x="10776520" y="2684342"/>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
        <p:nvSpPr>
          <p:cNvPr id="12" name="Рисунок 11">
            <a:extLst>
              <a:ext uri="{FF2B5EF4-FFF2-40B4-BE49-F238E27FC236}">
                <a16:creationId xmlns:a16="http://schemas.microsoft.com/office/drawing/2014/main" id="{BEC321DA-C3E0-4C25-86D1-6D705AAB3EA8}"/>
              </a:ext>
            </a:extLst>
          </p:cNvPr>
          <p:cNvSpPr>
            <a:spLocks noGrp="1"/>
          </p:cNvSpPr>
          <p:nvPr>
            <p:ph type="pic" sz="quarter" idx="10"/>
          </p:nvPr>
        </p:nvSpPr>
        <p:spPr>
          <a:xfrm>
            <a:off x="3839516" y="527888"/>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
        <p:nvSpPr>
          <p:cNvPr id="13" name="Рисунок 11">
            <a:extLst>
              <a:ext uri="{FF2B5EF4-FFF2-40B4-BE49-F238E27FC236}">
                <a16:creationId xmlns:a16="http://schemas.microsoft.com/office/drawing/2014/main" id="{0DBFC5CF-9F91-4096-8E64-6A96E7DEBDE7}"/>
              </a:ext>
            </a:extLst>
          </p:cNvPr>
          <p:cNvSpPr>
            <a:spLocks noGrp="1"/>
          </p:cNvSpPr>
          <p:nvPr>
            <p:ph type="pic" sz="quarter" idx="11"/>
          </p:nvPr>
        </p:nvSpPr>
        <p:spPr>
          <a:xfrm>
            <a:off x="5927748" y="1725386"/>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
        <p:nvSpPr>
          <p:cNvPr id="14" name="Рисунок 11">
            <a:extLst>
              <a:ext uri="{FF2B5EF4-FFF2-40B4-BE49-F238E27FC236}">
                <a16:creationId xmlns:a16="http://schemas.microsoft.com/office/drawing/2014/main" id="{7E5CBB38-FC48-486A-9384-B73DF31CA807}"/>
              </a:ext>
            </a:extLst>
          </p:cNvPr>
          <p:cNvSpPr>
            <a:spLocks noGrp="1"/>
          </p:cNvSpPr>
          <p:nvPr>
            <p:ph type="pic" sz="quarter" idx="12"/>
          </p:nvPr>
        </p:nvSpPr>
        <p:spPr>
          <a:xfrm>
            <a:off x="8035994" y="2921124"/>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
        <p:nvSpPr>
          <p:cNvPr id="15" name="Рисунок 11">
            <a:extLst>
              <a:ext uri="{FF2B5EF4-FFF2-40B4-BE49-F238E27FC236}">
                <a16:creationId xmlns:a16="http://schemas.microsoft.com/office/drawing/2014/main" id="{92B11192-838E-45B5-803E-F3BBCE479614}"/>
              </a:ext>
            </a:extLst>
          </p:cNvPr>
          <p:cNvSpPr>
            <a:spLocks noGrp="1"/>
          </p:cNvSpPr>
          <p:nvPr>
            <p:ph type="pic" sz="quarter" idx="13"/>
          </p:nvPr>
        </p:nvSpPr>
        <p:spPr>
          <a:xfrm>
            <a:off x="10176220" y="4149080"/>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
        <p:nvSpPr>
          <p:cNvPr id="17" name="Рисунок 11">
            <a:extLst>
              <a:ext uri="{FF2B5EF4-FFF2-40B4-BE49-F238E27FC236}">
                <a16:creationId xmlns:a16="http://schemas.microsoft.com/office/drawing/2014/main" id="{CEBC39FB-93D9-4E8D-9A94-30F3CDDBA0A1}"/>
              </a:ext>
            </a:extLst>
          </p:cNvPr>
          <p:cNvSpPr>
            <a:spLocks noGrp="1"/>
          </p:cNvSpPr>
          <p:nvPr>
            <p:ph type="pic" sz="quarter" idx="15"/>
          </p:nvPr>
        </p:nvSpPr>
        <p:spPr>
          <a:xfrm>
            <a:off x="1751284" y="-703854"/>
            <a:ext cx="2520279" cy="2232248"/>
          </a:xfrm>
          <a:ln>
            <a:solidFill>
              <a:schemeClr val="bg1"/>
            </a:solidFill>
          </a:ln>
          <a:effectLst>
            <a:glow rad="190500">
              <a:schemeClr val="accent1">
                <a:alpha val="18000"/>
              </a:schemeClr>
            </a:glow>
            <a:reflection blurRad="12700" stA="99000" endPos="65000" dist="101600" dir="5400000" sy="-100000" algn="bl" rotWithShape="0"/>
          </a:effectLst>
          <a:scene3d>
            <a:camera prst="orthographicFront">
              <a:rot lat="2700000" lon="19199986" rev="18000000"/>
            </a:camera>
            <a:lightRig rig="soft" dir="t"/>
          </a:scene3d>
          <a:sp3d prstMaterial="plastic"/>
        </p:spPr>
        <p:txBody>
          <a:bodyPr>
            <a:noAutofit/>
          </a:bodyPr>
          <a:lstStyle>
            <a:lvl1pPr marL="0" indent="0">
              <a:buNone/>
              <a:defRPr/>
            </a:lvl1pPr>
          </a:lstStyle>
          <a:p>
            <a:endParaRPr lang="ru-RU" dirty="0"/>
          </a:p>
        </p:txBody>
      </p:sp>
    </p:spTree>
    <p:extLst>
      <p:ext uri="{BB962C8B-B14F-4D97-AF65-F5344CB8AC3E}">
        <p14:creationId xmlns:p14="http://schemas.microsoft.com/office/powerpoint/2010/main" val="730669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ADC002-0266-4010-9AE4-B8DC0E8F784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8F537F7-AE47-426B-BBB5-C2F7D9B1681D}"/>
              </a:ext>
            </a:extLst>
          </p:cNvPr>
          <p:cNvSpPr>
            <a:spLocks noGrp="1"/>
          </p:cNvSpPr>
          <p:nvPr>
            <p:ph type="dt" sz="half" idx="10"/>
          </p:nvPr>
        </p:nvSpPr>
        <p:spPr/>
        <p:txBody>
          <a:bodyPr/>
          <a:lstStyle/>
          <a:p>
            <a:fld id="{759DFC97-71FF-4C0C-B56B-F88D92EA34C7}" type="datetimeFigureOut">
              <a:rPr lang="ru-RU" smtClean="0"/>
              <a:t>18.06.2025</a:t>
            </a:fld>
            <a:endParaRPr lang="ru-RU"/>
          </a:p>
        </p:txBody>
      </p:sp>
      <p:sp>
        <p:nvSpPr>
          <p:cNvPr id="4" name="Нижний колонтитул 3">
            <a:extLst>
              <a:ext uri="{FF2B5EF4-FFF2-40B4-BE49-F238E27FC236}">
                <a16:creationId xmlns:a16="http://schemas.microsoft.com/office/drawing/2014/main" id="{167E8536-EF25-48A9-A06F-E951B3F47D2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60BBA9D-AC11-46C9-9B54-BDFB6B4CB76B}"/>
              </a:ext>
            </a:extLst>
          </p:cNvPr>
          <p:cNvSpPr>
            <a:spLocks noGrp="1"/>
          </p:cNvSpPr>
          <p:nvPr>
            <p:ph type="sldNum" sz="quarter" idx="12"/>
          </p:nvPr>
        </p:nvSpPr>
        <p:spPr/>
        <p:txBody>
          <a:bodyPr/>
          <a:lstStyle/>
          <a:p>
            <a:fld id="{6E00CB54-EE2A-4E20-8D1F-CF58B2BDFDC1}" type="slidenum">
              <a:rPr lang="ru-RU" smtClean="0"/>
              <a:t>‹#›</a:t>
            </a:fld>
            <a:endParaRPr lang="ru-RU"/>
          </a:p>
        </p:txBody>
      </p:sp>
    </p:spTree>
    <p:extLst>
      <p:ext uri="{BB962C8B-B14F-4D97-AF65-F5344CB8AC3E}">
        <p14:creationId xmlns:p14="http://schemas.microsoft.com/office/powerpoint/2010/main" val="222285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D377E5E-707E-4F78-87E9-15655F2369B9}"/>
              </a:ext>
            </a:extLst>
          </p:cNvPr>
          <p:cNvSpPr>
            <a:spLocks noGrp="1"/>
          </p:cNvSpPr>
          <p:nvPr>
            <p:ph type="dt" sz="half" idx="10"/>
          </p:nvPr>
        </p:nvSpPr>
        <p:spPr/>
        <p:txBody>
          <a:bodyPr/>
          <a:lstStyle/>
          <a:p>
            <a:fld id="{759DFC97-71FF-4C0C-B56B-F88D92EA34C7}" type="datetimeFigureOut">
              <a:rPr lang="ru-RU" smtClean="0"/>
              <a:t>18.06.2025</a:t>
            </a:fld>
            <a:endParaRPr lang="ru-RU"/>
          </a:p>
        </p:txBody>
      </p:sp>
      <p:sp>
        <p:nvSpPr>
          <p:cNvPr id="3" name="Нижний колонтитул 2">
            <a:extLst>
              <a:ext uri="{FF2B5EF4-FFF2-40B4-BE49-F238E27FC236}">
                <a16:creationId xmlns:a16="http://schemas.microsoft.com/office/drawing/2014/main" id="{E17288D2-2FB0-43F5-A981-05082354ECC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218D33E-DD94-423C-83AC-896FBE4DFEB4}"/>
              </a:ext>
            </a:extLst>
          </p:cNvPr>
          <p:cNvSpPr>
            <a:spLocks noGrp="1"/>
          </p:cNvSpPr>
          <p:nvPr>
            <p:ph type="sldNum" sz="quarter" idx="12"/>
          </p:nvPr>
        </p:nvSpPr>
        <p:spPr/>
        <p:txBody>
          <a:bodyPr/>
          <a:lstStyle/>
          <a:p>
            <a:fld id="{6E00CB54-EE2A-4E20-8D1F-CF58B2BDFDC1}" type="slidenum">
              <a:rPr lang="ru-RU" smtClean="0"/>
              <a:t>‹#›</a:t>
            </a:fld>
            <a:endParaRPr lang="ru-RU"/>
          </a:p>
        </p:txBody>
      </p:sp>
    </p:spTree>
    <p:extLst>
      <p:ext uri="{BB962C8B-B14F-4D97-AF65-F5344CB8AC3E}">
        <p14:creationId xmlns:p14="http://schemas.microsoft.com/office/powerpoint/2010/main" val="3751209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8B0205-FBBA-4C90-B953-58C0E846284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17415CD3-B9CB-4611-BFD0-3485CAB24B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AC5F4B3F-67BB-4461-8517-7059EDE95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67CEAE6-6EA4-42F4-9EBE-FA58D63A28B4}"/>
              </a:ext>
            </a:extLst>
          </p:cNvPr>
          <p:cNvSpPr>
            <a:spLocks noGrp="1"/>
          </p:cNvSpPr>
          <p:nvPr>
            <p:ph type="dt" sz="half" idx="10"/>
          </p:nvPr>
        </p:nvSpPr>
        <p:spPr/>
        <p:txBody>
          <a:bodyPr/>
          <a:lstStyle/>
          <a:p>
            <a:fld id="{759DFC97-71FF-4C0C-B56B-F88D92EA34C7}" type="datetimeFigureOut">
              <a:rPr lang="ru-RU" smtClean="0"/>
              <a:t>18.06.2025</a:t>
            </a:fld>
            <a:endParaRPr lang="ru-RU"/>
          </a:p>
        </p:txBody>
      </p:sp>
      <p:sp>
        <p:nvSpPr>
          <p:cNvPr id="6" name="Нижний колонтитул 5">
            <a:extLst>
              <a:ext uri="{FF2B5EF4-FFF2-40B4-BE49-F238E27FC236}">
                <a16:creationId xmlns:a16="http://schemas.microsoft.com/office/drawing/2014/main" id="{DE182217-03DB-468F-BA0D-26631506C5F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46C6CA2-5D2E-4779-AB9A-F1FD6DC5DA53}"/>
              </a:ext>
            </a:extLst>
          </p:cNvPr>
          <p:cNvSpPr>
            <a:spLocks noGrp="1"/>
          </p:cNvSpPr>
          <p:nvPr>
            <p:ph type="sldNum" sz="quarter" idx="12"/>
          </p:nvPr>
        </p:nvSpPr>
        <p:spPr/>
        <p:txBody>
          <a:bodyPr/>
          <a:lstStyle/>
          <a:p>
            <a:fld id="{6E00CB54-EE2A-4E20-8D1F-CF58B2BDFDC1}" type="slidenum">
              <a:rPr lang="ru-RU" smtClean="0"/>
              <a:t>‹#›</a:t>
            </a:fld>
            <a:endParaRPr lang="ru-RU"/>
          </a:p>
        </p:txBody>
      </p:sp>
    </p:spTree>
    <p:extLst>
      <p:ext uri="{BB962C8B-B14F-4D97-AF65-F5344CB8AC3E}">
        <p14:creationId xmlns:p14="http://schemas.microsoft.com/office/powerpoint/2010/main" val="2631304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E7D0CD-C112-402D-9761-2E5F066FE4C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7B5E878C-1351-4A68-BE4D-233BE5A4F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5139F77-594D-4503-B654-FEE6572557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4DABED8-F10E-4EAD-90D9-5C78E7AAF307}"/>
              </a:ext>
            </a:extLst>
          </p:cNvPr>
          <p:cNvSpPr>
            <a:spLocks noGrp="1"/>
          </p:cNvSpPr>
          <p:nvPr>
            <p:ph type="dt" sz="half" idx="10"/>
          </p:nvPr>
        </p:nvSpPr>
        <p:spPr/>
        <p:txBody>
          <a:bodyPr/>
          <a:lstStyle/>
          <a:p>
            <a:fld id="{759DFC97-71FF-4C0C-B56B-F88D92EA34C7}" type="datetimeFigureOut">
              <a:rPr lang="ru-RU" smtClean="0"/>
              <a:t>18.06.2025</a:t>
            </a:fld>
            <a:endParaRPr lang="ru-RU"/>
          </a:p>
        </p:txBody>
      </p:sp>
      <p:sp>
        <p:nvSpPr>
          <p:cNvPr id="6" name="Нижний колонтитул 5">
            <a:extLst>
              <a:ext uri="{FF2B5EF4-FFF2-40B4-BE49-F238E27FC236}">
                <a16:creationId xmlns:a16="http://schemas.microsoft.com/office/drawing/2014/main" id="{76208802-44AA-4FA4-8DB8-D02087F2E30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0916881-C74B-4918-B79B-2DE8827EB7CD}"/>
              </a:ext>
            </a:extLst>
          </p:cNvPr>
          <p:cNvSpPr>
            <a:spLocks noGrp="1"/>
          </p:cNvSpPr>
          <p:nvPr>
            <p:ph type="sldNum" sz="quarter" idx="12"/>
          </p:nvPr>
        </p:nvSpPr>
        <p:spPr/>
        <p:txBody>
          <a:bodyPr/>
          <a:lstStyle/>
          <a:p>
            <a:fld id="{6E00CB54-EE2A-4E20-8D1F-CF58B2BDFDC1}" type="slidenum">
              <a:rPr lang="ru-RU" smtClean="0"/>
              <a:t>‹#›</a:t>
            </a:fld>
            <a:endParaRPr lang="ru-RU"/>
          </a:p>
        </p:txBody>
      </p:sp>
    </p:spTree>
    <p:extLst>
      <p:ext uri="{BB962C8B-B14F-4D97-AF65-F5344CB8AC3E}">
        <p14:creationId xmlns:p14="http://schemas.microsoft.com/office/powerpoint/2010/main" val="1961512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FC9B2E-92B8-4512-B4E1-9562335867D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BED5C66-9A30-43FD-9CEE-6866CC4BEC5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DEC5A68-0B33-4A6B-B160-354AFF0CEBFD}"/>
              </a:ext>
            </a:extLst>
          </p:cNvPr>
          <p:cNvSpPr>
            <a:spLocks noGrp="1"/>
          </p:cNvSpPr>
          <p:nvPr>
            <p:ph type="dt" sz="half" idx="10"/>
          </p:nvPr>
        </p:nvSpPr>
        <p:spPr/>
        <p:txBody>
          <a:bodyPr/>
          <a:lstStyle/>
          <a:p>
            <a:fld id="{759DFC97-71FF-4C0C-B56B-F88D92EA34C7}"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C3A3A687-B841-4049-841C-E521F3550E0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34C0A0E-3178-4409-9EE1-B41755DAF683}"/>
              </a:ext>
            </a:extLst>
          </p:cNvPr>
          <p:cNvSpPr>
            <a:spLocks noGrp="1"/>
          </p:cNvSpPr>
          <p:nvPr>
            <p:ph type="sldNum" sz="quarter" idx="12"/>
          </p:nvPr>
        </p:nvSpPr>
        <p:spPr/>
        <p:txBody>
          <a:bodyPr/>
          <a:lstStyle/>
          <a:p>
            <a:fld id="{6E00CB54-EE2A-4E20-8D1F-CF58B2BDFDC1}" type="slidenum">
              <a:rPr lang="ru-RU" smtClean="0"/>
              <a:t>‹#›</a:t>
            </a:fld>
            <a:endParaRPr lang="ru-RU"/>
          </a:p>
        </p:txBody>
      </p:sp>
    </p:spTree>
    <p:extLst>
      <p:ext uri="{BB962C8B-B14F-4D97-AF65-F5344CB8AC3E}">
        <p14:creationId xmlns:p14="http://schemas.microsoft.com/office/powerpoint/2010/main" val="82280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EE7FA27-E170-4026-A218-4ABD479CD5D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8912BFB5-1627-4969-A6F6-82CC6D47FB2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28F3266-551A-409D-8D78-C013589DEEA4}"/>
              </a:ext>
            </a:extLst>
          </p:cNvPr>
          <p:cNvSpPr>
            <a:spLocks noGrp="1"/>
          </p:cNvSpPr>
          <p:nvPr>
            <p:ph type="dt" sz="half" idx="10"/>
          </p:nvPr>
        </p:nvSpPr>
        <p:spPr/>
        <p:txBody>
          <a:bodyPr/>
          <a:lstStyle/>
          <a:p>
            <a:fld id="{759DFC97-71FF-4C0C-B56B-F88D92EA34C7}"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53DF978B-5C64-46E3-9F3B-205F3009CDB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9AD2C2F-E64F-47B8-A139-AD82BE3097DC}"/>
              </a:ext>
            </a:extLst>
          </p:cNvPr>
          <p:cNvSpPr>
            <a:spLocks noGrp="1"/>
          </p:cNvSpPr>
          <p:nvPr>
            <p:ph type="sldNum" sz="quarter" idx="12"/>
          </p:nvPr>
        </p:nvSpPr>
        <p:spPr/>
        <p:txBody>
          <a:bodyPr/>
          <a:lstStyle/>
          <a:p>
            <a:fld id="{6E00CB54-EE2A-4E20-8D1F-CF58B2BDFDC1}" type="slidenum">
              <a:rPr lang="ru-RU" smtClean="0"/>
              <a:t>‹#›</a:t>
            </a:fld>
            <a:endParaRPr lang="ru-RU"/>
          </a:p>
        </p:txBody>
      </p:sp>
    </p:spTree>
    <p:extLst>
      <p:ext uri="{BB962C8B-B14F-4D97-AF65-F5344CB8AC3E}">
        <p14:creationId xmlns:p14="http://schemas.microsoft.com/office/powerpoint/2010/main" val="907903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77C21C-FF34-415A-AF27-8E92D9C3704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A7CFF88-8BB3-4962-9C52-79907F6EAA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9CCC10E-24BE-4D83-B9DE-772A4F4CBAE9}"/>
              </a:ext>
            </a:extLst>
          </p:cNvPr>
          <p:cNvSpPr>
            <a:spLocks noGrp="1"/>
          </p:cNvSpPr>
          <p:nvPr>
            <p:ph type="dt" sz="half" idx="10"/>
          </p:nvPr>
        </p:nvSpPr>
        <p:spPr/>
        <p:txBody>
          <a:bodyPr/>
          <a:lstStyle/>
          <a:p>
            <a:fld id="{A8BED831-F7D4-484D-B65E-8E598C0EBF58}"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BA6D2D27-19C1-42B1-8132-13345077771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B63DE69-EF5A-481F-9146-B5E8FA3D4777}"/>
              </a:ext>
            </a:extLst>
          </p:cNvPr>
          <p:cNvSpPr>
            <a:spLocks noGrp="1"/>
          </p:cNvSpPr>
          <p:nvPr>
            <p:ph type="sldNum" sz="quarter" idx="12"/>
          </p:nvPr>
        </p:nvSpPr>
        <p:spPr/>
        <p:txBody>
          <a:bodyPr/>
          <a:lstStyle/>
          <a:p>
            <a:fld id="{A4435E23-E2E8-4FE7-BCB2-CDD3FA3316A3}" type="slidenum">
              <a:rPr lang="ru-RU" smtClean="0"/>
              <a:t>‹#›</a:t>
            </a:fld>
            <a:endParaRPr lang="ru-RU"/>
          </a:p>
        </p:txBody>
      </p:sp>
    </p:spTree>
    <p:extLst>
      <p:ext uri="{BB962C8B-B14F-4D97-AF65-F5344CB8AC3E}">
        <p14:creationId xmlns:p14="http://schemas.microsoft.com/office/powerpoint/2010/main" val="745046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5BD437-DF28-48E3-B1B0-71E8176092A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0211149-897C-421D-B310-CB6A0FB85B7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8C82FAA-FBDE-4B93-8671-83A4CE8DA38F}"/>
              </a:ext>
            </a:extLst>
          </p:cNvPr>
          <p:cNvSpPr>
            <a:spLocks noGrp="1"/>
          </p:cNvSpPr>
          <p:nvPr>
            <p:ph type="dt" sz="half" idx="10"/>
          </p:nvPr>
        </p:nvSpPr>
        <p:spPr/>
        <p:txBody>
          <a:bodyPr/>
          <a:lstStyle/>
          <a:p>
            <a:fld id="{A8BED831-F7D4-484D-B65E-8E598C0EBF58}"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A4F2C578-C8C5-4517-B6D6-58A6A26A76D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0CCBF23-B70B-42F8-82FC-9513CD7A6496}"/>
              </a:ext>
            </a:extLst>
          </p:cNvPr>
          <p:cNvSpPr>
            <a:spLocks noGrp="1"/>
          </p:cNvSpPr>
          <p:nvPr>
            <p:ph type="sldNum" sz="quarter" idx="12"/>
          </p:nvPr>
        </p:nvSpPr>
        <p:spPr/>
        <p:txBody>
          <a:bodyPr/>
          <a:lstStyle/>
          <a:p>
            <a:fld id="{A4435E23-E2E8-4FE7-BCB2-CDD3FA3316A3}" type="slidenum">
              <a:rPr lang="ru-RU" smtClean="0"/>
              <a:t>‹#›</a:t>
            </a:fld>
            <a:endParaRPr lang="ru-RU"/>
          </a:p>
        </p:txBody>
      </p:sp>
    </p:spTree>
    <p:extLst>
      <p:ext uri="{BB962C8B-B14F-4D97-AF65-F5344CB8AC3E}">
        <p14:creationId xmlns:p14="http://schemas.microsoft.com/office/powerpoint/2010/main" val="2028084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294332-B01F-4D1C-982D-A21FC7A2234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AE87DBB-24EC-4D45-A984-2877AD8E6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EDD949C-E62B-4136-AB2F-E0D2F5D61B00}"/>
              </a:ext>
            </a:extLst>
          </p:cNvPr>
          <p:cNvSpPr>
            <a:spLocks noGrp="1"/>
          </p:cNvSpPr>
          <p:nvPr>
            <p:ph type="dt" sz="half" idx="10"/>
          </p:nvPr>
        </p:nvSpPr>
        <p:spPr/>
        <p:txBody>
          <a:bodyPr/>
          <a:lstStyle/>
          <a:p>
            <a:fld id="{A8BED831-F7D4-484D-B65E-8E598C0EBF58}"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EAD33C4D-9476-460B-AB86-20C2CD9F018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EE5A1F2-AE6B-4A4F-B8E1-E1F9A60DCCEA}"/>
              </a:ext>
            </a:extLst>
          </p:cNvPr>
          <p:cNvSpPr>
            <a:spLocks noGrp="1"/>
          </p:cNvSpPr>
          <p:nvPr>
            <p:ph type="sldNum" sz="quarter" idx="12"/>
          </p:nvPr>
        </p:nvSpPr>
        <p:spPr/>
        <p:txBody>
          <a:bodyPr/>
          <a:lstStyle/>
          <a:p>
            <a:fld id="{A4435E23-E2E8-4FE7-BCB2-CDD3FA3316A3}" type="slidenum">
              <a:rPr lang="ru-RU" smtClean="0"/>
              <a:t>‹#›</a:t>
            </a:fld>
            <a:endParaRPr lang="ru-RU"/>
          </a:p>
        </p:txBody>
      </p:sp>
    </p:spTree>
    <p:extLst>
      <p:ext uri="{BB962C8B-B14F-4D97-AF65-F5344CB8AC3E}">
        <p14:creationId xmlns:p14="http://schemas.microsoft.com/office/powerpoint/2010/main" val="1648383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FDF1CD-D1FD-4C8F-899D-1DACCBB4AEE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2BEFC6F-E858-458A-9568-A6528679E58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22283BF-1B0E-4EA9-85AE-C4B9D7C5F5E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BA61071-EFAB-4FD4-B5FE-C288A59F8B66}"/>
              </a:ext>
            </a:extLst>
          </p:cNvPr>
          <p:cNvSpPr>
            <a:spLocks noGrp="1"/>
          </p:cNvSpPr>
          <p:nvPr>
            <p:ph type="dt" sz="half" idx="10"/>
          </p:nvPr>
        </p:nvSpPr>
        <p:spPr/>
        <p:txBody>
          <a:bodyPr/>
          <a:lstStyle/>
          <a:p>
            <a:fld id="{A8BED831-F7D4-484D-B65E-8E598C0EBF58}" type="datetimeFigureOut">
              <a:rPr lang="ru-RU" smtClean="0"/>
              <a:t>18.06.2025</a:t>
            </a:fld>
            <a:endParaRPr lang="ru-RU"/>
          </a:p>
        </p:txBody>
      </p:sp>
      <p:sp>
        <p:nvSpPr>
          <p:cNvPr id="6" name="Нижний колонтитул 5">
            <a:extLst>
              <a:ext uri="{FF2B5EF4-FFF2-40B4-BE49-F238E27FC236}">
                <a16:creationId xmlns:a16="http://schemas.microsoft.com/office/drawing/2014/main" id="{1C54A5DA-46C2-4CE2-B61F-E69880A777F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31570BC-FB41-484C-A395-0F963B74721A}"/>
              </a:ext>
            </a:extLst>
          </p:cNvPr>
          <p:cNvSpPr>
            <a:spLocks noGrp="1"/>
          </p:cNvSpPr>
          <p:nvPr>
            <p:ph type="sldNum" sz="quarter" idx="12"/>
          </p:nvPr>
        </p:nvSpPr>
        <p:spPr/>
        <p:txBody>
          <a:bodyPr/>
          <a:lstStyle/>
          <a:p>
            <a:fld id="{A4435E23-E2E8-4FE7-BCB2-CDD3FA3316A3}" type="slidenum">
              <a:rPr lang="ru-RU" smtClean="0"/>
              <a:t>‹#›</a:t>
            </a:fld>
            <a:endParaRPr lang="ru-RU"/>
          </a:p>
        </p:txBody>
      </p:sp>
    </p:spTree>
    <p:extLst>
      <p:ext uri="{BB962C8B-B14F-4D97-AF65-F5344CB8AC3E}">
        <p14:creationId xmlns:p14="http://schemas.microsoft.com/office/powerpoint/2010/main" val="2037721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42"/>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6E60885-56F5-4AF1-A60B-77BB4D807CBE}" type="datetime1">
              <a:rPr lang="ru-RU" smtClean="0"/>
              <a:pPr/>
              <a:t>18.06.2025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extLst>
      <p:ext uri="{BB962C8B-B14F-4D97-AF65-F5344CB8AC3E}">
        <p14:creationId xmlns:p14="http://schemas.microsoft.com/office/powerpoint/2010/main" val="2405155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266217-3F08-41C0-BFBB-4AEEB8AF724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BCB4137-FE10-404C-822F-4A1B083180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82F687F-E455-46B1-AAE3-32B5EFDBCFA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7DF224B-6E3B-4DB7-9706-2119F025BC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46D0CC8-B273-4AF5-92C5-63F7324A814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52F62CC-16CE-4D12-8C48-CF9860D98E3B}"/>
              </a:ext>
            </a:extLst>
          </p:cNvPr>
          <p:cNvSpPr>
            <a:spLocks noGrp="1"/>
          </p:cNvSpPr>
          <p:nvPr>
            <p:ph type="dt" sz="half" idx="10"/>
          </p:nvPr>
        </p:nvSpPr>
        <p:spPr/>
        <p:txBody>
          <a:bodyPr/>
          <a:lstStyle/>
          <a:p>
            <a:fld id="{A8BED831-F7D4-484D-B65E-8E598C0EBF58}" type="datetimeFigureOut">
              <a:rPr lang="ru-RU" smtClean="0"/>
              <a:t>18.06.2025</a:t>
            </a:fld>
            <a:endParaRPr lang="ru-RU"/>
          </a:p>
        </p:txBody>
      </p:sp>
      <p:sp>
        <p:nvSpPr>
          <p:cNvPr id="8" name="Нижний колонтитул 7">
            <a:extLst>
              <a:ext uri="{FF2B5EF4-FFF2-40B4-BE49-F238E27FC236}">
                <a16:creationId xmlns:a16="http://schemas.microsoft.com/office/drawing/2014/main" id="{D8948F11-3668-4A12-92A5-B29B140669A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382D9C8-C803-402D-B1EE-46441B4762DF}"/>
              </a:ext>
            </a:extLst>
          </p:cNvPr>
          <p:cNvSpPr>
            <a:spLocks noGrp="1"/>
          </p:cNvSpPr>
          <p:nvPr>
            <p:ph type="sldNum" sz="quarter" idx="12"/>
          </p:nvPr>
        </p:nvSpPr>
        <p:spPr/>
        <p:txBody>
          <a:bodyPr/>
          <a:lstStyle/>
          <a:p>
            <a:fld id="{A4435E23-E2E8-4FE7-BCB2-CDD3FA3316A3}" type="slidenum">
              <a:rPr lang="ru-RU" smtClean="0"/>
              <a:t>‹#›</a:t>
            </a:fld>
            <a:endParaRPr lang="ru-RU"/>
          </a:p>
        </p:txBody>
      </p:sp>
    </p:spTree>
    <p:extLst>
      <p:ext uri="{BB962C8B-B14F-4D97-AF65-F5344CB8AC3E}">
        <p14:creationId xmlns:p14="http://schemas.microsoft.com/office/powerpoint/2010/main" val="4117245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A97A95-6E9F-42C6-8466-9CE8DDE410E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6E16737-414C-40D4-BDCD-0E698831E052}"/>
              </a:ext>
            </a:extLst>
          </p:cNvPr>
          <p:cNvSpPr>
            <a:spLocks noGrp="1"/>
          </p:cNvSpPr>
          <p:nvPr>
            <p:ph type="dt" sz="half" idx="10"/>
          </p:nvPr>
        </p:nvSpPr>
        <p:spPr/>
        <p:txBody>
          <a:bodyPr/>
          <a:lstStyle/>
          <a:p>
            <a:fld id="{A8BED831-F7D4-484D-B65E-8E598C0EBF58}" type="datetimeFigureOut">
              <a:rPr lang="ru-RU" smtClean="0"/>
              <a:t>18.06.2025</a:t>
            </a:fld>
            <a:endParaRPr lang="ru-RU"/>
          </a:p>
        </p:txBody>
      </p:sp>
      <p:sp>
        <p:nvSpPr>
          <p:cNvPr id="4" name="Нижний колонтитул 3">
            <a:extLst>
              <a:ext uri="{FF2B5EF4-FFF2-40B4-BE49-F238E27FC236}">
                <a16:creationId xmlns:a16="http://schemas.microsoft.com/office/drawing/2014/main" id="{A5162153-40A4-41B3-9D8E-45A5892740B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050F0F3C-F31C-41D1-90A1-87F38DDD7390}"/>
              </a:ext>
            </a:extLst>
          </p:cNvPr>
          <p:cNvSpPr>
            <a:spLocks noGrp="1"/>
          </p:cNvSpPr>
          <p:nvPr>
            <p:ph type="sldNum" sz="quarter" idx="12"/>
          </p:nvPr>
        </p:nvSpPr>
        <p:spPr/>
        <p:txBody>
          <a:bodyPr/>
          <a:lstStyle/>
          <a:p>
            <a:fld id="{A4435E23-E2E8-4FE7-BCB2-CDD3FA3316A3}" type="slidenum">
              <a:rPr lang="ru-RU" smtClean="0"/>
              <a:t>‹#›</a:t>
            </a:fld>
            <a:endParaRPr lang="ru-RU"/>
          </a:p>
        </p:txBody>
      </p:sp>
    </p:spTree>
    <p:extLst>
      <p:ext uri="{BB962C8B-B14F-4D97-AF65-F5344CB8AC3E}">
        <p14:creationId xmlns:p14="http://schemas.microsoft.com/office/powerpoint/2010/main" val="738056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375E55D-64A2-40A7-8E4E-4B96033219AB}"/>
              </a:ext>
            </a:extLst>
          </p:cNvPr>
          <p:cNvSpPr>
            <a:spLocks noGrp="1"/>
          </p:cNvSpPr>
          <p:nvPr>
            <p:ph type="dt" sz="half" idx="10"/>
          </p:nvPr>
        </p:nvSpPr>
        <p:spPr/>
        <p:txBody>
          <a:bodyPr/>
          <a:lstStyle/>
          <a:p>
            <a:fld id="{A8BED831-F7D4-484D-B65E-8E598C0EBF58}" type="datetimeFigureOut">
              <a:rPr lang="ru-RU" smtClean="0"/>
              <a:t>18.06.2025</a:t>
            </a:fld>
            <a:endParaRPr lang="ru-RU"/>
          </a:p>
        </p:txBody>
      </p:sp>
      <p:sp>
        <p:nvSpPr>
          <p:cNvPr id="3" name="Нижний колонтитул 2">
            <a:extLst>
              <a:ext uri="{FF2B5EF4-FFF2-40B4-BE49-F238E27FC236}">
                <a16:creationId xmlns:a16="http://schemas.microsoft.com/office/drawing/2014/main" id="{C033F03A-54F5-445F-80EF-57812F507CC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C2E1329-D119-4BC7-A2BA-5853603C31BD}"/>
              </a:ext>
            </a:extLst>
          </p:cNvPr>
          <p:cNvSpPr>
            <a:spLocks noGrp="1"/>
          </p:cNvSpPr>
          <p:nvPr>
            <p:ph type="sldNum" sz="quarter" idx="12"/>
          </p:nvPr>
        </p:nvSpPr>
        <p:spPr/>
        <p:txBody>
          <a:bodyPr/>
          <a:lstStyle/>
          <a:p>
            <a:fld id="{A4435E23-E2E8-4FE7-BCB2-CDD3FA3316A3}" type="slidenum">
              <a:rPr lang="ru-RU" smtClean="0"/>
              <a:t>‹#›</a:t>
            </a:fld>
            <a:endParaRPr lang="ru-RU"/>
          </a:p>
        </p:txBody>
      </p:sp>
    </p:spTree>
    <p:extLst>
      <p:ext uri="{BB962C8B-B14F-4D97-AF65-F5344CB8AC3E}">
        <p14:creationId xmlns:p14="http://schemas.microsoft.com/office/powerpoint/2010/main" val="1745067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73AA43-C2B5-4770-A27F-8FC9DD67481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EDF1E90D-A361-4BB2-8ADC-49D4BC3CA2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2B2EA16-636F-4CDD-853E-DFD1A0C06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11AC633-7196-4AED-8D3F-23DBBAC197EA}"/>
              </a:ext>
            </a:extLst>
          </p:cNvPr>
          <p:cNvSpPr>
            <a:spLocks noGrp="1"/>
          </p:cNvSpPr>
          <p:nvPr>
            <p:ph type="dt" sz="half" idx="10"/>
          </p:nvPr>
        </p:nvSpPr>
        <p:spPr/>
        <p:txBody>
          <a:bodyPr/>
          <a:lstStyle/>
          <a:p>
            <a:fld id="{A8BED831-F7D4-484D-B65E-8E598C0EBF58}" type="datetimeFigureOut">
              <a:rPr lang="ru-RU" smtClean="0"/>
              <a:t>18.06.2025</a:t>
            </a:fld>
            <a:endParaRPr lang="ru-RU"/>
          </a:p>
        </p:txBody>
      </p:sp>
      <p:sp>
        <p:nvSpPr>
          <p:cNvPr id="6" name="Нижний колонтитул 5">
            <a:extLst>
              <a:ext uri="{FF2B5EF4-FFF2-40B4-BE49-F238E27FC236}">
                <a16:creationId xmlns:a16="http://schemas.microsoft.com/office/drawing/2014/main" id="{0BA34CEB-2AB3-44B4-88D1-6BFA64AEE68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E5FFAFC-9212-4A0B-84B8-188E63AB92A7}"/>
              </a:ext>
            </a:extLst>
          </p:cNvPr>
          <p:cNvSpPr>
            <a:spLocks noGrp="1"/>
          </p:cNvSpPr>
          <p:nvPr>
            <p:ph type="sldNum" sz="quarter" idx="12"/>
          </p:nvPr>
        </p:nvSpPr>
        <p:spPr/>
        <p:txBody>
          <a:bodyPr/>
          <a:lstStyle/>
          <a:p>
            <a:fld id="{A4435E23-E2E8-4FE7-BCB2-CDD3FA3316A3}" type="slidenum">
              <a:rPr lang="ru-RU" smtClean="0"/>
              <a:t>‹#›</a:t>
            </a:fld>
            <a:endParaRPr lang="ru-RU"/>
          </a:p>
        </p:txBody>
      </p:sp>
    </p:spTree>
    <p:extLst>
      <p:ext uri="{BB962C8B-B14F-4D97-AF65-F5344CB8AC3E}">
        <p14:creationId xmlns:p14="http://schemas.microsoft.com/office/powerpoint/2010/main" val="766026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0E45DE-BF99-4081-98E3-447F1464BEB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8F320F18-57E6-4A91-A7EA-6291CED0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2E6BDF75-F126-48B4-ACBC-965A2743F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2F15B3D-E3D3-4921-91F8-F7895741A873}"/>
              </a:ext>
            </a:extLst>
          </p:cNvPr>
          <p:cNvSpPr>
            <a:spLocks noGrp="1"/>
          </p:cNvSpPr>
          <p:nvPr>
            <p:ph type="dt" sz="half" idx="10"/>
          </p:nvPr>
        </p:nvSpPr>
        <p:spPr/>
        <p:txBody>
          <a:bodyPr/>
          <a:lstStyle/>
          <a:p>
            <a:fld id="{A8BED831-F7D4-484D-B65E-8E598C0EBF58}" type="datetimeFigureOut">
              <a:rPr lang="ru-RU" smtClean="0"/>
              <a:t>18.06.2025</a:t>
            </a:fld>
            <a:endParaRPr lang="ru-RU"/>
          </a:p>
        </p:txBody>
      </p:sp>
      <p:sp>
        <p:nvSpPr>
          <p:cNvPr id="6" name="Нижний колонтитул 5">
            <a:extLst>
              <a:ext uri="{FF2B5EF4-FFF2-40B4-BE49-F238E27FC236}">
                <a16:creationId xmlns:a16="http://schemas.microsoft.com/office/drawing/2014/main" id="{85A738C1-BC11-4C90-B335-E45E1CF9B2B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AD81CEC-5AB2-4949-8013-8AEE8C547F21}"/>
              </a:ext>
            </a:extLst>
          </p:cNvPr>
          <p:cNvSpPr>
            <a:spLocks noGrp="1"/>
          </p:cNvSpPr>
          <p:nvPr>
            <p:ph type="sldNum" sz="quarter" idx="12"/>
          </p:nvPr>
        </p:nvSpPr>
        <p:spPr/>
        <p:txBody>
          <a:bodyPr/>
          <a:lstStyle/>
          <a:p>
            <a:fld id="{A4435E23-E2E8-4FE7-BCB2-CDD3FA3316A3}" type="slidenum">
              <a:rPr lang="ru-RU" smtClean="0"/>
              <a:t>‹#›</a:t>
            </a:fld>
            <a:endParaRPr lang="ru-RU"/>
          </a:p>
        </p:txBody>
      </p:sp>
    </p:spTree>
    <p:extLst>
      <p:ext uri="{BB962C8B-B14F-4D97-AF65-F5344CB8AC3E}">
        <p14:creationId xmlns:p14="http://schemas.microsoft.com/office/powerpoint/2010/main" val="3457969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820450-A5C7-472F-ADC3-E11F84283D1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D9E4932-1161-44E7-B849-3757A922803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3779F4C-7102-4B79-8AC5-4220FF29466F}"/>
              </a:ext>
            </a:extLst>
          </p:cNvPr>
          <p:cNvSpPr>
            <a:spLocks noGrp="1"/>
          </p:cNvSpPr>
          <p:nvPr>
            <p:ph type="dt" sz="half" idx="10"/>
          </p:nvPr>
        </p:nvSpPr>
        <p:spPr/>
        <p:txBody>
          <a:bodyPr/>
          <a:lstStyle/>
          <a:p>
            <a:fld id="{A8BED831-F7D4-484D-B65E-8E598C0EBF58}"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472F54CE-D4A7-4D73-AB68-7D2AADD04B1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C0F2B70-27BB-4171-AA94-49C3665EF66A}"/>
              </a:ext>
            </a:extLst>
          </p:cNvPr>
          <p:cNvSpPr>
            <a:spLocks noGrp="1"/>
          </p:cNvSpPr>
          <p:nvPr>
            <p:ph type="sldNum" sz="quarter" idx="12"/>
          </p:nvPr>
        </p:nvSpPr>
        <p:spPr/>
        <p:txBody>
          <a:bodyPr/>
          <a:lstStyle/>
          <a:p>
            <a:fld id="{A4435E23-E2E8-4FE7-BCB2-CDD3FA3316A3}" type="slidenum">
              <a:rPr lang="ru-RU" smtClean="0"/>
              <a:t>‹#›</a:t>
            </a:fld>
            <a:endParaRPr lang="ru-RU"/>
          </a:p>
        </p:txBody>
      </p:sp>
    </p:spTree>
    <p:extLst>
      <p:ext uri="{BB962C8B-B14F-4D97-AF65-F5344CB8AC3E}">
        <p14:creationId xmlns:p14="http://schemas.microsoft.com/office/powerpoint/2010/main" val="2137588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AFAE364-6D68-46D5-AA5B-ACE3ACBCC6E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39A98C3-9790-4EC6-B4F2-077EC9C4571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1C57919-E3D7-48AA-AC59-40FE84E51707}"/>
              </a:ext>
            </a:extLst>
          </p:cNvPr>
          <p:cNvSpPr>
            <a:spLocks noGrp="1"/>
          </p:cNvSpPr>
          <p:nvPr>
            <p:ph type="dt" sz="half" idx="10"/>
          </p:nvPr>
        </p:nvSpPr>
        <p:spPr/>
        <p:txBody>
          <a:bodyPr/>
          <a:lstStyle/>
          <a:p>
            <a:fld id="{A8BED831-F7D4-484D-B65E-8E598C0EBF58}"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7CD277FB-3CB4-4FDA-AB9A-437AA78B5FF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D0C6398-2FCE-43ED-B560-239B4F8CE9DA}"/>
              </a:ext>
            </a:extLst>
          </p:cNvPr>
          <p:cNvSpPr>
            <a:spLocks noGrp="1"/>
          </p:cNvSpPr>
          <p:nvPr>
            <p:ph type="sldNum" sz="quarter" idx="12"/>
          </p:nvPr>
        </p:nvSpPr>
        <p:spPr/>
        <p:txBody>
          <a:bodyPr/>
          <a:lstStyle/>
          <a:p>
            <a:fld id="{A4435E23-E2E8-4FE7-BCB2-CDD3FA3316A3}" type="slidenum">
              <a:rPr lang="ru-RU" smtClean="0"/>
              <a:t>‹#›</a:t>
            </a:fld>
            <a:endParaRPr lang="ru-RU"/>
          </a:p>
        </p:txBody>
      </p:sp>
    </p:spTree>
    <p:extLst>
      <p:ext uri="{BB962C8B-B14F-4D97-AF65-F5344CB8AC3E}">
        <p14:creationId xmlns:p14="http://schemas.microsoft.com/office/powerpoint/2010/main" val="2796226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D661B4-7EC1-4351-B8D1-4C3B12E13DE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00FC72A-6CB4-43C5-8497-90791EC4C2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6D3B9B10-8BB2-4B7C-926D-1CF9CBF9A0E3}"/>
              </a:ext>
            </a:extLst>
          </p:cNvPr>
          <p:cNvSpPr>
            <a:spLocks noGrp="1"/>
          </p:cNvSpPr>
          <p:nvPr>
            <p:ph type="dt" sz="half" idx="10"/>
          </p:nvPr>
        </p:nvSpPr>
        <p:spPr/>
        <p:txBody>
          <a:bodyPr/>
          <a:lstStyle/>
          <a:p>
            <a:fld id="{5B9D3EFF-290F-4C1B-8E6D-B78BEF1089E3}"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30DDD91C-8E7A-453F-AA18-3C29D8DB69E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00854E9-AC82-4853-90E0-033F20ACEA8D}"/>
              </a:ext>
            </a:extLst>
          </p:cNvPr>
          <p:cNvSpPr>
            <a:spLocks noGrp="1"/>
          </p:cNvSpPr>
          <p:nvPr>
            <p:ph type="sldNum" sz="quarter" idx="12"/>
          </p:nvPr>
        </p:nvSpPr>
        <p:spPr/>
        <p:txBody>
          <a:bodyPr/>
          <a:lstStyle/>
          <a:p>
            <a:fld id="{B50B81F0-46E1-4DEE-BF89-A31E63D51B43}" type="slidenum">
              <a:rPr lang="ru-RU" smtClean="0"/>
              <a:t>‹#›</a:t>
            </a:fld>
            <a:endParaRPr lang="ru-RU"/>
          </a:p>
        </p:txBody>
      </p:sp>
    </p:spTree>
    <p:extLst>
      <p:ext uri="{BB962C8B-B14F-4D97-AF65-F5344CB8AC3E}">
        <p14:creationId xmlns:p14="http://schemas.microsoft.com/office/powerpoint/2010/main" val="4248896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65D0F9-9688-4C27-8206-2D631746293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E8185D8-7E45-4F33-912A-0BFF4779823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4B83FF8-6789-4C3C-943F-2A5B22ACECCD}"/>
              </a:ext>
            </a:extLst>
          </p:cNvPr>
          <p:cNvSpPr>
            <a:spLocks noGrp="1"/>
          </p:cNvSpPr>
          <p:nvPr>
            <p:ph type="dt" sz="half" idx="10"/>
          </p:nvPr>
        </p:nvSpPr>
        <p:spPr/>
        <p:txBody>
          <a:bodyPr/>
          <a:lstStyle/>
          <a:p>
            <a:fld id="{5B9D3EFF-290F-4C1B-8E6D-B78BEF1089E3}"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436FABA6-F043-4313-BC18-A644AFE8E72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F3018D9-30B4-4469-9BA7-B8901096AF56}"/>
              </a:ext>
            </a:extLst>
          </p:cNvPr>
          <p:cNvSpPr>
            <a:spLocks noGrp="1"/>
          </p:cNvSpPr>
          <p:nvPr>
            <p:ph type="sldNum" sz="quarter" idx="12"/>
          </p:nvPr>
        </p:nvSpPr>
        <p:spPr/>
        <p:txBody>
          <a:bodyPr/>
          <a:lstStyle/>
          <a:p>
            <a:fld id="{B50B81F0-46E1-4DEE-BF89-A31E63D51B43}" type="slidenum">
              <a:rPr lang="ru-RU" smtClean="0"/>
              <a:t>‹#›</a:t>
            </a:fld>
            <a:endParaRPr lang="ru-RU"/>
          </a:p>
        </p:txBody>
      </p:sp>
    </p:spTree>
    <p:extLst>
      <p:ext uri="{BB962C8B-B14F-4D97-AF65-F5344CB8AC3E}">
        <p14:creationId xmlns:p14="http://schemas.microsoft.com/office/powerpoint/2010/main" val="2278095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272948-2462-4FE0-90E3-6A1B7F94549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34D633A-77F9-47F6-8222-25DECF853B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B46B425-8904-486D-8DFA-3F1703EFB00F}"/>
              </a:ext>
            </a:extLst>
          </p:cNvPr>
          <p:cNvSpPr>
            <a:spLocks noGrp="1"/>
          </p:cNvSpPr>
          <p:nvPr>
            <p:ph type="dt" sz="half" idx="10"/>
          </p:nvPr>
        </p:nvSpPr>
        <p:spPr/>
        <p:txBody>
          <a:bodyPr/>
          <a:lstStyle/>
          <a:p>
            <a:fld id="{5B9D3EFF-290F-4C1B-8E6D-B78BEF1089E3}"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AE6A52A8-7503-4841-B58D-AB6567352DF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E9EFC11-F110-4D12-AE3E-DE2D6F5ED676}"/>
              </a:ext>
            </a:extLst>
          </p:cNvPr>
          <p:cNvSpPr>
            <a:spLocks noGrp="1"/>
          </p:cNvSpPr>
          <p:nvPr>
            <p:ph type="sldNum" sz="quarter" idx="12"/>
          </p:nvPr>
        </p:nvSpPr>
        <p:spPr/>
        <p:txBody>
          <a:bodyPr/>
          <a:lstStyle/>
          <a:p>
            <a:fld id="{B50B81F0-46E1-4DEE-BF89-A31E63D51B43}" type="slidenum">
              <a:rPr lang="ru-RU" smtClean="0"/>
              <a:t>‹#›</a:t>
            </a:fld>
            <a:endParaRPr lang="ru-RU"/>
          </a:p>
        </p:txBody>
      </p:sp>
    </p:spTree>
    <p:extLst>
      <p:ext uri="{BB962C8B-B14F-4D97-AF65-F5344CB8AC3E}">
        <p14:creationId xmlns:p14="http://schemas.microsoft.com/office/powerpoint/2010/main" val="1663197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73A63EF-89C5-4CBD-B742-A640AFCD09EA}" type="datetime1">
              <a:rPr lang="ru-RU" smtClean="0"/>
              <a:pPr/>
              <a:t>18.06.2025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858F94-1B8B-41B0-BDC6-32D6E914E0D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BAF403C-54A4-4FF5-A721-E317750E6A3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5FEFE8B-E02D-446C-A716-E7C8592DF09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3B9DF29-F411-4ADE-9B88-56291759B44C}"/>
              </a:ext>
            </a:extLst>
          </p:cNvPr>
          <p:cNvSpPr>
            <a:spLocks noGrp="1"/>
          </p:cNvSpPr>
          <p:nvPr>
            <p:ph type="dt" sz="half" idx="10"/>
          </p:nvPr>
        </p:nvSpPr>
        <p:spPr/>
        <p:txBody>
          <a:bodyPr/>
          <a:lstStyle/>
          <a:p>
            <a:fld id="{5B9D3EFF-290F-4C1B-8E6D-B78BEF1089E3}" type="datetimeFigureOut">
              <a:rPr lang="ru-RU" smtClean="0"/>
              <a:t>18.06.2025</a:t>
            </a:fld>
            <a:endParaRPr lang="ru-RU"/>
          </a:p>
        </p:txBody>
      </p:sp>
      <p:sp>
        <p:nvSpPr>
          <p:cNvPr id="6" name="Нижний колонтитул 5">
            <a:extLst>
              <a:ext uri="{FF2B5EF4-FFF2-40B4-BE49-F238E27FC236}">
                <a16:creationId xmlns:a16="http://schemas.microsoft.com/office/drawing/2014/main" id="{558699FF-7854-417B-ACD3-1F6723BBA41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2AC8A0A-B6D1-437B-9D40-B6AD0492E23A}"/>
              </a:ext>
            </a:extLst>
          </p:cNvPr>
          <p:cNvSpPr>
            <a:spLocks noGrp="1"/>
          </p:cNvSpPr>
          <p:nvPr>
            <p:ph type="sldNum" sz="quarter" idx="12"/>
          </p:nvPr>
        </p:nvSpPr>
        <p:spPr/>
        <p:txBody>
          <a:bodyPr/>
          <a:lstStyle/>
          <a:p>
            <a:fld id="{B50B81F0-46E1-4DEE-BF89-A31E63D51B43}" type="slidenum">
              <a:rPr lang="ru-RU" smtClean="0"/>
              <a:t>‹#›</a:t>
            </a:fld>
            <a:endParaRPr lang="ru-RU"/>
          </a:p>
        </p:txBody>
      </p:sp>
    </p:spTree>
    <p:extLst>
      <p:ext uri="{BB962C8B-B14F-4D97-AF65-F5344CB8AC3E}">
        <p14:creationId xmlns:p14="http://schemas.microsoft.com/office/powerpoint/2010/main" val="246453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E9B87D-A749-4E61-A59D-D0975C09DFA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B8CF2DC0-4542-47E7-918C-BF45B21D3E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95F0575-3787-4BB8-BDD6-FF7200A22F8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84412B6-156A-43C7-B95E-0EF106FC5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60ADD89-AF8E-418F-9696-2B04B291E4A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FBE0871-10CE-4204-A81B-6E3C709C609A}"/>
              </a:ext>
            </a:extLst>
          </p:cNvPr>
          <p:cNvSpPr>
            <a:spLocks noGrp="1"/>
          </p:cNvSpPr>
          <p:nvPr>
            <p:ph type="dt" sz="half" idx="10"/>
          </p:nvPr>
        </p:nvSpPr>
        <p:spPr/>
        <p:txBody>
          <a:bodyPr/>
          <a:lstStyle/>
          <a:p>
            <a:fld id="{5B9D3EFF-290F-4C1B-8E6D-B78BEF1089E3}" type="datetimeFigureOut">
              <a:rPr lang="ru-RU" smtClean="0"/>
              <a:t>18.06.2025</a:t>
            </a:fld>
            <a:endParaRPr lang="ru-RU"/>
          </a:p>
        </p:txBody>
      </p:sp>
      <p:sp>
        <p:nvSpPr>
          <p:cNvPr id="8" name="Нижний колонтитул 7">
            <a:extLst>
              <a:ext uri="{FF2B5EF4-FFF2-40B4-BE49-F238E27FC236}">
                <a16:creationId xmlns:a16="http://schemas.microsoft.com/office/drawing/2014/main" id="{7B3F4835-5916-418D-ADC0-FCF9CCAA29C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F4482069-3958-4B83-9A43-2AA78B541243}"/>
              </a:ext>
            </a:extLst>
          </p:cNvPr>
          <p:cNvSpPr>
            <a:spLocks noGrp="1"/>
          </p:cNvSpPr>
          <p:nvPr>
            <p:ph type="sldNum" sz="quarter" idx="12"/>
          </p:nvPr>
        </p:nvSpPr>
        <p:spPr/>
        <p:txBody>
          <a:bodyPr/>
          <a:lstStyle/>
          <a:p>
            <a:fld id="{B50B81F0-46E1-4DEE-BF89-A31E63D51B43}" type="slidenum">
              <a:rPr lang="ru-RU" smtClean="0"/>
              <a:t>‹#›</a:t>
            </a:fld>
            <a:endParaRPr lang="ru-RU"/>
          </a:p>
        </p:txBody>
      </p:sp>
    </p:spTree>
    <p:extLst>
      <p:ext uri="{BB962C8B-B14F-4D97-AF65-F5344CB8AC3E}">
        <p14:creationId xmlns:p14="http://schemas.microsoft.com/office/powerpoint/2010/main" val="32251989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C8F903-6A6A-4041-B60C-FBC71F03DB7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DF91809-43C1-4BBC-8F62-F7081B44A731}"/>
              </a:ext>
            </a:extLst>
          </p:cNvPr>
          <p:cNvSpPr>
            <a:spLocks noGrp="1"/>
          </p:cNvSpPr>
          <p:nvPr>
            <p:ph type="dt" sz="half" idx="10"/>
          </p:nvPr>
        </p:nvSpPr>
        <p:spPr/>
        <p:txBody>
          <a:bodyPr/>
          <a:lstStyle/>
          <a:p>
            <a:fld id="{5B9D3EFF-290F-4C1B-8E6D-B78BEF1089E3}" type="datetimeFigureOut">
              <a:rPr lang="ru-RU" smtClean="0"/>
              <a:t>18.06.2025</a:t>
            </a:fld>
            <a:endParaRPr lang="ru-RU"/>
          </a:p>
        </p:txBody>
      </p:sp>
      <p:sp>
        <p:nvSpPr>
          <p:cNvPr id="4" name="Нижний колонтитул 3">
            <a:extLst>
              <a:ext uri="{FF2B5EF4-FFF2-40B4-BE49-F238E27FC236}">
                <a16:creationId xmlns:a16="http://schemas.microsoft.com/office/drawing/2014/main" id="{821BD8C0-5B29-47D1-8DE8-7617C75DADB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731EF40-9646-4466-8AE0-26FD9403798F}"/>
              </a:ext>
            </a:extLst>
          </p:cNvPr>
          <p:cNvSpPr>
            <a:spLocks noGrp="1"/>
          </p:cNvSpPr>
          <p:nvPr>
            <p:ph type="sldNum" sz="quarter" idx="12"/>
          </p:nvPr>
        </p:nvSpPr>
        <p:spPr/>
        <p:txBody>
          <a:bodyPr/>
          <a:lstStyle/>
          <a:p>
            <a:fld id="{B50B81F0-46E1-4DEE-BF89-A31E63D51B43}" type="slidenum">
              <a:rPr lang="ru-RU" smtClean="0"/>
              <a:t>‹#›</a:t>
            </a:fld>
            <a:endParaRPr lang="ru-RU"/>
          </a:p>
        </p:txBody>
      </p:sp>
    </p:spTree>
    <p:extLst>
      <p:ext uri="{BB962C8B-B14F-4D97-AF65-F5344CB8AC3E}">
        <p14:creationId xmlns:p14="http://schemas.microsoft.com/office/powerpoint/2010/main" val="5827667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63F9E9B-D04D-40ED-86F1-755E6924F181}"/>
              </a:ext>
            </a:extLst>
          </p:cNvPr>
          <p:cNvSpPr>
            <a:spLocks noGrp="1"/>
          </p:cNvSpPr>
          <p:nvPr>
            <p:ph type="dt" sz="half" idx="10"/>
          </p:nvPr>
        </p:nvSpPr>
        <p:spPr/>
        <p:txBody>
          <a:bodyPr/>
          <a:lstStyle/>
          <a:p>
            <a:fld id="{5B9D3EFF-290F-4C1B-8E6D-B78BEF1089E3}" type="datetimeFigureOut">
              <a:rPr lang="ru-RU" smtClean="0"/>
              <a:t>18.06.2025</a:t>
            </a:fld>
            <a:endParaRPr lang="ru-RU"/>
          </a:p>
        </p:txBody>
      </p:sp>
      <p:sp>
        <p:nvSpPr>
          <p:cNvPr id="3" name="Нижний колонтитул 2">
            <a:extLst>
              <a:ext uri="{FF2B5EF4-FFF2-40B4-BE49-F238E27FC236}">
                <a16:creationId xmlns:a16="http://schemas.microsoft.com/office/drawing/2014/main" id="{DC6042C6-840A-4A1C-B4D7-C549030891C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07331F59-FD53-4F60-A34E-6AE0FF3F2E27}"/>
              </a:ext>
            </a:extLst>
          </p:cNvPr>
          <p:cNvSpPr>
            <a:spLocks noGrp="1"/>
          </p:cNvSpPr>
          <p:nvPr>
            <p:ph type="sldNum" sz="quarter" idx="12"/>
          </p:nvPr>
        </p:nvSpPr>
        <p:spPr/>
        <p:txBody>
          <a:bodyPr/>
          <a:lstStyle/>
          <a:p>
            <a:fld id="{B50B81F0-46E1-4DEE-BF89-A31E63D51B43}" type="slidenum">
              <a:rPr lang="ru-RU" smtClean="0"/>
              <a:t>‹#›</a:t>
            </a:fld>
            <a:endParaRPr lang="ru-RU"/>
          </a:p>
        </p:txBody>
      </p:sp>
    </p:spTree>
    <p:extLst>
      <p:ext uri="{BB962C8B-B14F-4D97-AF65-F5344CB8AC3E}">
        <p14:creationId xmlns:p14="http://schemas.microsoft.com/office/powerpoint/2010/main" val="1991333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735A00-A7CC-4A35-964B-3CEB5A4FA9D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0439855-D74B-483E-B483-546BAC118C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E85F2FB-F62E-443F-A1D9-CB0386323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7181E3A-9506-4483-910D-DFD458A33D28}"/>
              </a:ext>
            </a:extLst>
          </p:cNvPr>
          <p:cNvSpPr>
            <a:spLocks noGrp="1"/>
          </p:cNvSpPr>
          <p:nvPr>
            <p:ph type="dt" sz="half" idx="10"/>
          </p:nvPr>
        </p:nvSpPr>
        <p:spPr/>
        <p:txBody>
          <a:bodyPr/>
          <a:lstStyle/>
          <a:p>
            <a:fld id="{5B9D3EFF-290F-4C1B-8E6D-B78BEF1089E3}" type="datetimeFigureOut">
              <a:rPr lang="ru-RU" smtClean="0"/>
              <a:t>18.06.2025</a:t>
            </a:fld>
            <a:endParaRPr lang="ru-RU"/>
          </a:p>
        </p:txBody>
      </p:sp>
      <p:sp>
        <p:nvSpPr>
          <p:cNvPr id="6" name="Нижний колонтитул 5">
            <a:extLst>
              <a:ext uri="{FF2B5EF4-FFF2-40B4-BE49-F238E27FC236}">
                <a16:creationId xmlns:a16="http://schemas.microsoft.com/office/drawing/2014/main" id="{6CB3A562-EC47-4AAA-A1C0-5CFCB0CB020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97E07F7-39F4-41D4-AB17-23BBFC9650A3}"/>
              </a:ext>
            </a:extLst>
          </p:cNvPr>
          <p:cNvSpPr>
            <a:spLocks noGrp="1"/>
          </p:cNvSpPr>
          <p:nvPr>
            <p:ph type="sldNum" sz="quarter" idx="12"/>
          </p:nvPr>
        </p:nvSpPr>
        <p:spPr/>
        <p:txBody>
          <a:bodyPr/>
          <a:lstStyle/>
          <a:p>
            <a:fld id="{B50B81F0-46E1-4DEE-BF89-A31E63D51B43}" type="slidenum">
              <a:rPr lang="ru-RU" smtClean="0"/>
              <a:t>‹#›</a:t>
            </a:fld>
            <a:endParaRPr lang="ru-RU"/>
          </a:p>
        </p:txBody>
      </p:sp>
    </p:spTree>
    <p:extLst>
      <p:ext uri="{BB962C8B-B14F-4D97-AF65-F5344CB8AC3E}">
        <p14:creationId xmlns:p14="http://schemas.microsoft.com/office/powerpoint/2010/main" val="14660106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EB9F0E-6086-4A6A-B808-AE58A0E1D60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E7BFBC3-FDF3-487B-8023-2C7F2C7B08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41A16394-940A-48DA-B31E-C9237D6430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C556C25-9AF7-43EA-AB7C-077A816DB581}"/>
              </a:ext>
            </a:extLst>
          </p:cNvPr>
          <p:cNvSpPr>
            <a:spLocks noGrp="1"/>
          </p:cNvSpPr>
          <p:nvPr>
            <p:ph type="dt" sz="half" idx="10"/>
          </p:nvPr>
        </p:nvSpPr>
        <p:spPr/>
        <p:txBody>
          <a:bodyPr/>
          <a:lstStyle/>
          <a:p>
            <a:fld id="{5B9D3EFF-290F-4C1B-8E6D-B78BEF1089E3}" type="datetimeFigureOut">
              <a:rPr lang="ru-RU" smtClean="0"/>
              <a:t>18.06.2025</a:t>
            </a:fld>
            <a:endParaRPr lang="ru-RU"/>
          </a:p>
        </p:txBody>
      </p:sp>
      <p:sp>
        <p:nvSpPr>
          <p:cNvPr id="6" name="Нижний колонтитул 5">
            <a:extLst>
              <a:ext uri="{FF2B5EF4-FFF2-40B4-BE49-F238E27FC236}">
                <a16:creationId xmlns:a16="http://schemas.microsoft.com/office/drawing/2014/main" id="{1145818D-88B0-4A70-B5B8-C50F2256BD4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CA705AF-AA01-44EE-BF73-7453906EE14D}"/>
              </a:ext>
            </a:extLst>
          </p:cNvPr>
          <p:cNvSpPr>
            <a:spLocks noGrp="1"/>
          </p:cNvSpPr>
          <p:nvPr>
            <p:ph type="sldNum" sz="quarter" idx="12"/>
          </p:nvPr>
        </p:nvSpPr>
        <p:spPr/>
        <p:txBody>
          <a:bodyPr/>
          <a:lstStyle/>
          <a:p>
            <a:fld id="{B50B81F0-46E1-4DEE-BF89-A31E63D51B43}" type="slidenum">
              <a:rPr lang="ru-RU" smtClean="0"/>
              <a:t>‹#›</a:t>
            </a:fld>
            <a:endParaRPr lang="ru-RU"/>
          </a:p>
        </p:txBody>
      </p:sp>
    </p:spTree>
    <p:extLst>
      <p:ext uri="{BB962C8B-B14F-4D97-AF65-F5344CB8AC3E}">
        <p14:creationId xmlns:p14="http://schemas.microsoft.com/office/powerpoint/2010/main" val="22428281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197EC6-2AAF-47BD-AF96-FEAA06EF02E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067F3BB-88F6-4613-9017-F36CF7E7CA5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66C7D87-9D68-47BF-ACCD-C9E691B66078}"/>
              </a:ext>
            </a:extLst>
          </p:cNvPr>
          <p:cNvSpPr>
            <a:spLocks noGrp="1"/>
          </p:cNvSpPr>
          <p:nvPr>
            <p:ph type="dt" sz="half" idx="10"/>
          </p:nvPr>
        </p:nvSpPr>
        <p:spPr/>
        <p:txBody>
          <a:bodyPr/>
          <a:lstStyle/>
          <a:p>
            <a:fld id="{5B9D3EFF-290F-4C1B-8E6D-B78BEF1089E3}"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0F6B15CC-3240-4B97-AE66-959B50275DE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F4C6784-1FC2-4959-8124-3FCBA15E0509}"/>
              </a:ext>
            </a:extLst>
          </p:cNvPr>
          <p:cNvSpPr>
            <a:spLocks noGrp="1"/>
          </p:cNvSpPr>
          <p:nvPr>
            <p:ph type="sldNum" sz="quarter" idx="12"/>
          </p:nvPr>
        </p:nvSpPr>
        <p:spPr/>
        <p:txBody>
          <a:bodyPr/>
          <a:lstStyle/>
          <a:p>
            <a:fld id="{B50B81F0-46E1-4DEE-BF89-A31E63D51B43}" type="slidenum">
              <a:rPr lang="ru-RU" smtClean="0"/>
              <a:t>‹#›</a:t>
            </a:fld>
            <a:endParaRPr lang="ru-RU"/>
          </a:p>
        </p:txBody>
      </p:sp>
    </p:spTree>
    <p:extLst>
      <p:ext uri="{BB962C8B-B14F-4D97-AF65-F5344CB8AC3E}">
        <p14:creationId xmlns:p14="http://schemas.microsoft.com/office/powerpoint/2010/main" val="2286614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98649A9-73A3-4F80-94BC-089BB321B80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9BC84C8-A9AE-4623-AD72-4D2FBDA9614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E66435E-CF66-4B43-A7EE-7D307F308F43}"/>
              </a:ext>
            </a:extLst>
          </p:cNvPr>
          <p:cNvSpPr>
            <a:spLocks noGrp="1"/>
          </p:cNvSpPr>
          <p:nvPr>
            <p:ph type="dt" sz="half" idx="10"/>
          </p:nvPr>
        </p:nvSpPr>
        <p:spPr/>
        <p:txBody>
          <a:bodyPr/>
          <a:lstStyle/>
          <a:p>
            <a:fld id="{5B9D3EFF-290F-4C1B-8E6D-B78BEF1089E3}"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5EE9DB68-6D17-4C4E-B8AB-7CFF6225AB8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F7E5924-09A5-4B09-B395-DF88C4DEF7E4}"/>
              </a:ext>
            </a:extLst>
          </p:cNvPr>
          <p:cNvSpPr>
            <a:spLocks noGrp="1"/>
          </p:cNvSpPr>
          <p:nvPr>
            <p:ph type="sldNum" sz="quarter" idx="12"/>
          </p:nvPr>
        </p:nvSpPr>
        <p:spPr/>
        <p:txBody>
          <a:bodyPr/>
          <a:lstStyle/>
          <a:p>
            <a:fld id="{B50B81F0-46E1-4DEE-BF89-A31E63D51B43}" type="slidenum">
              <a:rPr lang="ru-RU" smtClean="0"/>
              <a:t>‹#›</a:t>
            </a:fld>
            <a:endParaRPr lang="ru-RU"/>
          </a:p>
        </p:txBody>
      </p:sp>
    </p:spTree>
    <p:extLst>
      <p:ext uri="{BB962C8B-B14F-4D97-AF65-F5344CB8AC3E}">
        <p14:creationId xmlns:p14="http://schemas.microsoft.com/office/powerpoint/2010/main" val="2011426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789444-59F1-49B2-93FB-2AD21F39968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4B38A9D-FF38-4B44-B3FB-24224DE38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B33AFD1-BD2A-4D6D-A6A8-963A47E25B71}"/>
              </a:ext>
            </a:extLst>
          </p:cNvPr>
          <p:cNvSpPr>
            <a:spLocks noGrp="1"/>
          </p:cNvSpPr>
          <p:nvPr>
            <p:ph type="dt" sz="half" idx="10"/>
          </p:nvPr>
        </p:nvSpPr>
        <p:spPr/>
        <p:txBody>
          <a:bodyPr/>
          <a:lstStyle/>
          <a:p>
            <a:fld id="{386DD85D-B69C-4DEE-B099-7CFD41F8D9CA}"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EB812005-D9CB-4A79-96C2-5A69932AD64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EEF3EA5-6202-44AD-B444-201308D04D39}"/>
              </a:ext>
            </a:extLst>
          </p:cNvPr>
          <p:cNvSpPr>
            <a:spLocks noGrp="1"/>
          </p:cNvSpPr>
          <p:nvPr>
            <p:ph type="sldNum" sz="quarter" idx="12"/>
          </p:nvPr>
        </p:nvSpPr>
        <p:spPr/>
        <p:txBody>
          <a:bodyPr/>
          <a:lstStyle/>
          <a:p>
            <a:fld id="{F308644B-EFFF-4A9F-BB09-89DC08766BBA}" type="slidenum">
              <a:rPr lang="ru-RU" smtClean="0"/>
              <a:t>‹#›</a:t>
            </a:fld>
            <a:endParaRPr lang="ru-RU"/>
          </a:p>
        </p:txBody>
      </p:sp>
    </p:spTree>
    <p:extLst>
      <p:ext uri="{BB962C8B-B14F-4D97-AF65-F5344CB8AC3E}">
        <p14:creationId xmlns:p14="http://schemas.microsoft.com/office/powerpoint/2010/main" val="1328844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9F371A-9AA6-4A57-A377-1E32DDC792C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9E25729-C73D-4D47-BD31-5F05314DEC1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6BFBF42-3026-4B68-B4B0-DC9A18060F6F}"/>
              </a:ext>
            </a:extLst>
          </p:cNvPr>
          <p:cNvSpPr>
            <a:spLocks noGrp="1"/>
          </p:cNvSpPr>
          <p:nvPr>
            <p:ph type="dt" sz="half" idx="10"/>
          </p:nvPr>
        </p:nvSpPr>
        <p:spPr/>
        <p:txBody>
          <a:bodyPr/>
          <a:lstStyle/>
          <a:p>
            <a:fld id="{386DD85D-B69C-4DEE-B099-7CFD41F8D9CA}"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9A6998BE-8EEC-41D5-A69E-1E78904E294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559B33D-ED99-4D02-8DB7-1E6B19FC5388}"/>
              </a:ext>
            </a:extLst>
          </p:cNvPr>
          <p:cNvSpPr>
            <a:spLocks noGrp="1"/>
          </p:cNvSpPr>
          <p:nvPr>
            <p:ph type="sldNum" sz="quarter" idx="12"/>
          </p:nvPr>
        </p:nvSpPr>
        <p:spPr/>
        <p:txBody>
          <a:bodyPr/>
          <a:lstStyle/>
          <a:p>
            <a:fld id="{F308644B-EFFF-4A9F-BB09-89DC08766BBA}" type="slidenum">
              <a:rPr lang="ru-RU" smtClean="0"/>
              <a:t>‹#›</a:t>
            </a:fld>
            <a:endParaRPr lang="ru-RU"/>
          </a:p>
        </p:txBody>
      </p:sp>
    </p:spTree>
    <p:extLst>
      <p:ext uri="{BB962C8B-B14F-4D97-AF65-F5344CB8AC3E}">
        <p14:creationId xmlns:p14="http://schemas.microsoft.com/office/powerpoint/2010/main" val="183867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17"/>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121BD48-8EAE-4D41-9615-CA15994C9277}" type="datetime1">
              <a:rPr lang="ru-RU" smtClean="0"/>
              <a:pPr/>
              <a:t>18.06.2025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9AAAA9-8681-4679-ABC3-33D57969C72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82A9F0D-C72C-4E1C-8800-1D791A33C9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725D93C-AFF0-46B1-A858-436228BB1229}"/>
              </a:ext>
            </a:extLst>
          </p:cNvPr>
          <p:cNvSpPr>
            <a:spLocks noGrp="1"/>
          </p:cNvSpPr>
          <p:nvPr>
            <p:ph type="dt" sz="half" idx="10"/>
          </p:nvPr>
        </p:nvSpPr>
        <p:spPr/>
        <p:txBody>
          <a:bodyPr/>
          <a:lstStyle/>
          <a:p>
            <a:fld id="{386DD85D-B69C-4DEE-B099-7CFD41F8D9CA}"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01EE5BDC-0A5E-4B41-B0C2-70A41BF8A8E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2A840C9-774E-4344-A07C-8B539DB42514}"/>
              </a:ext>
            </a:extLst>
          </p:cNvPr>
          <p:cNvSpPr>
            <a:spLocks noGrp="1"/>
          </p:cNvSpPr>
          <p:nvPr>
            <p:ph type="sldNum" sz="quarter" idx="12"/>
          </p:nvPr>
        </p:nvSpPr>
        <p:spPr/>
        <p:txBody>
          <a:bodyPr/>
          <a:lstStyle/>
          <a:p>
            <a:fld id="{F308644B-EFFF-4A9F-BB09-89DC08766BBA}" type="slidenum">
              <a:rPr lang="ru-RU" smtClean="0"/>
              <a:t>‹#›</a:t>
            </a:fld>
            <a:endParaRPr lang="ru-RU"/>
          </a:p>
        </p:txBody>
      </p:sp>
    </p:spTree>
    <p:extLst>
      <p:ext uri="{BB962C8B-B14F-4D97-AF65-F5344CB8AC3E}">
        <p14:creationId xmlns:p14="http://schemas.microsoft.com/office/powerpoint/2010/main" val="2757565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9D4EB0-F250-481B-A962-53BB18E3983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45650FC-FDF7-459D-A8B5-3490F06FFA3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F457290-634F-4569-944F-296AB89559B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5E066C7-9C95-4CD6-AD64-313EFA94F56C}"/>
              </a:ext>
            </a:extLst>
          </p:cNvPr>
          <p:cNvSpPr>
            <a:spLocks noGrp="1"/>
          </p:cNvSpPr>
          <p:nvPr>
            <p:ph type="dt" sz="half" idx="10"/>
          </p:nvPr>
        </p:nvSpPr>
        <p:spPr/>
        <p:txBody>
          <a:bodyPr/>
          <a:lstStyle/>
          <a:p>
            <a:fld id="{386DD85D-B69C-4DEE-B099-7CFD41F8D9CA}" type="datetimeFigureOut">
              <a:rPr lang="ru-RU" smtClean="0"/>
              <a:t>18.06.2025</a:t>
            </a:fld>
            <a:endParaRPr lang="ru-RU"/>
          </a:p>
        </p:txBody>
      </p:sp>
      <p:sp>
        <p:nvSpPr>
          <p:cNvPr id="6" name="Нижний колонтитул 5">
            <a:extLst>
              <a:ext uri="{FF2B5EF4-FFF2-40B4-BE49-F238E27FC236}">
                <a16:creationId xmlns:a16="http://schemas.microsoft.com/office/drawing/2014/main" id="{3FE7C4C8-D6D2-4139-8896-6F13547DC47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F515432-2782-4702-AFC2-05F8A907E06B}"/>
              </a:ext>
            </a:extLst>
          </p:cNvPr>
          <p:cNvSpPr>
            <a:spLocks noGrp="1"/>
          </p:cNvSpPr>
          <p:nvPr>
            <p:ph type="sldNum" sz="quarter" idx="12"/>
          </p:nvPr>
        </p:nvSpPr>
        <p:spPr/>
        <p:txBody>
          <a:bodyPr/>
          <a:lstStyle/>
          <a:p>
            <a:fld id="{F308644B-EFFF-4A9F-BB09-89DC08766BBA}" type="slidenum">
              <a:rPr lang="ru-RU" smtClean="0"/>
              <a:t>‹#›</a:t>
            </a:fld>
            <a:endParaRPr lang="ru-RU"/>
          </a:p>
        </p:txBody>
      </p:sp>
    </p:spTree>
    <p:extLst>
      <p:ext uri="{BB962C8B-B14F-4D97-AF65-F5344CB8AC3E}">
        <p14:creationId xmlns:p14="http://schemas.microsoft.com/office/powerpoint/2010/main" val="1760176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ED2630-3FC4-4409-BBA9-08076DE3454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B953F6B-B377-410D-AD0B-31E14BBAFE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3F4CB66-3C73-4E68-8359-02B1AE1E0EF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E8F12FE-17E8-47B4-9450-B1B9CB755E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B5B8ACC-B85E-407A-84E6-99809DDB9F8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1A69520C-3CBE-4FCF-9B6F-91E397131C97}"/>
              </a:ext>
            </a:extLst>
          </p:cNvPr>
          <p:cNvSpPr>
            <a:spLocks noGrp="1"/>
          </p:cNvSpPr>
          <p:nvPr>
            <p:ph type="dt" sz="half" idx="10"/>
          </p:nvPr>
        </p:nvSpPr>
        <p:spPr/>
        <p:txBody>
          <a:bodyPr/>
          <a:lstStyle/>
          <a:p>
            <a:fld id="{386DD85D-B69C-4DEE-B099-7CFD41F8D9CA}" type="datetimeFigureOut">
              <a:rPr lang="ru-RU" smtClean="0"/>
              <a:t>18.06.2025</a:t>
            </a:fld>
            <a:endParaRPr lang="ru-RU"/>
          </a:p>
        </p:txBody>
      </p:sp>
      <p:sp>
        <p:nvSpPr>
          <p:cNvPr id="8" name="Нижний колонтитул 7">
            <a:extLst>
              <a:ext uri="{FF2B5EF4-FFF2-40B4-BE49-F238E27FC236}">
                <a16:creationId xmlns:a16="http://schemas.microsoft.com/office/drawing/2014/main" id="{44E563C7-B7F1-4803-BF88-912F3E323498}"/>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A32AAC6-3A94-4CB2-9C84-07BF0AB97882}"/>
              </a:ext>
            </a:extLst>
          </p:cNvPr>
          <p:cNvSpPr>
            <a:spLocks noGrp="1"/>
          </p:cNvSpPr>
          <p:nvPr>
            <p:ph type="sldNum" sz="quarter" idx="12"/>
          </p:nvPr>
        </p:nvSpPr>
        <p:spPr/>
        <p:txBody>
          <a:bodyPr/>
          <a:lstStyle/>
          <a:p>
            <a:fld id="{F308644B-EFFF-4A9F-BB09-89DC08766BBA}" type="slidenum">
              <a:rPr lang="ru-RU" smtClean="0"/>
              <a:t>‹#›</a:t>
            </a:fld>
            <a:endParaRPr lang="ru-RU"/>
          </a:p>
        </p:txBody>
      </p:sp>
    </p:spTree>
    <p:extLst>
      <p:ext uri="{BB962C8B-B14F-4D97-AF65-F5344CB8AC3E}">
        <p14:creationId xmlns:p14="http://schemas.microsoft.com/office/powerpoint/2010/main" val="3918416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88938B-3F99-49B5-AA39-E0794A4EAA4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3B102478-514F-4B93-A691-6B858972ED79}"/>
              </a:ext>
            </a:extLst>
          </p:cNvPr>
          <p:cNvSpPr>
            <a:spLocks noGrp="1"/>
          </p:cNvSpPr>
          <p:nvPr>
            <p:ph type="dt" sz="half" idx="10"/>
          </p:nvPr>
        </p:nvSpPr>
        <p:spPr/>
        <p:txBody>
          <a:bodyPr/>
          <a:lstStyle/>
          <a:p>
            <a:fld id="{386DD85D-B69C-4DEE-B099-7CFD41F8D9CA}" type="datetimeFigureOut">
              <a:rPr lang="ru-RU" smtClean="0"/>
              <a:t>18.06.2025</a:t>
            </a:fld>
            <a:endParaRPr lang="ru-RU"/>
          </a:p>
        </p:txBody>
      </p:sp>
      <p:sp>
        <p:nvSpPr>
          <p:cNvPr id="4" name="Нижний колонтитул 3">
            <a:extLst>
              <a:ext uri="{FF2B5EF4-FFF2-40B4-BE49-F238E27FC236}">
                <a16:creationId xmlns:a16="http://schemas.microsoft.com/office/drawing/2014/main" id="{B756EC1F-789F-4FCE-B15F-C47F7E86998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06EEF66-AC5D-46DD-BDD2-BAB76F9F3067}"/>
              </a:ext>
            </a:extLst>
          </p:cNvPr>
          <p:cNvSpPr>
            <a:spLocks noGrp="1"/>
          </p:cNvSpPr>
          <p:nvPr>
            <p:ph type="sldNum" sz="quarter" idx="12"/>
          </p:nvPr>
        </p:nvSpPr>
        <p:spPr/>
        <p:txBody>
          <a:bodyPr/>
          <a:lstStyle/>
          <a:p>
            <a:fld id="{F308644B-EFFF-4A9F-BB09-89DC08766BBA}" type="slidenum">
              <a:rPr lang="ru-RU" smtClean="0"/>
              <a:t>‹#›</a:t>
            </a:fld>
            <a:endParaRPr lang="ru-RU"/>
          </a:p>
        </p:txBody>
      </p:sp>
    </p:spTree>
    <p:extLst>
      <p:ext uri="{BB962C8B-B14F-4D97-AF65-F5344CB8AC3E}">
        <p14:creationId xmlns:p14="http://schemas.microsoft.com/office/powerpoint/2010/main" val="3654980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F202B0F-0498-4050-9E07-786B2A2D9142}"/>
              </a:ext>
            </a:extLst>
          </p:cNvPr>
          <p:cNvSpPr>
            <a:spLocks noGrp="1"/>
          </p:cNvSpPr>
          <p:nvPr>
            <p:ph type="dt" sz="half" idx="10"/>
          </p:nvPr>
        </p:nvSpPr>
        <p:spPr/>
        <p:txBody>
          <a:bodyPr/>
          <a:lstStyle/>
          <a:p>
            <a:fld id="{386DD85D-B69C-4DEE-B099-7CFD41F8D9CA}" type="datetimeFigureOut">
              <a:rPr lang="ru-RU" smtClean="0"/>
              <a:t>18.06.2025</a:t>
            </a:fld>
            <a:endParaRPr lang="ru-RU"/>
          </a:p>
        </p:txBody>
      </p:sp>
      <p:sp>
        <p:nvSpPr>
          <p:cNvPr id="3" name="Нижний колонтитул 2">
            <a:extLst>
              <a:ext uri="{FF2B5EF4-FFF2-40B4-BE49-F238E27FC236}">
                <a16:creationId xmlns:a16="http://schemas.microsoft.com/office/drawing/2014/main" id="{F6B7AD8B-F534-4A3C-B10A-D035F11D4F7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BF4F54DC-0F6F-4634-80D9-7A3CD4996DD8}"/>
              </a:ext>
            </a:extLst>
          </p:cNvPr>
          <p:cNvSpPr>
            <a:spLocks noGrp="1"/>
          </p:cNvSpPr>
          <p:nvPr>
            <p:ph type="sldNum" sz="quarter" idx="12"/>
          </p:nvPr>
        </p:nvSpPr>
        <p:spPr/>
        <p:txBody>
          <a:bodyPr/>
          <a:lstStyle/>
          <a:p>
            <a:fld id="{F308644B-EFFF-4A9F-BB09-89DC08766BBA}" type="slidenum">
              <a:rPr lang="ru-RU" smtClean="0"/>
              <a:t>‹#›</a:t>
            </a:fld>
            <a:endParaRPr lang="ru-RU"/>
          </a:p>
        </p:txBody>
      </p:sp>
    </p:spTree>
    <p:extLst>
      <p:ext uri="{BB962C8B-B14F-4D97-AF65-F5344CB8AC3E}">
        <p14:creationId xmlns:p14="http://schemas.microsoft.com/office/powerpoint/2010/main" val="1380959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4ECDAE-7159-433B-9090-33DEA43A95E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A06EB65-0F61-4B26-BB62-4B0E032D29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9C36DDB-404F-4BFD-8A7A-6C37BB402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1E7BB11-A9E0-46EB-936F-E31299A85DD5}"/>
              </a:ext>
            </a:extLst>
          </p:cNvPr>
          <p:cNvSpPr>
            <a:spLocks noGrp="1"/>
          </p:cNvSpPr>
          <p:nvPr>
            <p:ph type="dt" sz="half" idx="10"/>
          </p:nvPr>
        </p:nvSpPr>
        <p:spPr/>
        <p:txBody>
          <a:bodyPr/>
          <a:lstStyle/>
          <a:p>
            <a:fld id="{386DD85D-B69C-4DEE-B099-7CFD41F8D9CA}" type="datetimeFigureOut">
              <a:rPr lang="ru-RU" smtClean="0"/>
              <a:t>18.06.2025</a:t>
            </a:fld>
            <a:endParaRPr lang="ru-RU"/>
          </a:p>
        </p:txBody>
      </p:sp>
      <p:sp>
        <p:nvSpPr>
          <p:cNvPr id="6" name="Нижний колонтитул 5">
            <a:extLst>
              <a:ext uri="{FF2B5EF4-FFF2-40B4-BE49-F238E27FC236}">
                <a16:creationId xmlns:a16="http://schemas.microsoft.com/office/drawing/2014/main" id="{76592825-CF7F-455C-8D1D-B595FC5961E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FBBB73E-05B5-4F2C-989B-1E3ECFB6D18A}"/>
              </a:ext>
            </a:extLst>
          </p:cNvPr>
          <p:cNvSpPr>
            <a:spLocks noGrp="1"/>
          </p:cNvSpPr>
          <p:nvPr>
            <p:ph type="sldNum" sz="quarter" idx="12"/>
          </p:nvPr>
        </p:nvSpPr>
        <p:spPr/>
        <p:txBody>
          <a:bodyPr/>
          <a:lstStyle/>
          <a:p>
            <a:fld id="{F308644B-EFFF-4A9F-BB09-89DC08766BBA}" type="slidenum">
              <a:rPr lang="ru-RU" smtClean="0"/>
              <a:t>‹#›</a:t>
            </a:fld>
            <a:endParaRPr lang="ru-RU"/>
          </a:p>
        </p:txBody>
      </p:sp>
    </p:spTree>
    <p:extLst>
      <p:ext uri="{BB962C8B-B14F-4D97-AF65-F5344CB8AC3E}">
        <p14:creationId xmlns:p14="http://schemas.microsoft.com/office/powerpoint/2010/main" val="888852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1D03D1-8C38-43DC-89A0-7B0975EE27B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2236B9E-BB71-4D43-9561-419153DE2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6E050A4-D350-41E5-AB06-42D5EF475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EF3A6E2-5593-4083-A7B2-185CF8D9940C}"/>
              </a:ext>
            </a:extLst>
          </p:cNvPr>
          <p:cNvSpPr>
            <a:spLocks noGrp="1"/>
          </p:cNvSpPr>
          <p:nvPr>
            <p:ph type="dt" sz="half" idx="10"/>
          </p:nvPr>
        </p:nvSpPr>
        <p:spPr/>
        <p:txBody>
          <a:bodyPr/>
          <a:lstStyle/>
          <a:p>
            <a:fld id="{386DD85D-B69C-4DEE-B099-7CFD41F8D9CA}" type="datetimeFigureOut">
              <a:rPr lang="ru-RU" smtClean="0"/>
              <a:t>18.06.2025</a:t>
            </a:fld>
            <a:endParaRPr lang="ru-RU"/>
          </a:p>
        </p:txBody>
      </p:sp>
      <p:sp>
        <p:nvSpPr>
          <p:cNvPr id="6" name="Нижний колонтитул 5">
            <a:extLst>
              <a:ext uri="{FF2B5EF4-FFF2-40B4-BE49-F238E27FC236}">
                <a16:creationId xmlns:a16="http://schemas.microsoft.com/office/drawing/2014/main" id="{A6A0F8A5-FA40-4D34-8E7B-CF70C06B42B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761EB3B-124E-4AA2-B75C-158835DFFFDE}"/>
              </a:ext>
            </a:extLst>
          </p:cNvPr>
          <p:cNvSpPr>
            <a:spLocks noGrp="1"/>
          </p:cNvSpPr>
          <p:nvPr>
            <p:ph type="sldNum" sz="quarter" idx="12"/>
          </p:nvPr>
        </p:nvSpPr>
        <p:spPr/>
        <p:txBody>
          <a:bodyPr/>
          <a:lstStyle/>
          <a:p>
            <a:fld id="{F308644B-EFFF-4A9F-BB09-89DC08766BBA}" type="slidenum">
              <a:rPr lang="ru-RU" smtClean="0"/>
              <a:t>‹#›</a:t>
            </a:fld>
            <a:endParaRPr lang="ru-RU"/>
          </a:p>
        </p:txBody>
      </p:sp>
    </p:spTree>
    <p:extLst>
      <p:ext uri="{BB962C8B-B14F-4D97-AF65-F5344CB8AC3E}">
        <p14:creationId xmlns:p14="http://schemas.microsoft.com/office/powerpoint/2010/main" val="8209839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9F74EF-21EC-4683-960A-85AC7F986DC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EAA7161-AD55-4917-8F67-342A80BC17B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7ED08D6-6541-490C-B512-C76E2BBC4200}"/>
              </a:ext>
            </a:extLst>
          </p:cNvPr>
          <p:cNvSpPr>
            <a:spLocks noGrp="1"/>
          </p:cNvSpPr>
          <p:nvPr>
            <p:ph type="dt" sz="half" idx="10"/>
          </p:nvPr>
        </p:nvSpPr>
        <p:spPr/>
        <p:txBody>
          <a:bodyPr/>
          <a:lstStyle/>
          <a:p>
            <a:fld id="{386DD85D-B69C-4DEE-B099-7CFD41F8D9CA}"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48AC9995-1B2C-46CD-A3D2-F0C5D079A02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6702785-6E05-45F9-BE6A-C59FA5A416D2}"/>
              </a:ext>
            </a:extLst>
          </p:cNvPr>
          <p:cNvSpPr>
            <a:spLocks noGrp="1"/>
          </p:cNvSpPr>
          <p:nvPr>
            <p:ph type="sldNum" sz="quarter" idx="12"/>
          </p:nvPr>
        </p:nvSpPr>
        <p:spPr/>
        <p:txBody>
          <a:bodyPr/>
          <a:lstStyle/>
          <a:p>
            <a:fld id="{F308644B-EFFF-4A9F-BB09-89DC08766BBA}" type="slidenum">
              <a:rPr lang="ru-RU" smtClean="0"/>
              <a:t>‹#›</a:t>
            </a:fld>
            <a:endParaRPr lang="ru-RU"/>
          </a:p>
        </p:txBody>
      </p:sp>
    </p:spTree>
    <p:extLst>
      <p:ext uri="{BB962C8B-B14F-4D97-AF65-F5344CB8AC3E}">
        <p14:creationId xmlns:p14="http://schemas.microsoft.com/office/powerpoint/2010/main" val="11510804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1505CF2-4FBB-4642-9113-F7C3AD168DB2}"/>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7E9AE08-F66F-4832-BCB3-198D6052E1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D83828C-C50D-48CC-9EE8-059B59123892}"/>
              </a:ext>
            </a:extLst>
          </p:cNvPr>
          <p:cNvSpPr>
            <a:spLocks noGrp="1"/>
          </p:cNvSpPr>
          <p:nvPr>
            <p:ph type="dt" sz="half" idx="10"/>
          </p:nvPr>
        </p:nvSpPr>
        <p:spPr/>
        <p:txBody>
          <a:bodyPr/>
          <a:lstStyle/>
          <a:p>
            <a:fld id="{386DD85D-B69C-4DEE-B099-7CFD41F8D9CA}"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1818C207-E3CF-4F50-A4E8-BF991E4B8E1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62FFEF2-4D8F-4E93-8F09-698F70FE1FF7}"/>
              </a:ext>
            </a:extLst>
          </p:cNvPr>
          <p:cNvSpPr>
            <a:spLocks noGrp="1"/>
          </p:cNvSpPr>
          <p:nvPr>
            <p:ph type="sldNum" sz="quarter" idx="12"/>
          </p:nvPr>
        </p:nvSpPr>
        <p:spPr/>
        <p:txBody>
          <a:bodyPr/>
          <a:lstStyle/>
          <a:p>
            <a:fld id="{F308644B-EFFF-4A9F-BB09-89DC08766BBA}" type="slidenum">
              <a:rPr lang="ru-RU" smtClean="0"/>
              <a:t>‹#›</a:t>
            </a:fld>
            <a:endParaRPr lang="ru-RU"/>
          </a:p>
        </p:txBody>
      </p:sp>
    </p:spTree>
    <p:extLst>
      <p:ext uri="{BB962C8B-B14F-4D97-AF65-F5344CB8AC3E}">
        <p14:creationId xmlns:p14="http://schemas.microsoft.com/office/powerpoint/2010/main" val="2440675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gradFill>
          <a:gsLst>
            <a:gs pos="0">
              <a:schemeClr val="accent3">
                <a:lumMod val="60000"/>
                <a:lumOff val="40000"/>
              </a:schemeClr>
            </a:gs>
            <a:gs pos="100000">
              <a:schemeClr val="accent3"/>
            </a:gs>
          </a:gsLst>
          <a:lin ang="2700000" scaled="1"/>
        </a:gradFill>
        <a:effectLst/>
      </p:bgPr>
    </p:bg>
    <p:spTree>
      <p:nvGrpSpPr>
        <p:cNvPr id="1" name=""/>
        <p:cNvGrpSpPr/>
        <p:nvPr/>
      </p:nvGrpSpPr>
      <p:grpSpPr>
        <a:xfrm>
          <a:off x="0" y="0"/>
          <a:ext cx="0" cy="0"/>
          <a:chOff x="0" y="0"/>
          <a:chExt cx="0" cy="0"/>
        </a:xfrm>
      </p:grpSpPr>
      <p:sp>
        <p:nvSpPr>
          <p:cNvPr id="11" name="Freeform 94">
            <a:extLst>
              <a:ext uri="{FF2B5EF4-FFF2-40B4-BE49-F238E27FC236}">
                <a16:creationId xmlns:a16="http://schemas.microsoft.com/office/drawing/2014/main" id="{DD50784A-8247-4CFA-B5AE-62C819356E14}"/>
              </a:ext>
            </a:extLst>
          </p:cNvPr>
          <p:cNvSpPr/>
          <p:nvPr userDrawn="1"/>
        </p:nvSpPr>
        <p:spPr>
          <a:xfrm rot="5400000">
            <a:off x="7804306" y="-95855"/>
            <a:ext cx="4290312" cy="4482022"/>
          </a:xfrm>
          <a:custGeom>
            <a:avLst/>
            <a:gdLst>
              <a:gd name="connsiteX0" fmla="*/ 0 w 4290312"/>
              <a:gd name="connsiteY0" fmla="*/ 4445166 h 4482022"/>
              <a:gd name="connsiteX1" fmla="*/ 0 w 4290312"/>
              <a:gd name="connsiteY1" fmla="*/ 0 h 4482022"/>
              <a:gd name="connsiteX2" fmla="*/ 4221879 w 4290312"/>
              <a:gd name="connsiteY2" fmla="*/ 0 h 4482022"/>
              <a:gd name="connsiteX3" fmla="*/ 4246895 w 4290312"/>
              <a:gd name="connsiteY3" fmla="*/ 140082 h 4482022"/>
              <a:gd name="connsiteX4" fmla="*/ 4290312 w 4290312"/>
              <a:gd name="connsiteY4" fmla="*/ 713926 h 4482022"/>
              <a:gd name="connsiteX5" fmla="*/ 522216 w 4290312"/>
              <a:gd name="connsiteY5" fmla="*/ 4482022 h 4482022"/>
              <a:gd name="connsiteX6" fmla="*/ 136950 w 4290312"/>
              <a:gd name="connsiteY6" fmla="*/ 4462568 h 448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0312" h="4482022">
                <a:moveTo>
                  <a:pt x="0" y="4445166"/>
                </a:moveTo>
                <a:lnTo>
                  <a:pt x="0" y="0"/>
                </a:lnTo>
                <a:lnTo>
                  <a:pt x="4221879" y="0"/>
                </a:lnTo>
                <a:lnTo>
                  <a:pt x="4246895" y="140082"/>
                </a:lnTo>
                <a:cubicBezTo>
                  <a:pt x="4275485" y="327190"/>
                  <a:pt x="4290312" y="518826"/>
                  <a:pt x="4290312" y="713926"/>
                </a:cubicBezTo>
                <a:cubicBezTo>
                  <a:pt x="4290312" y="2794988"/>
                  <a:pt x="2603278" y="4482022"/>
                  <a:pt x="522216" y="4482022"/>
                </a:cubicBezTo>
                <a:cubicBezTo>
                  <a:pt x="392150" y="4482022"/>
                  <a:pt x="263623" y="4475432"/>
                  <a:pt x="136950" y="4462568"/>
                </a:cubicBezTo>
                <a:close/>
              </a:path>
            </a:pathLst>
          </a:custGeom>
          <a:gradFill flip="none" rotWithShape="1">
            <a:gsLst>
              <a:gs pos="0">
                <a:schemeClr val="accent1">
                  <a:alpha val="30000"/>
                </a:schemeClr>
              </a:gs>
              <a:gs pos="83000">
                <a:schemeClr val="accent3">
                  <a:alpha val="73000"/>
                </a:schemeClr>
              </a:gs>
            </a:gsLst>
            <a:lin ang="13800000" scaled="0"/>
            <a:tileRect/>
          </a:gradFill>
          <a:ln w="12700" cap="flat" cmpd="sng" algn="ctr">
            <a:noFill/>
            <a:prstDash val="solid"/>
            <a:miter lim="800000"/>
          </a:ln>
          <a:effectLst>
            <a:glow>
              <a:srgbClr val="FFFFFF"/>
            </a:glow>
            <a:outerShdw blurRad="1270000" sx="102000" sy="102000" algn="ctr" rotWithShape="0">
              <a:srgbClr val="367CFF">
                <a:alpha val="13000"/>
              </a:srgbClr>
            </a:outerShdw>
            <a:softEdge rad="0"/>
          </a:effectLst>
        </p:spPr>
        <p:txBody>
          <a:bodyPr rtlCol="0" anchor="ctr"/>
          <a:lstStyle/>
          <a:p>
            <a:pPr algn="ctr"/>
            <a:endParaRPr lang="ru-RU" sz="450" kern="0" dirty="0">
              <a:solidFill>
                <a:srgbClr val="FFFFFF"/>
              </a:solidFill>
              <a:latin typeface="Oswald Light" pitchFamily="2" charset="-52"/>
            </a:endParaRPr>
          </a:p>
        </p:txBody>
      </p:sp>
      <p:sp>
        <p:nvSpPr>
          <p:cNvPr id="12" name="Полилиния 34">
            <a:extLst>
              <a:ext uri="{FF2B5EF4-FFF2-40B4-BE49-F238E27FC236}">
                <a16:creationId xmlns:a16="http://schemas.microsoft.com/office/drawing/2014/main" id="{E168CA1A-1B07-4388-8AF5-C69136B3CD21}"/>
              </a:ext>
            </a:extLst>
          </p:cNvPr>
          <p:cNvSpPr/>
          <p:nvPr userDrawn="1"/>
        </p:nvSpPr>
        <p:spPr>
          <a:xfrm flipH="1">
            <a:off x="-2" y="2162939"/>
            <a:ext cx="4614553" cy="4698421"/>
          </a:xfrm>
          <a:custGeom>
            <a:avLst/>
            <a:gdLst>
              <a:gd name="connsiteX0" fmla="*/ 6248719 w 6248719"/>
              <a:gd name="connsiteY0" fmla="*/ 0 h 6362288"/>
              <a:gd name="connsiteX1" fmla="*/ 6248719 w 6248719"/>
              <a:gd name="connsiteY1" fmla="*/ 6362288 h 6362288"/>
              <a:gd name="connsiteX2" fmla="*/ 0 w 6248719"/>
              <a:gd name="connsiteY2" fmla="*/ 6362288 h 6362288"/>
              <a:gd name="connsiteX3" fmla="*/ 6037680 w 6248719"/>
              <a:gd name="connsiteY3" fmla="*/ 5337 h 6362288"/>
            </a:gdLst>
            <a:ahLst/>
            <a:cxnLst>
              <a:cxn ang="0">
                <a:pos x="connsiteX0" y="connsiteY0"/>
              </a:cxn>
              <a:cxn ang="0">
                <a:pos x="connsiteX1" y="connsiteY1"/>
              </a:cxn>
              <a:cxn ang="0">
                <a:pos x="connsiteX2" y="connsiteY2"/>
              </a:cxn>
              <a:cxn ang="0">
                <a:pos x="connsiteX3" y="connsiteY3"/>
              </a:cxn>
            </a:cxnLst>
            <a:rect l="l" t="t" r="r" b="b"/>
            <a:pathLst>
              <a:path w="6248719" h="6362288">
                <a:moveTo>
                  <a:pt x="6248719" y="0"/>
                </a:moveTo>
                <a:lnTo>
                  <a:pt x="6248719" y="6362288"/>
                </a:lnTo>
                <a:lnTo>
                  <a:pt x="0" y="6362288"/>
                </a:lnTo>
                <a:cubicBezTo>
                  <a:pt x="0" y="2956723"/>
                  <a:pt x="2674482" y="175818"/>
                  <a:pt x="6037680" y="5337"/>
                </a:cubicBezTo>
                <a:close/>
              </a:path>
            </a:pathLst>
          </a:custGeom>
          <a:gradFill flip="none" rotWithShape="1">
            <a:gsLst>
              <a:gs pos="0">
                <a:schemeClr val="accent1">
                  <a:alpha val="42000"/>
                </a:schemeClr>
              </a:gs>
              <a:gs pos="83000">
                <a:schemeClr val="accent3"/>
              </a:gs>
            </a:gsLst>
            <a:lin ang="13800000" scaled="0"/>
            <a:tileRect/>
          </a:gradFill>
          <a:ln w="12700" cap="flat" cmpd="sng" algn="ctr">
            <a:noFill/>
            <a:prstDash val="solid"/>
            <a:miter lim="800000"/>
          </a:ln>
          <a:effectLst>
            <a:glow>
              <a:srgbClr val="FFFFFF"/>
            </a:glow>
            <a:outerShdw blurRad="1270000" sx="102000" sy="102000" algn="ctr" rotWithShape="0">
              <a:srgbClr val="367CFF">
                <a:alpha val="13000"/>
              </a:srgbClr>
            </a:outerShdw>
            <a:softEdge rad="0"/>
          </a:effectLst>
        </p:spPr>
        <p:txBody>
          <a:bodyPr rtlCol="0" anchor="ctr"/>
          <a:lstStyle/>
          <a:p>
            <a:pPr algn="ctr"/>
            <a:endParaRPr lang="ru-RU" sz="450" kern="0" dirty="0">
              <a:solidFill>
                <a:srgbClr val="FFFFFF"/>
              </a:solidFill>
              <a:latin typeface="Oswald Light" pitchFamily="2" charset="-52"/>
            </a:endParaRPr>
          </a:p>
        </p:txBody>
      </p:sp>
      <p:pic>
        <p:nvPicPr>
          <p:cNvPr id="10" name="Рисунок 9">
            <a:extLst>
              <a:ext uri="{FF2B5EF4-FFF2-40B4-BE49-F238E27FC236}">
                <a16:creationId xmlns:a16="http://schemas.microsoft.com/office/drawing/2014/main" id="{9580D8C2-7AAF-4FA0-957A-2948D4330C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5612" y="1103505"/>
            <a:ext cx="6771723" cy="718151"/>
          </a:xfrm>
          <a:prstGeom prst="rect">
            <a:avLst/>
          </a:prstGeom>
        </p:spPr>
      </p:pic>
      <p:sp>
        <p:nvSpPr>
          <p:cNvPr id="9" name="Рисунок 8">
            <a:extLst>
              <a:ext uri="{FF2B5EF4-FFF2-40B4-BE49-F238E27FC236}">
                <a16:creationId xmlns:a16="http://schemas.microsoft.com/office/drawing/2014/main" id="{AB06AE15-2EAA-4D77-AFC1-56323DCF10E0}"/>
              </a:ext>
            </a:extLst>
          </p:cNvPr>
          <p:cNvSpPr>
            <a:spLocks noGrp="1"/>
          </p:cNvSpPr>
          <p:nvPr>
            <p:ph type="pic" sz="quarter" idx="10"/>
          </p:nvPr>
        </p:nvSpPr>
        <p:spPr>
          <a:xfrm>
            <a:off x="298267" y="1800225"/>
            <a:ext cx="6731183" cy="3954271"/>
          </a:xfrm>
          <a:prstGeom prst="roundRect">
            <a:avLst>
              <a:gd name="adj" fmla="val 287"/>
            </a:avLst>
          </a:prstGeom>
          <a:pattFill prst="pct5">
            <a:fgClr>
              <a:schemeClr val="accent1"/>
            </a:fgClr>
            <a:bgClr>
              <a:schemeClr val="bg1"/>
            </a:bgClr>
          </a:pattFill>
        </p:spPr>
        <p:txBody>
          <a:bodyPr/>
          <a:lstStyle/>
          <a:p>
            <a:endParaRPr lang="ru-RU"/>
          </a:p>
        </p:txBody>
      </p:sp>
    </p:spTree>
    <p:extLst>
      <p:ext uri="{BB962C8B-B14F-4D97-AF65-F5344CB8AC3E}">
        <p14:creationId xmlns:p14="http://schemas.microsoft.com/office/powerpoint/2010/main" val="3674813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9452CC4-28AF-450B-BF33-C7574F0D2378}" type="datetime1">
              <a:rPr lang="ru-RU" smtClean="0"/>
              <a:pPr/>
              <a:t>18.06.2025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bg>
      <p:bgPr>
        <a:gradFill>
          <a:gsLst>
            <a:gs pos="0">
              <a:schemeClr val="accent3">
                <a:lumMod val="60000"/>
                <a:lumOff val="40000"/>
              </a:schemeClr>
            </a:gs>
            <a:gs pos="100000">
              <a:schemeClr val="accent3"/>
            </a:gs>
          </a:gsLst>
          <a:lin ang="2700000" scaled="1"/>
        </a:gradFill>
        <a:effectLst/>
      </p:bgPr>
    </p:bg>
    <p:spTree>
      <p:nvGrpSpPr>
        <p:cNvPr id="1" name=""/>
        <p:cNvGrpSpPr/>
        <p:nvPr/>
      </p:nvGrpSpPr>
      <p:grpSpPr>
        <a:xfrm>
          <a:off x="0" y="0"/>
          <a:ext cx="0" cy="0"/>
          <a:chOff x="0" y="0"/>
          <a:chExt cx="0" cy="0"/>
        </a:xfrm>
      </p:grpSpPr>
      <p:sp>
        <p:nvSpPr>
          <p:cNvPr id="11" name="Freeform 94">
            <a:extLst>
              <a:ext uri="{FF2B5EF4-FFF2-40B4-BE49-F238E27FC236}">
                <a16:creationId xmlns:a16="http://schemas.microsoft.com/office/drawing/2014/main" id="{DD50784A-8247-4CFA-B5AE-62C819356E14}"/>
              </a:ext>
            </a:extLst>
          </p:cNvPr>
          <p:cNvSpPr/>
          <p:nvPr userDrawn="1"/>
        </p:nvSpPr>
        <p:spPr>
          <a:xfrm rot="5400000">
            <a:off x="7804306" y="-95855"/>
            <a:ext cx="4290312" cy="4482022"/>
          </a:xfrm>
          <a:custGeom>
            <a:avLst/>
            <a:gdLst>
              <a:gd name="connsiteX0" fmla="*/ 0 w 4290312"/>
              <a:gd name="connsiteY0" fmla="*/ 4445166 h 4482022"/>
              <a:gd name="connsiteX1" fmla="*/ 0 w 4290312"/>
              <a:gd name="connsiteY1" fmla="*/ 0 h 4482022"/>
              <a:gd name="connsiteX2" fmla="*/ 4221879 w 4290312"/>
              <a:gd name="connsiteY2" fmla="*/ 0 h 4482022"/>
              <a:gd name="connsiteX3" fmla="*/ 4246895 w 4290312"/>
              <a:gd name="connsiteY3" fmla="*/ 140082 h 4482022"/>
              <a:gd name="connsiteX4" fmla="*/ 4290312 w 4290312"/>
              <a:gd name="connsiteY4" fmla="*/ 713926 h 4482022"/>
              <a:gd name="connsiteX5" fmla="*/ 522216 w 4290312"/>
              <a:gd name="connsiteY5" fmla="*/ 4482022 h 4482022"/>
              <a:gd name="connsiteX6" fmla="*/ 136950 w 4290312"/>
              <a:gd name="connsiteY6" fmla="*/ 4462568 h 448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0312" h="4482022">
                <a:moveTo>
                  <a:pt x="0" y="4445166"/>
                </a:moveTo>
                <a:lnTo>
                  <a:pt x="0" y="0"/>
                </a:lnTo>
                <a:lnTo>
                  <a:pt x="4221879" y="0"/>
                </a:lnTo>
                <a:lnTo>
                  <a:pt x="4246895" y="140082"/>
                </a:lnTo>
                <a:cubicBezTo>
                  <a:pt x="4275485" y="327190"/>
                  <a:pt x="4290312" y="518826"/>
                  <a:pt x="4290312" y="713926"/>
                </a:cubicBezTo>
                <a:cubicBezTo>
                  <a:pt x="4290312" y="2794988"/>
                  <a:pt x="2603278" y="4482022"/>
                  <a:pt x="522216" y="4482022"/>
                </a:cubicBezTo>
                <a:cubicBezTo>
                  <a:pt x="392150" y="4482022"/>
                  <a:pt x="263623" y="4475432"/>
                  <a:pt x="136950" y="4462568"/>
                </a:cubicBezTo>
                <a:close/>
              </a:path>
            </a:pathLst>
          </a:custGeom>
          <a:gradFill flip="none" rotWithShape="1">
            <a:gsLst>
              <a:gs pos="0">
                <a:schemeClr val="accent1">
                  <a:alpha val="30000"/>
                </a:schemeClr>
              </a:gs>
              <a:gs pos="83000">
                <a:schemeClr val="accent3">
                  <a:alpha val="73000"/>
                </a:schemeClr>
              </a:gs>
            </a:gsLst>
            <a:lin ang="13800000" scaled="0"/>
            <a:tileRect/>
          </a:gradFill>
          <a:ln w="12700" cap="flat" cmpd="sng" algn="ctr">
            <a:noFill/>
            <a:prstDash val="solid"/>
            <a:miter lim="800000"/>
          </a:ln>
          <a:effectLst>
            <a:glow>
              <a:srgbClr val="FFFFFF"/>
            </a:glow>
            <a:outerShdw blurRad="1270000" sx="102000" sy="102000" algn="ctr" rotWithShape="0">
              <a:srgbClr val="367CFF">
                <a:alpha val="13000"/>
              </a:srgbClr>
            </a:outerShdw>
            <a:softEdge rad="0"/>
          </a:effectLst>
        </p:spPr>
        <p:txBody>
          <a:bodyPr rtlCol="0" anchor="ctr"/>
          <a:lstStyle/>
          <a:p>
            <a:pPr algn="ctr"/>
            <a:endParaRPr lang="ru-RU" sz="450" kern="0" dirty="0">
              <a:solidFill>
                <a:srgbClr val="FFFFFF"/>
              </a:solidFill>
              <a:latin typeface="Oswald Light" pitchFamily="2" charset="-52"/>
            </a:endParaRPr>
          </a:p>
        </p:txBody>
      </p:sp>
      <p:sp>
        <p:nvSpPr>
          <p:cNvPr id="12" name="Полилиния 34">
            <a:extLst>
              <a:ext uri="{FF2B5EF4-FFF2-40B4-BE49-F238E27FC236}">
                <a16:creationId xmlns:a16="http://schemas.microsoft.com/office/drawing/2014/main" id="{E168CA1A-1B07-4388-8AF5-C69136B3CD21}"/>
              </a:ext>
            </a:extLst>
          </p:cNvPr>
          <p:cNvSpPr/>
          <p:nvPr userDrawn="1"/>
        </p:nvSpPr>
        <p:spPr>
          <a:xfrm flipH="1">
            <a:off x="-2" y="2162939"/>
            <a:ext cx="4614553" cy="4698421"/>
          </a:xfrm>
          <a:custGeom>
            <a:avLst/>
            <a:gdLst>
              <a:gd name="connsiteX0" fmla="*/ 6248719 w 6248719"/>
              <a:gd name="connsiteY0" fmla="*/ 0 h 6362288"/>
              <a:gd name="connsiteX1" fmla="*/ 6248719 w 6248719"/>
              <a:gd name="connsiteY1" fmla="*/ 6362288 h 6362288"/>
              <a:gd name="connsiteX2" fmla="*/ 0 w 6248719"/>
              <a:gd name="connsiteY2" fmla="*/ 6362288 h 6362288"/>
              <a:gd name="connsiteX3" fmla="*/ 6037680 w 6248719"/>
              <a:gd name="connsiteY3" fmla="*/ 5337 h 6362288"/>
            </a:gdLst>
            <a:ahLst/>
            <a:cxnLst>
              <a:cxn ang="0">
                <a:pos x="connsiteX0" y="connsiteY0"/>
              </a:cxn>
              <a:cxn ang="0">
                <a:pos x="connsiteX1" y="connsiteY1"/>
              </a:cxn>
              <a:cxn ang="0">
                <a:pos x="connsiteX2" y="connsiteY2"/>
              </a:cxn>
              <a:cxn ang="0">
                <a:pos x="connsiteX3" y="connsiteY3"/>
              </a:cxn>
            </a:cxnLst>
            <a:rect l="l" t="t" r="r" b="b"/>
            <a:pathLst>
              <a:path w="6248719" h="6362288">
                <a:moveTo>
                  <a:pt x="6248719" y="0"/>
                </a:moveTo>
                <a:lnTo>
                  <a:pt x="6248719" y="6362288"/>
                </a:lnTo>
                <a:lnTo>
                  <a:pt x="0" y="6362288"/>
                </a:lnTo>
                <a:cubicBezTo>
                  <a:pt x="0" y="2956723"/>
                  <a:pt x="2674482" y="175818"/>
                  <a:pt x="6037680" y="5337"/>
                </a:cubicBezTo>
                <a:close/>
              </a:path>
            </a:pathLst>
          </a:custGeom>
          <a:gradFill flip="none" rotWithShape="1">
            <a:gsLst>
              <a:gs pos="0">
                <a:schemeClr val="accent1">
                  <a:alpha val="42000"/>
                </a:schemeClr>
              </a:gs>
              <a:gs pos="83000">
                <a:schemeClr val="accent3"/>
              </a:gs>
            </a:gsLst>
            <a:lin ang="13800000" scaled="0"/>
            <a:tileRect/>
          </a:gradFill>
          <a:ln w="12700" cap="flat" cmpd="sng" algn="ctr">
            <a:noFill/>
            <a:prstDash val="solid"/>
            <a:miter lim="800000"/>
          </a:ln>
          <a:effectLst>
            <a:glow>
              <a:srgbClr val="FFFFFF"/>
            </a:glow>
            <a:outerShdw blurRad="1270000" sx="102000" sy="102000" algn="ctr" rotWithShape="0">
              <a:srgbClr val="367CFF">
                <a:alpha val="13000"/>
              </a:srgbClr>
            </a:outerShdw>
            <a:softEdge rad="0"/>
          </a:effectLst>
        </p:spPr>
        <p:txBody>
          <a:bodyPr rtlCol="0" anchor="ctr"/>
          <a:lstStyle/>
          <a:p>
            <a:pPr algn="ctr"/>
            <a:endParaRPr lang="ru-RU" sz="450" kern="0" dirty="0">
              <a:solidFill>
                <a:srgbClr val="FFFFFF"/>
              </a:solidFill>
              <a:latin typeface="Oswald Light" pitchFamily="2" charset="-52"/>
            </a:endParaRPr>
          </a:p>
        </p:txBody>
      </p:sp>
      <p:sp>
        <p:nvSpPr>
          <p:cNvPr id="3" name="Рисунок 2">
            <a:extLst>
              <a:ext uri="{FF2B5EF4-FFF2-40B4-BE49-F238E27FC236}">
                <a16:creationId xmlns:a16="http://schemas.microsoft.com/office/drawing/2014/main" id="{9F36E499-E3F2-1B38-C3B5-5E3901F91093}"/>
              </a:ext>
            </a:extLst>
          </p:cNvPr>
          <p:cNvSpPr>
            <a:spLocks noGrp="1"/>
          </p:cNvSpPr>
          <p:nvPr>
            <p:ph type="pic" sz="quarter" idx="11"/>
          </p:nvPr>
        </p:nvSpPr>
        <p:spPr>
          <a:xfrm>
            <a:off x="-3368357" y="-1577499"/>
            <a:ext cx="10012998" cy="10012998"/>
          </a:xfrm>
          <a:prstGeom prst="ellipse">
            <a:avLst/>
          </a:prstGeom>
          <a:pattFill prst="pct5">
            <a:fgClr>
              <a:schemeClr val="accent1"/>
            </a:fgClr>
            <a:bgClr>
              <a:schemeClr val="bg1"/>
            </a:bgClr>
          </a:pattFill>
        </p:spPr>
        <p:txBody>
          <a:bodyPr/>
          <a:lstStyle/>
          <a:p>
            <a:endParaRPr lang="ru-RU"/>
          </a:p>
        </p:txBody>
      </p:sp>
    </p:spTree>
    <p:extLst>
      <p:ext uri="{BB962C8B-B14F-4D97-AF65-F5344CB8AC3E}">
        <p14:creationId xmlns:p14="http://schemas.microsoft.com/office/powerpoint/2010/main" val="36811879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gradFill>
          <a:gsLst>
            <a:gs pos="0">
              <a:schemeClr val="accent3">
                <a:lumMod val="60000"/>
                <a:lumOff val="40000"/>
              </a:schemeClr>
            </a:gs>
            <a:gs pos="100000">
              <a:schemeClr val="accent3"/>
            </a:gs>
          </a:gsLst>
          <a:lin ang="2700000" scaled="1"/>
        </a:gradFill>
        <a:effectLst/>
      </p:bgPr>
    </p:bg>
    <p:spTree>
      <p:nvGrpSpPr>
        <p:cNvPr id="1" name=""/>
        <p:cNvGrpSpPr/>
        <p:nvPr/>
      </p:nvGrpSpPr>
      <p:grpSpPr>
        <a:xfrm>
          <a:off x="0" y="0"/>
          <a:ext cx="0" cy="0"/>
          <a:chOff x="0" y="0"/>
          <a:chExt cx="0" cy="0"/>
        </a:xfrm>
      </p:grpSpPr>
      <p:sp>
        <p:nvSpPr>
          <p:cNvPr id="2" name="Freeform 94">
            <a:extLst>
              <a:ext uri="{FF2B5EF4-FFF2-40B4-BE49-F238E27FC236}">
                <a16:creationId xmlns:a16="http://schemas.microsoft.com/office/drawing/2014/main" id="{58A60FB7-5C04-64C3-CE5A-22E3CCDD544E}"/>
              </a:ext>
            </a:extLst>
          </p:cNvPr>
          <p:cNvSpPr/>
          <p:nvPr userDrawn="1"/>
        </p:nvSpPr>
        <p:spPr>
          <a:xfrm rot="5400000">
            <a:off x="7804306" y="-95855"/>
            <a:ext cx="4290312" cy="4482022"/>
          </a:xfrm>
          <a:custGeom>
            <a:avLst/>
            <a:gdLst>
              <a:gd name="connsiteX0" fmla="*/ 0 w 4290312"/>
              <a:gd name="connsiteY0" fmla="*/ 4445166 h 4482022"/>
              <a:gd name="connsiteX1" fmla="*/ 0 w 4290312"/>
              <a:gd name="connsiteY1" fmla="*/ 0 h 4482022"/>
              <a:gd name="connsiteX2" fmla="*/ 4221879 w 4290312"/>
              <a:gd name="connsiteY2" fmla="*/ 0 h 4482022"/>
              <a:gd name="connsiteX3" fmla="*/ 4246895 w 4290312"/>
              <a:gd name="connsiteY3" fmla="*/ 140082 h 4482022"/>
              <a:gd name="connsiteX4" fmla="*/ 4290312 w 4290312"/>
              <a:gd name="connsiteY4" fmla="*/ 713926 h 4482022"/>
              <a:gd name="connsiteX5" fmla="*/ 522216 w 4290312"/>
              <a:gd name="connsiteY5" fmla="*/ 4482022 h 4482022"/>
              <a:gd name="connsiteX6" fmla="*/ 136950 w 4290312"/>
              <a:gd name="connsiteY6" fmla="*/ 4462568 h 448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0312" h="4482022">
                <a:moveTo>
                  <a:pt x="0" y="4445166"/>
                </a:moveTo>
                <a:lnTo>
                  <a:pt x="0" y="0"/>
                </a:lnTo>
                <a:lnTo>
                  <a:pt x="4221879" y="0"/>
                </a:lnTo>
                <a:lnTo>
                  <a:pt x="4246895" y="140082"/>
                </a:lnTo>
                <a:cubicBezTo>
                  <a:pt x="4275485" y="327190"/>
                  <a:pt x="4290312" y="518826"/>
                  <a:pt x="4290312" y="713926"/>
                </a:cubicBezTo>
                <a:cubicBezTo>
                  <a:pt x="4290312" y="2794988"/>
                  <a:pt x="2603278" y="4482022"/>
                  <a:pt x="522216" y="4482022"/>
                </a:cubicBezTo>
                <a:cubicBezTo>
                  <a:pt x="392150" y="4482022"/>
                  <a:pt x="263623" y="4475432"/>
                  <a:pt x="136950" y="4462568"/>
                </a:cubicBezTo>
                <a:close/>
              </a:path>
            </a:pathLst>
          </a:custGeom>
          <a:gradFill flip="none" rotWithShape="1">
            <a:gsLst>
              <a:gs pos="0">
                <a:schemeClr val="accent1">
                  <a:alpha val="30000"/>
                </a:schemeClr>
              </a:gs>
              <a:gs pos="83000">
                <a:schemeClr val="accent3">
                  <a:alpha val="73000"/>
                </a:schemeClr>
              </a:gs>
            </a:gsLst>
            <a:lin ang="13800000" scaled="0"/>
            <a:tileRect/>
          </a:gradFill>
          <a:ln w="12700" cap="flat" cmpd="sng" algn="ctr">
            <a:noFill/>
            <a:prstDash val="solid"/>
            <a:miter lim="800000"/>
          </a:ln>
          <a:effectLst>
            <a:glow>
              <a:srgbClr val="FFFFFF"/>
            </a:glow>
            <a:outerShdw blurRad="1270000" sx="102000" sy="102000" algn="ctr" rotWithShape="0">
              <a:srgbClr val="367CFF">
                <a:alpha val="13000"/>
              </a:srgbClr>
            </a:outerShdw>
            <a:softEdge rad="0"/>
          </a:effectLst>
        </p:spPr>
        <p:txBody>
          <a:bodyPr rtlCol="0" anchor="ctr"/>
          <a:lstStyle/>
          <a:p>
            <a:pPr algn="ctr"/>
            <a:endParaRPr lang="ru-RU" sz="450" kern="0" dirty="0">
              <a:solidFill>
                <a:srgbClr val="FFFFFF"/>
              </a:solidFill>
              <a:latin typeface="Oswald Light" pitchFamily="2" charset="-52"/>
            </a:endParaRPr>
          </a:p>
        </p:txBody>
      </p:sp>
      <p:sp>
        <p:nvSpPr>
          <p:cNvPr id="3" name="Полилиния 34">
            <a:extLst>
              <a:ext uri="{FF2B5EF4-FFF2-40B4-BE49-F238E27FC236}">
                <a16:creationId xmlns:a16="http://schemas.microsoft.com/office/drawing/2014/main" id="{0CD00261-F199-D622-8EBA-8B280205C8F5}"/>
              </a:ext>
            </a:extLst>
          </p:cNvPr>
          <p:cNvSpPr/>
          <p:nvPr userDrawn="1"/>
        </p:nvSpPr>
        <p:spPr>
          <a:xfrm flipH="1">
            <a:off x="-2" y="2162939"/>
            <a:ext cx="4614553" cy="4698421"/>
          </a:xfrm>
          <a:custGeom>
            <a:avLst/>
            <a:gdLst>
              <a:gd name="connsiteX0" fmla="*/ 6248719 w 6248719"/>
              <a:gd name="connsiteY0" fmla="*/ 0 h 6362288"/>
              <a:gd name="connsiteX1" fmla="*/ 6248719 w 6248719"/>
              <a:gd name="connsiteY1" fmla="*/ 6362288 h 6362288"/>
              <a:gd name="connsiteX2" fmla="*/ 0 w 6248719"/>
              <a:gd name="connsiteY2" fmla="*/ 6362288 h 6362288"/>
              <a:gd name="connsiteX3" fmla="*/ 6037680 w 6248719"/>
              <a:gd name="connsiteY3" fmla="*/ 5337 h 6362288"/>
            </a:gdLst>
            <a:ahLst/>
            <a:cxnLst>
              <a:cxn ang="0">
                <a:pos x="connsiteX0" y="connsiteY0"/>
              </a:cxn>
              <a:cxn ang="0">
                <a:pos x="connsiteX1" y="connsiteY1"/>
              </a:cxn>
              <a:cxn ang="0">
                <a:pos x="connsiteX2" y="connsiteY2"/>
              </a:cxn>
              <a:cxn ang="0">
                <a:pos x="connsiteX3" y="connsiteY3"/>
              </a:cxn>
            </a:cxnLst>
            <a:rect l="l" t="t" r="r" b="b"/>
            <a:pathLst>
              <a:path w="6248719" h="6362288">
                <a:moveTo>
                  <a:pt x="6248719" y="0"/>
                </a:moveTo>
                <a:lnTo>
                  <a:pt x="6248719" y="6362288"/>
                </a:lnTo>
                <a:lnTo>
                  <a:pt x="0" y="6362288"/>
                </a:lnTo>
                <a:cubicBezTo>
                  <a:pt x="0" y="2956723"/>
                  <a:pt x="2674482" y="175818"/>
                  <a:pt x="6037680" y="5337"/>
                </a:cubicBezTo>
                <a:close/>
              </a:path>
            </a:pathLst>
          </a:custGeom>
          <a:gradFill flip="none" rotWithShape="1">
            <a:gsLst>
              <a:gs pos="0">
                <a:schemeClr val="accent1">
                  <a:alpha val="42000"/>
                </a:schemeClr>
              </a:gs>
              <a:gs pos="83000">
                <a:schemeClr val="accent3"/>
              </a:gs>
            </a:gsLst>
            <a:lin ang="13800000" scaled="0"/>
            <a:tileRect/>
          </a:gradFill>
          <a:ln w="12700" cap="flat" cmpd="sng" algn="ctr">
            <a:noFill/>
            <a:prstDash val="solid"/>
            <a:miter lim="800000"/>
          </a:ln>
          <a:effectLst>
            <a:glow>
              <a:srgbClr val="FFFFFF"/>
            </a:glow>
            <a:outerShdw blurRad="1270000" sx="102000" sy="102000" algn="ctr" rotWithShape="0">
              <a:srgbClr val="367CFF">
                <a:alpha val="13000"/>
              </a:srgbClr>
            </a:outerShdw>
            <a:softEdge rad="0"/>
          </a:effectLst>
        </p:spPr>
        <p:txBody>
          <a:bodyPr rtlCol="0" anchor="ctr"/>
          <a:lstStyle/>
          <a:p>
            <a:pPr algn="ctr"/>
            <a:endParaRPr lang="ru-RU" sz="450" kern="0" dirty="0">
              <a:solidFill>
                <a:srgbClr val="FFFFFF"/>
              </a:solidFill>
              <a:latin typeface="Oswald Light" pitchFamily="2" charset="-52"/>
            </a:endParaRPr>
          </a:p>
        </p:txBody>
      </p:sp>
    </p:spTree>
    <p:extLst>
      <p:ext uri="{BB962C8B-B14F-4D97-AF65-F5344CB8AC3E}">
        <p14:creationId xmlns:p14="http://schemas.microsoft.com/office/powerpoint/2010/main" val="25854452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21106"/>
            <a:ext cx="10515600" cy="701731"/>
          </a:xfrm>
          <a:prstGeom prst="rect">
            <a:avLst/>
          </a:prstGeom>
        </p:spPr>
        <p:txBody>
          <a:bodyPr>
            <a:spAutoFit/>
          </a:bodyPr>
          <a:lstStyle/>
          <a:p>
            <a:r>
              <a:rPr lang="ru-RU"/>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
        <p:nvSpPr>
          <p:cNvPr id="23" name="Рисунок 18">
            <a:extLst>
              <a:ext uri="{FF2B5EF4-FFF2-40B4-BE49-F238E27FC236}">
                <a16:creationId xmlns:a16="http://schemas.microsoft.com/office/drawing/2014/main" id="{0EE28773-79A8-4AB3-91D2-1F9A1FB5FC5E}"/>
              </a:ext>
            </a:extLst>
          </p:cNvPr>
          <p:cNvSpPr>
            <a:spLocks noGrp="1"/>
          </p:cNvSpPr>
          <p:nvPr>
            <p:ph type="pic" sz="quarter" idx="13"/>
          </p:nvPr>
        </p:nvSpPr>
        <p:spPr>
          <a:xfrm>
            <a:off x="442911" y="2389238"/>
            <a:ext cx="1917975" cy="2453942"/>
          </a:xfrm>
          <a:prstGeom prst="rect">
            <a:avLst/>
          </a:prstGeom>
          <a:pattFill prst="pct5">
            <a:fgClr>
              <a:schemeClr val="accent1"/>
            </a:fgClr>
            <a:bgClr>
              <a:schemeClr val="bg1"/>
            </a:bgClr>
          </a:pattFill>
        </p:spPr>
        <p:txBody>
          <a:bodyPr/>
          <a:lstStyle/>
          <a:p>
            <a:endParaRPr lang="ru-RU" dirty="0"/>
          </a:p>
        </p:txBody>
      </p:sp>
      <p:sp>
        <p:nvSpPr>
          <p:cNvPr id="24" name="Рисунок 18">
            <a:extLst>
              <a:ext uri="{FF2B5EF4-FFF2-40B4-BE49-F238E27FC236}">
                <a16:creationId xmlns:a16="http://schemas.microsoft.com/office/drawing/2014/main" id="{4C715CF0-7A52-4ABA-8699-CA2F04E82A15}"/>
              </a:ext>
            </a:extLst>
          </p:cNvPr>
          <p:cNvSpPr>
            <a:spLocks noGrp="1"/>
          </p:cNvSpPr>
          <p:nvPr>
            <p:ph type="pic" sz="quarter" idx="14"/>
          </p:nvPr>
        </p:nvSpPr>
        <p:spPr>
          <a:xfrm>
            <a:off x="5124890" y="1187120"/>
            <a:ext cx="1836002" cy="1568636"/>
          </a:xfrm>
          <a:prstGeom prst="rect">
            <a:avLst/>
          </a:prstGeom>
          <a:pattFill prst="pct5">
            <a:fgClr>
              <a:schemeClr val="accent1"/>
            </a:fgClr>
            <a:bgClr>
              <a:schemeClr val="bg1"/>
            </a:bgClr>
          </a:pattFill>
        </p:spPr>
        <p:txBody>
          <a:bodyPr/>
          <a:lstStyle/>
          <a:p>
            <a:endParaRPr lang="ru-RU" dirty="0"/>
          </a:p>
        </p:txBody>
      </p:sp>
      <p:sp>
        <p:nvSpPr>
          <p:cNvPr id="25" name="Рисунок 18">
            <a:extLst>
              <a:ext uri="{FF2B5EF4-FFF2-40B4-BE49-F238E27FC236}">
                <a16:creationId xmlns:a16="http://schemas.microsoft.com/office/drawing/2014/main" id="{94B18A68-98C1-4A6B-A32E-8FBD12F11E7D}"/>
              </a:ext>
            </a:extLst>
          </p:cNvPr>
          <p:cNvSpPr>
            <a:spLocks noGrp="1"/>
          </p:cNvSpPr>
          <p:nvPr>
            <p:ph type="pic" sz="quarter" idx="15"/>
          </p:nvPr>
        </p:nvSpPr>
        <p:spPr>
          <a:xfrm>
            <a:off x="5124890" y="4154366"/>
            <a:ext cx="1836002" cy="1679451"/>
          </a:xfrm>
          <a:prstGeom prst="rect">
            <a:avLst/>
          </a:prstGeom>
          <a:pattFill prst="pct5">
            <a:fgClr>
              <a:schemeClr val="accent1"/>
            </a:fgClr>
            <a:bgClr>
              <a:schemeClr val="bg1"/>
            </a:bgClr>
          </a:pattFill>
        </p:spPr>
        <p:txBody>
          <a:bodyPr/>
          <a:lstStyle/>
          <a:p>
            <a:endParaRPr lang="ru-RU" dirty="0"/>
          </a:p>
        </p:txBody>
      </p:sp>
      <p:sp>
        <p:nvSpPr>
          <p:cNvPr id="26" name="Рисунок 18">
            <a:extLst>
              <a:ext uri="{FF2B5EF4-FFF2-40B4-BE49-F238E27FC236}">
                <a16:creationId xmlns:a16="http://schemas.microsoft.com/office/drawing/2014/main" id="{122664B7-6C22-4693-A486-A386135C0ACD}"/>
              </a:ext>
            </a:extLst>
          </p:cNvPr>
          <p:cNvSpPr>
            <a:spLocks noGrp="1"/>
          </p:cNvSpPr>
          <p:nvPr>
            <p:ph type="pic" sz="quarter" idx="16"/>
          </p:nvPr>
        </p:nvSpPr>
        <p:spPr>
          <a:xfrm>
            <a:off x="9492455" y="2505553"/>
            <a:ext cx="2250364" cy="1846893"/>
          </a:xfrm>
          <a:prstGeom prst="rect">
            <a:avLst/>
          </a:prstGeom>
          <a:pattFill prst="pct5">
            <a:fgClr>
              <a:schemeClr val="accent1"/>
            </a:fgClr>
            <a:bgClr>
              <a:schemeClr val="bg1"/>
            </a:bgClr>
          </a:pattFill>
        </p:spPr>
        <p:txBody>
          <a:bodyPr/>
          <a:lstStyle/>
          <a:p>
            <a:endParaRPr lang="ru-RU" dirty="0"/>
          </a:p>
        </p:txBody>
      </p:sp>
    </p:spTree>
    <p:extLst>
      <p:ext uri="{BB962C8B-B14F-4D97-AF65-F5344CB8AC3E}">
        <p14:creationId xmlns:p14="http://schemas.microsoft.com/office/powerpoint/2010/main" val="1790433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Заголовок и объект">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21106"/>
            <a:ext cx="11409878" cy="701731"/>
          </a:xfrm>
          <a:prstGeom prst="rect">
            <a:avLst/>
          </a:prstGeom>
        </p:spPr>
        <p:txBody>
          <a:bodyPr wrap="square">
            <a:spAutoFit/>
          </a:bodyPr>
          <a:lstStyle>
            <a:lvl1pPr algn="ctr">
              <a:defRPr/>
            </a:lvl1pPr>
          </a:lstStyle>
          <a:p>
            <a:r>
              <a:rPr lang="ru-RU" dirty="0"/>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
        <p:nvSpPr>
          <p:cNvPr id="6" name="Рисунок 73">
            <a:extLst>
              <a:ext uri="{FF2B5EF4-FFF2-40B4-BE49-F238E27FC236}">
                <a16:creationId xmlns:a16="http://schemas.microsoft.com/office/drawing/2014/main" id="{70087263-42A7-4590-BAC8-05B3B56A9135}"/>
              </a:ext>
            </a:extLst>
          </p:cNvPr>
          <p:cNvSpPr>
            <a:spLocks noGrp="1"/>
          </p:cNvSpPr>
          <p:nvPr>
            <p:ph type="pic" sz="quarter" idx="10"/>
          </p:nvPr>
        </p:nvSpPr>
        <p:spPr>
          <a:xfrm>
            <a:off x="3213735" y="1952625"/>
            <a:ext cx="5858827" cy="3674269"/>
          </a:xfrm>
          <a:prstGeom prst="rect">
            <a:avLst/>
          </a:prstGeom>
          <a:pattFill prst="pct5">
            <a:fgClr>
              <a:schemeClr val="accent1"/>
            </a:fgClr>
            <a:bgClr>
              <a:schemeClr val="bg1"/>
            </a:bgClr>
          </a:pattFill>
        </p:spPr>
        <p:txBody>
          <a:bodyPr/>
          <a:lstStyle/>
          <a:p>
            <a:endParaRPr lang="ru-RU" dirty="0"/>
          </a:p>
        </p:txBody>
      </p:sp>
    </p:spTree>
    <p:extLst>
      <p:ext uri="{BB962C8B-B14F-4D97-AF65-F5344CB8AC3E}">
        <p14:creationId xmlns:p14="http://schemas.microsoft.com/office/powerpoint/2010/main" val="144862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Заголовок и объект">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21106"/>
            <a:ext cx="11409878" cy="701731"/>
          </a:xfrm>
          <a:prstGeom prst="rect">
            <a:avLst/>
          </a:prstGeom>
        </p:spPr>
        <p:txBody>
          <a:bodyPr wrap="square">
            <a:spAutoFit/>
          </a:bodyPr>
          <a:lstStyle>
            <a:lvl1pPr algn="l">
              <a:defRPr/>
            </a:lvl1pPr>
          </a:lstStyle>
          <a:p>
            <a:r>
              <a:rPr lang="ru-RU" dirty="0"/>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
        <p:nvSpPr>
          <p:cNvPr id="6" name="Рисунок 73">
            <a:extLst>
              <a:ext uri="{FF2B5EF4-FFF2-40B4-BE49-F238E27FC236}">
                <a16:creationId xmlns:a16="http://schemas.microsoft.com/office/drawing/2014/main" id="{70087263-42A7-4590-BAC8-05B3B56A9135}"/>
              </a:ext>
            </a:extLst>
          </p:cNvPr>
          <p:cNvSpPr>
            <a:spLocks noGrp="1"/>
          </p:cNvSpPr>
          <p:nvPr>
            <p:ph type="pic" sz="quarter" idx="10"/>
          </p:nvPr>
        </p:nvSpPr>
        <p:spPr>
          <a:xfrm>
            <a:off x="633144" y="1666815"/>
            <a:ext cx="5867669" cy="3674269"/>
          </a:xfrm>
          <a:prstGeom prst="rect">
            <a:avLst/>
          </a:prstGeom>
          <a:pattFill prst="pct5">
            <a:fgClr>
              <a:schemeClr val="accent1"/>
            </a:fgClr>
            <a:bgClr>
              <a:schemeClr val="bg1"/>
            </a:bgClr>
          </a:pattFill>
        </p:spPr>
        <p:txBody>
          <a:bodyPr/>
          <a:lstStyle/>
          <a:p>
            <a:endParaRPr lang="ru-RU" dirty="0"/>
          </a:p>
        </p:txBody>
      </p:sp>
      <p:sp>
        <p:nvSpPr>
          <p:cNvPr id="3" name="Рисунок 2">
            <a:extLst>
              <a:ext uri="{FF2B5EF4-FFF2-40B4-BE49-F238E27FC236}">
                <a16:creationId xmlns:a16="http://schemas.microsoft.com/office/drawing/2014/main" id="{9246A411-C217-426B-8DFC-6926599D0F1F}"/>
              </a:ext>
            </a:extLst>
          </p:cNvPr>
          <p:cNvSpPr>
            <a:spLocks noGrp="1"/>
          </p:cNvSpPr>
          <p:nvPr>
            <p:ph type="pic" sz="quarter" idx="13"/>
          </p:nvPr>
        </p:nvSpPr>
        <p:spPr>
          <a:xfrm>
            <a:off x="7731455" y="1155244"/>
            <a:ext cx="3574720" cy="3574720"/>
          </a:xfrm>
          <a:prstGeom prst="ellipse">
            <a:avLst/>
          </a:prstGeom>
          <a:pattFill prst="pct5">
            <a:fgClr>
              <a:schemeClr val="accent1"/>
            </a:fgClr>
            <a:bgClr>
              <a:schemeClr val="bg1"/>
            </a:bgClr>
          </a:pattFill>
          <a:ln w="6350">
            <a:solidFill>
              <a:schemeClr val="accent2">
                <a:lumMod val="40000"/>
                <a:lumOff val="60000"/>
              </a:schemeClr>
            </a:solidFill>
          </a:ln>
        </p:spPr>
        <p:txBody>
          <a:bodyPr/>
          <a:lstStyle>
            <a:lvl1pPr>
              <a:defRPr lang="ru-RU" dirty="0"/>
            </a:lvl1pPr>
          </a:lstStyle>
          <a:p>
            <a:pPr lvl="0"/>
            <a:endParaRPr lang="ru-RU" dirty="0"/>
          </a:p>
        </p:txBody>
      </p:sp>
    </p:spTree>
    <p:extLst>
      <p:ext uri="{BB962C8B-B14F-4D97-AF65-F5344CB8AC3E}">
        <p14:creationId xmlns:p14="http://schemas.microsoft.com/office/powerpoint/2010/main" val="1672731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Заголовок и объект">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21106"/>
            <a:ext cx="10515600" cy="701731"/>
          </a:xfrm>
          <a:prstGeom prst="rect">
            <a:avLst/>
          </a:prstGeom>
        </p:spPr>
        <p:txBody>
          <a:bodyPr>
            <a:spAutoFit/>
          </a:bodyPr>
          <a:lstStyle/>
          <a:p>
            <a:r>
              <a:rPr lang="ru-RU"/>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
        <p:nvSpPr>
          <p:cNvPr id="6" name="Rectangle 193">
            <a:extLst>
              <a:ext uri="{FF2B5EF4-FFF2-40B4-BE49-F238E27FC236}">
                <a16:creationId xmlns:a16="http://schemas.microsoft.com/office/drawing/2014/main" id="{4A1744A1-E9BA-46DB-AE1E-F9901F701D85}"/>
              </a:ext>
            </a:extLst>
          </p:cNvPr>
          <p:cNvSpPr/>
          <p:nvPr userDrawn="1"/>
        </p:nvSpPr>
        <p:spPr>
          <a:xfrm>
            <a:off x="5969000" y="-50800"/>
            <a:ext cx="6299200" cy="6953034"/>
          </a:xfrm>
          <a:custGeom>
            <a:avLst/>
            <a:gdLst>
              <a:gd name="connsiteX0" fmla="*/ 719382 w 6616700"/>
              <a:gd name="connsiteY0" fmla="*/ 0 h 4316203"/>
              <a:gd name="connsiteX1" fmla="*/ 5897318 w 6616700"/>
              <a:gd name="connsiteY1" fmla="*/ 0 h 4316203"/>
              <a:gd name="connsiteX2" fmla="*/ 6616700 w 6616700"/>
              <a:gd name="connsiteY2" fmla="*/ 719382 h 4316203"/>
              <a:gd name="connsiteX3" fmla="*/ 6616700 w 6616700"/>
              <a:gd name="connsiteY3" fmla="*/ 4316203 h 4316203"/>
              <a:gd name="connsiteX4" fmla="*/ 6616700 w 6616700"/>
              <a:gd name="connsiteY4" fmla="*/ 4316203 h 4316203"/>
              <a:gd name="connsiteX5" fmla="*/ 0 w 6616700"/>
              <a:gd name="connsiteY5" fmla="*/ 4316203 h 4316203"/>
              <a:gd name="connsiteX6" fmla="*/ 0 w 6616700"/>
              <a:gd name="connsiteY6" fmla="*/ 4316203 h 4316203"/>
              <a:gd name="connsiteX7" fmla="*/ 0 w 6616700"/>
              <a:gd name="connsiteY7" fmla="*/ 719382 h 4316203"/>
              <a:gd name="connsiteX8" fmla="*/ 719382 w 6616700"/>
              <a:gd name="connsiteY8" fmla="*/ 0 h 4316203"/>
              <a:gd name="connsiteX0" fmla="*/ 6688382 w 6688382"/>
              <a:gd name="connsiteY0" fmla="*/ 0 h 7897603"/>
              <a:gd name="connsiteX1" fmla="*/ 5897318 w 6688382"/>
              <a:gd name="connsiteY1" fmla="*/ 3581400 h 7897603"/>
              <a:gd name="connsiteX2" fmla="*/ 6616700 w 6688382"/>
              <a:gd name="connsiteY2" fmla="*/ 4300782 h 7897603"/>
              <a:gd name="connsiteX3" fmla="*/ 6616700 w 6688382"/>
              <a:gd name="connsiteY3" fmla="*/ 7897603 h 7897603"/>
              <a:gd name="connsiteX4" fmla="*/ 6616700 w 6688382"/>
              <a:gd name="connsiteY4" fmla="*/ 7897603 h 7897603"/>
              <a:gd name="connsiteX5" fmla="*/ 0 w 6688382"/>
              <a:gd name="connsiteY5" fmla="*/ 7897603 h 7897603"/>
              <a:gd name="connsiteX6" fmla="*/ 0 w 6688382"/>
              <a:gd name="connsiteY6" fmla="*/ 7897603 h 7897603"/>
              <a:gd name="connsiteX7" fmla="*/ 0 w 6688382"/>
              <a:gd name="connsiteY7" fmla="*/ 4300782 h 7897603"/>
              <a:gd name="connsiteX8" fmla="*/ 6688382 w 6688382"/>
              <a:gd name="connsiteY8" fmla="*/ 0 h 7897603"/>
              <a:gd name="connsiteX0" fmla="*/ 6688382 w 6688382"/>
              <a:gd name="connsiteY0" fmla="*/ 0 h 7897603"/>
              <a:gd name="connsiteX1" fmla="*/ 5897318 w 6688382"/>
              <a:gd name="connsiteY1" fmla="*/ 3581400 h 7897603"/>
              <a:gd name="connsiteX2" fmla="*/ 6616700 w 6688382"/>
              <a:gd name="connsiteY2" fmla="*/ 4300782 h 7897603"/>
              <a:gd name="connsiteX3" fmla="*/ 6616700 w 6688382"/>
              <a:gd name="connsiteY3" fmla="*/ 7897603 h 7897603"/>
              <a:gd name="connsiteX4" fmla="*/ 6616700 w 6688382"/>
              <a:gd name="connsiteY4" fmla="*/ 7897603 h 7897603"/>
              <a:gd name="connsiteX5" fmla="*/ 0 w 6688382"/>
              <a:gd name="connsiteY5" fmla="*/ 7897603 h 7897603"/>
              <a:gd name="connsiteX6" fmla="*/ 0 w 6688382"/>
              <a:gd name="connsiteY6" fmla="*/ 7897603 h 7897603"/>
              <a:gd name="connsiteX7" fmla="*/ 4940300 w 6688382"/>
              <a:gd name="connsiteY7" fmla="*/ 3564182 h 7897603"/>
              <a:gd name="connsiteX8" fmla="*/ 6688382 w 6688382"/>
              <a:gd name="connsiteY8" fmla="*/ 0 h 7897603"/>
              <a:gd name="connsiteX0" fmla="*/ 6688382 w 6688382"/>
              <a:gd name="connsiteY0" fmla="*/ 0 h 7897603"/>
              <a:gd name="connsiteX1" fmla="*/ 5897318 w 6688382"/>
              <a:gd name="connsiteY1" fmla="*/ 3581400 h 7897603"/>
              <a:gd name="connsiteX2" fmla="*/ 6616700 w 6688382"/>
              <a:gd name="connsiteY2" fmla="*/ 4300782 h 7897603"/>
              <a:gd name="connsiteX3" fmla="*/ 6616700 w 6688382"/>
              <a:gd name="connsiteY3" fmla="*/ 7897603 h 7897603"/>
              <a:gd name="connsiteX4" fmla="*/ 6616700 w 6688382"/>
              <a:gd name="connsiteY4" fmla="*/ 7897603 h 7897603"/>
              <a:gd name="connsiteX5" fmla="*/ 0 w 6688382"/>
              <a:gd name="connsiteY5" fmla="*/ 7897603 h 7897603"/>
              <a:gd name="connsiteX6" fmla="*/ 0 w 6688382"/>
              <a:gd name="connsiteY6" fmla="*/ 7897603 h 7897603"/>
              <a:gd name="connsiteX7" fmla="*/ 4102100 w 6688382"/>
              <a:gd name="connsiteY7" fmla="*/ 3805482 h 7897603"/>
              <a:gd name="connsiteX8" fmla="*/ 6688382 w 6688382"/>
              <a:gd name="connsiteY8" fmla="*/ 0 h 7897603"/>
              <a:gd name="connsiteX0" fmla="*/ 5964482 w 6616700"/>
              <a:gd name="connsiteY0" fmla="*/ 0 h 7923003"/>
              <a:gd name="connsiteX1" fmla="*/ 5897318 w 6616700"/>
              <a:gd name="connsiteY1" fmla="*/ 3606800 h 7923003"/>
              <a:gd name="connsiteX2" fmla="*/ 6616700 w 6616700"/>
              <a:gd name="connsiteY2" fmla="*/ 4326182 h 7923003"/>
              <a:gd name="connsiteX3" fmla="*/ 6616700 w 6616700"/>
              <a:gd name="connsiteY3" fmla="*/ 7923003 h 7923003"/>
              <a:gd name="connsiteX4" fmla="*/ 6616700 w 6616700"/>
              <a:gd name="connsiteY4" fmla="*/ 7923003 h 7923003"/>
              <a:gd name="connsiteX5" fmla="*/ 0 w 6616700"/>
              <a:gd name="connsiteY5" fmla="*/ 7923003 h 7923003"/>
              <a:gd name="connsiteX6" fmla="*/ 0 w 6616700"/>
              <a:gd name="connsiteY6" fmla="*/ 7923003 h 7923003"/>
              <a:gd name="connsiteX7" fmla="*/ 4102100 w 6616700"/>
              <a:gd name="connsiteY7" fmla="*/ 3830882 h 7923003"/>
              <a:gd name="connsiteX8" fmla="*/ 5964482 w 6616700"/>
              <a:gd name="connsiteY8" fmla="*/ 0 h 7923003"/>
              <a:gd name="connsiteX0" fmla="*/ 5964482 w 6621218"/>
              <a:gd name="connsiteY0" fmla="*/ 0 h 7923003"/>
              <a:gd name="connsiteX1" fmla="*/ 6621218 w 6621218"/>
              <a:gd name="connsiteY1" fmla="*/ 0 h 7923003"/>
              <a:gd name="connsiteX2" fmla="*/ 6616700 w 6621218"/>
              <a:gd name="connsiteY2" fmla="*/ 4326182 h 7923003"/>
              <a:gd name="connsiteX3" fmla="*/ 6616700 w 6621218"/>
              <a:gd name="connsiteY3" fmla="*/ 7923003 h 7923003"/>
              <a:gd name="connsiteX4" fmla="*/ 6616700 w 6621218"/>
              <a:gd name="connsiteY4" fmla="*/ 7923003 h 7923003"/>
              <a:gd name="connsiteX5" fmla="*/ 0 w 6621218"/>
              <a:gd name="connsiteY5" fmla="*/ 7923003 h 7923003"/>
              <a:gd name="connsiteX6" fmla="*/ 0 w 6621218"/>
              <a:gd name="connsiteY6" fmla="*/ 7923003 h 7923003"/>
              <a:gd name="connsiteX7" fmla="*/ 4102100 w 6621218"/>
              <a:gd name="connsiteY7" fmla="*/ 3830882 h 7923003"/>
              <a:gd name="connsiteX8" fmla="*/ 5964482 w 6621218"/>
              <a:gd name="connsiteY8" fmla="*/ 0 h 7923003"/>
              <a:gd name="connsiteX0" fmla="*/ 6046594 w 6621218"/>
              <a:gd name="connsiteY0" fmla="*/ 0 h 8070634"/>
              <a:gd name="connsiteX1" fmla="*/ 6621218 w 6621218"/>
              <a:gd name="connsiteY1" fmla="*/ 147631 h 8070634"/>
              <a:gd name="connsiteX2" fmla="*/ 6616700 w 6621218"/>
              <a:gd name="connsiteY2" fmla="*/ 4473813 h 8070634"/>
              <a:gd name="connsiteX3" fmla="*/ 6616700 w 6621218"/>
              <a:gd name="connsiteY3" fmla="*/ 8070634 h 8070634"/>
              <a:gd name="connsiteX4" fmla="*/ 6616700 w 6621218"/>
              <a:gd name="connsiteY4" fmla="*/ 8070634 h 8070634"/>
              <a:gd name="connsiteX5" fmla="*/ 0 w 6621218"/>
              <a:gd name="connsiteY5" fmla="*/ 8070634 h 8070634"/>
              <a:gd name="connsiteX6" fmla="*/ 0 w 6621218"/>
              <a:gd name="connsiteY6" fmla="*/ 8070634 h 8070634"/>
              <a:gd name="connsiteX7" fmla="*/ 4102100 w 6621218"/>
              <a:gd name="connsiteY7" fmla="*/ 3978513 h 8070634"/>
              <a:gd name="connsiteX8" fmla="*/ 6046594 w 6621218"/>
              <a:gd name="connsiteY8" fmla="*/ 0 h 8070634"/>
              <a:gd name="connsiteX0" fmla="*/ 6046594 w 6668894"/>
              <a:gd name="connsiteY0" fmla="*/ 0 h 8070634"/>
              <a:gd name="connsiteX1" fmla="*/ 6668894 w 6668894"/>
              <a:gd name="connsiteY1" fmla="*/ 76200 h 8070634"/>
              <a:gd name="connsiteX2" fmla="*/ 6616700 w 6668894"/>
              <a:gd name="connsiteY2" fmla="*/ 4473813 h 8070634"/>
              <a:gd name="connsiteX3" fmla="*/ 6616700 w 6668894"/>
              <a:gd name="connsiteY3" fmla="*/ 8070634 h 8070634"/>
              <a:gd name="connsiteX4" fmla="*/ 6616700 w 6668894"/>
              <a:gd name="connsiteY4" fmla="*/ 8070634 h 8070634"/>
              <a:gd name="connsiteX5" fmla="*/ 0 w 6668894"/>
              <a:gd name="connsiteY5" fmla="*/ 8070634 h 8070634"/>
              <a:gd name="connsiteX6" fmla="*/ 0 w 6668894"/>
              <a:gd name="connsiteY6" fmla="*/ 8070634 h 8070634"/>
              <a:gd name="connsiteX7" fmla="*/ 4102100 w 6668894"/>
              <a:gd name="connsiteY7" fmla="*/ 3978513 h 8070634"/>
              <a:gd name="connsiteX8" fmla="*/ 6046594 w 6668894"/>
              <a:gd name="connsiteY8" fmla="*/ 0 h 8070634"/>
              <a:gd name="connsiteX0" fmla="*/ 6287894 w 6910194"/>
              <a:gd name="connsiteY0" fmla="*/ 0 h 8070634"/>
              <a:gd name="connsiteX1" fmla="*/ 6910194 w 6910194"/>
              <a:gd name="connsiteY1" fmla="*/ 76200 h 8070634"/>
              <a:gd name="connsiteX2" fmla="*/ 6858000 w 6910194"/>
              <a:gd name="connsiteY2" fmla="*/ 4473813 h 8070634"/>
              <a:gd name="connsiteX3" fmla="*/ 6858000 w 6910194"/>
              <a:gd name="connsiteY3" fmla="*/ 8070634 h 8070634"/>
              <a:gd name="connsiteX4" fmla="*/ 6858000 w 6910194"/>
              <a:gd name="connsiteY4" fmla="*/ 8070634 h 8070634"/>
              <a:gd name="connsiteX5" fmla="*/ 241300 w 6910194"/>
              <a:gd name="connsiteY5" fmla="*/ 8070634 h 8070634"/>
              <a:gd name="connsiteX6" fmla="*/ 0 w 6910194"/>
              <a:gd name="connsiteY6" fmla="*/ 8007134 h 8070634"/>
              <a:gd name="connsiteX7" fmla="*/ 4343400 w 6910194"/>
              <a:gd name="connsiteY7" fmla="*/ 3978513 h 8070634"/>
              <a:gd name="connsiteX8" fmla="*/ 6287894 w 6910194"/>
              <a:gd name="connsiteY8" fmla="*/ 0 h 8070634"/>
              <a:gd name="connsiteX0" fmla="*/ 6287894 w 6910194"/>
              <a:gd name="connsiteY0" fmla="*/ 0 h 8070634"/>
              <a:gd name="connsiteX1" fmla="*/ 6910194 w 6910194"/>
              <a:gd name="connsiteY1" fmla="*/ 76200 h 8070634"/>
              <a:gd name="connsiteX2" fmla="*/ 6858000 w 6910194"/>
              <a:gd name="connsiteY2" fmla="*/ 4473813 h 8070634"/>
              <a:gd name="connsiteX3" fmla="*/ 6858000 w 6910194"/>
              <a:gd name="connsiteY3" fmla="*/ 8070634 h 8070634"/>
              <a:gd name="connsiteX4" fmla="*/ 6858000 w 6910194"/>
              <a:gd name="connsiteY4" fmla="*/ 8070634 h 8070634"/>
              <a:gd name="connsiteX5" fmla="*/ 1714500 w 6910194"/>
              <a:gd name="connsiteY5" fmla="*/ 6953034 h 8070634"/>
              <a:gd name="connsiteX6" fmla="*/ 0 w 6910194"/>
              <a:gd name="connsiteY6" fmla="*/ 8007134 h 8070634"/>
              <a:gd name="connsiteX7" fmla="*/ 4343400 w 6910194"/>
              <a:gd name="connsiteY7" fmla="*/ 3978513 h 8070634"/>
              <a:gd name="connsiteX8" fmla="*/ 6287894 w 6910194"/>
              <a:gd name="connsiteY8" fmla="*/ 0 h 8070634"/>
              <a:gd name="connsiteX0" fmla="*/ 6287894 w 6910194"/>
              <a:gd name="connsiteY0" fmla="*/ 0 h 8070634"/>
              <a:gd name="connsiteX1" fmla="*/ 6910194 w 6910194"/>
              <a:gd name="connsiteY1" fmla="*/ 76200 h 8070634"/>
              <a:gd name="connsiteX2" fmla="*/ 6858000 w 6910194"/>
              <a:gd name="connsiteY2" fmla="*/ 4473813 h 8070634"/>
              <a:gd name="connsiteX3" fmla="*/ 6858000 w 6910194"/>
              <a:gd name="connsiteY3" fmla="*/ 8070634 h 8070634"/>
              <a:gd name="connsiteX4" fmla="*/ 6375400 w 6910194"/>
              <a:gd name="connsiteY4" fmla="*/ 5365534 h 8070634"/>
              <a:gd name="connsiteX5" fmla="*/ 1714500 w 6910194"/>
              <a:gd name="connsiteY5" fmla="*/ 6953034 h 8070634"/>
              <a:gd name="connsiteX6" fmla="*/ 0 w 6910194"/>
              <a:gd name="connsiteY6" fmla="*/ 8007134 h 8070634"/>
              <a:gd name="connsiteX7" fmla="*/ 4343400 w 6910194"/>
              <a:gd name="connsiteY7" fmla="*/ 3978513 h 8070634"/>
              <a:gd name="connsiteX8" fmla="*/ 6287894 w 6910194"/>
              <a:gd name="connsiteY8" fmla="*/ 0 h 8070634"/>
              <a:gd name="connsiteX0" fmla="*/ 6287894 w 6910194"/>
              <a:gd name="connsiteY0" fmla="*/ 0 h 8007134"/>
              <a:gd name="connsiteX1" fmla="*/ 6910194 w 6910194"/>
              <a:gd name="connsiteY1" fmla="*/ 76200 h 8007134"/>
              <a:gd name="connsiteX2" fmla="*/ 6858000 w 6910194"/>
              <a:gd name="connsiteY2" fmla="*/ 4473813 h 8007134"/>
              <a:gd name="connsiteX3" fmla="*/ 6883400 w 6910194"/>
              <a:gd name="connsiteY3" fmla="*/ 6343434 h 8007134"/>
              <a:gd name="connsiteX4" fmla="*/ 6375400 w 6910194"/>
              <a:gd name="connsiteY4" fmla="*/ 5365534 h 8007134"/>
              <a:gd name="connsiteX5" fmla="*/ 1714500 w 6910194"/>
              <a:gd name="connsiteY5" fmla="*/ 6953034 h 8007134"/>
              <a:gd name="connsiteX6" fmla="*/ 0 w 6910194"/>
              <a:gd name="connsiteY6" fmla="*/ 8007134 h 8007134"/>
              <a:gd name="connsiteX7" fmla="*/ 4343400 w 6910194"/>
              <a:gd name="connsiteY7" fmla="*/ 3978513 h 8007134"/>
              <a:gd name="connsiteX8" fmla="*/ 6287894 w 6910194"/>
              <a:gd name="connsiteY8" fmla="*/ 0 h 8007134"/>
              <a:gd name="connsiteX0" fmla="*/ 6287894 w 6910194"/>
              <a:gd name="connsiteY0" fmla="*/ 0 h 8007134"/>
              <a:gd name="connsiteX1" fmla="*/ 6910194 w 6910194"/>
              <a:gd name="connsiteY1" fmla="*/ 76200 h 8007134"/>
              <a:gd name="connsiteX2" fmla="*/ 6858000 w 6910194"/>
              <a:gd name="connsiteY2" fmla="*/ 4473813 h 8007134"/>
              <a:gd name="connsiteX3" fmla="*/ 6819900 w 6910194"/>
              <a:gd name="connsiteY3" fmla="*/ 6991134 h 8007134"/>
              <a:gd name="connsiteX4" fmla="*/ 6375400 w 6910194"/>
              <a:gd name="connsiteY4" fmla="*/ 5365534 h 8007134"/>
              <a:gd name="connsiteX5" fmla="*/ 1714500 w 6910194"/>
              <a:gd name="connsiteY5" fmla="*/ 6953034 h 8007134"/>
              <a:gd name="connsiteX6" fmla="*/ 0 w 6910194"/>
              <a:gd name="connsiteY6" fmla="*/ 8007134 h 8007134"/>
              <a:gd name="connsiteX7" fmla="*/ 4343400 w 6910194"/>
              <a:gd name="connsiteY7" fmla="*/ 3978513 h 8007134"/>
              <a:gd name="connsiteX8" fmla="*/ 6287894 w 6910194"/>
              <a:gd name="connsiteY8" fmla="*/ 0 h 8007134"/>
              <a:gd name="connsiteX0" fmla="*/ 6287894 w 6910194"/>
              <a:gd name="connsiteY0" fmla="*/ 0 h 8007134"/>
              <a:gd name="connsiteX1" fmla="*/ 6910194 w 6910194"/>
              <a:gd name="connsiteY1" fmla="*/ 76200 h 8007134"/>
              <a:gd name="connsiteX2" fmla="*/ 6858000 w 6910194"/>
              <a:gd name="connsiteY2" fmla="*/ 4473813 h 8007134"/>
              <a:gd name="connsiteX3" fmla="*/ 6819900 w 6910194"/>
              <a:gd name="connsiteY3" fmla="*/ 6991134 h 8007134"/>
              <a:gd name="connsiteX4" fmla="*/ 5563994 w 6910194"/>
              <a:gd name="connsiteY4" fmla="*/ 6985000 h 8007134"/>
              <a:gd name="connsiteX5" fmla="*/ 1714500 w 6910194"/>
              <a:gd name="connsiteY5" fmla="*/ 6953034 h 8007134"/>
              <a:gd name="connsiteX6" fmla="*/ 0 w 6910194"/>
              <a:gd name="connsiteY6" fmla="*/ 8007134 h 8007134"/>
              <a:gd name="connsiteX7" fmla="*/ 4343400 w 6910194"/>
              <a:gd name="connsiteY7" fmla="*/ 3978513 h 8007134"/>
              <a:gd name="connsiteX8" fmla="*/ 6287894 w 6910194"/>
              <a:gd name="connsiteY8" fmla="*/ 0 h 8007134"/>
              <a:gd name="connsiteX0" fmla="*/ 6287894 w 6910194"/>
              <a:gd name="connsiteY0" fmla="*/ 0 h 8007134"/>
              <a:gd name="connsiteX1" fmla="*/ 6910194 w 6910194"/>
              <a:gd name="connsiteY1" fmla="*/ 76200 h 8007134"/>
              <a:gd name="connsiteX2" fmla="*/ 6858000 w 6910194"/>
              <a:gd name="connsiteY2" fmla="*/ 4473813 h 8007134"/>
              <a:gd name="connsiteX3" fmla="*/ 6819900 w 6910194"/>
              <a:gd name="connsiteY3" fmla="*/ 6991134 h 8007134"/>
              <a:gd name="connsiteX4" fmla="*/ 5563994 w 6910194"/>
              <a:gd name="connsiteY4" fmla="*/ 6985000 h 8007134"/>
              <a:gd name="connsiteX5" fmla="*/ 1626994 w 6910194"/>
              <a:gd name="connsiteY5" fmla="*/ 6997700 h 8007134"/>
              <a:gd name="connsiteX6" fmla="*/ 0 w 6910194"/>
              <a:gd name="connsiteY6" fmla="*/ 8007134 h 8007134"/>
              <a:gd name="connsiteX7" fmla="*/ 4343400 w 6910194"/>
              <a:gd name="connsiteY7" fmla="*/ 3978513 h 8007134"/>
              <a:gd name="connsiteX8" fmla="*/ 6287894 w 6910194"/>
              <a:gd name="connsiteY8" fmla="*/ 0 h 8007134"/>
              <a:gd name="connsiteX0" fmla="*/ 6148194 w 6910194"/>
              <a:gd name="connsiteY0" fmla="*/ 50800 h 7930934"/>
              <a:gd name="connsiteX1" fmla="*/ 6910194 w 6910194"/>
              <a:gd name="connsiteY1" fmla="*/ 0 h 7930934"/>
              <a:gd name="connsiteX2" fmla="*/ 6858000 w 6910194"/>
              <a:gd name="connsiteY2" fmla="*/ 4397613 h 7930934"/>
              <a:gd name="connsiteX3" fmla="*/ 6819900 w 6910194"/>
              <a:gd name="connsiteY3" fmla="*/ 6914934 h 7930934"/>
              <a:gd name="connsiteX4" fmla="*/ 5563994 w 6910194"/>
              <a:gd name="connsiteY4" fmla="*/ 6908800 h 7930934"/>
              <a:gd name="connsiteX5" fmla="*/ 1626994 w 6910194"/>
              <a:gd name="connsiteY5" fmla="*/ 6921500 h 7930934"/>
              <a:gd name="connsiteX6" fmla="*/ 0 w 6910194"/>
              <a:gd name="connsiteY6" fmla="*/ 7930934 h 7930934"/>
              <a:gd name="connsiteX7" fmla="*/ 4343400 w 6910194"/>
              <a:gd name="connsiteY7" fmla="*/ 3902313 h 7930934"/>
              <a:gd name="connsiteX8" fmla="*/ 6148194 w 6910194"/>
              <a:gd name="connsiteY8" fmla="*/ 50800 h 7930934"/>
              <a:gd name="connsiteX0" fmla="*/ 6173594 w 6910194"/>
              <a:gd name="connsiteY0" fmla="*/ 76200 h 7930934"/>
              <a:gd name="connsiteX1" fmla="*/ 6910194 w 6910194"/>
              <a:gd name="connsiteY1" fmla="*/ 0 h 7930934"/>
              <a:gd name="connsiteX2" fmla="*/ 6858000 w 6910194"/>
              <a:gd name="connsiteY2" fmla="*/ 4397613 h 7930934"/>
              <a:gd name="connsiteX3" fmla="*/ 6819900 w 6910194"/>
              <a:gd name="connsiteY3" fmla="*/ 6914934 h 7930934"/>
              <a:gd name="connsiteX4" fmla="*/ 5563994 w 6910194"/>
              <a:gd name="connsiteY4" fmla="*/ 6908800 h 7930934"/>
              <a:gd name="connsiteX5" fmla="*/ 1626994 w 6910194"/>
              <a:gd name="connsiteY5" fmla="*/ 6921500 h 7930934"/>
              <a:gd name="connsiteX6" fmla="*/ 0 w 6910194"/>
              <a:gd name="connsiteY6" fmla="*/ 7930934 h 7930934"/>
              <a:gd name="connsiteX7" fmla="*/ 4343400 w 6910194"/>
              <a:gd name="connsiteY7" fmla="*/ 3902313 h 7930934"/>
              <a:gd name="connsiteX8" fmla="*/ 6173594 w 6910194"/>
              <a:gd name="connsiteY8" fmla="*/ 76200 h 7930934"/>
              <a:gd name="connsiteX0" fmla="*/ 6019800 w 6756400"/>
              <a:gd name="connsiteY0" fmla="*/ 76200 h 6985000"/>
              <a:gd name="connsiteX1" fmla="*/ 6756400 w 6756400"/>
              <a:gd name="connsiteY1" fmla="*/ 0 h 6985000"/>
              <a:gd name="connsiteX2" fmla="*/ 6704206 w 6756400"/>
              <a:gd name="connsiteY2" fmla="*/ 4397613 h 6985000"/>
              <a:gd name="connsiteX3" fmla="*/ 6666106 w 6756400"/>
              <a:gd name="connsiteY3" fmla="*/ 6914934 h 6985000"/>
              <a:gd name="connsiteX4" fmla="*/ 5410200 w 6756400"/>
              <a:gd name="connsiteY4" fmla="*/ 6908800 h 6985000"/>
              <a:gd name="connsiteX5" fmla="*/ 1473200 w 6756400"/>
              <a:gd name="connsiteY5" fmla="*/ 6921500 h 6985000"/>
              <a:gd name="connsiteX6" fmla="*/ 0 w 6756400"/>
              <a:gd name="connsiteY6" fmla="*/ 6985000 h 6985000"/>
              <a:gd name="connsiteX7" fmla="*/ 4189606 w 6756400"/>
              <a:gd name="connsiteY7" fmla="*/ 3902313 h 6985000"/>
              <a:gd name="connsiteX8" fmla="*/ 6019800 w 6756400"/>
              <a:gd name="connsiteY8" fmla="*/ 76200 h 6985000"/>
              <a:gd name="connsiteX0" fmla="*/ 5562600 w 6299200"/>
              <a:gd name="connsiteY0" fmla="*/ 76200 h 6946900"/>
              <a:gd name="connsiteX1" fmla="*/ 6299200 w 6299200"/>
              <a:gd name="connsiteY1" fmla="*/ 0 h 6946900"/>
              <a:gd name="connsiteX2" fmla="*/ 6247006 w 6299200"/>
              <a:gd name="connsiteY2" fmla="*/ 4397613 h 6946900"/>
              <a:gd name="connsiteX3" fmla="*/ 6208906 w 6299200"/>
              <a:gd name="connsiteY3" fmla="*/ 6914934 h 6946900"/>
              <a:gd name="connsiteX4" fmla="*/ 4953000 w 6299200"/>
              <a:gd name="connsiteY4" fmla="*/ 6908800 h 6946900"/>
              <a:gd name="connsiteX5" fmla="*/ 1016000 w 6299200"/>
              <a:gd name="connsiteY5" fmla="*/ 6921500 h 6946900"/>
              <a:gd name="connsiteX6" fmla="*/ 0 w 6299200"/>
              <a:gd name="connsiteY6" fmla="*/ 6946900 h 6946900"/>
              <a:gd name="connsiteX7" fmla="*/ 3732406 w 6299200"/>
              <a:gd name="connsiteY7" fmla="*/ 3902313 h 6946900"/>
              <a:gd name="connsiteX8" fmla="*/ 5562600 w 6299200"/>
              <a:gd name="connsiteY8" fmla="*/ 76200 h 6946900"/>
              <a:gd name="connsiteX0" fmla="*/ 5562600 w 6299200"/>
              <a:gd name="connsiteY0" fmla="*/ 76200 h 6946900"/>
              <a:gd name="connsiteX1" fmla="*/ 6299200 w 6299200"/>
              <a:gd name="connsiteY1" fmla="*/ 0 h 6946900"/>
              <a:gd name="connsiteX2" fmla="*/ 6247006 w 6299200"/>
              <a:gd name="connsiteY2" fmla="*/ 4397613 h 6946900"/>
              <a:gd name="connsiteX3" fmla="*/ 6208906 w 6299200"/>
              <a:gd name="connsiteY3" fmla="*/ 6914934 h 6946900"/>
              <a:gd name="connsiteX4" fmla="*/ 5054600 w 6299200"/>
              <a:gd name="connsiteY4" fmla="*/ 6908800 h 6946900"/>
              <a:gd name="connsiteX5" fmla="*/ 1016000 w 6299200"/>
              <a:gd name="connsiteY5" fmla="*/ 6921500 h 6946900"/>
              <a:gd name="connsiteX6" fmla="*/ 0 w 6299200"/>
              <a:gd name="connsiteY6" fmla="*/ 6946900 h 6946900"/>
              <a:gd name="connsiteX7" fmla="*/ 3732406 w 6299200"/>
              <a:gd name="connsiteY7" fmla="*/ 3902313 h 6946900"/>
              <a:gd name="connsiteX8" fmla="*/ 5562600 w 6299200"/>
              <a:gd name="connsiteY8" fmla="*/ 76200 h 6946900"/>
              <a:gd name="connsiteX0" fmla="*/ 5562600 w 6299200"/>
              <a:gd name="connsiteY0" fmla="*/ 76200 h 6946900"/>
              <a:gd name="connsiteX1" fmla="*/ 6299200 w 6299200"/>
              <a:gd name="connsiteY1" fmla="*/ 0 h 6946900"/>
              <a:gd name="connsiteX2" fmla="*/ 6247006 w 6299200"/>
              <a:gd name="connsiteY2" fmla="*/ 4397613 h 6946900"/>
              <a:gd name="connsiteX3" fmla="*/ 6208906 w 6299200"/>
              <a:gd name="connsiteY3" fmla="*/ 6914934 h 6946900"/>
              <a:gd name="connsiteX4" fmla="*/ 5245100 w 6299200"/>
              <a:gd name="connsiteY4" fmla="*/ 6934200 h 6946900"/>
              <a:gd name="connsiteX5" fmla="*/ 1016000 w 6299200"/>
              <a:gd name="connsiteY5" fmla="*/ 6921500 h 6946900"/>
              <a:gd name="connsiteX6" fmla="*/ 0 w 6299200"/>
              <a:gd name="connsiteY6" fmla="*/ 6946900 h 6946900"/>
              <a:gd name="connsiteX7" fmla="*/ 3732406 w 6299200"/>
              <a:gd name="connsiteY7" fmla="*/ 3902313 h 6946900"/>
              <a:gd name="connsiteX8" fmla="*/ 5562600 w 6299200"/>
              <a:gd name="connsiteY8" fmla="*/ 76200 h 6946900"/>
              <a:gd name="connsiteX0" fmla="*/ 5562600 w 6299200"/>
              <a:gd name="connsiteY0" fmla="*/ 76200 h 6953034"/>
              <a:gd name="connsiteX1" fmla="*/ 6299200 w 6299200"/>
              <a:gd name="connsiteY1" fmla="*/ 0 h 6953034"/>
              <a:gd name="connsiteX2" fmla="*/ 6247006 w 6299200"/>
              <a:gd name="connsiteY2" fmla="*/ 4397613 h 6953034"/>
              <a:gd name="connsiteX3" fmla="*/ 6247006 w 6299200"/>
              <a:gd name="connsiteY3" fmla="*/ 6953034 h 6953034"/>
              <a:gd name="connsiteX4" fmla="*/ 5245100 w 6299200"/>
              <a:gd name="connsiteY4" fmla="*/ 6934200 h 6953034"/>
              <a:gd name="connsiteX5" fmla="*/ 1016000 w 6299200"/>
              <a:gd name="connsiteY5" fmla="*/ 6921500 h 6953034"/>
              <a:gd name="connsiteX6" fmla="*/ 0 w 6299200"/>
              <a:gd name="connsiteY6" fmla="*/ 6946900 h 6953034"/>
              <a:gd name="connsiteX7" fmla="*/ 3732406 w 6299200"/>
              <a:gd name="connsiteY7" fmla="*/ 3902313 h 6953034"/>
              <a:gd name="connsiteX8" fmla="*/ 5562600 w 6299200"/>
              <a:gd name="connsiteY8" fmla="*/ 76200 h 6953034"/>
              <a:gd name="connsiteX0" fmla="*/ 5562600 w 6299200"/>
              <a:gd name="connsiteY0" fmla="*/ 76200 h 6953034"/>
              <a:gd name="connsiteX1" fmla="*/ 6299200 w 6299200"/>
              <a:gd name="connsiteY1" fmla="*/ 0 h 6953034"/>
              <a:gd name="connsiteX2" fmla="*/ 6247006 w 6299200"/>
              <a:gd name="connsiteY2" fmla="*/ 4397613 h 6953034"/>
              <a:gd name="connsiteX3" fmla="*/ 6247006 w 6299200"/>
              <a:gd name="connsiteY3" fmla="*/ 6953034 h 6953034"/>
              <a:gd name="connsiteX4" fmla="*/ 5245100 w 6299200"/>
              <a:gd name="connsiteY4" fmla="*/ 6934200 h 6953034"/>
              <a:gd name="connsiteX5" fmla="*/ 825500 w 6299200"/>
              <a:gd name="connsiteY5" fmla="*/ 6946900 h 6953034"/>
              <a:gd name="connsiteX6" fmla="*/ 0 w 6299200"/>
              <a:gd name="connsiteY6" fmla="*/ 6946900 h 6953034"/>
              <a:gd name="connsiteX7" fmla="*/ 3732406 w 6299200"/>
              <a:gd name="connsiteY7" fmla="*/ 3902313 h 6953034"/>
              <a:gd name="connsiteX8" fmla="*/ 5562600 w 6299200"/>
              <a:gd name="connsiteY8" fmla="*/ 76200 h 6953034"/>
              <a:gd name="connsiteX0" fmla="*/ 5613400 w 6299200"/>
              <a:gd name="connsiteY0" fmla="*/ 12700 h 6953034"/>
              <a:gd name="connsiteX1" fmla="*/ 6299200 w 6299200"/>
              <a:gd name="connsiteY1" fmla="*/ 0 h 6953034"/>
              <a:gd name="connsiteX2" fmla="*/ 6247006 w 6299200"/>
              <a:gd name="connsiteY2" fmla="*/ 4397613 h 6953034"/>
              <a:gd name="connsiteX3" fmla="*/ 6247006 w 6299200"/>
              <a:gd name="connsiteY3" fmla="*/ 6953034 h 6953034"/>
              <a:gd name="connsiteX4" fmla="*/ 5245100 w 6299200"/>
              <a:gd name="connsiteY4" fmla="*/ 6934200 h 6953034"/>
              <a:gd name="connsiteX5" fmla="*/ 825500 w 6299200"/>
              <a:gd name="connsiteY5" fmla="*/ 6946900 h 6953034"/>
              <a:gd name="connsiteX6" fmla="*/ 0 w 6299200"/>
              <a:gd name="connsiteY6" fmla="*/ 6946900 h 6953034"/>
              <a:gd name="connsiteX7" fmla="*/ 3732406 w 6299200"/>
              <a:gd name="connsiteY7" fmla="*/ 3902313 h 6953034"/>
              <a:gd name="connsiteX8" fmla="*/ 5613400 w 6299200"/>
              <a:gd name="connsiteY8" fmla="*/ 12700 h 6953034"/>
              <a:gd name="connsiteX0" fmla="*/ 5562600 w 6299200"/>
              <a:gd name="connsiteY0" fmla="*/ 45719 h 6953034"/>
              <a:gd name="connsiteX1" fmla="*/ 6299200 w 6299200"/>
              <a:gd name="connsiteY1" fmla="*/ 0 h 6953034"/>
              <a:gd name="connsiteX2" fmla="*/ 6247006 w 6299200"/>
              <a:gd name="connsiteY2" fmla="*/ 4397613 h 6953034"/>
              <a:gd name="connsiteX3" fmla="*/ 6247006 w 6299200"/>
              <a:gd name="connsiteY3" fmla="*/ 6953034 h 6953034"/>
              <a:gd name="connsiteX4" fmla="*/ 5245100 w 6299200"/>
              <a:gd name="connsiteY4" fmla="*/ 6934200 h 6953034"/>
              <a:gd name="connsiteX5" fmla="*/ 825500 w 6299200"/>
              <a:gd name="connsiteY5" fmla="*/ 6946900 h 6953034"/>
              <a:gd name="connsiteX6" fmla="*/ 0 w 6299200"/>
              <a:gd name="connsiteY6" fmla="*/ 6946900 h 6953034"/>
              <a:gd name="connsiteX7" fmla="*/ 3732406 w 6299200"/>
              <a:gd name="connsiteY7" fmla="*/ 3902313 h 6953034"/>
              <a:gd name="connsiteX8" fmla="*/ 5562600 w 6299200"/>
              <a:gd name="connsiteY8" fmla="*/ 45719 h 695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9200" h="6953034">
                <a:moveTo>
                  <a:pt x="5562600" y="45719"/>
                </a:moveTo>
                <a:lnTo>
                  <a:pt x="6299200" y="0"/>
                </a:lnTo>
                <a:lnTo>
                  <a:pt x="6247006" y="4397613"/>
                </a:lnTo>
                <a:lnTo>
                  <a:pt x="6247006" y="6953034"/>
                </a:lnTo>
                <a:lnTo>
                  <a:pt x="5245100" y="6934200"/>
                </a:lnTo>
                <a:lnTo>
                  <a:pt x="825500" y="6946900"/>
                </a:lnTo>
                <a:lnTo>
                  <a:pt x="0" y="6946900"/>
                </a:lnTo>
                <a:lnTo>
                  <a:pt x="3732406" y="3902313"/>
                </a:lnTo>
                <a:lnTo>
                  <a:pt x="5562600" y="45719"/>
                </a:lnTo>
                <a:close/>
              </a:path>
            </a:pathLst>
          </a:custGeom>
          <a:gradFill flip="none" rotWithShape="1">
            <a:gsLst>
              <a:gs pos="5000">
                <a:schemeClr val="accent2"/>
              </a:gs>
              <a:gs pos="100000">
                <a:schemeClr val="accent2">
                  <a:lumMod val="50000"/>
                </a:schemeClr>
              </a:gs>
            </a:gsLst>
            <a:lin ang="13200000" scaled="0"/>
            <a:tileRect/>
          </a:gradFill>
          <a:ln w="12700" cap="flat" cmpd="sng" algn="ctr">
            <a:noFill/>
            <a:prstDash val="solid"/>
            <a:miter lim="800000"/>
          </a:ln>
          <a:effectLst>
            <a:glow>
              <a:schemeClr val="bg1"/>
            </a:glow>
            <a:outerShdw sx="1000" sy="1000" algn="ctr" rotWithShape="0">
              <a:srgbClr val="367CFF"/>
            </a:out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ru-RU" sz="450" b="1" kern="0" dirty="0">
              <a:solidFill>
                <a:srgbClr val="FFFFFF"/>
              </a:solidFill>
              <a:latin typeface="Calibri"/>
            </a:endParaRPr>
          </a:p>
        </p:txBody>
      </p:sp>
      <p:sp>
        <p:nvSpPr>
          <p:cNvPr id="2" name="Прямоугольник 1">
            <a:extLst>
              <a:ext uri="{FF2B5EF4-FFF2-40B4-BE49-F238E27FC236}">
                <a16:creationId xmlns:a16="http://schemas.microsoft.com/office/drawing/2014/main" id="{12AC4948-A7ED-43AE-9AE1-1034D401D0F5}"/>
              </a:ext>
            </a:extLst>
          </p:cNvPr>
          <p:cNvSpPr/>
          <p:nvPr userDrawn="1"/>
        </p:nvSpPr>
        <p:spPr>
          <a:xfrm>
            <a:off x="8433880" y="2996120"/>
            <a:ext cx="758757" cy="56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Freeform 131">
            <a:extLst>
              <a:ext uri="{FF2B5EF4-FFF2-40B4-BE49-F238E27FC236}">
                <a16:creationId xmlns:a16="http://schemas.microsoft.com/office/drawing/2014/main" id="{E271C5CC-6FD4-43ED-B7ED-2988CB8AA1B6}"/>
              </a:ext>
            </a:extLst>
          </p:cNvPr>
          <p:cNvSpPr>
            <a:spLocks/>
          </p:cNvSpPr>
          <p:nvPr userDrawn="1"/>
        </p:nvSpPr>
        <p:spPr bwMode="auto">
          <a:xfrm>
            <a:off x="1534321" y="1250043"/>
            <a:ext cx="9618660" cy="6113975"/>
          </a:xfrm>
          <a:custGeom>
            <a:avLst/>
            <a:gdLst>
              <a:gd name="connsiteX0" fmla="*/ 9162777 w 9367131"/>
              <a:gd name="connsiteY0" fmla="*/ 0 h 5954094"/>
              <a:gd name="connsiteX1" fmla="*/ 9367131 w 9367131"/>
              <a:gd name="connsiteY1" fmla="*/ 482672 h 5954094"/>
              <a:gd name="connsiteX2" fmla="*/ 9171075 w 9367131"/>
              <a:gd name="connsiteY2" fmla="*/ 482672 h 5954094"/>
              <a:gd name="connsiteX3" fmla="*/ 8258220 w 9367131"/>
              <a:gd name="connsiteY3" fmla="*/ 2548006 h 5954094"/>
              <a:gd name="connsiteX4" fmla="*/ 4343320 w 9367131"/>
              <a:gd name="connsiteY4" fmla="*/ 5954094 h 5954094"/>
              <a:gd name="connsiteX5" fmla="*/ 0 w 9367131"/>
              <a:gd name="connsiteY5" fmla="*/ 5954094 h 5954094"/>
              <a:gd name="connsiteX6" fmla="*/ 7459473 w 9367131"/>
              <a:gd name="connsiteY6" fmla="*/ 2548006 h 5954094"/>
              <a:gd name="connsiteX7" fmla="*/ 7459472 w 9367131"/>
              <a:gd name="connsiteY7" fmla="*/ 2548006 h 5954094"/>
              <a:gd name="connsiteX8" fmla="*/ 8735395 w 9367131"/>
              <a:gd name="connsiteY8" fmla="*/ 500929 h 5954094"/>
              <a:gd name="connsiteX9" fmla="*/ 8535189 w 9367131"/>
              <a:gd name="connsiteY9" fmla="*/ 500929 h 5954094"/>
              <a:gd name="connsiteX10" fmla="*/ 9162777 w 9367131"/>
              <a:gd name="connsiteY10" fmla="*/ 0 h 595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67131" h="5954094">
                <a:moveTo>
                  <a:pt x="9162777" y="0"/>
                </a:moveTo>
                <a:lnTo>
                  <a:pt x="9367131" y="482672"/>
                </a:lnTo>
                <a:lnTo>
                  <a:pt x="9171075" y="482672"/>
                </a:lnTo>
                <a:lnTo>
                  <a:pt x="8258220" y="2548006"/>
                </a:lnTo>
                <a:lnTo>
                  <a:pt x="4343320" y="5954094"/>
                </a:lnTo>
                <a:lnTo>
                  <a:pt x="0" y="5954094"/>
                </a:lnTo>
                <a:lnTo>
                  <a:pt x="7459473" y="2548006"/>
                </a:lnTo>
                <a:lnTo>
                  <a:pt x="7459472" y="2548006"/>
                </a:lnTo>
                <a:lnTo>
                  <a:pt x="8735395" y="500929"/>
                </a:lnTo>
                <a:lnTo>
                  <a:pt x="8535189" y="500929"/>
                </a:lnTo>
                <a:lnTo>
                  <a:pt x="9162777" y="0"/>
                </a:lnTo>
                <a:close/>
              </a:path>
            </a:pathLst>
          </a:custGeom>
          <a:pattFill prst="pct75">
            <a:fgClr>
              <a:schemeClr val="accent2">
                <a:lumMod val="20000"/>
                <a:lumOff val="80000"/>
              </a:schemeClr>
            </a:fgClr>
            <a:bgClr>
              <a:schemeClr val="bg1"/>
            </a:bgClr>
          </a:pattFill>
          <a:ln w="12700" cap="flat" cmpd="sng" algn="ctr">
            <a:noFill/>
            <a:prstDash val="solid"/>
            <a:miter lim="800000"/>
          </a:ln>
          <a:effectLst>
            <a:glow>
              <a:schemeClr val="bg1"/>
            </a:glow>
            <a:outerShdw sx="1000" sy="1000" algn="ctr" rotWithShape="0">
              <a:srgbClr val="367CFF"/>
            </a:out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450" b="1" kern="0">
              <a:solidFill>
                <a:srgbClr val="FFFFFF"/>
              </a:solidFill>
              <a:latin typeface="Calibri"/>
            </a:endParaRPr>
          </a:p>
        </p:txBody>
      </p:sp>
      <p:sp>
        <p:nvSpPr>
          <p:cNvPr id="11" name="Прямоугольник 10">
            <a:extLst>
              <a:ext uri="{FF2B5EF4-FFF2-40B4-BE49-F238E27FC236}">
                <a16:creationId xmlns:a16="http://schemas.microsoft.com/office/drawing/2014/main" id="{DC96F624-DDCD-4056-84D4-FE5406A64CE8}"/>
              </a:ext>
            </a:extLst>
          </p:cNvPr>
          <p:cNvSpPr/>
          <p:nvPr userDrawn="1"/>
        </p:nvSpPr>
        <p:spPr>
          <a:xfrm>
            <a:off x="5982510" y="3988341"/>
            <a:ext cx="758757" cy="564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0691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22669"/>
            <a:ext cx="10515600" cy="701731"/>
          </a:xfrm>
          <a:prstGeom prst="rect">
            <a:avLst/>
          </a:prstGeom>
        </p:spPr>
        <p:txBody>
          <a:bodyPr>
            <a:spAutoFit/>
          </a:bodyPr>
          <a:lstStyle/>
          <a:p>
            <a:r>
              <a:rPr lang="ru-RU"/>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Tree>
    <p:extLst>
      <p:ext uri="{BB962C8B-B14F-4D97-AF65-F5344CB8AC3E}">
        <p14:creationId xmlns:p14="http://schemas.microsoft.com/office/powerpoint/2010/main" val="3587314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3_Заголовок и объект">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922A43EE-37ED-0EF7-321F-44564C1CAB0A}"/>
              </a:ext>
            </a:extLst>
          </p:cNvPr>
          <p:cNvSpPr>
            <a:spLocks noGrp="1"/>
          </p:cNvSpPr>
          <p:nvPr>
            <p:ph type="pic" sz="quarter" idx="13"/>
          </p:nvPr>
        </p:nvSpPr>
        <p:spPr>
          <a:xfrm>
            <a:off x="5353566" y="392400"/>
            <a:ext cx="6073200" cy="6073200"/>
          </a:xfrm>
          <a:prstGeom prst="ellipse">
            <a:avLst/>
          </a:prstGeom>
          <a:pattFill prst="pct5">
            <a:fgClr>
              <a:schemeClr val="accent1"/>
            </a:fgClr>
            <a:bgClr>
              <a:schemeClr val="bg1"/>
            </a:bgClr>
          </a:pattFill>
          <a:ln w="6350">
            <a:solidFill>
              <a:schemeClr val="accent2">
                <a:lumMod val="40000"/>
                <a:lumOff val="60000"/>
              </a:schemeClr>
            </a:solidFill>
          </a:ln>
        </p:spPr>
        <p:txBody>
          <a:bodyPr/>
          <a:lstStyle>
            <a:lvl1pPr>
              <a:defRPr lang="ru-RU" dirty="0"/>
            </a:lvl1pPr>
          </a:lstStyle>
          <a:p>
            <a:pPr lvl="0"/>
            <a:endParaRPr lang="ru-RU" dirty="0"/>
          </a:p>
        </p:txBody>
      </p:sp>
      <p:sp>
        <p:nvSpPr>
          <p:cNvPr id="7" name="Заголовок 2">
            <a:extLst>
              <a:ext uri="{FF2B5EF4-FFF2-40B4-BE49-F238E27FC236}">
                <a16:creationId xmlns:a16="http://schemas.microsoft.com/office/drawing/2014/main"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22669"/>
            <a:ext cx="10515600" cy="701731"/>
          </a:xfrm>
          <a:prstGeom prst="rect">
            <a:avLst/>
          </a:prstGeom>
        </p:spPr>
        <p:txBody>
          <a:bodyPr>
            <a:spAutoFit/>
          </a:bodyPr>
          <a:lstStyle/>
          <a:p>
            <a:r>
              <a:rPr lang="ru-RU"/>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Tree>
    <p:extLst>
      <p:ext uri="{BB962C8B-B14F-4D97-AF65-F5344CB8AC3E}">
        <p14:creationId xmlns:p14="http://schemas.microsoft.com/office/powerpoint/2010/main" val="1769386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_Заголовок и объект">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22669"/>
            <a:ext cx="10515600" cy="701731"/>
          </a:xfrm>
          <a:prstGeom prst="rect">
            <a:avLst/>
          </a:prstGeom>
        </p:spPr>
        <p:txBody>
          <a:bodyPr>
            <a:spAutoFit/>
          </a:bodyPr>
          <a:lstStyle/>
          <a:p>
            <a:r>
              <a:rPr lang="ru-RU"/>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pic>
        <p:nvPicPr>
          <p:cNvPr id="5" name="Picture 2">
            <a:extLst>
              <a:ext uri="{FF2B5EF4-FFF2-40B4-BE49-F238E27FC236}">
                <a16:creationId xmlns:a16="http://schemas.microsoft.com/office/drawing/2014/main" id="{C00C66AF-DF16-4FDB-932D-36F9CD11C46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09651" y="79880"/>
            <a:ext cx="1833168" cy="96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0527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spTree>
      <p:nvGrpSpPr>
        <p:cNvPr id="1" name=""/>
        <p:cNvGrpSpPr/>
        <p:nvPr/>
      </p:nvGrpSpPr>
      <p:grpSpPr>
        <a:xfrm>
          <a:off x="0" y="0"/>
          <a:ext cx="0" cy="0"/>
          <a:chOff x="0" y="0"/>
          <a:chExt cx="0" cy="0"/>
        </a:xfrm>
      </p:grpSpPr>
      <p:sp>
        <p:nvSpPr>
          <p:cNvPr id="5" name="Овал 74">
            <a:extLst>
              <a:ext uri="{FF2B5EF4-FFF2-40B4-BE49-F238E27FC236}">
                <a16:creationId xmlns:a16="http://schemas.microsoft.com/office/drawing/2014/main" id="{C4DFF94C-E145-478A-8203-B269E81912C7}"/>
              </a:ext>
            </a:extLst>
          </p:cNvPr>
          <p:cNvSpPr/>
          <p:nvPr userDrawn="1"/>
        </p:nvSpPr>
        <p:spPr>
          <a:xfrm>
            <a:off x="-4624347" y="-1321300"/>
            <a:ext cx="10207543" cy="10207538"/>
          </a:xfrm>
          <a:prstGeom prst="ellipse">
            <a:avLst/>
          </a:prstGeom>
          <a:pattFill prst="pct75">
            <a:fgClr>
              <a:schemeClr val="accent2">
                <a:lumMod val="20000"/>
                <a:lumOff val="80000"/>
              </a:schemeClr>
            </a:fgClr>
            <a:bgClr>
              <a:schemeClr val="bg1"/>
            </a:bgClr>
          </a:pattFill>
          <a:ln w="12700" cap="flat" cmpd="sng" algn="ctr">
            <a:noFill/>
            <a:prstDash val="solid"/>
            <a:miter lim="800000"/>
          </a:ln>
          <a:effectLst>
            <a:glow>
              <a:schemeClr val="bg1"/>
            </a:glow>
            <a:outerShdw sx="1000" sy="1000" algn="ctr" rotWithShape="0">
              <a:srgbClr val="367CFF"/>
            </a:out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ru-RU" sz="450" b="1" kern="0" dirty="0" err="1">
              <a:solidFill>
                <a:srgbClr val="FFFFFF"/>
              </a:solidFill>
              <a:latin typeface="Calibri"/>
            </a:endParaRPr>
          </a:p>
        </p:txBody>
      </p:sp>
      <p:sp>
        <p:nvSpPr>
          <p:cNvPr id="7" name="Заголовок 2">
            <a:extLst>
              <a:ext uri="{FF2B5EF4-FFF2-40B4-BE49-F238E27FC236}">
                <a16:creationId xmlns:a16="http://schemas.microsoft.com/office/drawing/2014/main"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37155"/>
            <a:ext cx="10515600" cy="701731"/>
          </a:xfrm>
          <a:prstGeom prst="rect">
            <a:avLst/>
          </a:prstGeom>
        </p:spPr>
        <p:txBody>
          <a:bodyPr>
            <a:spAutoFit/>
          </a:bodyPr>
          <a:lstStyle/>
          <a:p>
            <a:r>
              <a:rPr lang="ru-RU" dirty="0"/>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pic>
        <p:nvPicPr>
          <p:cNvPr id="6" name="Picture 6">
            <a:extLst>
              <a:ext uri="{FF2B5EF4-FFF2-40B4-BE49-F238E27FC236}">
                <a16:creationId xmlns:a16="http://schemas.microsoft.com/office/drawing/2014/main" id="{9A2B306E-0650-4283-89A9-0E227DF5C62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59468" y="953950"/>
            <a:ext cx="9148043" cy="6076437"/>
          </a:xfrm>
          <a:prstGeom prst="rect">
            <a:avLst/>
          </a:prstGeom>
        </p:spPr>
      </p:pic>
      <p:sp>
        <p:nvSpPr>
          <p:cNvPr id="3" name="Рисунок 2">
            <a:extLst>
              <a:ext uri="{FF2B5EF4-FFF2-40B4-BE49-F238E27FC236}">
                <a16:creationId xmlns:a16="http://schemas.microsoft.com/office/drawing/2014/main" id="{B8E443D3-C989-420C-939B-BB36148DB93A}"/>
              </a:ext>
            </a:extLst>
          </p:cNvPr>
          <p:cNvSpPr>
            <a:spLocks noGrp="1"/>
          </p:cNvSpPr>
          <p:nvPr>
            <p:ph type="pic" sz="quarter" idx="13"/>
          </p:nvPr>
        </p:nvSpPr>
        <p:spPr>
          <a:xfrm>
            <a:off x="97631" y="1966913"/>
            <a:ext cx="5941218" cy="3550443"/>
          </a:xfrm>
          <a:prstGeom prst="rect">
            <a:avLst/>
          </a:prstGeom>
          <a:pattFill prst="pct10">
            <a:fgClr>
              <a:schemeClr val="accent1"/>
            </a:fgClr>
            <a:bgClr>
              <a:schemeClr val="bg1"/>
            </a:bgClr>
          </a:pattFill>
        </p:spPr>
        <p:txBody>
          <a:bodyPr/>
          <a:lstStyle/>
          <a:p>
            <a:endParaRPr lang="ru-RU"/>
          </a:p>
        </p:txBody>
      </p:sp>
    </p:spTree>
    <p:extLst>
      <p:ext uri="{BB962C8B-B14F-4D97-AF65-F5344CB8AC3E}">
        <p14:creationId xmlns:p14="http://schemas.microsoft.com/office/powerpoint/2010/main" val="3676716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5FBD710-99C5-4467-90D3-66F7E1E392EE}" type="datetime1">
              <a:rPr lang="ru-RU" smtClean="0"/>
              <a:pPr/>
              <a:t>18.06.2025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4_Заголовок и объект">
    <p:spTree>
      <p:nvGrpSpPr>
        <p:cNvPr id="1" name=""/>
        <p:cNvGrpSpPr/>
        <p:nvPr/>
      </p:nvGrpSpPr>
      <p:grpSpPr>
        <a:xfrm>
          <a:off x="0" y="0"/>
          <a:ext cx="0" cy="0"/>
          <a:chOff x="0" y="0"/>
          <a:chExt cx="0" cy="0"/>
        </a:xfrm>
      </p:grpSpPr>
      <p:sp>
        <p:nvSpPr>
          <p:cNvPr id="2" name="Рисунок 2">
            <a:extLst>
              <a:ext uri="{FF2B5EF4-FFF2-40B4-BE49-F238E27FC236}">
                <a16:creationId xmlns:a16="http://schemas.microsoft.com/office/drawing/2014/main" id="{4757B6DF-076E-361C-332D-A0EB864637F0}"/>
              </a:ext>
            </a:extLst>
          </p:cNvPr>
          <p:cNvSpPr>
            <a:spLocks noGrp="1"/>
          </p:cNvSpPr>
          <p:nvPr>
            <p:ph type="pic" sz="quarter" idx="11"/>
          </p:nvPr>
        </p:nvSpPr>
        <p:spPr>
          <a:xfrm>
            <a:off x="-3808195" y="-1577499"/>
            <a:ext cx="10012998" cy="10012998"/>
          </a:xfrm>
          <a:prstGeom prst="ellipse">
            <a:avLst/>
          </a:prstGeom>
          <a:pattFill prst="pct5">
            <a:fgClr>
              <a:schemeClr val="accent1"/>
            </a:fgClr>
            <a:bgClr>
              <a:schemeClr val="bg1"/>
            </a:bgClr>
          </a:pattFill>
        </p:spPr>
        <p:txBody>
          <a:bodyPr/>
          <a:lstStyle/>
          <a:p>
            <a:endParaRPr lang="ru-RU"/>
          </a:p>
        </p:txBody>
      </p:sp>
      <p:sp>
        <p:nvSpPr>
          <p:cNvPr id="7" name="Заголовок 2">
            <a:extLst>
              <a:ext uri="{FF2B5EF4-FFF2-40B4-BE49-F238E27FC236}">
                <a16:creationId xmlns:a16="http://schemas.microsoft.com/office/drawing/2014/main"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6817488" y="337155"/>
            <a:ext cx="4222516" cy="701731"/>
          </a:xfrm>
          <a:prstGeom prst="rect">
            <a:avLst/>
          </a:prstGeom>
        </p:spPr>
        <p:txBody>
          <a:bodyPr wrap="square">
            <a:spAutoFit/>
          </a:bodyPr>
          <a:lstStyle/>
          <a:p>
            <a:r>
              <a:rPr lang="ru-RU" dirty="0"/>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Tree>
    <p:extLst>
      <p:ext uri="{BB962C8B-B14F-4D97-AF65-F5344CB8AC3E}">
        <p14:creationId xmlns:p14="http://schemas.microsoft.com/office/powerpoint/2010/main" val="1382499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Заголовок и объект">
    <p:spTree>
      <p:nvGrpSpPr>
        <p:cNvPr id="1" name=""/>
        <p:cNvGrpSpPr/>
        <p:nvPr/>
      </p:nvGrpSpPr>
      <p:grpSpPr>
        <a:xfrm>
          <a:off x="0" y="0"/>
          <a:ext cx="0" cy="0"/>
          <a:chOff x="0" y="0"/>
          <a:chExt cx="0" cy="0"/>
        </a:xfrm>
      </p:grpSpPr>
      <p:sp>
        <p:nvSpPr>
          <p:cNvPr id="5" name="Овал 74">
            <a:extLst>
              <a:ext uri="{FF2B5EF4-FFF2-40B4-BE49-F238E27FC236}">
                <a16:creationId xmlns:a16="http://schemas.microsoft.com/office/drawing/2014/main" id="{C4DFF94C-E145-478A-8203-B269E81912C7}"/>
              </a:ext>
            </a:extLst>
          </p:cNvPr>
          <p:cNvSpPr/>
          <p:nvPr userDrawn="1"/>
        </p:nvSpPr>
        <p:spPr>
          <a:xfrm>
            <a:off x="5751038" y="-1321300"/>
            <a:ext cx="10207543" cy="10207538"/>
          </a:xfrm>
          <a:prstGeom prst="ellipse">
            <a:avLst/>
          </a:prstGeom>
          <a:pattFill prst="pct75">
            <a:fgClr>
              <a:schemeClr val="accent2">
                <a:lumMod val="20000"/>
                <a:lumOff val="80000"/>
              </a:schemeClr>
            </a:fgClr>
            <a:bgClr>
              <a:schemeClr val="bg1"/>
            </a:bgClr>
          </a:pattFill>
          <a:ln w="12700" cap="flat" cmpd="sng" algn="ctr">
            <a:noFill/>
            <a:prstDash val="solid"/>
            <a:miter lim="800000"/>
          </a:ln>
          <a:effectLst>
            <a:glow>
              <a:schemeClr val="bg1"/>
            </a:glow>
            <a:outerShdw sx="1000" sy="1000" algn="ctr" rotWithShape="0">
              <a:srgbClr val="367CFF"/>
            </a:out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ru-RU" sz="450" b="1" kern="0" dirty="0" err="1">
              <a:solidFill>
                <a:srgbClr val="FFFFFF"/>
              </a:solidFill>
              <a:latin typeface="Calibri"/>
            </a:endParaRPr>
          </a:p>
        </p:txBody>
      </p:sp>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37155"/>
            <a:ext cx="10515600" cy="701731"/>
          </a:xfrm>
          <a:prstGeom prst="rect">
            <a:avLst/>
          </a:prstGeom>
        </p:spPr>
        <p:txBody>
          <a:bodyPr>
            <a:spAutoFit/>
          </a:bodyPr>
          <a:lstStyle/>
          <a:p>
            <a:r>
              <a:rPr lang="ru-RU" dirty="0"/>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pic>
        <p:nvPicPr>
          <p:cNvPr id="6" name="Picture 6">
            <a:extLst>
              <a:ext uri="{FF2B5EF4-FFF2-40B4-BE49-F238E27FC236}">
                <a16:creationId xmlns:a16="http://schemas.microsoft.com/office/drawing/2014/main" id="{9A2B306E-0650-4283-89A9-0E227DF5C62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57" y="953950"/>
            <a:ext cx="9148043" cy="6076437"/>
          </a:xfrm>
          <a:prstGeom prst="rect">
            <a:avLst/>
          </a:prstGeom>
        </p:spPr>
      </p:pic>
      <p:sp>
        <p:nvSpPr>
          <p:cNvPr id="3" name="Рисунок 2">
            <a:extLst>
              <a:ext uri="{FF2B5EF4-FFF2-40B4-BE49-F238E27FC236}">
                <a16:creationId xmlns:a16="http://schemas.microsoft.com/office/drawing/2014/main" id="{B8E443D3-C989-420C-939B-BB36148DB93A}"/>
              </a:ext>
            </a:extLst>
          </p:cNvPr>
          <p:cNvSpPr>
            <a:spLocks noGrp="1"/>
          </p:cNvSpPr>
          <p:nvPr>
            <p:ph type="pic" sz="quarter" idx="13"/>
          </p:nvPr>
        </p:nvSpPr>
        <p:spPr>
          <a:xfrm>
            <a:off x="5310656" y="1966913"/>
            <a:ext cx="5941218" cy="3550443"/>
          </a:xfrm>
          <a:prstGeom prst="rect">
            <a:avLst/>
          </a:prstGeom>
          <a:pattFill prst="pct10">
            <a:fgClr>
              <a:schemeClr val="accent1"/>
            </a:fgClr>
            <a:bgClr>
              <a:schemeClr val="bg1"/>
            </a:bgClr>
          </a:pattFill>
        </p:spPr>
        <p:txBody>
          <a:bodyPr/>
          <a:lstStyle/>
          <a:p>
            <a:endParaRPr lang="ru-RU"/>
          </a:p>
        </p:txBody>
      </p:sp>
    </p:spTree>
    <p:extLst>
      <p:ext uri="{BB962C8B-B14F-4D97-AF65-F5344CB8AC3E}">
        <p14:creationId xmlns:p14="http://schemas.microsoft.com/office/powerpoint/2010/main" val="348607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5_Заголовок и объект">
    <p:spTree>
      <p:nvGrpSpPr>
        <p:cNvPr id="1" name=""/>
        <p:cNvGrpSpPr/>
        <p:nvPr/>
      </p:nvGrpSpPr>
      <p:grpSpPr>
        <a:xfrm>
          <a:off x="0" y="0"/>
          <a:ext cx="0" cy="0"/>
          <a:chOff x="0" y="0"/>
          <a:chExt cx="0" cy="0"/>
        </a:xfrm>
      </p:grpSpPr>
      <p:sp>
        <p:nvSpPr>
          <p:cNvPr id="2" name="Рисунок 2">
            <a:extLst>
              <a:ext uri="{FF2B5EF4-FFF2-40B4-BE49-F238E27FC236}">
                <a16:creationId xmlns:a16="http://schemas.microsoft.com/office/drawing/2014/main" id="{6D9ED8E7-9D83-A48E-E146-0DD50B3F2F46}"/>
              </a:ext>
            </a:extLst>
          </p:cNvPr>
          <p:cNvSpPr>
            <a:spLocks noGrp="1"/>
          </p:cNvSpPr>
          <p:nvPr>
            <p:ph type="pic" sz="quarter" idx="11"/>
          </p:nvPr>
        </p:nvSpPr>
        <p:spPr>
          <a:xfrm>
            <a:off x="5216699" y="-1577499"/>
            <a:ext cx="10012998" cy="10012998"/>
          </a:xfrm>
          <a:prstGeom prst="ellipse">
            <a:avLst/>
          </a:prstGeom>
          <a:pattFill prst="pct5">
            <a:fgClr>
              <a:schemeClr val="accent1"/>
            </a:fgClr>
            <a:bgClr>
              <a:schemeClr val="bg1"/>
            </a:bgClr>
          </a:pattFill>
        </p:spPr>
        <p:txBody>
          <a:bodyPr/>
          <a:lstStyle/>
          <a:p>
            <a:endParaRPr lang="ru-RU"/>
          </a:p>
        </p:txBody>
      </p:sp>
      <p:sp>
        <p:nvSpPr>
          <p:cNvPr id="7" name="Заголовок 2">
            <a:extLst>
              <a:ext uri="{FF2B5EF4-FFF2-40B4-BE49-F238E27FC236}">
                <a16:creationId xmlns:a16="http://schemas.microsoft.com/office/drawing/2014/main" id="{C9F3DF9A-CE02-4255-B548-04105BD12D05}"/>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37155"/>
            <a:ext cx="4075135" cy="1311128"/>
          </a:xfrm>
          <a:prstGeom prst="rect">
            <a:avLst/>
          </a:prstGeom>
        </p:spPr>
        <p:txBody>
          <a:bodyPr wrap="square">
            <a:spAutoFit/>
          </a:bodyPr>
          <a:lstStyle/>
          <a:p>
            <a:r>
              <a:rPr lang="ru-RU" dirty="0"/>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Tree>
    <p:extLst>
      <p:ext uri="{BB962C8B-B14F-4D97-AF65-F5344CB8AC3E}">
        <p14:creationId xmlns:p14="http://schemas.microsoft.com/office/powerpoint/2010/main" val="3822359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spTree>
      <p:nvGrpSpPr>
        <p:cNvPr id="1" name=""/>
        <p:cNvGrpSpPr/>
        <p:nvPr/>
      </p:nvGrpSpPr>
      <p:grpSpPr>
        <a:xfrm>
          <a:off x="0" y="0"/>
          <a:ext cx="0" cy="0"/>
          <a:chOff x="0" y="0"/>
          <a:chExt cx="0" cy="0"/>
        </a:xfrm>
      </p:grpSpPr>
      <p:sp>
        <p:nvSpPr>
          <p:cNvPr id="8" name="Рисунок 2">
            <a:extLst>
              <a:ext uri="{FF2B5EF4-FFF2-40B4-BE49-F238E27FC236}">
                <a16:creationId xmlns:a16="http://schemas.microsoft.com/office/drawing/2014/main" id="{136B3A4F-4D8A-40B4-95C9-5200B96EE4BD}"/>
              </a:ext>
            </a:extLst>
          </p:cNvPr>
          <p:cNvSpPr>
            <a:spLocks noGrp="1"/>
          </p:cNvSpPr>
          <p:nvPr>
            <p:ph type="pic" sz="quarter" idx="13"/>
          </p:nvPr>
        </p:nvSpPr>
        <p:spPr>
          <a:xfrm>
            <a:off x="-5217" y="-522"/>
            <a:ext cx="12192000" cy="3606790"/>
          </a:xfrm>
          <a:prstGeom prst="rect">
            <a:avLst/>
          </a:prstGeom>
          <a:pattFill prst="pct5">
            <a:fgClr>
              <a:schemeClr val="accent1"/>
            </a:fgClr>
            <a:bgClr>
              <a:schemeClr val="bg1"/>
            </a:bgClr>
          </a:pattFill>
        </p:spPr>
        <p:txBody>
          <a:bodyPr/>
          <a:lstStyle/>
          <a:p>
            <a:endParaRPr lang="ru-RU"/>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838200" y="1355142"/>
            <a:ext cx="10515600" cy="701731"/>
          </a:xfrm>
          <a:prstGeom prst="rect">
            <a:avLst/>
          </a:prstGeom>
        </p:spPr>
        <p:txBody>
          <a:bodyPr>
            <a:spAutoFit/>
          </a:bodyPr>
          <a:lstStyle>
            <a:lvl1pPr algn="ctr">
              <a:defRPr>
                <a:solidFill>
                  <a:schemeClr val="bg1"/>
                </a:solidFill>
              </a:defRPr>
            </a:lvl1pPr>
          </a:lstStyle>
          <a:p>
            <a:r>
              <a:rPr lang="ru-RU" dirty="0"/>
              <a:t>Образец заголовка</a:t>
            </a:r>
          </a:p>
        </p:txBody>
      </p:sp>
    </p:spTree>
    <p:extLst>
      <p:ext uri="{BB962C8B-B14F-4D97-AF65-F5344CB8AC3E}">
        <p14:creationId xmlns:p14="http://schemas.microsoft.com/office/powerpoint/2010/main" val="102014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255">
          <p15:clr>
            <a:srgbClr val="FBAE40"/>
          </p15:clr>
        </p15:guide>
        <p15:guide id="6" orient="horz" pos="406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40562"/>
            <a:ext cx="10515600" cy="701731"/>
          </a:xfrm>
          <a:prstGeom prst="rect">
            <a:avLst/>
          </a:prstGeom>
        </p:spPr>
        <p:txBody>
          <a:bodyPr>
            <a:spAutoFit/>
          </a:bodyPr>
          <a:lstStyle/>
          <a:p>
            <a:r>
              <a:rPr lang="ru-RU" dirty="0"/>
              <a:t>Образец заголовка</a:t>
            </a:r>
          </a:p>
        </p:txBody>
      </p:sp>
      <p:sp>
        <p:nvSpPr>
          <p:cNvPr id="13" name="Номер слайда 5">
            <a:extLst>
              <a:ext uri="{FF2B5EF4-FFF2-40B4-BE49-F238E27FC236}">
                <a16:creationId xmlns:a16="http://schemas.microsoft.com/office/drawing/2014/main" id="{C8463A09-EFBC-41F3-A46D-0A18C43E177F}"/>
              </a:ext>
            </a:extLst>
          </p:cNvPr>
          <p:cNvSpPr>
            <a:spLocks noGrp="1"/>
          </p:cNvSpPr>
          <p:nvPr>
            <p:ph type="sldNum" sz="quarter" idx="12"/>
          </p:nvPr>
        </p:nvSpPr>
        <p:spPr>
          <a:xfrm>
            <a:off x="9100797" y="6296213"/>
            <a:ext cx="2743200" cy="263149"/>
          </a:xfrm>
          <a:prstGeom prst="rect">
            <a:avLst/>
          </a:prstGeom>
        </p:spPr>
        <p:txBody>
          <a:bodyPr wrap="square">
            <a:spAutoFit/>
          </a:bodyPr>
          <a:lstStyle>
            <a:lvl1pPr algn="r">
              <a:defRPr lang="ru-RU" sz="1200" b="0" i="0" smtClean="0">
                <a:solidFill>
                  <a:schemeClr val="bg1">
                    <a:lumMod val="50000"/>
                  </a:schemeClr>
                </a:solidFill>
                <a:latin typeface="Oswald Light" pitchFamily="2" charset="-52"/>
                <a:ea typeface="VTB Group Cond Book" panose="020B0506050504020204" pitchFamily="34" charset="0"/>
                <a:cs typeface="+mj-cs"/>
              </a:defRPr>
            </a:lvl1pPr>
          </a:lstStyle>
          <a:p>
            <a:pPr>
              <a:lnSpc>
                <a:spcPct val="90000"/>
              </a:lnSpc>
              <a:spcBef>
                <a:spcPct val="0"/>
              </a:spcBef>
            </a:pPr>
            <a:fld id="{373AE3C4-C2A6-4DCD-9963-3D7F259FD580}" type="slidenum">
              <a:rPr lang="ru-RU" smtClean="0"/>
              <a:pPr>
                <a:lnSpc>
                  <a:spcPct val="90000"/>
                </a:lnSpc>
                <a:spcBef>
                  <a:spcPct val="0"/>
                </a:spcBef>
              </a:pPr>
              <a:t>‹#›</a:t>
            </a:fld>
            <a:endParaRPr lang="ru-RU" dirty="0"/>
          </a:p>
        </p:txBody>
      </p:sp>
      <p:sp>
        <p:nvSpPr>
          <p:cNvPr id="15" name="Рисунок 2">
            <a:extLst>
              <a:ext uri="{FF2B5EF4-FFF2-40B4-BE49-F238E27FC236}">
                <a16:creationId xmlns:a16="http://schemas.microsoft.com/office/drawing/2014/main" id="{7093EDD3-4480-4049-A82A-D4049AC31133}"/>
              </a:ext>
            </a:extLst>
          </p:cNvPr>
          <p:cNvSpPr>
            <a:spLocks noGrp="1"/>
          </p:cNvSpPr>
          <p:nvPr>
            <p:ph type="pic" sz="quarter" idx="13"/>
          </p:nvPr>
        </p:nvSpPr>
        <p:spPr>
          <a:xfrm>
            <a:off x="756872" y="1724743"/>
            <a:ext cx="2386800" cy="2386800"/>
          </a:xfrm>
          <a:prstGeom prst="ellipse">
            <a:avLst/>
          </a:prstGeom>
          <a:pattFill prst="pct5">
            <a:fgClr>
              <a:schemeClr val="accent1"/>
            </a:fgClr>
            <a:bgClr>
              <a:schemeClr val="bg1"/>
            </a:bgClr>
          </a:pattFill>
          <a:ln>
            <a:noFill/>
          </a:ln>
        </p:spPr>
        <p:txBody>
          <a:bodyPr/>
          <a:lstStyle/>
          <a:p>
            <a:endParaRPr lang="ru-RU"/>
          </a:p>
        </p:txBody>
      </p:sp>
      <p:sp>
        <p:nvSpPr>
          <p:cNvPr id="16" name="Рисунок 2">
            <a:extLst>
              <a:ext uri="{FF2B5EF4-FFF2-40B4-BE49-F238E27FC236}">
                <a16:creationId xmlns:a16="http://schemas.microsoft.com/office/drawing/2014/main" id="{FC1E6A4A-E2C0-4D63-BE71-37308DE75629}"/>
              </a:ext>
            </a:extLst>
          </p:cNvPr>
          <p:cNvSpPr>
            <a:spLocks noGrp="1"/>
          </p:cNvSpPr>
          <p:nvPr>
            <p:ph type="pic" sz="quarter" idx="14"/>
          </p:nvPr>
        </p:nvSpPr>
        <p:spPr>
          <a:xfrm>
            <a:off x="3575720" y="1724743"/>
            <a:ext cx="2386800" cy="2386800"/>
          </a:xfrm>
          <a:prstGeom prst="ellipse">
            <a:avLst/>
          </a:prstGeom>
          <a:pattFill prst="pct5">
            <a:fgClr>
              <a:schemeClr val="accent1"/>
            </a:fgClr>
            <a:bgClr>
              <a:schemeClr val="bg1"/>
            </a:bgClr>
          </a:pattFill>
          <a:ln>
            <a:noFill/>
          </a:ln>
        </p:spPr>
        <p:txBody>
          <a:bodyPr/>
          <a:lstStyle/>
          <a:p>
            <a:endParaRPr lang="ru-RU" dirty="0"/>
          </a:p>
        </p:txBody>
      </p:sp>
      <p:sp>
        <p:nvSpPr>
          <p:cNvPr id="17" name="Рисунок 2">
            <a:extLst>
              <a:ext uri="{FF2B5EF4-FFF2-40B4-BE49-F238E27FC236}">
                <a16:creationId xmlns:a16="http://schemas.microsoft.com/office/drawing/2014/main" id="{94FFDAA4-2EF4-4DE6-9E1D-73216D165172}"/>
              </a:ext>
            </a:extLst>
          </p:cNvPr>
          <p:cNvSpPr>
            <a:spLocks noGrp="1"/>
          </p:cNvSpPr>
          <p:nvPr>
            <p:ph type="pic" sz="quarter" idx="15"/>
          </p:nvPr>
        </p:nvSpPr>
        <p:spPr>
          <a:xfrm>
            <a:off x="6384032" y="1724743"/>
            <a:ext cx="2386800" cy="2386800"/>
          </a:xfrm>
          <a:prstGeom prst="ellipse">
            <a:avLst/>
          </a:prstGeom>
          <a:pattFill prst="pct5">
            <a:fgClr>
              <a:schemeClr val="accent1"/>
            </a:fgClr>
            <a:bgClr>
              <a:schemeClr val="bg1"/>
            </a:bgClr>
          </a:pattFill>
          <a:ln>
            <a:noFill/>
          </a:ln>
        </p:spPr>
        <p:txBody>
          <a:bodyPr/>
          <a:lstStyle/>
          <a:p>
            <a:endParaRPr lang="ru-RU"/>
          </a:p>
        </p:txBody>
      </p:sp>
      <p:sp>
        <p:nvSpPr>
          <p:cNvPr id="9" name="Рисунок 2">
            <a:extLst>
              <a:ext uri="{FF2B5EF4-FFF2-40B4-BE49-F238E27FC236}">
                <a16:creationId xmlns:a16="http://schemas.microsoft.com/office/drawing/2014/main" id="{6893893C-F0E1-4B8C-8FEC-B459D55C47B2}"/>
              </a:ext>
            </a:extLst>
          </p:cNvPr>
          <p:cNvSpPr>
            <a:spLocks noGrp="1"/>
          </p:cNvSpPr>
          <p:nvPr>
            <p:ph type="pic" sz="quarter" idx="16"/>
          </p:nvPr>
        </p:nvSpPr>
        <p:spPr>
          <a:xfrm>
            <a:off x="9278997" y="1700808"/>
            <a:ext cx="2386800" cy="2386800"/>
          </a:xfrm>
          <a:prstGeom prst="ellipse">
            <a:avLst/>
          </a:prstGeom>
          <a:pattFill prst="pct5">
            <a:fgClr>
              <a:schemeClr val="accent1"/>
            </a:fgClr>
            <a:bgClr>
              <a:schemeClr val="bg1"/>
            </a:bgClr>
          </a:pattFill>
          <a:ln>
            <a:noFill/>
          </a:ln>
        </p:spPr>
        <p:txBody>
          <a:bodyPr/>
          <a:lstStyle/>
          <a:p>
            <a:endParaRPr lang="ru-RU"/>
          </a:p>
        </p:txBody>
      </p:sp>
    </p:spTree>
    <p:extLst>
      <p:ext uri="{BB962C8B-B14F-4D97-AF65-F5344CB8AC3E}">
        <p14:creationId xmlns:p14="http://schemas.microsoft.com/office/powerpoint/2010/main" val="29874390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Заголовок и объект">
    <p:bg>
      <p:bgPr>
        <a:gradFill>
          <a:gsLst>
            <a:gs pos="100000">
              <a:schemeClr val="accent3">
                <a:lumMod val="60000"/>
                <a:lumOff val="40000"/>
              </a:schemeClr>
            </a:gs>
            <a:gs pos="0">
              <a:schemeClr val="accent3"/>
            </a:gs>
          </a:gsLst>
          <a:lin ang="13500000" scaled="0"/>
        </a:gradFill>
        <a:effectLst/>
      </p:bgPr>
    </p:bg>
    <p:spTree>
      <p:nvGrpSpPr>
        <p:cNvPr id="1" name=""/>
        <p:cNvGrpSpPr/>
        <p:nvPr/>
      </p:nvGrpSpPr>
      <p:grpSpPr>
        <a:xfrm>
          <a:off x="0" y="0"/>
          <a:ext cx="0" cy="0"/>
          <a:chOff x="0" y="0"/>
          <a:chExt cx="0" cy="0"/>
        </a:xfrm>
      </p:grpSpPr>
      <p:sp>
        <p:nvSpPr>
          <p:cNvPr id="85" name="Рисунок 82">
            <a:extLst>
              <a:ext uri="{FF2B5EF4-FFF2-40B4-BE49-F238E27FC236}">
                <a16:creationId xmlns:a16="http://schemas.microsoft.com/office/drawing/2014/main" id="{1E60C6E6-E49D-4E31-82A2-A999DF68C821}"/>
              </a:ext>
            </a:extLst>
          </p:cNvPr>
          <p:cNvSpPr>
            <a:spLocks noGrp="1"/>
          </p:cNvSpPr>
          <p:nvPr>
            <p:ph type="pic" sz="quarter" idx="12"/>
          </p:nvPr>
        </p:nvSpPr>
        <p:spPr>
          <a:xfrm>
            <a:off x="7986713" y="4576763"/>
            <a:ext cx="3110590" cy="2333625"/>
          </a:xfrm>
          <a:prstGeom prst="roundRect">
            <a:avLst>
              <a:gd name="adj" fmla="val 1565"/>
            </a:avLst>
          </a:prstGeom>
          <a:pattFill prst="pct5">
            <a:fgClr>
              <a:schemeClr val="accent1"/>
            </a:fgClr>
            <a:bgClr>
              <a:schemeClr val="bg1"/>
            </a:bgClr>
          </a:pattFill>
        </p:spPr>
        <p:txBody>
          <a:bodyPr anchor="ctr"/>
          <a:lstStyle>
            <a:lvl1pPr marL="0" indent="0" algn="ctr">
              <a:buNone/>
              <a:defRPr/>
            </a:lvl1pPr>
          </a:lstStyle>
          <a:p>
            <a:endParaRPr lang="ru-RU" dirty="0"/>
          </a:p>
        </p:txBody>
      </p:sp>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40562"/>
            <a:ext cx="11409878" cy="701731"/>
          </a:xfrm>
          <a:prstGeom prst="rect">
            <a:avLst/>
          </a:prstGeom>
        </p:spPr>
        <p:txBody>
          <a:bodyPr wrap="square">
            <a:spAutoFit/>
          </a:bodyPr>
          <a:lstStyle>
            <a:lvl1pPr algn="ctr">
              <a:defRPr>
                <a:solidFill>
                  <a:schemeClr val="bg1"/>
                </a:solidFill>
              </a:defRPr>
            </a:lvl1pPr>
          </a:lstStyle>
          <a:p>
            <a:r>
              <a:rPr lang="ru-RU" dirty="0"/>
              <a:t>Образец заголовка</a:t>
            </a:r>
          </a:p>
        </p:txBody>
      </p:sp>
      <p:sp>
        <p:nvSpPr>
          <p:cNvPr id="2" name="AutoShape 4">
            <a:extLst>
              <a:ext uri="{FF2B5EF4-FFF2-40B4-BE49-F238E27FC236}">
                <a16:creationId xmlns:a16="http://schemas.microsoft.com/office/drawing/2014/main" id="{75E5B588-7114-4246-AAB0-258581938DBE}"/>
              </a:ext>
            </a:extLst>
          </p:cNvPr>
          <p:cNvSpPr>
            <a:spLocks noChangeAspect="1" noChangeArrowheads="1"/>
          </p:cNvSpPr>
          <p:nvPr userDrawn="1"/>
        </p:nvSpPr>
        <p:spPr bwMode="auto">
          <a:xfrm>
            <a:off x="5943600" y="338468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1" name="Рисунок 73">
            <a:extLst>
              <a:ext uri="{FF2B5EF4-FFF2-40B4-BE49-F238E27FC236}">
                <a16:creationId xmlns:a16="http://schemas.microsoft.com/office/drawing/2014/main" id="{F818671B-5820-427D-AF49-A5299E9923DA}"/>
              </a:ext>
            </a:extLst>
          </p:cNvPr>
          <p:cNvSpPr>
            <a:spLocks noGrp="1"/>
          </p:cNvSpPr>
          <p:nvPr>
            <p:ph type="pic" sz="quarter" idx="10"/>
          </p:nvPr>
        </p:nvSpPr>
        <p:spPr>
          <a:xfrm>
            <a:off x="3862388" y="3607594"/>
            <a:ext cx="4557712" cy="2845594"/>
          </a:xfrm>
          <a:prstGeom prst="rect">
            <a:avLst/>
          </a:prstGeom>
          <a:pattFill prst="pct5">
            <a:fgClr>
              <a:schemeClr val="accent1"/>
            </a:fgClr>
            <a:bgClr>
              <a:schemeClr val="bg1"/>
            </a:bgClr>
          </a:pattFill>
        </p:spPr>
        <p:txBody>
          <a:bodyPr/>
          <a:lstStyle/>
          <a:p>
            <a:endParaRPr lang="ru-RU"/>
          </a:p>
        </p:txBody>
      </p:sp>
      <p:sp>
        <p:nvSpPr>
          <p:cNvPr id="83" name="Рисунок 82">
            <a:extLst>
              <a:ext uri="{FF2B5EF4-FFF2-40B4-BE49-F238E27FC236}">
                <a16:creationId xmlns:a16="http://schemas.microsoft.com/office/drawing/2014/main" id="{8D781D7D-BA30-4009-B3C4-207BBDFD0A87}"/>
              </a:ext>
            </a:extLst>
          </p:cNvPr>
          <p:cNvSpPr>
            <a:spLocks noGrp="1"/>
          </p:cNvSpPr>
          <p:nvPr>
            <p:ph type="pic" sz="quarter" idx="11"/>
          </p:nvPr>
        </p:nvSpPr>
        <p:spPr>
          <a:xfrm>
            <a:off x="1178842" y="4341203"/>
            <a:ext cx="2321595" cy="3102585"/>
          </a:xfrm>
          <a:prstGeom prst="roundRect">
            <a:avLst>
              <a:gd name="adj" fmla="val 1565"/>
            </a:avLst>
          </a:prstGeom>
          <a:pattFill prst="pct5">
            <a:fgClr>
              <a:schemeClr val="accent1"/>
            </a:fgClr>
            <a:bgClr>
              <a:schemeClr val="bg1"/>
            </a:bgClr>
          </a:pattFill>
        </p:spPr>
        <p:txBody>
          <a:bodyPr anchor="ctr"/>
          <a:lstStyle>
            <a:lvl1pPr marL="0" indent="0" algn="ctr">
              <a:buNone/>
              <a:defRPr/>
            </a:lvl1pPr>
          </a:lstStyle>
          <a:p>
            <a:endParaRPr lang="ru-RU" dirty="0"/>
          </a:p>
        </p:txBody>
      </p:sp>
    </p:spTree>
    <p:extLst>
      <p:ext uri="{BB962C8B-B14F-4D97-AF65-F5344CB8AC3E}">
        <p14:creationId xmlns:p14="http://schemas.microsoft.com/office/powerpoint/2010/main" val="401821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6_Заголовок и объект">
    <p:bg>
      <p:bgPr>
        <a:gradFill>
          <a:gsLst>
            <a:gs pos="100000">
              <a:schemeClr val="accent3">
                <a:lumMod val="60000"/>
                <a:lumOff val="40000"/>
              </a:schemeClr>
            </a:gs>
            <a:gs pos="0">
              <a:schemeClr val="accent3"/>
            </a:gs>
          </a:gsLst>
          <a:lin ang="13500000" scaled="0"/>
        </a:gradFill>
        <a:effectLst/>
      </p:bgPr>
    </p:bg>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40562"/>
            <a:ext cx="11409878" cy="701731"/>
          </a:xfrm>
          <a:prstGeom prst="rect">
            <a:avLst/>
          </a:prstGeom>
        </p:spPr>
        <p:txBody>
          <a:bodyPr wrap="square">
            <a:spAutoFit/>
          </a:bodyPr>
          <a:lstStyle>
            <a:lvl1pPr algn="ctr">
              <a:defRPr>
                <a:solidFill>
                  <a:schemeClr val="bg1"/>
                </a:solidFill>
              </a:defRPr>
            </a:lvl1pPr>
          </a:lstStyle>
          <a:p>
            <a:r>
              <a:rPr lang="ru-RU" dirty="0"/>
              <a:t>Образец заголовка</a:t>
            </a:r>
          </a:p>
        </p:txBody>
      </p:sp>
      <p:sp>
        <p:nvSpPr>
          <p:cNvPr id="2" name="AutoShape 4">
            <a:extLst>
              <a:ext uri="{FF2B5EF4-FFF2-40B4-BE49-F238E27FC236}">
                <a16:creationId xmlns:a16="http://schemas.microsoft.com/office/drawing/2014/main" id="{75E5B588-7114-4246-AAB0-258581938DBE}"/>
              </a:ext>
            </a:extLst>
          </p:cNvPr>
          <p:cNvSpPr>
            <a:spLocks noChangeAspect="1" noChangeArrowheads="1"/>
          </p:cNvSpPr>
          <p:nvPr userDrawn="1"/>
        </p:nvSpPr>
        <p:spPr bwMode="auto">
          <a:xfrm>
            <a:off x="5943600" y="338468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Рисунок 2">
            <a:extLst>
              <a:ext uri="{FF2B5EF4-FFF2-40B4-BE49-F238E27FC236}">
                <a16:creationId xmlns:a16="http://schemas.microsoft.com/office/drawing/2014/main" id="{0DD5E299-FA48-80FC-2F7B-26944CEDFA09}"/>
              </a:ext>
            </a:extLst>
          </p:cNvPr>
          <p:cNvSpPr>
            <a:spLocks noGrp="1"/>
          </p:cNvSpPr>
          <p:nvPr>
            <p:ph type="pic" sz="quarter" idx="11"/>
          </p:nvPr>
        </p:nvSpPr>
        <p:spPr>
          <a:xfrm>
            <a:off x="1089501" y="3537087"/>
            <a:ext cx="10012998" cy="10012998"/>
          </a:xfrm>
          <a:prstGeom prst="ellipse">
            <a:avLst/>
          </a:prstGeom>
          <a:pattFill prst="pct5">
            <a:fgClr>
              <a:schemeClr val="accent1"/>
            </a:fgClr>
            <a:bgClr>
              <a:schemeClr val="bg1"/>
            </a:bgClr>
          </a:pattFill>
        </p:spPr>
        <p:txBody>
          <a:bodyPr/>
          <a:lstStyle/>
          <a:p>
            <a:endParaRPr lang="ru-RU"/>
          </a:p>
        </p:txBody>
      </p:sp>
    </p:spTree>
    <p:extLst>
      <p:ext uri="{BB962C8B-B14F-4D97-AF65-F5344CB8AC3E}">
        <p14:creationId xmlns:p14="http://schemas.microsoft.com/office/powerpoint/2010/main" val="2105745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Заголовок и объект">
    <p:bg>
      <p:bgPr>
        <a:gradFill>
          <a:gsLst>
            <a:gs pos="100000">
              <a:schemeClr val="accent3">
                <a:lumMod val="60000"/>
                <a:lumOff val="40000"/>
              </a:schemeClr>
            </a:gs>
            <a:gs pos="0">
              <a:schemeClr val="accent3"/>
            </a:gs>
          </a:gsLst>
          <a:lin ang="13500000" scaled="0"/>
        </a:gradFill>
        <a:effectLst/>
      </p:bgPr>
    </p:bg>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id="{6D9672F9-D3F0-49A0-A560-790BBA2016C6}"/>
              </a:ext>
            </a:extLst>
          </p:cNvPr>
          <p:cNvSpPr>
            <a:spLocks noGrp="1"/>
          </p:cNvSpPr>
          <p:nvPr>
            <p:ph type="title"/>
          </p:nvPr>
        </p:nvSpPr>
        <p:spPr>
          <a:xfrm>
            <a:off x="339210" y="340562"/>
            <a:ext cx="11409878" cy="701731"/>
          </a:xfrm>
          <a:prstGeom prst="rect">
            <a:avLst/>
          </a:prstGeom>
        </p:spPr>
        <p:txBody>
          <a:bodyPr wrap="square">
            <a:spAutoFit/>
          </a:bodyPr>
          <a:lstStyle>
            <a:lvl1pPr algn="ctr">
              <a:defRPr>
                <a:solidFill>
                  <a:schemeClr val="bg1"/>
                </a:solidFill>
              </a:defRPr>
            </a:lvl1pPr>
          </a:lstStyle>
          <a:p>
            <a:r>
              <a:rPr lang="ru-RU" dirty="0"/>
              <a:t>Образец заголовка</a:t>
            </a:r>
          </a:p>
        </p:txBody>
      </p:sp>
    </p:spTree>
    <p:extLst>
      <p:ext uri="{BB962C8B-B14F-4D97-AF65-F5344CB8AC3E}">
        <p14:creationId xmlns:p14="http://schemas.microsoft.com/office/powerpoint/2010/main" val="1105800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Заголовок и объект">
    <p:bg>
      <p:bgPr>
        <a:gradFill>
          <a:gsLst>
            <a:gs pos="100000">
              <a:schemeClr val="accent3">
                <a:lumMod val="60000"/>
                <a:lumOff val="40000"/>
              </a:schemeClr>
            </a:gs>
            <a:gs pos="0">
              <a:schemeClr val="accent3"/>
            </a:gs>
          </a:gsLst>
          <a:lin ang="135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89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323">
          <p15:clr>
            <a:srgbClr val="FBAE40"/>
          </p15:clr>
        </p15:guide>
        <p15:guide id="6" orient="horz" pos="4065">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bg>
      <p:bgPr>
        <a:gradFill>
          <a:gsLst>
            <a:gs pos="100000">
              <a:schemeClr val="accent3">
                <a:lumMod val="60000"/>
                <a:lumOff val="40000"/>
              </a:schemeClr>
            </a:gs>
            <a:gs pos="0">
              <a:schemeClr val="accent3"/>
            </a:gs>
          </a:gsLst>
          <a:lin ang="13500000" scaled="0"/>
        </a:gradFill>
        <a:effectLst/>
      </p:bgPr>
    </p:bg>
    <p:spTree>
      <p:nvGrpSpPr>
        <p:cNvPr id="1" name=""/>
        <p:cNvGrpSpPr/>
        <p:nvPr/>
      </p:nvGrpSpPr>
      <p:grpSpPr>
        <a:xfrm>
          <a:off x="0" y="0"/>
          <a:ext cx="0" cy="0"/>
          <a:chOff x="0" y="0"/>
          <a:chExt cx="0" cy="0"/>
        </a:xfrm>
      </p:grpSpPr>
      <p:sp>
        <p:nvSpPr>
          <p:cNvPr id="8" name="Заголовок 9">
            <a:extLst>
              <a:ext uri="{FF2B5EF4-FFF2-40B4-BE49-F238E27FC236}">
                <a16:creationId xmlns:a16="http://schemas.microsoft.com/office/drawing/2014/main" id="{4B6D3DEB-7D50-4F8B-A4EB-8B8DACAA64B5}"/>
              </a:ext>
            </a:extLst>
          </p:cNvPr>
          <p:cNvSpPr>
            <a:spLocks noGrp="1"/>
          </p:cNvSpPr>
          <p:nvPr>
            <p:ph type="title"/>
          </p:nvPr>
        </p:nvSpPr>
        <p:spPr>
          <a:xfrm>
            <a:off x="339210" y="340562"/>
            <a:ext cx="10515600" cy="701731"/>
          </a:xfrm>
          <a:prstGeom prst="rect">
            <a:avLst/>
          </a:prstGeom>
        </p:spPr>
        <p:txBody>
          <a:bodyPr>
            <a:spAutoFit/>
          </a:bodyPr>
          <a:lstStyle/>
          <a:p>
            <a:r>
              <a:rPr lang="ru-RU" dirty="0"/>
              <a:t>Образец заголовка</a:t>
            </a:r>
          </a:p>
        </p:txBody>
      </p:sp>
      <p:sp>
        <p:nvSpPr>
          <p:cNvPr id="9" name="Заголовок 2">
            <a:extLst>
              <a:ext uri="{FF2B5EF4-FFF2-40B4-BE49-F238E27FC236}">
                <a16:creationId xmlns:a16="http://schemas.microsoft.com/office/drawing/2014/main" id="{F0B8FE2C-96E3-444B-9949-E1D53543D75F}"/>
              </a:ext>
            </a:extLst>
          </p:cNvPr>
          <p:cNvSpPr txBox="1">
            <a:spLocks/>
          </p:cNvSpPr>
          <p:nvPr userDrawn="1"/>
        </p:nvSpPr>
        <p:spPr>
          <a:xfrm>
            <a:off x="348003" y="6301366"/>
            <a:ext cx="391885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solidFill>
                <a:latin typeface="Oswald Light" pitchFamily="2" charset="-52"/>
                <a:ea typeface="VTB Group Cond Book" panose="020B0506050504020204" pitchFamily="34" charset="0"/>
              </a:rPr>
              <a:t>Digital IT pitch-deck PowerPoint bundle</a:t>
            </a:r>
            <a:endParaRPr lang="ru-RU" sz="1200" b="0" dirty="0">
              <a:solidFill>
                <a:schemeClr val="bg1"/>
              </a:solidFill>
              <a:latin typeface="Oswald Light" pitchFamily="2" charset="-52"/>
              <a:ea typeface="VTB Group Cond Book" panose="020B0506050504020204" pitchFamily="34" charset="0"/>
            </a:endParaRPr>
          </a:p>
        </p:txBody>
      </p:sp>
    </p:spTree>
    <p:extLst>
      <p:ext uri="{BB962C8B-B14F-4D97-AF65-F5344CB8AC3E}">
        <p14:creationId xmlns:p14="http://schemas.microsoft.com/office/powerpoint/2010/main" val="938534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A5B461B-BFFE-4458-B3C2-44A2D3BD66F3}" type="datetime1">
              <a:rPr lang="ru-RU" smtClean="0"/>
              <a:pPr/>
              <a:t>18.06.2025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80C4BE28-C346-B54D-927C-38644696E4E8}"/>
              </a:ext>
            </a:extLst>
          </p:cNvPr>
          <p:cNvSpPr>
            <a:spLocks noGrp="1"/>
          </p:cNvSpPr>
          <p:nvPr>
            <p:ph type="title"/>
          </p:nvPr>
        </p:nvSpPr>
        <p:spPr>
          <a:xfrm>
            <a:off x="479363" y="266702"/>
            <a:ext cx="11233275" cy="646331"/>
          </a:xfrm>
          <a:prstGeom prst="rect">
            <a:avLst/>
          </a:prstGeom>
        </p:spPr>
        <p:txBody>
          <a:bodyPr wrap="square">
            <a:spAutoFit/>
          </a:bodyPr>
          <a:lstStyle>
            <a:lvl1pPr algn="l">
              <a:defRPr sz="4000" b="1" i="0">
                <a:solidFill>
                  <a:schemeClr val="accent2"/>
                </a:solidFill>
                <a:latin typeface="Oswald Light" pitchFamily="2" charset="-52"/>
                <a:ea typeface="Oswald Light" pitchFamily="2" charset="-52"/>
              </a:defRPr>
            </a:lvl1pPr>
          </a:lstStyle>
          <a:p>
            <a:r>
              <a:rPr lang="ru-RU" dirty="0"/>
              <a:t>Образец заголовка</a:t>
            </a:r>
          </a:p>
        </p:txBody>
      </p:sp>
      <p:sp>
        <p:nvSpPr>
          <p:cNvPr id="3" name="Заголовок 2">
            <a:extLst>
              <a:ext uri="{FF2B5EF4-FFF2-40B4-BE49-F238E27FC236}">
                <a16:creationId xmlns:a16="http://schemas.microsoft.com/office/drawing/2014/main" id="{6843F477-DA43-4FFE-A30C-0CA04CAB22CC}"/>
              </a:ext>
            </a:extLst>
          </p:cNvPr>
          <p:cNvSpPr txBox="1">
            <a:spLocks/>
          </p:cNvSpPr>
          <p:nvPr userDrawn="1"/>
        </p:nvSpPr>
        <p:spPr>
          <a:xfrm>
            <a:off x="376529" y="6301367"/>
            <a:ext cx="3918347" cy="263149"/>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algn="l"/>
            <a:r>
              <a:rPr lang="en-US" sz="1200" b="0" dirty="0">
                <a:solidFill>
                  <a:schemeClr val="bg1">
                    <a:lumMod val="50000"/>
                  </a:schemeClr>
                </a:solidFill>
                <a:latin typeface="Oswald Light" pitchFamily="2" charset="-52"/>
                <a:ea typeface="VTB Group Cond Book" panose="020B0506050504020204" pitchFamily="34" charset="0"/>
              </a:rPr>
              <a:t>Digital IT pitch-deck PowerPoint bundle</a:t>
            </a:r>
            <a:endParaRPr lang="ru-RU" sz="1200" b="0" dirty="0">
              <a:solidFill>
                <a:schemeClr val="bg1">
                  <a:lumMod val="50000"/>
                </a:schemeClr>
              </a:solidFill>
              <a:latin typeface="Oswald Light" pitchFamily="2" charset="-52"/>
              <a:ea typeface="VTB Group Cond Book" panose="020B0506050504020204" pitchFamily="34" charset="0"/>
            </a:endParaRPr>
          </a:p>
        </p:txBody>
      </p:sp>
      <p:pic>
        <p:nvPicPr>
          <p:cNvPr id="4" name="Picture 2">
            <a:extLst>
              <a:ext uri="{FF2B5EF4-FFF2-40B4-BE49-F238E27FC236}">
                <a16:creationId xmlns:a16="http://schemas.microsoft.com/office/drawing/2014/main" id="{B5CA91AF-F5F3-4939-98CE-DF5BF730993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98837" y="146556"/>
            <a:ext cx="1832929" cy="96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9528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17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73A63EF-89C5-4CBD-B742-A640AFCD09EA}" type="datetime1">
              <a:rPr lang="ru-RU" smtClean="0"/>
              <a:pPr/>
              <a:t>18.06.2025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extLst>
      <p:ext uri="{BB962C8B-B14F-4D97-AF65-F5344CB8AC3E}">
        <p14:creationId xmlns:p14="http://schemas.microsoft.com/office/powerpoint/2010/main" val="13089593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3853978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5D0EB9-BA38-4EAC-A300-EE98BC40F99C}" type="datetime1">
              <a:rPr lang="ru-RU" smtClean="0"/>
              <a:pPr/>
              <a:t>18.06.2025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theme" Target="../theme/theme6.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6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CDDEA-FE2F-4326-9542-0318210150F7}" type="datetime1">
              <a:rPr lang="ru-RU" smtClean="0"/>
              <a:pPr/>
              <a:t>18.06.2025</a:t>
            </a:fld>
            <a:endParaRPr lang="ru-RU"/>
          </a:p>
        </p:txBody>
      </p:sp>
      <p:sp>
        <p:nvSpPr>
          <p:cNvPr id="5" name="Нижний колонтитул 4"/>
          <p:cNvSpPr>
            <a:spLocks noGrp="1"/>
          </p:cNvSpPr>
          <p:nvPr>
            <p:ph type="ftr" sz="quarter" idx="3"/>
          </p:nvPr>
        </p:nvSpPr>
        <p:spPr>
          <a:xfrm>
            <a:off x="4165600" y="635636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6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C60C2-FB95-4464-969C-DC460CD1CFD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85" r:id="rId2"/>
    <p:sldLayoutId id="2147483710"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86"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05E456-5BCB-43E1-B504-F7F4F7073D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D32C675-E6C9-4AE6-B73F-67B1B49343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98984D3-5687-4459-BEED-748C559000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DFC97-71FF-4C0C-B56B-F88D92EA34C7}"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5EBE2471-AC0F-432B-8140-2D9779052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6980CE4-1E5D-4C71-9760-87E76B8E25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00CB54-EE2A-4E20-8D1F-CF58B2BDFDC1}" type="slidenum">
              <a:rPr lang="ru-RU" smtClean="0"/>
              <a:t>‹#›</a:t>
            </a:fld>
            <a:endParaRPr lang="ru-RU"/>
          </a:p>
        </p:txBody>
      </p:sp>
    </p:spTree>
    <p:extLst>
      <p:ext uri="{BB962C8B-B14F-4D97-AF65-F5344CB8AC3E}">
        <p14:creationId xmlns:p14="http://schemas.microsoft.com/office/powerpoint/2010/main" val="360734515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AD0365-A12E-4C79-9558-0B2053B778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E1D7FE3-310B-4F6A-B42B-87DC08C2CB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4EA19F7-7F91-4291-B680-9E854C5F0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ED831-F7D4-484D-B65E-8E598C0EBF58}"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A2BE2F71-8C08-4F5C-A65C-9378D8E932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910465F-D0F7-4F68-AB93-C3EBBD70F9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35E23-E2E8-4FE7-BCB2-CDD3FA3316A3}" type="slidenum">
              <a:rPr lang="ru-RU" smtClean="0"/>
              <a:t>‹#›</a:t>
            </a:fld>
            <a:endParaRPr lang="ru-RU"/>
          </a:p>
        </p:txBody>
      </p:sp>
    </p:spTree>
    <p:extLst>
      <p:ext uri="{BB962C8B-B14F-4D97-AF65-F5344CB8AC3E}">
        <p14:creationId xmlns:p14="http://schemas.microsoft.com/office/powerpoint/2010/main" val="258983491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65DD1D-D763-4AA8-9C3B-778797885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0B7D0EF-F8D9-4414-8F75-9ED84DAAA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FA0D0C7-9EB4-49A0-8641-4F63B07C3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D3EFF-290F-4C1B-8E6D-B78BEF1089E3}"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0588F232-E6EC-46F0-BEEA-55DE9B2CE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74B051F-E337-4AA6-B962-65C9CA20E7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B81F0-46E1-4DEE-BF89-A31E63D51B43}" type="slidenum">
              <a:rPr lang="ru-RU" smtClean="0"/>
              <a:t>‹#›</a:t>
            </a:fld>
            <a:endParaRPr lang="ru-RU"/>
          </a:p>
        </p:txBody>
      </p:sp>
    </p:spTree>
    <p:extLst>
      <p:ext uri="{BB962C8B-B14F-4D97-AF65-F5344CB8AC3E}">
        <p14:creationId xmlns:p14="http://schemas.microsoft.com/office/powerpoint/2010/main" val="7467199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B0CBA7-6E0D-4F01-A658-7939DDDE3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924BCBDB-FB42-4EFA-952D-9BCCAB0F90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37A7BFD-3F27-449D-ACB3-96460D4256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DD85D-B69C-4DEE-B099-7CFD41F8D9CA}" type="datetimeFigureOut">
              <a:rPr lang="ru-RU" smtClean="0"/>
              <a:t>18.06.2025</a:t>
            </a:fld>
            <a:endParaRPr lang="ru-RU"/>
          </a:p>
        </p:txBody>
      </p:sp>
      <p:sp>
        <p:nvSpPr>
          <p:cNvPr id="5" name="Нижний колонтитул 4">
            <a:extLst>
              <a:ext uri="{FF2B5EF4-FFF2-40B4-BE49-F238E27FC236}">
                <a16:creationId xmlns:a16="http://schemas.microsoft.com/office/drawing/2014/main" id="{78EE04E3-E2D1-4486-A43A-94B11F8D90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381DFEE-BAB8-4F44-BE77-0F3CBAFB80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8644B-EFFF-4A9F-BB09-89DC08766BBA}" type="slidenum">
              <a:rPr lang="ru-RU" smtClean="0"/>
              <a:t>‹#›</a:t>
            </a:fld>
            <a:endParaRPr lang="ru-RU"/>
          </a:p>
        </p:txBody>
      </p:sp>
    </p:spTree>
    <p:extLst>
      <p:ext uri="{BB962C8B-B14F-4D97-AF65-F5344CB8AC3E}">
        <p14:creationId xmlns:p14="http://schemas.microsoft.com/office/powerpoint/2010/main" val="14151510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Нижний колонтитул 7">
            <a:extLst>
              <a:ext uri="{FF2B5EF4-FFF2-40B4-BE49-F238E27FC236}">
                <a16:creationId xmlns:a16="http://schemas.microsoft.com/office/drawing/2014/main" id="{CD85FC0D-9464-4538-8E32-A864AF617F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Tree>
    <p:extLst>
      <p:ext uri="{BB962C8B-B14F-4D97-AF65-F5344CB8AC3E}">
        <p14:creationId xmlns:p14="http://schemas.microsoft.com/office/powerpoint/2010/main" val="2543047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1" r:id="rId23"/>
    <p:sldLayoutId id="2147483712"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3.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1.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8.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4.xml"/><Relationship Id="rId5" Type="http://schemas.openxmlformats.org/officeDocument/2006/relationships/image" Target="../media/image44.jpe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81.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emf"/><Relationship Id="rId4" Type="http://schemas.openxmlformats.org/officeDocument/2006/relationships/image" Target="../media/image21.pn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100000">
              <a:srgbClr val="663B89"/>
            </a:gs>
          </a:gsLst>
          <a:lin ang="2700000" scaled="0"/>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607D9D-B037-4D4E-B8BA-5751414512E4}"/>
              </a:ext>
            </a:extLst>
          </p:cNvPr>
          <p:cNvSpPr txBox="1"/>
          <p:nvPr/>
        </p:nvSpPr>
        <p:spPr>
          <a:xfrm>
            <a:off x="255185" y="2270287"/>
            <a:ext cx="2323072" cy="240065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5000" b="1" dirty="0">
                <a:solidFill>
                  <a:schemeClr val="bg1"/>
                </a:solidFill>
                <a:latin typeface="Oswald Light" panose="00000400000000000000" pitchFamily="2" charset="-52"/>
              </a:rPr>
              <a:t>60</a:t>
            </a:r>
            <a:endParaRPr lang="ru-RU" sz="15000" b="1" baseline="30000" dirty="0">
              <a:solidFill>
                <a:schemeClr val="bg1"/>
              </a:solidFill>
              <a:latin typeface="Oswald Light" panose="00000400000000000000" pitchFamily="2" charset="-52"/>
            </a:endParaRPr>
          </a:p>
        </p:txBody>
      </p:sp>
      <p:sp>
        <p:nvSpPr>
          <p:cNvPr id="126" name="Прямоугольник 4">
            <a:extLst>
              <a:ext uri="{FF2B5EF4-FFF2-40B4-BE49-F238E27FC236}">
                <a16:creationId xmlns:a16="http://schemas.microsoft.com/office/drawing/2014/main" id="{240C9FBF-B80A-4E23-B7F3-7BA95E56FF33}"/>
              </a:ext>
            </a:extLst>
          </p:cNvPr>
          <p:cNvSpPr>
            <a:spLocks noChangeArrowheads="1"/>
          </p:cNvSpPr>
          <p:nvPr/>
        </p:nvSpPr>
        <p:spPr bwMode="auto">
          <a:xfrm>
            <a:off x="5840752" y="5927185"/>
            <a:ext cx="5096687" cy="492443"/>
          </a:xfrm>
          <a:prstGeom prst="rect">
            <a:avLst/>
          </a:prstGeom>
          <a:noFill/>
          <a:ln w="9525">
            <a:noFill/>
            <a:miter lim="800000"/>
            <a:headEnd/>
            <a:tailEnd/>
          </a:ln>
        </p:spPr>
        <p:txBody>
          <a:bodyPr wrap="square">
            <a:spAutoFit/>
          </a:bodyPr>
          <a:lstStyle/>
          <a:p>
            <a:pPr algn="ctr"/>
            <a:r>
              <a:rPr lang="en-US" altLang="ko-KR" sz="2500" dirty="0">
                <a:solidFill>
                  <a:schemeClr val="bg1"/>
                </a:solidFill>
                <a:latin typeface="Oswald SemiBold" panose="00000700000000000000" pitchFamily="2" charset="-52"/>
              </a:rPr>
              <a:t>Valery V. Nesvizhevsky </a:t>
            </a:r>
            <a:r>
              <a:rPr lang="en-GB" sz="2500" dirty="0">
                <a:solidFill>
                  <a:schemeClr val="bg1"/>
                </a:solidFill>
                <a:latin typeface="Oswald SemiBold" panose="00000700000000000000" pitchFamily="2" charset="-52"/>
              </a:rPr>
              <a:t>	</a:t>
            </a:r>
          </a:p>
        </p:txBody>
      </p:sp>
      <p:pic>
        <p:nvPicPr>
          <p:cNvPr id="64" name="Рисунок 63" descr="Изображение выглядит как Человеческое лицо, человек, одежда, в помещении&#10;&#10;Контент, сгенерированный ИИ, может содержать ошибки.">
            <a:extLst>
              <a:ext uri="{FF2B5EF4-FFF2-40B4-BE49-F238E27FC236}">
                <a16:creationId xmlns:a16="http://schemas.microsoft.com/office/drawing/2014/main" id="{8EFEA5CB-34F0-6EDB-E5B1-1514DCAC8694}"/>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t="11097" b="11097"/>
          <a:stretch>
            <a:fillRect/>
          </a:stretch>
        </p:blipFill>
        <p:spPr/>
      </p:pic>
      <p:pic>
        <p:nvPicPr>
          <p:cNvPr id="58" name="Рисунок 57" descr="Изображение выглядит как одежда, обувь, в помещении, инжиниринг&#10;&#10;Контент, сгенерированный ИИ, может содержать ошибки.">
            <a:extLst>
              <a:ext uri="{FF2B5EF4-FFF2-40B4-BE49-F238E27FC236}">
                <a16:creationId xmlns:a16="http://schemas.microsoft.com/office/drawing/2014/main" id="{F4A941DB-FA72-F90F-5C9A-6C0C8C93F1A5}"/>
              </a:ext>
            </a:extLst>
          </p:cNvPr>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t="11081" b="11081"/>
          <a:stretch>
            <a:fillRect/>
          </a:stretch>
        </p:blipFill>
        <p:spPr/>
      </p:pic>
      <p:pic>
        <p:nvPicPr>
          <p:cNvPr id="60" name="Рисунок 59" descr="Изображение выглядит как Человеческое лицо, человек, одежда, костюм&#10;&#10;Контент, сгенерированный ИИ, может содержать ошибки.">
            <a:extLst>
              <a:ext uri="{FF2B5EF4-FFF2-40B4-BE49-F238E27FC236}">
                <a16:creationId xmlns:a16="http://schemas.microsoft.com/office/drawing/2014/main" id="{5CEDD705-7F96-B089-F8FA-90E0D7D520DE}"/>
              </a:ext>
            </a:extLst>
          </p:cNvPr>
          <p:cNvPicPr>
            <a:picLocks noGrp="1" noChangeAspect="1"/>
          </p:cNvPicPr>
          <p:nvPr>
            <p:ph type="pic" sz="quarter" idx="22"/>
          </p:nvPr>
        </p:nvPicPr>
        <p:blipFill>
          <a:blip r:embed="rId4" cstate="print">
            <a:extLst>
              <a:ext uri="{28A0092B-C50C-407E-A947-70E740481C1C}">
                <a14:useLocalDpi xmlns:a14="http://schemas.microsoft.com/office/drawing/2010/main"/>
              </a:ext>
            </a:extLst>
          </a:blip>
          <a:srcRect t="11081" b="11081"/>
          <a:stretch>
            <a:fillRect/>
          </a:stretch>
        </p:blipFill>
        <p:spPr/>
      </p:pic>
      <p:pic>
        <p:nvPicPr>
          <p:cNvPr id="56" name="Рисунок 55" descr="Изображение выглядит как одежда, человек, инжиниринг, группа&#10;&#10;Контент, сгенерированный ИИ, может содержать ошибки.">
            <a:extLst>
              <a:ext uri="{FF2B5EF4-FFF2-40B4-BE49-F238E27FC236}">
                <a16:creationId xmlns:a16="http://schemas.microsoft.com/office/drawing/2014/main" id="{ABA2DF4C-FDBE-498B-428C-7090CB29DC10}"/>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t="11081" b="11081"/>
          <a:stretch>
            <a:fillRect/>
          </a:stretch>
        </p:blipFill>
        <p:spPr/>
      </p:pic>
      <p:pic>
        <p:nvPicPr>
          <p:cNvPr id="54" name="Рисунок 53" descr="Изображение выглядит как инжиниринг, одежда, промышленность, в помещении&#10;&#10;Контент, сгенерированный ИИ, может содержать ошибки.">
            <a:extLst>
              <a:ext uri="{FF2B5EF4-FFF2-40B4-BE49-F238E27FC236}">
                <a16:creationId xmlns:a16="http://schemas.microsoft.com/office/drawing/2014/main" id="{14EAA120-9EAE-820F-5B4A-24E2D001013B}"/>
              </a:ext>
            </a:extLst>
          </p:cNvPr>
          <p:cNvPicPr>
            <a:picLocks noGrp="1" noChangeAspect="1"/>
          </p:cNvPicPr>
          <p:nvPr>
            <p:ph type="pic" sz="quarter" idx="17"/>
          </p:nvPr>
        </p:nvPicPr>
        <p:blipFill>
          <a:blip r:embed="rId6" cstate="print">
            <a:extLst>
              <a:ext uri="{28A0092B-C50C-407E-A947-70E740481C1C}">
                <a14:useLocalDpi xmlns:a14="http://schemas.microsoft.com/office/drawing/2010/main"/>
              </a:ext>
            </a:extLst>
          </a:blip>
          <a:srcRect t="11081" b="11081"/>
          <a:stretch>
            <a:fillRect/>
          </a:stretch>
        </p:blipFill>
        <p:spPr/>
      </p:pic>
      <p:pic>
        <p:nvPicPr>
          <p:cNvPr id="52" name="Рисунок 51" descr="Изображение выглядит как человек, одежда, Человеческое лицо, в помещении&#10;&#10;Контент, сгенерированный ИИ, может содержать ошибки.">
            <a:extLst>
              <a:ext uri="{FF2B5EF4-FFF2-40B4-BE49-F238E27FC236}">
                <a16:creationId xmlns:a16="http://schemas.microsoft.com/office/drawing/2014/main" id="{6B216F4B-2869-CE77-8382-AE1F6B45FA1B}"/>
              </a:ext>
            </a:extLst>
          </p:cNvPr>
          <p:cNvPicPr>
            <a:picLocks noGrp="1" noChangeAspect="1"/>
          </p:cNvPicPr>
          <p:nvPr>
            <p:ph type="pic" sz="quarter" idx="18"/>
          </p:nvPr>
        </p:nvPicPr>
        <p:blipFill>
          <a:blip r:embed="rId7" cstate="print">
            <a:extLst>
              <a:ext uri="{28A0092B-C50C-407E-A947-70E740481C1C}">
                <a14:useLocalDpi xmlns:a14="http://schemas.microsoft.com/office/drawing/2010/main"/>
              </a:ext>
            </a:extLst>
          </a:blip>
          <a:srcRect t="11097" b="11097"/>
          <a:stretch>
            <a:fillRect/>
          </a:stretch>
        </p:blipFill>
        <p:spPr/>
      </p:pic>
      <p:pic>
        <p:nvPicPr>
          <p:cNvPr id="48" name="Рисунок 47" descr="Изображение выглядит как человек, ноутбук, Человеческое лицо, одежда&#10;&#10;Контент, сгенерированный ИИ, может содержать ошибки.">
            <a:extLst>
              <a:ext uri="{FF2B5EF4-FFF2-40B4-BE49-F238E27FC236}">
                <a16:creationId xmlns:a16="http://schemas.microsoft.com/office/drawing/2014/main" id="{183B1408-F492-57F6-77D3-EF187FC0BEF4}"/>
              </a:ext>
            </a:extLst>
          </p:cNvPr>
          <p:cNvPicPr>
            <a:picLocks noGrp="1" noChangeAspect="1"/>
          </p:cNvPicPr>
          <p:nvPr>
            <p:ph type="pic" sz="quarter" idx="13"/>
          </p:nvPr>
        </p:nvPicPr>
        <p:blipFill>
          <a:blip r:embed="rId8" cstate="print">
            <a:extLst>
              <a:ext uri="{28A0092B-C50C-407E-A947-70E740481C1C}">
                <a14:useLocalDpi xmlns:a14="http://schemas.microsoft.com/office/drawing/2010/main"/>
              </a:ext>
            </a:extLst>
          </a:blip>
          <a:srcRect t="11111" b="11111"/>
          <a:stretch>
            <a:fillRect/>
          </a:stretch>
        </p:blipFill>
        <p:spPr/>
      </p:pic>
      <p:pic>
        <p:nvPicPr>
          <p:cNvPr id="50" name="Рисунок 49" descr="Изображение выглядит как человек, одежда, ноутбук, Выступающий&#10;&#10;Контент, сгенерированный ИИ, может содержать ошибки.">
            <a:extLst>
              <a:ext uri="{FF2B5EF4-FFF2-40B4-BE49-F238E27FC236}">
                <a16:creationId xmlns:a16="http://schemas.microsoft.com/office/drawing/2014/main" id="{152D8929-7059-5090-EA63-71138AE9A3EC}"/>
              </a:ext>
            </a:extLst>
          </p:cNvPr>
          <p:cNvPicPr>
            <a:picLocks noGrp="1" noChangeAspect="1"/>
          </p:cNvPicPr>
          <p:nvPr>
            <p:ph type="pic" sz="quarter" idx="14"/>
          </p:nvPr>
        </p:nvPicPr>
        <p:blipFill>
          <a:blip r:embed="rId9" cstate="print">
            <a:extLst>
              <a:ext uri="{28A0092B-C50C-407E-A947-70E740481C1C}">
                <a14:useLocalDpi xmlns:a14="http://schemas.microsoft.com/office/drawing/2010/main"/>
              </a:ext>
            </a:extLst>
          </a:blip>
          <a:srcRect t="11111" b="11111"/>
          <a:stretch>
            <a:fillRect/>
          </a:stretch>
        </p:blipFill>
        <p:spPr/>
      </p:pic>
      <p:sp>
        <p:nvSpPr>
          <p:cNvPr id="11" name="TextBox 10">
            <a:extLst>
              <a:ext uri="{FF2B5EF4-FFF2-40B4-BE49-F238E27FC236}">
                <a16:creationId xmlns:a16="http://schemas.microsoft.com/office/drawing/2014/main" id="{490EAB20-D2DF-4361-8052-94519AEF7F38}"/>
              </a:ext>
            </a:extLst>
          </p:cNvPr>
          <p:cNvSpPr txBox="1"/>
          <p:nvPr/>
        </p:nvSpPr>
        <p:spPr>
          <a:xfrm>
            <a:off x="2150686" y="2348646"/>
            <a:ext cx="1073700" cy="86177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5000" dirty="0" err="1">
                <a:solidFill>
                  <a:schemeClr val="bg1"/>
                </a:solidFill>
                <a:latin typeface="Oswald Light" panose="00000400000000000000" pitchFamily="2" charset="-52"/>
              </a:rPr>
              <a:t>th</a:t>
            </a:r>
            <a:endParaRPr lang="en" sz="5000" dirty="0">
              <a:solidFill>
                <a:schemeClr val="bg1"/>
              </a:solidFill>
              <a:latin typeface="Oswald Light" panose="00000400000000000000" pitchFamily="2" charset="-52"/>
            </a:endParaRPr>
          </a:p>
        </p:txBody>
      </p:sp>
      <p:sp>
        <p:nvSpPr>
          <p:cNvPr id="12" name="TextBox 11">
            <a:extLst>
              <a:ext uri="{FF2B5EF4-FFF2-40B4-BE49-F238E27FC236}">
                <a16:creationId xmlns:a16="http://schemas.microsoft.com/office/drawing/2014/main" id="{16687A84-3749-40BA-9D43-EE76293C4B7C}"/>
              </a:ext>
            </a:extLst>
          </p:cNvPr>
          <p:cNvSpPr txBox="1"/>
          <p:nvPr/>
        </p:nvSpPr>
        <p:spPr>
          <a:xfrm>
            <a:off x="443175" y="4221403"/>
            <a:ext cx="6264640" cy="209288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500" dirty="0">
                <a:solidFill>
                  <a:schemeClr val="bg1"/>
                </a:solidFill>
                <a:latin typeface="Oswald SemiBold" panose="00000700000000000000" pitchFamily="2" charset="-52"/>
                <a:cs typeface="Times" panose="02020603050405020304" pitchFamily="18" charset="0"/>
              </a:rPr>
              <a:t>Meeting of the</a:t>
            </a:r>
            <a:r>
              <a:rPr lang="ru-RU" sz="3500" dirty="0">
                <a:solidFill>
                  <a:schemeClr val="bg1"/>
                </a:solidFill>
                <a:latin typeface="Oswald SemiBold" panose="00000700000000000000" pitchFamily="2" charset="-52"/>
                <a:cs typeface="Times" panose="02020603050405020304" pitchFamily="18" charset="0"/>
              </a:rPr>
              <a:t> </a:t>
            </a:r>
            <a:r>
              <a:rPr lang="en-GB" sz="3500" dirty="0">
                <a:solidFill>
                  <a:schemeClr val="bg1"/>
                </a:solidFill>
                <a:latin typeface="Oswald SemiBold" panose="00000700000000000000" pitchFamily="2" charset="-52"/>
                <a:cs typeface="Times" panose="02020603050405020304" pitchFamily="18" charset="0"/>
              </a:rPr>
              <a:t>Programme </a:t>
            </a:r>
            <a:r>
              <a:rPr lang="en" sz="3500" dirty="0">
                <a:solidFill>
                  <a:schemeClr val="bg1"/>
                </a:solidFill>
                <a:latin typeface="Oswald SemiBold" panose="00000700000000000000" pitchFamily="2" charset="-52"/>
                <a:cs typeface="Times" panose="02020603050405020304" pitchFamily="18" charset="0"/>
              </a:rPr>
              <a:t>Advisory</a:t>
            </a:r>
            <a:r>
              <a:rPr lang="ru-RU" sz="3500" dirty="0">
                <a:solidFill>
                  <a:schemeClr val="bg1"/>
                </a:solidFill>
                <a:latin typeface="Oswald SemiBold" panose="00000700000000000000" pitchFamily="2" charset="-52"/>
                <a:cs typeface="Times" panose="02020603050405020304" pitchFamily="18" charset="0"/>
              </a:rPr>
              <a:t> </a:t>
            </a:r>
            <a:r>
              <a:rPr lang="en" sz="3500" dirty="0">
                <a:solidFill>
                  <a:schemeClr val="bg1"/>
                </a:solidFill>
                <a:latin typeface="Oswald SemiBold" panose="00000700000000000000" pitchFamily="2" charset="-52"/>
                <a:cs typeface="Times" panose="02020603050405020304" pitchFamily="18" charset="0"/>
              </a:rPr>
              <a:t>Committee for </a:t>
            </a:r>
            <a:r>
              <a:rPr lang="en-US" sz="3500" dirty="0">
                <a:solidFill>
                  <a:schemeClr val="bg1"/>
                </a:solidFill>
                <a:latin typeface="Oswald SemiBold" panose="00000700000000000000" pitchFamily="2" charset="-52"/>
                <a:cs typeface="Times" panose="02020603050405020304" pitchFamily="18" charset="0"/>
              </a:rPr>
              <a:t>Nuclear Physics </a:t>
            </a:r>
          </a:p>
          <a:p>
            <a:r>
              <a:rPr lang="en-US" sz="2500" dirty="0">
                <a:solidFill>
                  <a:schemeClr val="bg1"/>
                </a:solidFill>
                <a:latin typeface="Oswald Light" panose="00000400000000000000" pitchFamily="2" charset="-52"/>
                <a:cs typeface="Times" panose="02020603050405020304" pitchFamily="18" charset="0"/>
              </a:rPr>
              <a:t>23-24 January 2025</a:t>
            </a:r>
            <a:endParaRPr lang="en" sz="2500" dirty="0">
              <a:solidFill>
                <a:schemeClr val="bg1"/>
              </a:solidFill>
              <a:latin typeface="Oswald Light" panose="00000400000000000000" pitchFamily="2" charset="-52"/>
              <a:cs typeface="Times" panose="02020603050405020304" pitchFamily="18" charset="0"/>
            </a:endParaRPr>
          </a:p>
        </p:txBody>
      </p:sp>
      <p:pic>
        <p:nvPicPr>
          <p:cNvPr id="5" name="Рисунок 4">
            <a:extLst>
              <a:ext uri="{FF2B5EF4-FFF2-40B4-BE49-F238E27FC236}">
                <a16:creationId xmlns:a16="http://schemas.microsoft.com/office/drawing/2014/main" id="{310C531F-48C0-4E6A-8814-9C5D908CF8B6}"/>
              </a:ext>
            </a:extLst>
          </p:cNvPr>
          <p:cNvPicPr>
            <a:picLocks noGrp="1" noChangeAspect="1"/>
          </p:cNvPicPr>
          <p:nvPr>
            <p:ph type="pic" sz="quarter" idx="12"/>
          </p:nvPr>
        </p:nvPicPr>
        <p:blipFill>
          <a:blip r:embed="rId10" cstate="print">
            <a:extLst>
              <a:ext uri="{28A0092B-C50C-407E-A947-70E740481C1C}">
                <a14:useLocalDpi xmlns:a14="http://schemas.microsoft.com/office/drawing/2010/main"/>
              </a:ext>
            </a:extLst>
          </a:blip>
          <a:srcRect t="11195" b="11195"/>
          <a:stretch>
            <a:fillRect/>
          </a:stretch>
        </p:blipFill>
        <p:spPr/>
      </p:pic>
      <p:pic>
        <p:nvPicPr>
          <p:cNvPr id="10" name="Рисунок 9">
            <a:extLst>
              <a:ext uri="{FF2B5EF4-FFF2-40B4-BE49-F238E27FC236}">
                <a16:creationId xmlns:a16="http://schemas.microsoft.com/office/drawing/2014/main" id="{0CF06117-2D3A-42C6-A5C3-0C024AFD9F54}"/>
              </a:ext>
            </a:extLst>
          </p:cNvPr>
          <p:cNvPicPr>
            <a:picLocks noGrp="1" noChangeAspect="1"/>
          </p:cNvPicPr>
          <p:nvPr>
            <p:ph type="pic" sz="quarter" idx="11"/>
          </p:nvPr>
        </p:nvPicPr>
        <p:blipFill>
          <a:blip r:embed="rId11" cstate="print">
            <a:extLst>
              <a:ext uri="{28A0092B-C50C-407E-A947-70E740481C1C}">
                <a14:useLocalDpi xmlns:a14="http://schemas.microsoft.com/office/drawing/2010/main"/>
              </a:ext>
            </a:extLst>
          </a:blip>
          <a:srcRect t="11165" b="11165"/>
          <a:stretch>
            <a:fillRect/>
          </a:stretch>
        </p:blipFill>
        <p:spPr/>
      </p:pic>
    </p:spTree>
    <p:extLst>
      <p:ext uri="{BB962C8B-B14F-4D97-AF65-F5344CB8AC3E}">
        <p14:creationId xmlns:p14="http://schemas.microsoft.com/office/powerpoint/2010/main" val="4102377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2C0F7DD1-E84F-4A7A-B5D1-FF74EF23CDCC}"/>
              </a:ext>
            </a:extLst>
          </p:cNvPr>
          <p:cNvSpPr>
            <a:spLocks noGrp="1"/>
          </p:cNvSpPr>
          <p:nvPr>
            <p:ph type="title"/>
          </p:nvPr>
        </p:nvSpPr>
        <p:spPr/>
        <p:txBody>
          <a:bodyPr/>
          <a:lstStyle/>
          <a:p>
            <a:r>
              <a:rPr lang="en-US" b="1" dirty="0"/>
              <a:t>B</a:t>
            </a:r>
            <a:r>
              <a:rPr lang="en-US" b="1" dirty="0">
                <a:solidFill>
                  <a:schemeClr val="bg1"/>
                </a:solidFill>
              </a:rPr>
              <a:t>eam extraction channels </a:t>
            </a:r>
            <a:endParaRPr lang="ru-RU" b="1" dirty="0">
              <a:solidFill>
                <a:schemeClr val="bg1"/>
              </a:solidFill>
            </a:endParaRPr>
          </a:p>
        </p:txBody>
      </p:sp>
      <p:sp>
        <p:nvSpPr>
          <p:cNvPr id="69" name="Прямоугольник: скругленные углы 20">
            <a:extLst>
              <a:ext uri="{FF2B5EF4-FFF2-40B4-BE49-F238E27FC236}">
                <a16:creationId xmlns:a16="http://schemas.microsoft.com/office/drawing/2014/main" id="{F9773FA1-2683-44BD-8585-E63CFF6A4D25}"/>
              </a:ext>
            </a:extLst>
          </p:cNvPr>
          <p:cNvSpPr/>
          <p:nvPr/>
        </p:nvSpPr>
        <p:spPr>
          <a:xfrm>
            <a:off x="7008247" y="4637812"/>
            <a:ext cx="3638260" cy="936747"/>
          </a:xfrm>
          <a:prstGeom prst="roundRect">
            <a:avLst>
              <a:gd name="adj" fmla="val 50000"/>
            </a:avLst>
          </a:prstGeom>
          <a:pattFill prst="pct75">
            <a:fgClr>
              <a:schemeClr val="accent2">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70" name="Прямоугольник: скругленные углы 20">
            <a:extLst>
              <a:ext uri="{FF2B5EF4-FFF2-40B4-BE49-F238E27FC236}">
                <a16:creationId xmlns:a16="http://schemas.microsoft.com/office/drawing/2014/main" id="{6B4BEAF6-CA33-4153-BB3B-AE8A1064C408}"/>
              </a:ext>
            </a:extLst>
          </p:cNvPr>
          <p:cNvSpPr/>
          <p:nvPr/>
        </p:nvSpPr>
        <p:spPr>
          <a:xfrm>
            <a:off x="1219783" y="4637812"/>
            <a:ext cx="3638260" cy="936747"/>
          </a:xfrm>
          <a:prstGeom prst="roundRect">
            <a:avLst>
              <a:gd name="adj" fmla="val 50000"/>
            </a:avLst>
          </a:prstGeom>
          <a:pattFill prst="pct75">
            <a:fgClr>
              <a:schemeClr val="accent2">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3200" dirty="0"/>
          </a:p>
        </p:txBody>
      </p:sp>
      <p:sp>
        <p:nvSpPr>
          <p:cNvPr id="72" name="Прямоугольник: скругленные углы 20">
            <a:extLst>
              <a:ext uri="{FF2B5EF4-FFF2-40B4-BE49-F238E27FC236}">
                <a16:creationId xmlns:a16="http://schemas.microsoft.com/office/drawing/2014/main" id="{C0B149E8-1F44-44C5-B950-325517CD45B0}"/>
              </a:ext>
            </a:extLst>
          </p:cNvPr>
          <p:cNvSpPr/>
          <p:nvPr/>
        </p:nvSpPr>
        <p:spPr>
          <a:xfrm>
            <a:off x="7008247" y="1724198"/>
            <a:ext cx="3638260" cy="936747"/>
          </a:xfrm>
          <a:prstGeom prst="roundRect">
            <a:avLst>
              <a:gd name="adj" fmla="val 50000"/>
            </a:avLst>
          </a:prstGeom>
          <a:pattFill prst="pct75">
            <a:fgClr>
              <a:schemeClr val="accent2">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73" name="Прямоугольник: скругленные углы 20">
            <a:extLst>
              <a:ext uri="{FF2B5EF4-FFF2-40B4-BE49-F238E27FC236}">
                <a16:creationId xmlns:a16="http://schemas.microsoft.com/office/drawing/2014/main" id="{D0EB5419-68F8-4283-B2C8-F3DA8B697C27}"/>
              </a:ext>
            </a:extLst>
          </p:cNvPr>
          <p:cNvSpPr/>
          <p:nvPr/>
        </p:nvSpPr>
        <p:spPr>
          <a:xfrm>
            <a:off x="1215179" y="1728446"/>
            <a:ext cx="3638260" cy="936747"/>
          </a:xfrm>
          <a:prstGeom prst="roundRect">
            <a:avLst>
              <a:gd name="adj" fmla="val 50000"/>
            </a:avLst>
          </a:prstGeom>
          <a:pattFill prst="pct75">
            <a:fgClr>
              <a:schemeClr val="accent2">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74" name="Freeform 5">
            <a:extLst>
              <a:ext uri="{FF2B5EF4-FFF2-40B4-BE49-F238E27FC236}">
                <a16:creationId xmlns:a16="http://schemas.microsoft.com/office/drawing/2014/main" id="{8352373A-08E9-4572-A647-3F54EB94C836}"/>
              </a:ext>
            </a:extLst>
          </p:cNvPr>
          <p:cNvSpPr>
            <a:spLocks/>
          </p:cNvSpPr>
          <p:nvPr/>
        </p:nvSpPr>
        <p:spPr bwMode="auto">
          <a:xfrm rot="2700000">
            <a:off x="4672688" y="3772934"/>
            <a:ext cx="1023598" cy="1225451"/>
          </a:xfrm>
          <a:custGeom>
            <a:avLst/>
            <a:gdLst>
              <a:gd name="T0" fmla="*/ 20 w 25"/>
              <a:gd name="T1" fmla="*/ 0 h 23"/>
              <a:gd name="T2" fmla="*/ 25 w 25"/>
              <a:gd name="T3" fmla="*/ 23 h 23"/>
              <a:gd name="T4" fmla="*/ 0 w 25"/>
              <a:gd name="T5" fmla="*/ 23 h 23"/>
              <a:gd name="T6" fmla="*/ 4 w 25"/>
              <a:gd name="T7" fmla="*/ 0 h 23"/>
              <a:gd name="T8" fmla="*/ 20 w 25"/>
              <a:gd name="T9" fmla="*/ 0 h 23"/>
            </a:gdLst>
            <a:ahLst/>
            <a:cxnLst>
              <a:cxn ang="0">
                <a:pos x="T0" y="T1"/>
              </a:cxn>
              <a:cxn ang="0">
                <a:pos x="T2" y="T3"/>
              </a:cxn>
              <a:cxn ang="0">
                <a:pos x="T4" y="T5"/>
              </a:cxn>
              <a:cxn ang="0">
                <a:pos x="T6" y="T7"/>
              </a:cxn>
              <a:cxn ang="0">
                <a:pos x="T8" y="T9"/>
              </a:cxn>
            </a:cxnLst>
            <a:rect l="0" t="0" r="r" b="b"/>
            <a:pathLst>
              <a:path w="25" h="23">
                <a:moveTo>
                  <a:pt x="20" y="0"/>
                </a:moveTo>
                <a:cubicBezTo>
                  <a:pt x="15" y="6"/>
                  <a:pt x="13" y="14"/>
                  <a:pt x="25" y="23"/>
                </a:cubicBezTo>
                <a:cubicBezTo>
                  <a:pt x="0" y="23"/>
                  <a:pt x="0" y="23"/>
                  <a:pt x="0" y="23"/>
                </a:cubicBezTo>
                <a:cubicBezTo>
                  <a:pt x="12" y="14"/>
                  <a:pt x="9" y="6"/>
                  <a:pt x="4" y="0"/>
                </a:cubicBezTo>
                <a:lnTo>
                  <a:pt x="2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457200">
              <a:defRPr/>
            </a:pPr>
            <a:endParaRPr lang="en-US" sz="400" kern="0" dirty="0">
              <a:solidFill>
                <a:srgbClr val="FFFFFF"/>
              </a:solidFill>
            </a:endParaRPr>
          </a:p>
        </p:txBody>
      </p:sp>
      <p:sp>
        <p:nvSpPr>
          <p:cNvPr id="75" name="Freeform 5">
            <a:extLst>
              <a:ext uri="{FF2B5EF4-FFF2-40B4-BE49-F238E27FC236}">
                <a16:creationId xmlns:a16="http://schemas.microsoft.com/office/drawing/2014/main" id="{AE819DA2-DE8F-47C2-933F-16CCF43F3DD6}"/>
              </a:ext>
            </a:extLst>
          </p:cNvPr>
          <p:cNvSpPr>
            <a:spLocks/>
          </p:cNvSpPr>
          <p:nvPr/>
        </p:nvSpPr>
        <p:spPr bwMode="auto">
          <a:xfrm rot="18900000">
            <a:off x="6310638" y="3804106"/>
            <a:ext cx="1023598" cy="1225451"/>
          </a:xfrm>
          <a:custGeom>
            <a:avLst/>
            <a:gdLst>
              <a:gd name="T0" fmla="*/ 20 w 25"/>
              <a:gd name="T1" fmla="*/ 0 h 23"/>
              <a:gd name="T2" fmla="*/ 25 w 25"/>
              <a:gd name="T3" fmla="*/ 23 h 23"/>
              <a:gd name="T4" fmla="*/ 0 w 25"/>
              <a:gd name="T5" fmla="*/ 23 h 23"/>
              <a:gd name="T6" fmla="*/ 4 w 25"/>
              <a:gd name="T7" fmla="*/ 0 h 23"/>
              <a:gd name="T8" fmla="*/ 20 w 25"/>
              <a:gd name="T9" fmla="*/ 0 h 23"/>
            </a:gdLst>
            <a:ahLst/>
            <a:cxnLst>
              <a:cxn ang="0">
                <a:pos x="T0" y="T1"/>
              </a:cxn>
              <a:cxn ang="0">
                <a:pos x="T2" y="T3"/>
              </a:cxn>
              <a:cxn ang="0">
                <a:pos x="T4" y="T5"/>
              </a:cxn>
              <a:cxn ang="0">
                <a:pos x="T6" y="T7"/>
              </a:cxn>
              <a:cxn ang="0">
                <a:pos x="T8" y="T9"/>
              </a:cxn>
            </a:cxnLst>
            <a:rect l="0" t="0" r="r" b="b"/>
            <a:pathLst>
              <a:path w="25" h="23">
                <a:moveTo>
                  <a:pt x="20" y="0"/>
                </a:moveTo>
                <a:cubicBezTo>
                  <a:pt x="15" y="6"/>
                  <a:pt x="13" y="14"/>
                  <a:pt x="25" y="23"/>
                </a:cubicBezTo>
                <a:cubicBezTo>
                  <a:pt x="0" y="23"/>
                  <a:pt x="0" y="23"/>
                  <a:pt x="0" y="23"/>
                </a:cubicBezTo>
                <a:cubicBezTo>
                  <a:pt x="12" y="14"/>
                  <a:pt x="9" y="6"/>
                  <a:pt x="4" y="0"/>
                </a:cubicBezTo>
                <a:lnTo>
                  <a:pt x="2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457200">
              <a:defRPr/>
            </a:pPr>
            <a:endParaRPr lang="en-US" sz="400" kern="0" dirty="0">
              <a:solidFill>
                <a:srgbClr val="FFFFFF"/>
              </a:solidFill>
            </a:endParaRPr>
          </a:p>
        </p:txBody>
      </p:sp>
      <p:sp>
        <p:nvSpPr>
          <p:cNvPr id="76" name="Freeform 5">
            <a:extLst>
              <a:ext uri="{FF2B5EF4-FFF2-40B4-BE49-F238E27FC236}">
                <a16:creationId xmlns:a16="http://schemas.microsoft.com/office/drawing/2014/main" id="{1DE3B663-B96D-492E-B4C9-85404167A693}"/>
              </a:ext>
            </a:extLst>
          </p:cNvPr>
          <p:cNvSpPr>
            <a:spLocks/>
          </p:cNvSpPr>
          <p:nvPr/>
        </p:nvSpPr>
        <p:spPr bwMode="auto">
          <a:xfrm rot="18900000" flipV="1">
            <a:off x="4672688" y="2308848"/>
            <a:ext cx="1023598" cy="1225451"/>
          </a:xfrm>
          <a:custGeom>
            <a:avLst/>
            <a:gdLst>
              <a:gd name="T0" fmla="*/ 20 w 25"/>
              <a:gd name="T1" fmla="*/ 0 h 23"/>
              <a:gd name="T2" fmla="*/ 25 w 25"/>
              <a:gd name="T3" fmla="*/ 23 h 23"/>
              <a:gd name="T4" fmla="*/ 0 w 25"/>
              <a:gd name="T5" fmla="*/ 23 h 23"/>
              <a:gd name="T6" fmla="*/ 4 w 25"/>
              <a:gd name="T7" fmla="*/ 0 h 23"/>
              <a:gd name="T8" fmla="*/ 20 w 25"/>
              <a:gd name="T9" fmla="*/ 0 h 23"/>
            </a:gdLst>
            <a:ahLst/>
            <a:cxnLst>
              <a:cxn ang="0">
                <a:pos x="T0" y="T1"/>
              </a:cxn>
              <a:cxn ang="0">
                <a:pos x="T2" y="T3"/>
              </a:cxn>
              <a:cxn ang="0">
                <a:pos x="T4" y="T5"/>
              </a:cxn>
              <a:cxn ang="0">
                <a:pos x="T6" y="T7"/>
              </a:cxn>
              <a:cxn ang="0">
                <a:pos x="T8" y="T9"/>
              </a:cxn>
            </a:cxnLst>
            <a:rect l="0" t="0" r="r" b="b"/>
            <a:pathLst>
              <a:path w="25" h="23">
                <a:moveTo>
                  <a:pt x="20" y="0"/>
                </a:moveTo>
                <a:cubicBezTo>
                  <a:pt x="15" y="6"/>
                  <a:pt x="13" y="14"/>
                  <a:pt x="25" y="23"/>
                </a:cubicBezTo>
                <a:cubicBezTo>
                  <a:pt x="0" y="23"/>
                  <a:pt x="0" y="23"/>
                  <a:pt x="0" y="23"/>
                </a:cubicBezTo>
                <a:cubicBezTo>
                  <a:pt x="12" y="14"/>
                  <a:pt x="9" y="6"/>
                  <a:pt x="4" y="0"/>
                </a:cubicBezTo>
                <a:lnTo>
                  <a:pt x="2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457200">
              <a:defRPr/>
            </a:pPr>
            <a:endParaRPr lang="en-US" sz="400" kern="0" dirty="0">
              <a:solidFill>
                <a:srgbClr val="FFFFFF"/>
              </a:solidFill>
            </a:endParaRPr>
          </a:p>
        </p:txBody>
      </p:sp>
      <p:sp>
        <p:nvSpPr>
          <p:cNvPr id="77" name="Freeform 5">
            <a:extLst>
              <a:ext uri="{FF2B5EF4-FFF2-40B4-BE49-F238E27FC236}">
                <a16:creationId xmlns:a16="http://schemas.microsoft.com/office/drawing/2014/main" id="{CE5B82D8-8E79-46F3-941C-04482DAF2DD2}"/>
              </a:ext>
            </a:extLst>
          </p:cNvPr>
          <p:cNvSpPr>
            <a:spLocks/>
          </p:cNvSpPr>
          <p:nvPr/>
        </p:nvSpPr>
        <p:spPr bwMode="auto">
          <a:xfrm rot="2700000" flipV="1">
            <a:off x="6247329" y="2302132"/>
            <a:ext cx="1023598" cy="1225451"/>
          </a:xfrm>
          <a:custGeom>
            <a:avLst/>
            <a:gdLst>
              <a:gd name="T0" fmla="*/ 20 w 25"/>
              <a:gd name="T1" fmla="*/ 0 h 23"/>
              <a:gd name="T2" fmla="*/ 25 w 25"/>
              <a:gd name="T3" fmla="*/ 23 h 23"/>
              <a:gd name="T4" fmla="*/ 0 w 25"/>
              <a:gd name="T5" fmla="*/ 23 h 23"/>
              <a:gd name="T6" fmla="*/ 4 w 25"/>
              <a:gd name="T7" fmla="*/ 0 h 23"/>
              <a:gd name="T8" fmla="*/ 20 w 25"/>
              <a:gd name="T9" fmla="*/ 0 h 23"/>
            </a:gdLst>
            <a:ahLst/>
            <a:cxnLst>
              <a:cxn ang="0">
                <a:pos x="T0" y="T1"/>
              </a:cxn>
              <a:cxn ang="0">
                <a:pos x="T2" y="T3"/>
              </a:cxn>
              <a:cxn ang="0">
                <a:pos x="T4" y="T5"/>
              </a:cxn>
              <a:cxn ang="0">
                <a:pos x="T6" y="T7"/>
              </a:cxn>
              <a:cxn ang="0">
                <a:pos x="T8" y="T9"/>
              </a:cxn>
            </a:cxnLst>
            <a:rect l="0" t="0" r="r" b="b"/>
            <a:pathLst>
              <a:path w="25" h="23">
                <a:moveTo>
                  <a:pt x="20" y="0"/>
                </a:moveTo>
                <a:cubicBezTo>
                  <a:pt x="15" y="6"/>
                  <a:pt x="13" y="14"/>
                  <a:pt x="25" y="23"/>
                </a:cubicBezTo>
                <a:cubicBezTo>
                  <a:pt x="0" y="23"/>
                  <a:pt x="0" y="23"/>
                  <a:pt x="0" y="23"/>
                </a:cubicBezTo>
                <a:cubicBezTo>
                  <a:pt x="12" y="14"/>
                  <a:pt x="9" y="6"/>
                  <a:pt x="4" y="0"/>
                </a:cubicBezTo>
                <a:lnTo>
                  <a:pt x="2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457200">
              <a:defRPr/>
            </a:pPr>
            <a:endParaRPr lang="en-US" sz="400" kern="0" dirty="0">
              <a:solidFill>
                <a:srgbClr val="FFFFFF"/>
              </a:solidFill>
            </a:endParaRPr>
          </a:p>
        </p:txBody>
      </p:sp>
      <p:sp>
        <p:nvSpPr>
          <p:cNvPr id="78" name="Rectangle 154">
            <a:extLst>
              <a:ext uri="{FF2B5EF4-FFF2-40B4-BE49-F238E27FC236}">
                <a16:creationId xmlns:a16="http://schemas.microsoft.com/office/drawing/2014/main" id="{471375A9-7174-4DA0-AA47-1229A41C549A}"/>
              </a:ext>
            </a:extLst>
          </p:cNvPr>
          <p:cNvSpPr/>
          <p:nvPr/>
        </p:nvSpPr>
        <p:spPr>
          <a:xfrm>
            <a:off x="5493902" y="4014352"/>
            <a:ext cx="210314" cy="153888"/>
          </a:xfrm>
          <a:prstGeom prst="rect">
            <a:avLst/>
          </a:prstGeom>
        </p:spPr>
        <p:txBody>
          <a:bodyPr wrap="none" anchor="ctr">
            <a:spAutoFit/>
          </a:bodyPr>
          <a:lstStyle/>
          <a:p>
            <a:pPr algn="ctr" defTabSz="457200">
              <a:defRPr/>
            </a:pPr>
            <a:r>
              <a:rPr lang="en-US" sz="400" kern="0">
                <a:solidFill>
                  <a:srgbClr val="FFFFFF"/>
                </a:solidFill>
                <a:cs typeface="Arial" panose="020B0604020202020204" pitchFamily="34" charset="0"/>
              </a:rPr>
              <a:t>6</a:t>
            </a:r>
          </a:p>
        </p:txBody>
      </p:sp>
      <p:sp>
        <p:nvSpPr>
          <p:cNvPr id="79" name="Rectangle 161">
            <a:extLst>
              <a:ext uri="{FF2B5EF4-FFF2-40B4-BE49-F238E27FC236}">
                <a16:creationId xmlns:a16="http://schemas.microsoft.com/office/drawing/2014/main" id="{476C6992-050E-4044-B2CA-3DAABF951C21}"/>
              </a:ext>
            </a:extLst>
          </p:cNvPr>
          <p:cNvSpPr/>
          <p:nvPr/>
        </p:nvSpPr>
        <p:spPr>
          <a:xfrm>
            <a:off x="5446283" y="3202901"/>
            <a:ext cx="205505" cy="153888"/>
          </a:xfrm>
          <a:prstGeom prst="rect">
            <a:avLst/>
          </a:prstGeom>
        </p:spPr>
        <p:txBody>
          <a:bodyPr wrap="none" anchor="ctr">
            <a:spAutoFit/>
          </a:bodyPr>
          <a:lstStyle/>
          <a:p>
            <a:pPr algn="ctr" defTabSz="457200">
              <a:defRPr/>
            </a:pPr>
            <a:r>
              <a:rPr lang="en-US" sz="400" kern="0">
                <a:solidFill>
                  <a:srgbClr val="FFFFFF"/>
                </a:solidFill>
                <a:cs typeface="Arial" panose="020B0604020202020204" pitchFamily="34" charset="0"/>
              </a:rPr>
              <a:t>*</a:t>
            </a:r>
          </a:p>
        </p:txBody>
      </p:sp>
      <p:sp>
        <p:nvSpPr>
          <p:cNvPr id="80" name="Rectangle 175">
            <a:extLst>
              <a:ext uri="{FF2B5EF4-FFF2-40B4-BE49-F238E27FC236}">
                <a16:creationId xmlns:a16="http://schemas.microsoft.com/office/drawing/2014/main" id="{1981C77D-72D0-4F85-B901-E9390E0442BC}"/>
              </a:ext>
            </a:extLst>
          </p:cNvPr>
          <p:cNvSpPr/>
          <p:nvPr/>
        </p:nvSpPr>
        <p:spPr>
          <a:xfrm>
            <a:off x="6284188" y="3202900"/>
            <a:ext cx="208710" cy="153888"/>
          </a:xfrm>
          <a:prstGeom prst="rect">
            <a:avLst/>
          </a:prstGeom>
        </p:spPr>
        <p:txBody>
          <a:bodyPr wrap="none" anchor="ctr">
            <a:spAutoFit/>
          </a:bodyPr>
          <a:lstStyle/>
          <a:p>
            <a:pPr algn="ctr" defTabSz="457200">
              <a:defRPr/>
            </a:pPr>
            <a:r>
              <a:rPr lang="en-US" sz="400" kern="0" dirty="0">
                <a:solidFill>
                  <a:srgbClr val="FFFFFF"/>
                </a:solidFill>
                <a:cs typeface="Arial" panose="020B0604020202020204" pitchFamily="34" charset="0"/>
              </a:rPr>
              <a:t>K</a:t>
            </a:r>
          </a:p>
        </p:txBody>
      </p:sp>
      <p:sp>
        <p:nvSpPr>
          <p:cNvPr id="81" name="Объект 2">
            <a:extLst>
              <a:ext uri="{FF2B5EF4-FFF2-40B4-BE49-F238E27FC236}">
                <a16:creationId xmlns:a16="http://schemas.microsoft.com/office/drawing/2014/main" id="{A585D128-D5ED-4AFB-AC2C-EFC4948080E7}"/>
              </a:ext>
            </a:extLst>
          </p:cNvPr>
          <p:cNvSpPr txBox="1">
            <a:spLocks/>
          </p:cNvSpPr>
          <p:nvPr/>
        </p:nvSpPr>
        <p:spPr>
          <a:xfrm>
            <a:off x="1465403" y="1982828"/>
            <a:ext cx="228755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3200" dirty="0">
                <a:solidFill>
                  <a:schemeClr val="accent2"/>
                </a:solidFill>
                <a:latin typeface="+mn-lt"/>
                <a:ea typeface="VTB Group Cond" panose="020B0506050504020204" pitchFamily="34" charset="77"/>
              </a:rPr>
              <a:t>24 MeV</a:t>
            </a:r>
            <a:endParaRPr lang="ru-RU" sz="3200" dirty="0">
              <a:solidFill>
                <a:schemeClr val="accent2"/>
              </a:solidFill>
              <a:latin typeface="+mn-lt"/>
              <a:ea typeface="VTB Group Cond" panose="020B0506050504020204" pitchFamily="34" charset="77"/>
            </a:endParaRPr>
          </a:p>
        </p:txBody>
      </p:sp>
      <p:sp>
        <p:nvSpPr>
          <p:cNvPr id="82" name="Объект 2">
            <a:extLst>
              <a:ext uri="{FF2B5EF4-FFF2-40B4-BE49-F238E27FC236}">
                <a16:creationId xmlns:a16="http://schemas.microsoft.com/office/drawing/2014/main" id="{25870D52-1D8A-4B51-A94C-DD947371DCC6}"/>
              </a:ext>
            </a:extLst>
          </p:cNvPr>
          <p:cNvSpPr txBox="1">
            <a:spLocks/>
          </p:cNvSpPr>
          <p:nvPr/>
        </p:nvSpPr>
        <p:spPr>
          <a:xfrm>
            <a:off x="8201264" y="1995537"/>
            <a:ext cx="200076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3200" dirty="0">
                <a:solidFill>
                  <a:schemeClr val="accent2"/>
                </a:solidFill>
                <a:latin typeface="+mn-lt"/>
                <a:ea typeface="VTB Group Cond" panose="020B0506050504020204" pitchFamily="34" charset="77"/>
              </a:rPr>
              <a:t>60 MeV</a:t>
            </a:r>
            <a:endParaRPr lang="ru-RU" sz="3200" dirty="0">
              <a:solidFill>
                <a:schemeClr val="accent2"/>
              </a:solidFill>
              <a:latin typeface="+mn-lt"/>
              <a:ea typeface="VTB Group Cond" panose="020B0506050504020204" pitchFamily="34" charset="77"/>
            </a:endParaRPr>
          </a:p>
        </p:txBody>
      </p:sp>
      <p:sp>
        <p:nvSpPr>
          <p:cNvPr id="83" name="Объект 2">
            <a:extLst>
              <a:ext uri="{FF2B5EF4-FFF2-40B4-BE49-F238E27FC236}">
                <a16:creationId xmlns:a16="http://schemas.microsoft.com/office/drawing/2014/main" id="{4379D9AE-6DD2-4B1B-83ED-8AE5D23503E5}"/>
              </a:ext>
            </a:extLst>
          </p:cNvPr>
          <p:cNvSpPr txBox="1">
            <a:spLocks/>
          </p:cNvSpPr>
          <p:nvPr/>
        </p:nvSpPr>
        <p:spPr>
          <a:xfrm>
            <a:off x="8243067" y="4918697"/>
            <a:ext cx="200076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3200" dirty="0">
                <a:solidFill>
                  <a:schemeClr val="accent2"/>
                </a:solidFill>
                <a:latin typeface="+mn-lt"/>
                <a:ea typeface="VTB Group Cond" panose="020B0506050504020204" pitchFamily="34" charset="77"/>
              </a:rPr>
              <a:t>207 MeV</a:t>
            </a:r>
            <a:endParaRPr lang="ru-RU" sz="3200" dirty="0">
              <a:solidFill>
                <a:schemeClr val="accent2"/>
              </a:solidFill>
              <a:latin typeface="+mn-lt"/>
              <a:ea typeface="VTB Group Cond" panose="020B0506050504020204" pitchFamily="34" charset="77"/>
            </a:endParaRPr>
          </a:p>
        </p:txBody>
      </p:sp>
      <p:sp>
        <p:nvSpPr>
          <p:cNvPr id="84" name="Oval 160">
            <a:extLst>
              <a:ext uri="{FF2B5EF4-FFF2-40B4-BE49-F238E27FC236}">
                <a16:creationId xmlns:a16="http://schemas.microsoft.com/office/drawing/2014/main" id="{10E228D6-2845-4A1C-9E20-7F20841CE66A}"/>
              </a:ext>
            </a:extLst>
          </p:cNvPr>
          <p:cNvSpPr/>
          <p:nvPr/>
        </p:nvSpPr>
        <p:spPr>
          <a:xfrm rot="18900000" flipV="1">
            <a:off x="3805687" y="1531119"/>
            <a:ext cx="1319788" cy="1319787"/>
          </a:xfrm>
          <a:prstGeom prst="ellipse">
            <a:avLst/>
          </a:prstGeom>
          <a:solidFill>
            <a:schemeClr val="bg1"/>
          </a:solidFill>
          <a:ln w="12700" cap="flat" cmpd="sng" algn="ctr">
            <a:noFill/>
            <a:prstDash val="solid"/>
            <a:miter lim="800000"/>
          </a:ln>
          <a:effectLst>
            <a:outerShdw blurRad="1079500" sx="113000" sy="113000" algn="ctr" rotWithShape="0">
              <a:schemeClr val="bg1">
                <a:lumMod val="8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85" name="Oval 174">
            <a:extLst>
              <a:ext uri="{FF2B5EF4-FFF2-40B4-BE49-F238E27FC236}">
                <a16:creationId xmlns:a16="http://schemas.microsoft.com/office/drawing/2014/main" id="{8B0F6E0F-8230-4495-8AFE-5C12FFFAB798}"/>
              </a:ext>
            </a:extLst>
          </p:cNvPr>
          <p:cNvSpPr/>
          <p:nvPr/>
        </p:nvSpPr>
        <p:spPr>
          <a:xfrm rot="2700000" flipV="1">
            <a:off x="6825056" y="1531118"/>
            <a:ext cx="1319788" cy="1319788"/>
          </a:xfrm>
          <a:prstGeom prst="ellipse">
            <a:avLst/>
          </a:prstGeom>
          <a:solidFill>
            <a:schemeClr val="bg1"/>
          </a:solidFill>
          <a:ln w="12700" cap="flat" cmpd="sng" algn="ctr">
            <a:noFill/>
            <a:prstDash val="solid"/>
            <a:miter lim="800000"/>
          </a:ln>
          <a:effectLst>
            <a:outerShdw blurRad="1079500" sx="113000" sy="113000" algn="ctr" rotWithShape="0">
              <a:schemeClr val="bg1">
                <a:lumMod val="8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86" name="Oval 153">
            <a:extLst>
              <a:ext uri="{FF2B5EF4-FFF2-40B4-BE49-F238E27FC236}">
                <a16:creationId xmlns:a16="http://schemas.microsoft.com/office/drawing/2014/main" id="{94BD837D-563A-42BA-A7DC-8BE8F851A50E}"/>
              </a:ext>
            </a:extLst>
          </p:cNvPr>
          <p:cNvSpPr/>
          <p:nvPr/>
        </p:nvSpPr>
        <p:spPr>
          <a:xfrm rot="2700000">
            <a:off x="3797591" y="4447987"/>
            <a:ext cx="1319788" cy="1319787"/>
          </a:xfrm>
          <a:prstGeom prst="ellipse">
            <a:avLst/>
          </a:prstGeom>
          <a:solidFill>
            <a:schemeClr val="bg1"/>
          </a:solidFill>
          <a:ln w="12700" cap="flat" cmpd="sng" algn="ctr">
            <a:noFill/>
            <a:prstDash val="solid"/>
            <a:miter lim="800000"/>
          </a:ln>
          <a:effectLst>
            <a:outerShdw blurRad="1079500" sx="113000" sy="113000" algn="ctr" rotWithShape="0">
              <a:schemeClr val="bg1">
                <a:lumMod val="8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87" name="Oval 159">
            <a:extLst>
              <a:ext uri="{FF2B5EF4-FFF2-40B4-BE49-F238E27FC236}">
                <a16:creationId xmlns:a16="http://schemas.microsoft.com/office/drawing/2014/main" id="{741D120E-03CD-4E4D-9DF5-765782B60525}"/>
              </a:ext>
            </a:extLst>
          </p:cNvPr>
          <p:cNvSpPr/>
          <p:nvPr/>
        </p:nvSpPr>
        <p:spPr>
          <a:xfrm rot="10800000" flipV="1">
            <a:off x="4891792" y="2525817"/>
            <a:ext cx="2267736" cy="2267736"/>
          </a:xfrm>
          <a:prstGeom prst="ellipse">
            <a:avLst/>
          </a:prstGeom>
          <a:solidFill>
            <a:schemeClr val="bg1"/>
          </a:solidFill>
          <a:ln w="12700" cap="flat" cmpd="sng" algn="ctr">
            <a:noFill/>
            <a:prstDash val="solid"/>
            <a:miter lim="800000"/>
          </a:ln>
          <a:effectLst>
            <a:outerShdw sx="1000" sy="1000" algn="ctr" rotWithShape="0">
              <a:schemeClr val="bg1">
                <a:lumMod val="85000"/>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88" name="Oval 167">
            <a:extLst>
              <a:ext uri="{FF2B5EF4-FFF2-40B4-BE49-F238E27FC236}">
                <a16:creationId xmlns:a16="http://schemas.microsoft.com/office/drawing/2014/main" id="{D90140E9-2525-48C3-A3F0-8D4C8791114D}"/>
              </a:ext>
            </a:extLst>
          </p:cNvPr>
          <p:cNvSpPr/>
          <p:nvPr/>
        </p:nvSpPr>
        <p:spPr>
          <a:xfrm rot="18900000">
            <a:off x="6888058" y="4456785"/>
            <a:ext cx="1319788" cy="1319788"/>
          </a:xfrm>
          <a:prstGeom prst="ellipse">
            <a:avLst/>
          </a:prstGeom>
          <a:solidFill>
            <a:schemeClr val="bg1"/>
          </a:solidFill>
          <a:ln w="12700" cap="flat" cmpd="sng" algn="ctr">
            <a:noFill/>
            <a:prstDash val="solid"/>
            <a:miter lim="800000"/>
          </a:ln>
          <a:effectLst>
            <a:outerShdw blurRad="1079500" sx="113000" sy="113000" algn="ctr" rotWithShape="0">
              <a:schemeClr val="bg1">
                <a:lumMod val="8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89" name="Group 2">
            <a:extLst>
              <a:ext uri="{FF2B5EF4-FFF2-40B4-BE49-F238E27FC236}">
                <a16:creationId xmlns:a16="http://schemas.microsoft.com/office/drawing/2014/main" id="{BE422866-EC49-4A79-A2F6-463ABAFDF339}"/>
              </a:ext>
            </a:extLst>
          </p:cNvPr>
          <p:cNvGrpSpPr/>
          <p:nvPr/>
        </p:nvGrpSpPr>
        <p:grpSpPr>
          <a:xfrm>
            <a:off x="4520700" y="2133790"/>
            <a:ext cx="3008787" cy="3008787"/>
            <a:chOff x="4520700" y="2226425"/>
            <a:chExt cx="3008787" cy="3008787"/>
          </a:xfrm>
        </p:grpSpPr>
        <p:sp>
          <p:nvSpPr>
            <p:cNvPr id="90" name="Freeform 11">
              <a:extLst>
                <a:ext uri="{FF2B5EF4-FFF2-40B4-BE49-F238E27FC236}">
                  <a16:creationId xmlns:a16="http://schemas.microsoft.com/office/drawing/2014/main" id="{C5809F27-0890-4640-A29B-8CA5353248C4}"/>
                </a:ext>
              </a:extLst>
            </p:cNvPr>
            <p:cNvSpPr>
              <a:spLocks noEditPoints="1"/>
            </p:cNvSpPr>
            <p:nvPr/>
          </p:nvSpPr>
          <p:spPr bwMode="auto">
            <a:xfrm>
              <a:off x="4520700" y="2226425"/>
              <a:ext cx="3008787" cy="3008787"/>
            </a:xfrm>
            <a:custGeom>
              <a:avLst/>
              <a:gdLst>
                <a:gd name="T0" fmla="*/ 598 w 1645"/>
                <a:gd name="T1" fmla="*/ 1611 h 1645"/>
                <a:gd name="T2" fmla="*/ 820 w 1645"/>
                <a:gd name="T3" fmla="*/ 1637 h 1645"/>
                <a:gd name="T4" fmla="*/ 840 w 1645"/>
                <a:gd name="T5" fmla="*/ 1628 h 1645"/>
                <a:gd name="T6" fmla="*/ 978 w 1645"/>
                <a:gd name="T7" fmla="*/ 1613 h 1645"/>
                <a:gd name="T8" fmla="*/ 982 w 1645"/>
                <a:gd name="T9" fmla="*/ 1629 h 1645"/>
                <a:gd name="T10" fmla="*/ 581 w 1645"/>
                <a:gd name="T11" fmla="*/ 1591 h 1645"/>
                <a:gd name="T12" fmla="*/ 548 w 1645"/>
                <a:gd name="T13" fmla="*/ 1598 h 1645"/>
                <a:gd name="T14" fmla="*/ 466 w 1645"/>
                <a:gd name="T15" fmla="*/ 1545 h 1645"/>
                <a:gd name="T16" fmla="*/ 1092 w 1645"/>
                <a:gd name="T17" fmla="*/ 1590 h 1645"/>
                <a:gd name="T18" fmla="*/ 1100 w 1645"/>
                <a:gd name="T19" fmla="*/ 1596 h 1645"/>
                <a:gd name="T20" fmla="*/ 1304 w 1645"/>
                <a:gd name="T21" fmla="*/ 1469 h 1645"/>
                <a:gd name="T22" fmla="*/ 342 w 1645"/>
                <a:gd name="T23" fmla="*/ 1488 h 1645"/>
                <a:gd name="T24" fmla="*/ 342 w 1645"/>
                <a:gd name="T25" fmla="*/ 1488 h 1645"/>
                <a:gd name="T26" fmla="*/ 166 w 1645"/>
                <a:gd name="T27" fmla="*/ 1318 h 1645"/>
                <a:gd name="T28" fmla="*/ 253 w 1645"/>
                <a:gd name="T29" fmla="*/ 1392 h 1645"/>
                <a:gd name="T30" fmla="*/ 1326 w 1645"/>
                <a:gd name="T31" fmla="*/ 1452 h 1645"/>
                <a:gd name="T32" fmla="*/ 1347 w 1645"/>
                <a:gd name="T33" fmla="*/ 1434 h 1645"/>
                <a:gd name="T34" fmla="*/ 1358 w 1645"/>
                <a:gd name="T35" fmla="*/ 1447 h 1645"/>
                <a:gd name="T36" fmla="*/ 163 w 1645"/>
                <a:gd name="T37" fmla="*/ 1285 h 1645"/>
                <a:gd name="T38" fmla="*/ 42 w 1645"/>
                <a:gd name="T39" fmla="*/ 1081 h 1645"/>
                <a:gd name="T40" fmla="*/ 141 w 1645"/>
                <a:gd name="T41" fmla="*/ 1275 h 1645"/>
                <a:gd name="T42" fmla="*/ 1508 w 1645"/>
                <a:gd name="T43" fmla="*/ 1270 h 1645"/>
                <a:gd name="T44" fmla="*/ 1597 w 1645"/>
                <a:gd name="T45" fmla="*/ 1043 h 1645"/>
                <a:gd name="T46" fmla="*/ 1530 w 1645"/>
                <a:gd name="T47" fmla="*/ 1242 h 1645"/>
                <a:gd name="T48" fmla="*/ 49 w 1645"/>
                <a:gd name="T49" fmla="*/ 1056 h 1645"/>
                <a:gd name="T50" fmla="*/ 1 w 1645"/>
                <a:gd name="T51" fmla="*/ 818 h 1645"/>
                <a:gd name="T52" fmla="*/ 25 w 1645"/>
                <a:gd name="T53" fmla="*/ 929 h 1645"/>
                <a:gd name="T54" fmla="*/ 1604 w 1645"/>
                <a:gd name="T55" fmla="*/ 1016 h 1645"/>
                <a:gd name="T56" fmla="*/ 1619 w 1645"/>
                <a:gd name="T57" fmla="*/ 940 h 1645"/>
                <a:gd name="T58" fmla="*/ 1645 w 1645"/>
                <a:gd name="T59" fmla="*/ 823 h 1645"/>
                <a:gd name="T60" fmla="*/ 3 w 1645"/>
                <a:gd name="T61" fmla="*/ 795 h 1645"/>
                <a:gd name="T62" fmla="*/ 11 w 1645"/>
                <a:gd name="T63" fmla="*/ 769 h 1645"/>
                <a:gd name="T64" fmla="*/ 46 w 1645"/>
                <a:gd name="T65" fmla="*/ 554 h 1645"/>
                <a:gd name="T66" fmla="*/ 1634 w 1645"/>
                <a:gd name="T67" fmla="*/ 763 h 1645"/>
                <a:gd name="T68" fmla="*/ 1642 w 1645"/>
                <a:gd name="T69" fmla="*/ 754 h 1645"/>
                <a:gd name="T70" fmla="*/ 1611 w 1645"/>
                <a:gd name="T71" fmla="*/ 620 h 1645"/>
                <a:gd name="T72" fmla="*/ 1547 w 1645"/>
                <a:gd name="T73" fmla="*/ 472 h 1645"/>
                <a:gd name="T74" fmla="*/ 1592 w 1645"/>
                <a:gd name="T75" fmla="*/ 566 h 1645"/>
                <a:gd name="T76" fmla="*/ 72 w 1645"/>
                <a:gd name="T77" fmla="*/ 533 h 1645"/>
                <a:gd name="T78" fmla="*/ 96 w 1645"/>
                <a:gd name="T79" fmla="*/ 438 h 1645"/>
                <a:gd name="T80" fmla="*/ 82 w 1645"/>
                <a:gd name="T81" fmla="*/ 507 h 1645"/>
                <a:gd name="T82" fmla="*/ 1546 w 1645"/>
                <a:gd name="T83" fmla="*/ 451 h 1645"/>
                <a:gd name="T84" fmla="*/ 1397 w 1645"/>
                <a:gd name="T85" fmla="*/ 246 h 1645"/>
                <a:gd name="T86" fmla="*/ 198 w 1645"/>
                <a:gd name="T87" fmla="*/ 310 h 1645"/>
                <a:gd name="T88" fmla="*/ 198 w 1645"/>
                <a:gd name="T89" fmla="*/ 310 h 1645"/>
                <a:gd name="T90" fmla="*/ 370 w 1645"/>
                <a:gd name="T91" fmla="*/ 137 h 1645"/>
                <a:gd name="T92" fmla="*/ 223 w 1645"/>
                <a:gd name="T93" fmla="*/ 286 h 1645"/>
                <a:gd name="T94" fmla="*/ 1391 w 1645"/>
                <a:gd name="T95" fmla="*/ 232 h 1645"/>
                <a:gd name="T96" fmla="*/ 1180 w 1645"/>
                <a:gd name="T97" fmla="*/ 99 h 1645"/>
                <a:gd name="T98" fmla="*/ 1361 w 1645"/>
                <a:gd name="T99" fmla="*/ 222 h 1645"/>
                <a:gd name="T100" fmla="*/ 398 w 1645"/>
                <a:gd name="T101" fmla="*/ 137 h 1645"/>
                <a:gd name="T102" fmla="*/ 614 w 1645"/>
                <a:gd name="T103" fmla="*/ 28 h 1645"/>
                <a:gd name="T104" fmla="*/ 423 w 1645"/>
                <a:gd name="T105" fmla="*/ 123 h 1645"/>
                <a:gd name="T106" fmla="*/ 1163 w 1645"/>
                <a:gd name="T107" fmla="*/ 92 h 1645"/>
                <a:gd name="T108" fmla="*/ 928 w 1645"/>
                <a:gd name="T109" fmla="*/ 16 h 1645"/>
                <a:gd name="T110" fmla="*/ 635 w 1645"/>
                <a:gd name="T111" fmla="*/ 31 h 1645"/>
                <a:gd name="T112" fmla="*/ 664 w 1645"/>
                <a:gd name="T113" fmla="*/ 19 h 1645"/>
                <a:gd name="T114" fmla="*/ 767 w 1645"/>
                <a:gd name="T115" fmla="*/ 20 h 1645"/>
                <a:gd name="T116" fmla="*/ 899 w 1645"/>
                <a:gd name="T117" fmla="*/ 13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5" h="1645">
                  <a:moveTo>
                    <a:pt x="812" y="1645"/>
                  </a:moveTo>
                  <a:cubicBezTo>
                    <a:pt x="812" y="1645"/>
                    <a:pt x="812" y="1645"/>
                    <a:pt x="812" y="1645"/>
                  </a:cubicBezTo>
                  <a:cubicBezTo>
                    <a:pt x="782" y="1645"/>
                    <a:pt x="752" y="1643"/>
                    <a:pt x="722" y="1639"/>
                  </a:cubicBezTo>
                  <a:cubicBezTo>
                    <a:pt x="721" y="1639"/>
                    <a:pt x="721" y="1639"/>
                    <a:pt x="721" y="1639"/>
                  </a:cubicBezTo>
                  <a:cubicBezTo>
                    <a:pt x="719" y="1639"/>
                    <a:pt x="717" y="1638"/>
                    <a:pt x="715" y="1638"/>
                  </a:cubicBezTo>
                  <a:cubicBezTo>
                    <a:pt x="677" y="1633"/>
                    <a:pt x="640" y="1625"/>
                    <a:pt x="603" y="1615"/>
                  </a:cubicBezTo>
                  <a:cubicBezTo>
                    <a:pt x="601" y="1614"/>
                    <a:pt x="599" y="1613"/>
                    <a:pt x="598" y="1611"/>
                  </a:cubicBezTo>
                  <a:cubicBezTo>
                    <a:pt x="597" y="1609"/>
                    <a:pt x="596" y="1607"/>
                    <a:pt x="597" y="1605"/>
                  </a:cubicBezTo>
                  <a:cubicBezTo>
                    <a:pt x="598" y="1600"/>
                    <a:pt x="603" y="1597"/>
                    <a:pt x="607" y="1599"/>
                  </a:cubicBezTo>
                  <a:cubicBezTo>
                    <a:pt x="643" y="1609"/>
                    <a:pt x="680" y="1616"/>
                    <a:pt x="717" y="1621"/>
                  </a:cubicBezTo>
                  <a:cubicBezTo>
                    <a:pt x="719" y="1622"/>
                    <a:pt x="722" y="1622"/>
                    <a:pt x="724" y="1622"/>
                  </a:cubicBezTo>
                  <a:cubicBezTo>
                    <a:pt x="753" y="1626"/>
                    <a:pt x="783" y="1628"/>
                    <a:pt x="812" y="1628"/>
                  </a:cubicBezTo>
                  <a:cubicBezTo>
                    <a:pt x="814" y="1628"/>
                    <a:pt x="816" y="1629"/>
                    <a:pt x="818" y="1631"/>
                  </a:cubicBezTo>
                  <a:cubicBezTo>
                    <a:pt x="819" y="1632"/>
                    <a:pt x="820" y="1634"/>
                    <a:pt x="820" y="1637"/>
                  </a:cubicBezTo>
                  <a:cubicBezTo>
                    <a:pt x="820" y="1641"/>
                    <a:pt x="816" y="1645"/>
                    <a:pt x="812" y="1645"/>
                  </a:cubicBezTo>
                  <a:close/>
                  <a:moveTo>
                    <a:pt x="840" y="1645"/>
                  </a:moveTo>
                  <a:cubicBezTo>
                    <a:pt x="840" y="1645"/>
                    <a:pt x="840" y="1645"/>
                    <a:pt x="840" y="1645"/>
                  </a:cubicBezTo>
                  <a:cubicBezTo>
                    <a:pt x="835" y="1645"/>
                    <a:pt x="832" y="1641"/>
                    <a:pt x="831" y="1637"/>
                  </a:cubicBezTo>
                  <a:cubicBezTo>
                    <a:pt x="831" y="1634"/>
                    <a:pt x="832" y="1632"/>
                    <a:pt x="834" y="1631"/>
                  </a:cubicBezTo>
                  <a:cubicBezTo>
                    <a:pt x="835" y="1629"/>
                    <a:pt x="838" y="1628"/>
                    <a:pt x="840" y="1628"/>
                  </a:cubicBezTo>
                  <a:cubicBezTo>
                    <a:pt x="840" y="1628"/>
                    <a:pt x="840" y="1628"/>
                    <a:pt x="840" y="1628"/>
                  </a:cubicBezTo>
                  <a:cubicBezTo>
                    <a:pt x="845" y="1628"/>
                    <a:pt x="848" y="1632"/>
                    <a:pt x="848" y="1636"/>
                  </a:cubicBezTo>
                  <a:cubicBezTo>
                    <a:pt x="849" y="1641"/>
                    <a:pt x="845" y="1645"/>
                    <a:pt x="840" y="1645"/>
                  </a:cubicBezTo>
                  <a:close/>
                  <a:moveTo>
                    <a:pt x="868" y="1644"/>
                  </a:moveTo>
                  <a:cubicBezTo>
                    <a:pt x="864" y="1644"/>
                    <a:pt x="860" y="1640"/>
                    <a:pt x="860" y="1636"/>
                  </a:cubicBezTo>
                  <a:cubicBezTo>
                    <a:pt x="860" y="1634"/>
                    <a:pt x="860" y="1631"/>
                    <a:pt x="862" y="1630"/>
                  </a:cubicBezTo>
                  <a:cubicBezTo>
                    <a:pt x="863" y="1628"/>
                    <a:pt x="865" y="1627"/>
                    <a:pt x="868" y="1627"/>
                  </a:cubicBezTo>
                  <a:cubicBezTo>
                    <a:pt x="905" y="1625"/>
                    <a:pt x="942" y="1620"/>
                    <a:pt x="978" y="1613"/>
                  </a:cubicBezTo>
                  <a:cubicBezTo>
                    <a:pt x="978" y="1613"/>
                    <a:pt x="979" y="1613"/>
                    <a:pt x="979" y="1613"/>
                  </a:cubicBezTo>
                  <a:cubicBezTo>
                    <a:pt x="997" y="1609"/>
                    <a:pt x="1015" y="1605"/>
                    <a:pt x="1033" y="1600"/>
                  </a:cubicBezTo>
                  <a:cubicBezTo>
                    <a:pt x="1045" y="1597"/>
                    <a:pt x="1058" y="1593"/>
                    <a:pt x="1071" y="1589"/>
                  </a:cubicBezTo>
                  <a:cubicBezTo>
                    <a:pt x="1075" y="1587"/>
                    <a:pt x="1080" y="1590"/>
                    <a:pt x="1081" y="1594"/>
                  </a:cubicBezTo>
                  <a:cubicBezTo>
                    <a:pt x="1083" y="1599"/>
                    <a:pt x="1080" y="1603"/>
                    <a:pt x="1076" y="1605"/>
                  </a:cubicBezTo>
                  <a:cubicBezTo>
                    <a:pt x="1063" y="1609"/>
                    <a:pt x="1050" y="1613"/>
                    <a:pt x="1037" y="1616"/>
                  </a:cubicBezTo>
                  <a:cubicBezTo>
                    <a:pt x="1019" y="1621"/>
                    <a:pt x="1000" y="1626"/>
                    <a:pt x="982" y="1629"/>
                  </a:cubicBezTo>
                  <a:cubicBezTo>
                    <a:pt x="945" y="1637"/>
                    <a:pt x="907" y="1642"/>
                    <a:pt x="869" y="1644"/>
                  </a:cubicBezTo>
                  <a:cubicBezTo>
                    <a:pt x="869" y="1644"/>
                    <a:pt x="868" y="1644"/>
                    <a:pt x="868" y="1644"/>
                  </a:cubicBezTo>
                  <a:close/>
                  <a:moveTo>
                    <a:pt x="578" y="1607"/>
                  </a:moveTo>
                  <a:cubicBezTo>
                    <a:pt x="577" y="1607"/>
                    <a:pt x="576" y="1607"/>
                    <a:pt x="575" y="1607"/>
                  </a:cubicBezTo>
                  <a:cubicBezTo>
                    <a:pt x="573" y="1606"/>
                    <a:pt x="571" y="1605"/>
                    <a:pt x="570" y="1603"/>
                  </a:cubicBezTo>
                  <a:cubicBezTo>
                    <a:pt x="569" y="1601"/>
                    <a:pt x="569" y="1598"/>
                    <a:pt x="570" y="1596"/>
                  </a:cubicBezTo>
                  <a:cubicBezTo>
                    <a:pt x="571" y="1592"/>
                    <a:pt x="576" y="1589"/>
                    <a:pt x="581" y="1591"/>
                  </a:cubicBezTo>
                  <a:cubicBezTo>
                    <a:pt x="582" y="1591"/>
                    <a:pt x="582" y="1591"/>
                    <a:pt x="582" y="1591"/>
                  </a:cubicBezTo>
                  <a:cubicBezTo>
                    <a:pt x="582" y="1591"/>
                    <a:pt x="582" y="1591"/>
                    <a:pt x="582" y="1591"/>
                  </a:cubicBezTo>
                  <a:cubicBezTo>
                    <a:pt x="583" y="1592"/>
                    <a:pt x="585" y="1593"/>
                    <a:pt x="586" y="1595"/>
                  </a:cubicBezTo>
                  <a:cubicBezTo>
                    <a:pt x="587" y="1597"/>
                    <a:pt x="587" y="1599"/>
                    <a:pt x="586" y="1601"/>
                  </a:cubicBezTo>
                  <a:cubicBezTo>
                    <a:pt x="585" y="1605"/>
                    <a:pt x="582" y="1607"/>
                    <a:pt x="578" y="1607"/>
                  </a:cubicBezTo>
                  <a:close/>
                  <a:moveTo>
                    <a:pt x="551" y="1598"/>
                  </a:moveTo>
                  <a:cubicBezTo>
                    <a:pt x="550" y="1598"/>
                    <a:pt x="549" y="1598"/>
                    <a:pt x="548" y="1598"/>
                  </a:cubicBezTo>
                  <a:cubicBezTo>
                    <a:pt x="518" y="1587"/>
                    <a:pt x="488" y="1574"/>
                    <a:pt x="459" y="1560"/>
                  </a:cubicBezTo>
                  <a:cubicBezTo>
                    <a:pt x="446" y="1554"/>
                    <a:pt x="434" y="1547"/>
                    <a:pt x="422" y="1540"/>
                  </a:cubicBezTo>
                  <a:cubicBezTo>
                    <a:pt x="401" y="1529"/>
                    <a:pt x="380" y="1516"/>
                    <a:pt x="360" y="1502"/>
                  </a:cubicBezTo>
                  <a:cubicBezTo>
                    <a:pt x="356" y="1500"/>
                    <a:pt x="355" y="1495"/>
                    <a:pt x="358" y="1491"/>
                  </a:cubicBezTo>
                  <a:cubicBezTo>
                    <a:pt x="361" y="1487"/>
                    <a:pt x="366" y="1486"/>
                    <a:pt x="370" y="1488"/>
                  </a:cubicBezTo>
                  <a:cubicBezTo>
                    <a:pt x="389" y="1502"/>
                    <a:pt x="410" y="1514"/>
                    <a:pt x="430" y="1526"/>
                  </a:cubicBezTo>
                  <a:cubicBezTo>
                    <a:pt x="442" y="1532"/>
                    <a:pt x="454" y="1539"/>
                    <a:pt x="466" y="1545"/>
                  </a:cubicBezTo>
                  <a:cubicBezTo>
                    <a:pt x="466" y="1545"/>
                    <a:pt x="466" y="1545"/>
                    <a:pt x="466" y="1545"/>
                  </a:cubicBezTo>
                  <a:cubicBezTo>
                    <a:pt x="495" y="1559"/>
                    <a:pt x="524" y="1571"/>
                    <a:pt x="554" y="1582"/>
                  </a:cubicBezTo>
                  <a:cubicBezTo>
                    <a:pt x="558" y="1583"/>
                    <a:pt x="561" y="1588"/>
                    <a:pt x="559" y="1593"/>
                  </a:cubicBezTo>
                  <a:cubicBezTo>
                    <a:pt x="558" y="1596"/>
                    <a:pt x="555" y="1598"/>
                    <a:pt x="551" y="1598"/>
                  </a:cubicBezTo>
                  <a:close/>
                  <a:moveTo>
                    <a:pt x="1100" y="1596"/>
                  </a:moveTo>
                  <a:cubicBezTo>
                    <a:pt x="1100" y="1596"/>
                    <a:pt x="1100" y="1596"/>
                    <a:pt x="1100" y="1596"/>
                  </a:cubicBezTo>
                  <a:cubicBezTo>
                    <a:pt x="1097" y="1596"/>
                    <a:pt x="1093" y="1594"/>
                    <a:pt x="1092" y="1590"/>
                  </a:cubicBezTo>
                  <a:cubicBezTo>
                    <a:pt x="1091" y="1588"/>
                    <a:pt x="1091" y="1586"/>
                    <a:pt x="1092" y="1584"/>
                  </a:cubicBezTo>
                  <a:cubicBezTo>
                    <a:pt x="1093" y="1582"/>
                    <a:pt x="1095" y="1580"/>
                    <a:pt x="1097" y="1580"/>
                  </a:cubicBezTo>
                  <a:cubicBezTo>
                    <a:pt x="1098" y="1580"/>
                    <a:pt x="1098" y="1580"/>
                    <a:pt x="1098" y="1580"/>
                  </a:cubicBezTo>
                  <a:cubicBezTo>
                    <a:pt x="1098" y="1580"/>
                    <a:pt x="1098" y="1580"/>
                    <a:pt x="1098" y="1580"/>
                  </a:cubicBezTo>
                  <a:cubicBezTo>
                    <a:pt x="1102" y="1578"/>
                    <a:pt x="1107" y="1581"/>
                    <a:pt x="1108" y="1585"/>
                  </a:cubicBezTo>
                  <a:cubicBezTo>
                    <a:pt x="1110" y="1589"/>
                    <a:pt x="1107" y="1594"/>
                    <a:pt x="1103" y="1596"/>
                  </a:cubicBezTo>
                  <a:cubicBezTo>
                    <a:pt x="1102" y="1596"/>
                    <a:pt x="1101" y="1596"/>
                    <a:pt x="1100" y="1596"/>
                  </a:cubicBezTo>
                  <a:close/>
                  <a:moveTo>
                    <a:pt x="1127" y="1586"/>
                  </a:moveTo>
                  <a:cubicBezTo>
                    <a:pt x="1123" y="1586"/>
                    <a:pt x="1120" y="1584"/>
                    <a:pt x="1119" y="1581"/>
                  </a:cubicBezTo>
                  <a:cubicBezTo>
                    <a:pt x="1118" y="1579"/>
                    <a:pt x="1118" y="1576"/>
                    <a:pt x="1119" y="1574"/>
                  </a:cubicBezTo>
                  <a:cubicBezTo>
                    <a:pt x="1120" y="1572"/>
                    <a:pt x="1121" y="1570"/>
                    <a:pt x="1123" y="1570"/>
                  </a:cubicBezTo>
                  <a:cubicBezTo>
                    <a:pt x="1158" y="1556"/>
                    <a:pt x="1192" y="1539"/>
                    <a:pt x="1224" y="1521"/>
                  </a:cubicBezTo>
                  <a:cubicBezTo>
                    <a:pt x="1224" y="1521"/>
                    <a:pt x="1224" y="1521"/>
                    <a:pt x="1224" y="1521"/>
                  </a:cubicBezTo>
                  <a:cubicBezTo>
                    <a:pt x="1252" y="1505"/>
                    <a:pt x="1278" y="1488"/>
                    <a:pt x="1304" y="1469"/>
                  </a:cubicBezTo>
                  <a:cubicBezTo>
                    <a:pt x="1307" y="1466"/>
                    <a:pt x="1313" y="1467"/>
                    <a:pt x="1316" y="1471"/>
                  </a:cubicBezTo>
                  <a:cubicBezTo>
                    <a:pt x="1318" y="1474"/>
                    <a:pt x="1318" y="1480"/>
                    <a:pt x="1314" y="1482"/>
                  </a:cubicBezTo>
                  <a:cubicBezTo>
                    <a:pt x="1288" y="1502"/>
                    <a:pt x="1261" y="1520"/>
                    <a:pt x="1233" y="1536"/>
                  </a:cubicBezTo>
                  <a:cubicBezTo>
                    <a:pt x="1200" y="1554"/>
                    <a:pt x="1165" y="1571"/>
                    <a:pt x="1130" y="1585"/>
                  </a:cubicBezTo>
                  <a:cubicBezTo>
                    <a:pt x="1130" y="1585"/>
                    <a:pt x="1130" y="1585"/>
                    <a:pt x="1130" y="1585"/>
                  </a:cubicBezTo>
                  <a:cubicBezTo>
                    <a:pt x="1129" y="1586"/>
                    <a:pt x="1128" y="1586"/>
                    <a:pt x="1127" y="1586"/>
                  </a:cubicBezTo>
                  <a:close/>
                  <a:moveTo>
                    <a:pt x="342" y="1488"/>
                  </a:moveTo>
                  <a:cubicBezTo>
                    <a:pt x="340" y="1488"/>
                    <a:pt x="338" y="1487"/>
                    <a:pt x="337" y="1486"/>
                  </a:cubicBezTo>
                  <a:cubicBezTo>
                    <a:pt x="337" y="1486"/>
                    <a:pt x="337" y="1486"/>
                    <a:pt x="337" y="1486"/>
                  </a:cubicBezTo>
                  <a:cubicBezTo>
                    <a:pt x="335" y="1485"/>
                    <a:pt x="334" y="1483"/>
                    <a:pt x="333" y="1480"/>
                  </a:cubicBezTo>
                  <a:cubicBezTo>
                    <a:pt x="333" y="1478"/>
                    <a:pt x="334" y="1476"/>
                    <a:pt x="335" y="1474"/>
                  </a:cubicBezTo>
                  <a:cubicBezTo>
                    <a:pt x="338" y="1470"/>
                    <a:pt x="343" y="1470"/>
                    <a:pt x="347" y="1472"/>
                  </a:cubicBezTo>
                  <a:cubicBezTo>
                    <a:pt x="351" y="1475"/>
                    <a:pt x="351" y="1480"/>
                    <a:pt x="349" y="1484"/>
                  </a:cubicBezTo>
                  <a:cubicBezTo>
                    <a:pt x="347" y="1486"/>
                    <a:pt x="345" y="1488"/>
                    <a:pt x="342" y="1488"/>
                  </a:cubicBezTo>
                  <a:close/>
                  <a:moveTo>
                    <a:pt x="319" y="1471"/>
                  </a:moveTo>
                  <a:cubicBezTo>
                    <a:pt x="317" y="1471"/>
                    <a:pt x="316" y="1470"/>
                    <a:pt x="314" y="1469"/>
                  </a:cubicBezTo>
                  <a:cubicBezTo>
                    <a:pt x="289" y="1449"/>
                    <a:pt x="264" y="1427"/>
                    <a:pt x="242" y="1404"/>
                  </a:cubicBezTo>
                  <a:cubicBezTo>
                    <a:pt x="241" y="1404"/>
                    <a:pt x="241" y="1404"/>
                    <a:pt x="241" y="1404"/>
                  </a:cubicBezTo>
                  <a:cubicBezTo>
                    <a:pt x="241" y="1404"/>
                    <a:pt x="241" y="1404"/>
                    <a:pt x="241" y="1404"/>
                  </a:cubicBezTo>
                  <a:cubicBezTo>
                    <a:pt x="220" y="1383"/>
                    <a:pt x="199" y="1360"/>
                    <a:pt x="180" y="1336"/>
                  </a:cubicBezTo>
                  <a:cubicBezTo>
                    <a:pt x="176" y="1330"/>
                    <a:pt x="171" y="1324"/>
                    <a:pt x="166" y="1318"/>
                  </a:cubicBezTo>
                  <a:cubicBezTo>
                    <a:pt x="166" y="1318"/>
                    <a:pt x="166" y="1318"/>
                    <a:pt x="166" y="1318"/>
                  </a:cubicBezTo>
                  <a:cubicBezTo>
                    <a:pt x="165" y="1316"/>
                    <a:pt x="164" y="1314"/>
                    <a:pt x="165" y="1312"/>
                  </a:cubicBezTo>
                  <a:cubicBezTo>
                    <a:pt x="165" y="1310"/>
                    <a:pt x="166" y="1308"/>
                    <a:pt x="168" y="1306"/>
                  </a:cubicBezTo>
                  <a:cubicBezTo>
                    <a:pt x="172" y="1304"/>
                    <a:pt x="177" y="1304"/>
                    <a:pt x="180" y="1308"/>
                  </a:cubicBezTo>
                  <a:cubicBezTo>
                    <a:pt x="184" y="1314"/>
                    <a:pt x="189" y="1320"/>
                    <a:pt x="194" y="1325"/>
                  </a:cubicBezTo>
                  <a:cubicBezTo>
                    <a:pt x="212" y="1349"/>
                    <a:pt x="232" y="1371"/>
                    <a:pt x="253" y="1392"/>
                  </a:cubicBezTo>
                  <a:cubicBezTo>
                    <a:pt x="253" y="1392"/>
                    <a:pt x="253" y="1392"/>
                    <a:pt x="253" y="1392"/>
                  </a:cubicBezTo>
                  <a:cubicBezTo>
                    <a:pt x="276" y="1415"/>
                    <a:pt x="300" y="1436"/>
                    <a:pt x="325" y="1455"/>
                  </a:cubicBezTo>
                  <a:cubicBezTo>
                    <a:pt x="328" y="1458"/>
                    <a:pt x="329" y="1464"/>
                    <a:pt x="326" y="1467"/>
                  </a:cubicBezTo>
                  <a:cubicBezTo>
                    <a:pt x="324" y="1469"/>
                    <a:pt x="322" y="1471"/>
                    <a:pt x="319" y="1471"/>
                  </a:cubicBezTo>
                  <a:close/>
                  <a:moveTo>
                    <a:pt x="1331" y="1467"/>
                  </a:moveTo>
                  <a:cubicBezTo>
                    <a:pt x="1329" y="1467"/>
                    <a:pt x="1326" y="1466"/>
                    <a:pt x="1324" y="1464"/>
                  </a:cubicBezTo>
                  <a:cubicBezTo>
                    <a:pt x="1323" y="1462"/>
                    <a:pt x="1322" y="1460"/>
                    <a:pt x="1323" y="1457"/>
                  </a:cubicBezTo>
                  <a:cubicBezTo>
                    <a:pt x="1323" y="1455"/>
                    <a:pt x="1324" y="1453"/>
                    <a:pt x="1326" y="1452"/>
                  </a:cubicBezTo>
                  <a:cubicBezTo>
                    <a:pt x="1329" y="1449"/>
                    <a:pt x="1335" y="1449"/>
                    <a:pt x="1338" y="1453"/>
                  </a:cubicBezTo>
                  <a:cubicBezTo>
                    <a:pt x="1341" y="1457"/>
                    <a:pt x="1340" y="1462"/>
                    <a:pt x="1336" y="1465"/>
                  </a:cubicBezTo>
                  <a:cubicBezTo>
                    <a:pt x="1335" y="1466"/>
                    <a:pt x="1333" y="1467"/>
                    <a:pt x="1331" y="1467"/>
                  </a:cubicBezTo>
                  <a:close/>
                  <a:moveTo>
                    <a:pt x="1353" y="1449"/>
                  </a:moveTo>
                  <a:cubicBezTo>
                    <a:pt x="1350" y="1449"/>
                    <a:pt x="1348" y="1448"/>
                    <a:pt x="1346" y="1446"/>
                  </a:cubicBezTo>
                  <a:cubicBezTo>
                    <a:pt x="1345" y="1444"/>
                    <a:pt x="1344" y="1442"/>
                    <a:pt x="1344" y="1440"/>
                  </a:cubicBezTo>
                  <a:cubicBezTo>
                    <a:pt x="1345" y="1437"/>
                    <a:pt x="1346" y="1435"/>
                    <a:pt x="1347" y="1434"/>
                  </a:cubicBezTo>
                  <a:cubicBezTo>
                    <a:pt x="1375" y="1410"/>
                    <a:pt x="1402" y="1383"/>
                    <a:pt x="1427" y="1355"/>
                  </a:cubicBezTo>
                  <a:cubicBezTo>
                    <a:pt x="1427" y="1355"/>
                    <a:pt x="1427" y="1355"/>
                    <a:pt x="1427" y="1355"/>
                  </a:cubicBezTo>
                  <a:cubicBezTo>
                    <a:pt x="1448" y="1331"/>
                    <a:pt x="1467" y="1306"/>
                    <a:pt x="1485" y="1280"/>
                  </a:cubicBezTo>
                  <a:cubicBezTo>
                    <a:pt x="1488" y="1276"/>
                    <a:pt x="1493" y="1275"/>
                    <a:pt x="1497" y="1278"/>
                  </a:cubicBezTo>
                  <a:cubicBezTo>
                    <a:pt x="1501" y="1281"/>
                    <a:pt x="1502" y="1286"/>
                    <a:pt x="1499" y="1290"/>
                  </a:cubicBezTo>
                  <a:cubicBezTo>
                    <a:pt x="1481" y="1316"/>
                    <a:pt x="1461" y="1342"/>
                    <a:pt x="1440" y="1366"/>
                  </a:cubicBezTo>
                  <a:cubicBezTo>
                    <a:pt x="1414" y="1395"/>
                    <a:pt x="1387" y="1422"/>
                    <a:pt x="1358" y="1447"/>
                  </a:cubicBezTo>
                  <a:cubicBezTo>
                    <a:pt x="1357" y="1448"/>
                    <a:pt x="1355" y="1449"/>
                    <a:pt x="1353" y="1449"/>
                  </a:cubicBezTo>
                  <a:close/>
                  <a:moveTo>
                    <a:pt x="157" y="1299"/>
                  </a:moveTo>
                  <a:cubicBezTo>
                    <a:pt x="154" y="1299"/>
                    <a:pt x="151" y="1297"/>
                    <a:pt x="150" y="1295"/>
                  </a:cubicBezTo>
                  <a:cubicBezTo>
                    <a:pt x="150" y="1295"/>
                    <a:pt x="150" y="1295"/>
                    <a:pt x="150" y="1295"/>
                  </a:cubicBezTo>
                  <a:cubicBezTo>
                    <a:pt x="148" y="1293"/>
                    <a:pt x="148" y="1291"/>
                    <a:pt x="148" y="1289"/>
                  </a:cubicBezTo>
                  <a:cubicBezTo>
                    <a:pt x="149" y="1286"/>
                    <a:pt x="150" y="1285"/>
                    <a:pt x="152" y="1283"/>
                  </a:cubicBezTo>
                  <a:cubicBezTo>
                    <a:pt x="155" y="1281"/>
                    <a:pt x="161" y="1282"/>
                    <a:pt x="163" y="1285"/>
                  </a:cubicBezTo>
                  <a:cubicBezTo>
                    <a:pt x="163" y="1285"/>
                    <a:pt x="163" y="1285"/>
                    <a:pt x="163" y="1285"/>
                  </a:cubicBezTo>
                  <a:cubicBezTo>
                    <a:pt x="166" y="1289"/>
                    <a:pt x="165" y="1294"/>
                    <a:pt x="161" y="1297"/>
                  </a:cubicBezTo>
                  <a:cubicBezTo>
                    <a:pt x="160" y="1298"/>
                    <a:pt x="158" y="1299"/>
                    <a:pt x="157" y="1299"/>
                  </a:cubicBezTo>
                  <a:close/>
                  <a:moveTo>
                    <a:pt x="141" y="1275"/>
                  </a:moveTo>
                  <a:cubicBezTo>
                    <a:pt x="138" y="1275"/>
                    <a:pt x="135" y="1274"/>
                    <a:pt x="134" y="1271"/>
                  </a:cubicBezTo>
                  <a:cubicBezTo>
                    <a:pt x="116" y="1244"/>
                    <a:pt x="100" y="1216"/>
                    <a:pt x="86" y="1187"/>
                  </a:cubicBezTo>
                  <a:cubicBezTo>
                    <a:pt x="69" y="1153"/>
                    <a:pt x="54" y="1117"/>
                    <a:pt x="42" y="1081"/>
                  </a:cubicBezTo>
                  <a:cubicBezTo>
                    <a:pt x="42" y="1079"/>
                    <a:pt x="42" y="1077"/>
                    <a:pt x="43" y="1075"/>
                  </a:cubicBezTo>
                  <a:cubicBezTo>
                    <a:pt x="44" y="1073"/>
                    <a:pt x="45" y="1071"/>
                    <a:pt x="48" y="1071"/>
                  </a:cubicBezTo>
                  <a:cubicBezTo>
                    <a:pt x="52" y="1069"/>
                    <a:pt x="57" y="1072"/>
                    <a:pt x="58" y="1076"/>
                  </a:cubicBezTo>
                  <a:cubicBezTo>
                    <a:pt x="70" y="1111"/>
                    <a:pt x="84" y="1146"/>
                    <a:pt x="101" y="1179"/>
                  </a:cubicBezTo>
                  <a:cubicBezTo>
                    <a:pt x="115" y="1208"/>
                    <a:pt x="131" y="1236"/>
                    <a:pt x="148" y="1262"/>
                  </a:cubicBezTo>
                  <a:cubicBezTo>
                    <a:pt x="150" y="1266"/>
                    <a:pt x="149" y="1271"/>
                    <a:pt x="145" y="1274"/>
                  </a:cubicBezTo>
                  <a:cubicBezTo>
                    <a:pt x="144" y="1275"/>
                    <a:pt x="142" y="1275"/>
                    <a:pt x="141" y="1275"/>
                  </a:cubicBezTo>
                  <a:close/>
                  <a:moveTo>
                    <a:pt x="1508" y="1270"/>
                  </a:moveTo>
                  <a:cubicBezTo>
                    <a:pt x="1506" y="1270"/>
                    <a:pt x="1505" y="1269"/>
                    <a:pt x="1503" y="1269"/>
                  </a:cubicBezTo>
                  <a:cubicBezTo>
                    <a:pt x="1502" y="1267"/>
                    <a:pt x="1500" y="1265"/>
                    <a:pt x="1500" y="1263"/>
                  </a:cubicBezTo>
                  <a:cubicBezTo>
                    <a:pt x="1499" y="1261"/>
                    <a:pt x="1500" y="1259"/>
                    <a:pt x="1501" y="1257"/>
                  </a:cubicBezTo>
                  <a:cubicBezTo>
                    <a:pt x="1503" y="1253"/>
                    <a:pt x="1509" y="1252"/>
                    <a:pt x="1513" y="1254"/>
                  </a:cubicBezTo>
                  <a:cubicBezTo>
                    <a:pt x="1516" y="1257"/>
                    <a:pt x="1518" y="1262"/>
                    <a:pt x="1515" y="1266"/>
                  </a:cubicBezTo>
                  <a:cubicBezTo>
                    <a:pt x="1514" y="1268"/>
                    <a:pt x="1511" y="1270"/>
                    <a:pt x="1508" y="1270"/>
                  </a:cubicBezTo>
                  <a:close/>
                  <a:moveTo>
                    <a:pt x="1523" y="1246"/>
                  </a:moveTo>
                  <a:cubicBezTo>
                    <a:pt x="1521" y="1246"/>
                    <a:pt x="1520" y="1245"/>
                    <a:pt x="1518" y="1245"/>
                  </a:cubicBezTo>
                  <a:cubicBezTo>
                    <a:pt x="1514" y="1242"/>
                    <a:pt x="1513" y="1237"/>
                    <a:pt x="1515" y="1233"/>
                  </a:cubicBezTo>
                  <a:cubicBezTo>
                    <a:pt x="1516" y="1233"/>
                    <a:pt x="1516" y="1232"/>
                    <a:pt x="1516" y="1232"/>
                  </a:cubicBezTo>
                  <a:cubicBezTo>
                    <a:pt x="1516" y="1232"/>
                    <a:pt x="1516" y="1232"/>
                    <a:pt x="1516" y="1232"/>
                  </a:cubicBezTo>
                  <a:cubicBezTo>
                    <a:pt x="1535" y="1200"/>
                    <a:pt x="1552" y="1167"/>
                    <a:pt x="1566" y="1133"/>
                  </a:cubicBezTo>
                  <a:cubicBezTo>
                    <a:pt x="1578" y="1104"/>
                    <a:pt x="1588" y="1074"/>
                    <a:pt x="1597" y="1043"/>
                  </a:cubicBezTo>
                  <a:cubicBezTo>
                    <a:pt x="1598" y="1039"/>
                    <a:pt x="1603" y="1036"/>
                    <a:pt x="1608" y="1037"/>
                  </a:cubicBezTo>
                  <a:cubicBezTo>
                    <a:pt x="1610" y="1038"/>
                    <a:pt x="1612" y="1039"/>
                    <a:pt x="1613" y="1041"/>
                  </a:cubicBezTo>
                  <a:cubicBezTo>
                    <a:pt x="1614" y="1043"/>
                    <a:pt x="1614" y="1046"/>
                    <a:pt x="1613" y="1048"/>
                  </a:cubicBezTo>
                  <a:cubicBezTo>
                    <a:pt x="1605" y="1079"/>
                    <a:pt x="1594" y="1110"/>
                    <a:pt x="1581" y="1140"/>
                  </a:cubicBezTo>
                  <a:cubicBezTo>
                    <a:pt x="1567" y="1174"/>
                    <a:pt x="1550" y="1208"/>
                    <a:pt x="1531" y="1240"/>
                  </a:cubicBezTo>
                  <a:cubicBezTo>
                    <a:pt x="1531" y="1241"/>
                    <a:pt x="1531" y="1241"/>
                    <a:pt x="1531" y="1241"/>
                  </a:cubicBezTo>
                  <a:cubicBezTo>
                    <a:pt x="1530" y="1241"/>
                    <a:pt x="1530" y="1241"/>
                    <a:pt x="1530" y="1242"/>
                  </a:cubicBezTo>
                  <a:cubicBezTo>
                    <a:pt x="1529" y="1244"/>
                    <a:pt x="1526" y="1246"/>
                    <a:pt x="1523" y="1246"/>
                  </a:cubicBezTo>
                  <a:close/>
                  <a:moveTo>
                    <a:pt x="42" y="1060"/>
                  </a:moveTo>
                  <a:cubicBezTo>
                    <a:pt x="38" y="1060"/>
                    <a:pt x="35" y="1058"/>
                    <a:pt x="34" y="1054"/>
                  </a:cubicBezTo>
                  <a:cubicBezTo>
                    <a:pt x="33" y="1052"/>
                    <a:pt x="33" y="1050"/>
                    <a:pt x="34" y="1048"/>
                  </a:cubicBezTo>
                  <a:cubicBezTo>
                    <a:pt x="35" y="1046"/>
                    <a:pt x="37" y="1044"/>
                    <a:pt x="39" y="1043"/>
                  </a:cubicBezTo>
                  <a:cubicBezTo>
                    <a:pt x="44" y="1042"/>
                    <a:pt x="49" y="1045"/>
                    <a:pt x="50" y="1049"/>
                  </a:cubicBezTo>
                  <a:cubicBezTo>
                    <a:pt x="51" y="1051"/>
                    <a:pt x="50" y="1054"/>
                    <a:pt x="49" y="1056"/>
                  </a:cubicBezTo>
                  <a:cubicBezTo>
                    <a:pt x="48" y="1058"/>
                    <a:pt x="46" y="1059"/>
                    <a:pt x="44" y="1060"/>
                  </a:cubicBezTo>
                  <a:cubicBezTo>
                    <a:pt x="43" y="1060"/>
                    <a:pt x="43" y="1060"/>
                    <a:pt x="42" y="1060"/>
                  </a:cubicBezTo>
                  <a:close/>
                  <a:moveTo>
                    <a:pt x="34" y="1033"/>
                  </a:moveTo>
                  <a:cubicBezTo>
                    <a:pt x="30" y="1033"/>
                    <a:pt x="27" y="1030"/>
                    <a:pt x="26" y="1026"/>
                  </a:cubicBezTo>
                  <a:cubicBezTo>
                    <a:pt x="18" y="995"/>
                    <a:pt x="12" y="963"/>
                    <a:pt x="8" y="931"/>
                  </a:cubicBezTo>
                  <a:cubicBezTo>
                    <a:pt x="3" y="895"/>
                    <a:pt x="0" y="859"/>
                    <a:pt x="0" y="822"/>
                  </a:cubicBezTo>
                  <a:cubicBezTo>
                    <a:pt x="0" y="821"/>
                    <a:pt x="1" y="820"/>
                    <a:pt x="1" y="818"/>
                  </a:cubicBezTo>
                  <a:cubicBezTo>
                    <a:pt x="1" y="817"/>
                    <a:pt x="1" y="817"/>
                    <a:pt x="1" y="817"/>
                  </a:cubicBezTo>
                  <a:cubicBezTo>
                    <a:pt x="1" y="812"/>
                    <a:pt x="4" y="809"/>
                    <a:pt x="9" y="809"/>
                  </a:cubicBezTo>
                  <a:cubicBezTo>
                    <a:pt x="9" y="809"/>
                    <a:pt x="9" y="809"/>
                    <a:pt x="9" y="809"/>
                  </a:cubicBezTo>
                  <a:cubicBezTo>
                    <a:pt x="11" y="809"/>
                    <a:pt x="13" y="810"/>
                    <a:pt x="15" y="811"/>
                  </a:cubicBezTo>
                  <a:cubicBezTo>
                    <a:pt x="17" y="813"/>
                    <a:pt x="17" y="815"/>
                    <a:pt x="17" y="817"/>
                  </a:cubicBezTo>
                  <a:cubicBezTo>
                    <a:pt x="17" y="819"/>
                    <a:pt x="17" y="821"/>
                    <a:pt x="17" y="822"/>
                  </a:cubicBezTo>
                  <a:cubicBezTo>
                    <a:pt x="17" y="858"/>
                    <a:pt x="20" y="894"/>
                    <a:pt x="25" y="929"/>
                  </a:cubicBezTo>
                  <a:cubicBezTo>
                    <a:pt x="29" y="960"/>
                    <a:pt x="35" y="992"/>
                    <a:pt x="43" y="1022"/>
                  </a:cubicBezTo>
                  <a:cubicBezTo>
                    <a:pt x="44" y="1027"/>
                    <a:pt x="41" y="1031"/>
                    <a:pt x="36" y="1033"/>
                  </a:cubicBezTo>
                  <a:cubicBezTo>
                    <a:pt x="36" y="1033"/>
                    <a:pt x="35" y="1033"/>
                    <a:pt x="34" y="1033"/>
                  </a:cubicBezTo>
                  <a:close/>
                  <a:moveTo>
                    <a:pt x="1613" y="1027"/>
                  </a:moveTo>
                  <a:cubicBezTo>
                    <a:pt x="1612" y="1027"/>
                    <a:pt x="1611" y="1027"/>
                    <a:pt x="1611" y="1027"/>
                  </a:cubicBezTo>
                  <a:cubicBezTo>
                    <a:pt x="1608" y="1026"/>
                    <a:pt x="1606" y="1025"/>
                    <a:pt x="1605" y="1023"/>
                  </a:cubicBezTo>
                  <a:cubicBezTo>
                    <a:pt x="1604" y="1021"/>
                    <a:pt x="1604" y="1018"/>
                    <a:pt x="1604" y="1016"/>
                  </a:cubicBezTo>
                  <a:cubicBezTo>
                    <a:pt x="1605" y="1012"/>
                    <a:pt x="1610" y="1009"/>
                    <a:pt x="1615" y="1010"/>
                  </a:cubicBezTo>
                  <a:cubicBezTo>
                    <a:pt x="1619" y="1011"/>
                    <a:pt x="1622" y="1016"/>
                    <a:pt x="1621" y="1020"/>
                  </a:cubicBezTo>
                  <a:cubicBezTo>
                    <a:pt x="1620" y="1024"/>
                    <a:pt x="1617" y="1027"/>
                    <a:pt x="1613" y="1027"/>
                  </a:cubicBezTo>
                  <a:close/>
                  <a:moveTo>
                    <a:pt x="1619" y="999"/>
                  </a:moveTo>
                  <a:cubicBezTo>
                    <a:pt x="1618" y="999"/>
                    <a:pt x="1618" y="999"/>
                    <a:pt x="1617" y="999"/>
                  </a:cubicBezTo>
                  <a:cubicBezTo>
                    <a:pt x="1613" y="998"/>
                    <a:pt x="1610" y="994"/>
                    <a:pt x="1611" y="989"/>
                  </a:cubicBezTo>
                  <a:cubicBezTo>
                    <a:pt x="1614" y="973"/>
                    <a:pt x="1617" y="956"/>
                    <a:pt x="1619" y="940"/>
                  </a:cubicBezTo>
                  <a:cubicBezTo>
                    <a:pt x="1622" y="919"/>
                    <a:pt x="1625" y="899"/>
                    <a:pt x="1626" y="878"/>
                  </a:cubicBezTo>
                  <a:cubicBezTo>
                    <a:pt x="1627" y="860"/>
                    <a:pt x="1628" y="842"/>
                    <a:pt x="1628" y="823"/>
                  </a:cubicBezTo>
                  <a:cubicBezTo>
                    <a:pt x="1628" y="810"/>
                    <a:pt x="1628" y="796"/>
                    <a:pt x="1627" y="783"/>
                  </a:cubicBezTo>
                  <a:cubicBezTo>
                    <a:pt x="1627" y="781"/>
                    <a:pt x="1628" y="779"/>
                    <a:pt x="1629" y="777"/>
                  </a:cubicBezTo>
                  <a:cubicBezTo>
                    <a:pt x="1631" y="775"/>
                    <a:pt x="1633" y="774"/>
                    <a:pt x="1635" y="774"/>
                  </a:cubicBezTo>
                  <a:cubicBezTo>
                    <a:pt x="1640" y="774"/>
                    <a:pt x="1644" y="778"/>
                    <a:pt x="1644" y="782"/>
                  </a:cubicBezTo>
                  <a:cubicBezTo>
                    <a:pt x="1645" y="796"/>
                    <a:pt x="1645" y="810"/>
                    <a:pt x="1645" y="823"/>
                  </a:cubicBezTo>
                  <a:cubicBezTo>
                    <a:pt x="1645" y="842"/>
                    <a:pt x="1644" y="861"/>
                    <a:pt x="1643" y="879"/>
                  </a:cubicBezTo>
                  <a:cubicBezTo>
                    <a:pt x="1642" y="900"/>
                    <a:pt x="1639" y="921"/>
                    <a:pt x="1636" y="942"/>
                  </a:cubicBezTo>
                  <a:cubicBezTo>
                    <a:pt x="1634" y="959"/>
                    <a:pt x="1631" y="976"/>
                    <a:pt x="1627" y="992"/>
                  </a:cubicBezTo>
                  <a:cubicBezTo>
                    <a:pt x="1626" y="996"/>
                    <a:pt x="1623" y="999"/>
                    <a:pt x="1619" y="999"/>
                  </a:cubicBezTo>
                  <a:close/>
                  <a:moveTo>
                    <a:pt x="10" y="797"/>
                  </a:moveTo>
                  <a:cubicBezTo>
                    <a:pt x="10" y="797"/>
                    <a:pt x="9" y="797"/>
                    <a:pt x="9" y="797"/>
                  </a:cubicBezTo>
                  <a:cubicBezTo>
                    <a:pt x="7" y="797"/>
                    <a:pt x="5" y="796"/>
                    <a:pt x="3" y="795"/>
                  </a:cubicBezTo>
                  <a:cubicBezTo>
                    <a:pt x="2" y="793"/>
                    <a:pt x="1" y="791"/>
                    <a:pt x="1" y="789"/>
                  </a:cubicBezTo>
                  <a:cubicBezTo>
                    <a:pt x="1" y="784"/>
                    <a:pt x="5" y="780"/>
                    <a:pt x="10" y="780"/>
                  </a:cubicBezTo>
                  <a:cubicBezTo>
                    <a:pt x="12" y="780"/>
                    <a:pt x="14" y="781"/>
                    <a:pt x="16" y="783"/>
                  </a:cubicBezTo>
                  <a:cubicBezTo>
                    <a:pt x="17" y="785"/>
                    <a:pt x="18" y="787"/>
                    <a:pt x="18" y="789"/>
                  </a:cubicBezTo>
                  <a:cubicBezTo>
                    <a:pt x="18" y="794"/>
                    <a:pt x="14" y="797"/>
                    <a:pt x="10" y="797"/>
                  </a:cubicBezTo>
                  <a:close/>
                  <a:moveTo>
                    <a:pt x="11" y="769"/>
                  </a:moveTo>
                  <a:cubicBezTo>
                    <a:pt x="11" y="769"/>
                    <a:pt x="11" y="769"/>
                    <a:pt x="11" y="769"/>
                  </a:cubicBezTo>
                  <a:cubicBezTo>
                    <a:pt x="8" y="769"/>
                    <a:pt x="6" y="768"/>
                    <a:pt x="5" y="766"/>
                  </a:cubicBezTo>
                  <a:cubicBezTo>
                    <a:pt x="3" y="764"/>
                    <a:pt x="3" y="762"/>
                    <a:pt x="3" y="760"/>
                  </a:cubicBezTo>
                  <a:cubicBezTo>
                    <a:pt x="3" y="754"/>
                    <a:pt x="4" y="748"/>
                    <a:pt x="5" y="741"/>
                  </a:cubicBezTo>
                  <a:cubicBezTo>
                    <a:pt x="7" y="715"/>
                    <a:pt x="11" y="689"/>
                    <a:pt x="16" y="664"/>
                  </a:cubicBezTo>
                  <a:cubicBezTo>
                    <a:pt x="16" y="664"/>
                    <a:pt x="16" y="664"/>
                    <a:pt x="16" y="664"/>
                  </a:cubicBezTo>
                  <a:cubicBezTo>
                    <a:pt x="16" y="664"/>
                    <a:pt x="16" y="663"/>
                    <a:pt x="16" y="663"/>
                  </a:cubicBezTo>
                  <a:cubicBezTo>
                    <a:pt x="24" y="626"/>
                    <a:pt x="34" y="589"/>
                    <a:pt x="46" y="554"/>
                  </a:cubicBezTo>
                  <a:cubicBezTo>
                    <a:pt x="48" y="549"/>
                    <a:pt x="52" y="547"/>
                    <a:pt x="57" y="548"/>
                  </a:cubicBezTo>
                  <a:cubicBezTo>
                    <a:pt x="61" y="550"/>
                    <a:pt x="64" y="555"/>
                    <a:pt x="62" y="559"/>
                  </a:cubicBezTo>
                  <a:cubicBezTo>
                    <a:pt x="50" y="594"/>
                    <a:pt x="40" y="631"/>
                    <a:pt x="33" y="667"/>
                  </a:cubicBezTo>
                  <a:cubicBezTo>
                    <a:pt x="28" y="692"/>
                    <a:pt x="24" y="717"/>
                    <a:pt x="21" y="743"/>
                  </a:cubicBezTo>
                  <a:cubicBezTo>
                    <a:pt x="21" y="749"/>
                    <a:pt x="20" y="755"/>
                    <a:pt x="20" y="761"/>
                  </a:cubicBezTo>
                  <a:cubicBezTo>
                    <a:pt x="19" y="766"/>
                    <a:pt x="16" y="769"/>
                    <a:pt x="11" y="769"/>
                  </a:cubicBezTo>
                  <a:close/>
                  <a:moveTo>
                    <a:pt x="1634" y="763"/>
                  </a:moveTo>
                  <a:cubicBezTo>
                    <a:pt x="1629" y="763"/>
                    <a:pt x="1625" y="760"/>
                    <a:pt x="1625" y="755"/>
                  </a:cubicBezTo>
                  <a:cubicBezTo>
                    <a:pt x="1625" y="755"/>
                    <a:pt x="1625" y="755"/>
                    <a:pt x="1625" y="755"/>
                  </a:cubicBezTo>
                  <a:cubicBezTo>
                    <a:pt x="1625" y="753"/>
                    <a:pt x="1626" y="751"/>
                    <a:pt x="1627" y="749"/>
                  </a:cubicBezTo>
                  <a:cubicBezTo>
                    <a:pt x="1629" y="747"/>
                    <a:pt x="1631" y="746"/>
                    <a:pt x="1633" y="746"/>
                  </a:cubicBezTo>
                  <a:cubicBezTo>
                    <a:pt x="1638" y="746"/>
                    <a:pt x="1642" y="749"/>
                    <a:pt x="1642" y="754"/>
                  </a:cubicBezTo>
                  <a:cubicBezTo>
                    <a:pt x="1642" y="754"/>
                    <a:pt x="1642" y="754"/>
                    <a:pt x="1642" y="754"/>
                  </a:cubicBezTo>
                  <a:cubicBezTo>
                    <a:pt x="1642" y="754"/>
                    <a:pt x="1642" y="754"/>
                    <a:pt x="1642" y="754"/>
                  </a:cubicBezTo>
                  <a:cubicBezTo>
                    <a:pt x="1642" y="756"/>
                    <a:pt x="1641" y="758"/>
                    <a:pt x="1640" y="760"/>
                  </a:cubicBezTo>
                  <a:cubicBezTo>
                    <a:pt x="1639" y="762"/>
                    <a:pt x="1637" y="763"/>
                    <a:pt x="1634" y="763"/>
                  </a:cubicBezTo>
                  <a:cubicBezTo>
                    <a:pt x="1634" y="763"/>
                    <a:pt x="1634" y="763"/>
                    <a:pt x="1634" y="763"/>
                  </a:cubicBezTo>
                  <a:close/>
                  <a:moveTo>
                    <a:pt x="1631" y="735"/>
                  </a:moveTo>
                  <a:cubicBezTo>
                    <a:pt x="1626" y="735"/>
                    <a:pt x="1623" y="732"/>
                    <a:pt x="1622" y="727"/>
                  </a:cubicBezTo>
                  <a:cubicBezTo>
                    <a:pt x="1618" y="695"/>
                    <a:pt x="1612" y="662"/>
                    <a:pt x="1605" y="630"/>
                  </a:cubicBezTo>
                  <a:cubicBezTo>
                    <a:pt x="1603" y="626"/>
                    <a:pt x="1606" y="621"/>
                    <a:pt x="1611" y="620"/>
                  </a:cubicBezTo>
                  <a:cubicBezTo>
                    <a:pt x="1615" y="619"/>
                    <a:pt x="1620" y="622"/>
                    <a:pt x="1621" y="626"/>
                  </a:cubicBezTo>
                  <a:cubicBezTo>
                    <a:pt x="1629" y="659"/>
                    <a:pt x="1635" y="692"/>
                    <a:pt x="1639" y="725"/>
                  </a:cubicBezTo>
                  <a:cubicBezTo>
                    <a:pt x="1640" y="730"/>
                    <a:pt x="1636" y="734"/>
                    <a:pt x="1632" y="735"/>
                  </a:cubicBezTo>
                  <a:cubicBezTo>
                    <a:pt x="1631" y="735"/>
                    <a:pt x="1631" y="735"/>
                    <a:pt x="1631" y="735"/>
                  </a:cubicBezTo>
                  <a:close/>
                  <a:moveTo>
                    <a:pt x="1592" y="566"/>
                  </a:moveTo>
                  <a:cubicBezTo>
                    <a:pt x="1588" y="566"/>
                    <a:pt x="1585" y="563"/>
                    <a:pt x="1584" y="560"/>
                  </a:cubicBezTo>
                  <a:cubicBezTo>
                    <a:pt x="1573" y="530"/>
                    <a:pt x="1561" y="500"/>
                    <a:pt x="1547" y="472"/>
                  </a:cubicBezTo>
                  <a:cubicBezTo>
                    <a:pt x="1546" y="470"/>
                    <a:pt x="1546" y="468"/>
                    <a:pt x="1547" y="465"/>
                  </a:cubicBezTo>
                  <a:cubicBezTo>
                    <a:pt x="1548" y="463"/>
                    <a:pt x="1549" y="462"/>
                    <a:pt x="1551" y="461"/>
                  </a:cubicBezTo>
                  <a:cubicBezTo>
                    <a:pt x="1556" y="459"/>
                    <a:pt x="1561" y="461"/>
                    <a:pt x="1563" y="465"/>
                  </a:cubicBezTo>
                  <a:cubicBezTo>
                    <a:pt x="1577" y="494"/>
                    <a:pt x="1589" y="524"/>
                    <a:pt x="1600" y="554"/>
                  </a:cubicBezTo>
                  <a:cubicBezTo>
                    <a:pt x="1601" y="556"/>
                    <a:pt x="1600" y="559"/>
                    <a:pt x="1599" y="561"/>
                  </a:cubicBezTo>
                  <a:cubicBezTo>
                    <a:pt x="1598" y="563"/>
                    <a:pt x="1597" y="564"/>
                    <a:pt x="1595" y="565"/>
                  </a:cubicBezTo>
                  <a:cubicBezTo>
                    <a:pt x="1594" y="565"/>
                    <a:pt x="1593" y="566"/>
                    <a:pt x="1592" y="566"/>
                  </a:cubicBezTo>
                  <a:close/>
                  <a:moveTo>
                    <a:pt x="64" y="538"/>
                  </a:moveTo>
                  <a:cubicBezTo>
                    <a:pt x="64" y="538"/>
                    <a:pt x="64" y="538"/>
                    <a:pt x="64" y="538"/>
                  </a:cubicBezTo>
                  <a:cubicBezTo>
                    <a:pt x="64" y="538"/>
                    <a:pt x="64" y="538"/>
                    <a:pt x="64" y="538"/>
                  </a:cubicBezTo>
                  <a:cubicBezTo>
                    <a:pt x="63" y="538"/>
                    <a:pt x="62" y="538"/>
                    <a:pt x="61" y="538"/>
                  </a:cubicBezTo>
                  <a:cubicBezTo>
                    <a:pt x="56" y="536"/>
                    <a:pt x="54" y="531"/>
                    <a:pt x="56" y="527"/>
                  </a:cubicBezTo>
                  <a:cubicBezTo>
                    <a:pt x="58" y="522"/>
                    <a:pt x="63" y="520"/>
                    <a:pt x="67" y="522"/>
                  </a:cubicBezTo>
                  <a:cubicBezTo>
                    <a:pt x="71" y="524"/>
                    <a:pt x="73" y="528"/>
                    <a:pt x="72" y="533"/>
                  </a:cubicBezTo>
                  <a:cubicBezTo>
                    <a:pt x="72" y="533"/>
                    <a:pt x="72" y="533"/>
                    <a:pt x="72" y="533"/>
                  </a:cubicBezTo>
                  <a:cubicBezTo>
                    <a:pt x="70" y="536"/>
                    <a:pt x="67" y="538"/>
                    <a:pt x="64" y="538"/>
                  </a:cubicBezTo>
                  <a:close/>
                  <a:moveTo>
                    <a:pt x="74" y="512"/>
                  </a:moveTo>
                  <a:cubicBezTo>
                    <a:pt x="73" y="512"/>
                    <a:pt x="72" y="512"/>
                    <a:pt x="71" y="511"/>
                  </a:cubicBezTo>
                  <a:cubicBezTo>
                    <a:pt x="69" y="510"/>
                    <a:pt x="67" y="509"/>
                    <a:pt x="67" y="507"/>
                  </a:cubicBezTo>
                  <a:cubicBezTo>
                    <a:pt x="66" y="505"/>
                    <a:pt x="66" y="502"/>
                    <a:pt x="67" y="500"/>
                  </a:cubicBezTo>
                  <a:cubicBezTo>
                    <a:pt x="76" y="479"/>
                    <a:pt x="86" y="458"/>
                    <a:pt x="96" y="438"/>
                  </a:cubicBezTo>
                  <a:cubicBezTo>
                    <a:pt x="101" y="430"/>
                    <a:pt x="105" y="421"/>
                    <a:pt x="110" y="413"/>
                  </a:cubicBezTo>
                  <a:cubicBezTo>
                    <a:pt x="129" y="380"/>
                    <a:pt x="150" y="349"/>
                    <a:pt x="174" y="318"/>
                  </a:cubicBezTo>
                  <a:cubicBezTo>
                    <a:pt x="176" y="315"/>
                    <a:pt x="182" y="314"/>
                    <a:pt x="185" y="317"/>
                  </a:cubicBezTo>
                  <a:cubicBezTo>
                    <a:pt x="189" y="320"/>
                    <a:pt x="190" y="325"/>
                    <a:pt x="187" y="329"/>
                  </a:cubicBezTo>
                  <a:cubicBezTo>
                    <a:pt x="164" y="358"/>
                    <a:pt x="143" y="390"/>
                    <a:pt x="125" y="422"/>
                  </a:cubicBezTo>
                  <a:cubicBezTo>
                    <a:pt x="120" y="430"/>
                    <a:pt x="116" y="438"/>
                    <a:pt x="111" y="446"/>
                  </a:cubicBezTo>
                  <a:cubicBezTo>
                    <a:pt x="101" y="466"/>
                    <a:pt x="91" y="486"/>
                    <a:pt x="82" y="507"/>
                  </a:cubicBezTo>
                  <a:cubicBezTo>
                    <a:pt x="81" y="510"/>
                    <a:pt x="78" y="512"/>
                    <a:pt x="74" y="512"/>
                  </a:cubicBezTo>
                  <a:close/>
                  <a:moveTo>
                    <a:pt x="1542" y="451"/>
                  </a:moveTo>
                  <a:cubicBezTo>
                    <a:pt x="1539" y="451"/>
                    <a:pt x="1536" y="450"/>
                    <a:pt x="1535" y="447"/>
                  </a:cubicBezTo>
                  <a:cubicBezTo>
                    <a:pt x="1533" y="443"/>
                    <a:pt x="1534" y="438"/>
                    <a:pt x="1538" y="436"/>
                  </a:cubicBezTo>
                  <a:cubicBezTo>
                    <a:pt x="1542" y="433"/>
                    <a:pt x="1548" y="435"/>
                    <a:pt x="1550" y="439"/>
                  </a:cubicBezTo>
                  <a:cubicBezTo>
                    <a:pt x="1551" y="441"/>
                    <a:pt x="1551" y="443"/>
                    <a:pt x="1550" y="446"/>
                  </a:cubicBezTo>
                  <a:cubicBezTo>
                    <a:pt x="1550" y="448"/>
                    <a:pt x="1548" y="449"/>
                    <a:pt x="1546" y="451"/>
                  </a:cubicBezTo>
                  <a:cubicBezTo>
                    <a:pt x="1545" y="451"/>
                    <a:pt x="1544" y="451"/>
                    <a:pt x="1542" y="451"/>
                  </a:cubicBezTo>
                  <a:close/>
                  <a:moveTo>
                    <a:pt x="1529" y="427"/>
                  </a:moveTo>
                  <a:cubicBezTo>
                    <a:pt x="1526" y="427"/>
                    <a:pt x="1523" y="425"/>
                    <a:pt x="1521" y="422"/>
                  </a:cubicBezTo>
                  <a:cubicBezTo>
                    <a:pt x="1503" y="390"/>
                    <a:pt x="1482" y="359"/>
                    <a:pt x="1459" y="329"/>
                  </a:cubicBezTo>
                  <a:cubicBezTo>
                    <a:pt x="1449" y="317"/>
                    <a:pt x="1439" y="304"/>
                    <a:pt x="1428" y="292"/>
                  </a:cubicBezTo>
                  <a:cubicBezTo>
                    <a:pt x="1418" y="280"/>
                    <a:pt x="1407" y="269"/>
                    <a:pt x="1397" y="258"/>
                  </a:cubicBezTo>
                  <a:cubicBezTo>
                    <a:pt x="1393" y="255"/>
                    <a:pt x="1393" y="249"/>
                    <a:pt x="1397" y="246"/>
                  </a:cubicBezTo>
                  <a:cubicBezTo>
                    <a:pt x="1400" y="243"/>
                    <a:pt x="1405" y="243"/>
                    <a:pt x="1409" y="246"/>
                  </a:cubicBezTo>
                  <a:cubicBezTo>
                    <a:pt x="1420" y="257"/>
                    <a:pt x="1431" y="269"/>
                    <a:pt x="1441" y="281"/>
                  </a:cubicBezTo>
                  <a:cubicBezTo>
                    <a:pt x="1452" y="293"/>
                    <a:pt x="1462" y="306"/>
                    <a:pt x="1473" y="319"/>
                  </a:cubicBezTo>
                  <a:cubicBezTo>
                    <a:pt x="1496" y="349"/>
                    <a:pt x="1517" y="381"/>
                    <a:pt x="1536" y="414"/>
                  </a:cubicBezTo>
                  <a:cubicBezTo>
                    <a:pt x="1538" y="418"/>
                    <a:pt x="1537" y="423"/>
                    <a:pt x="1533" y="426"/>
                  </a:cubicBezTo>
                  <a:cubicBezTo>
                    <a:pt x="1532" y="426"/>
                    <a:pt x="1530" y="427"/>
                    <a:pt x="1529" y="427"/>
                  </a:cubicBezTo>
                  <a:close/>
                  <a:moveTo>
                    <a:pt x="198" y="310"/>
                  </a:moveTo>
                  <a:cubicBezTo>
                    <a:pt x="196" y="310"/>
                    <a:pt x="194" y="309"/>
                    <a:pt x="193" y="308"/>
                  </a:cubicBezTo>
                  <a:cubicBezTo>
                    <a:pt x="191" y="307"/>
                    <a:pt x="190" y="305"/>
                    <a:pt x="190" y="302"/>
                  </a:cubicBezTo>
                  <a:cubicBezTo>
                    <a:pt x="189" y="300"/>
                    <a:pt x="190" y="298"/>
                    <a:pt x="191" y="296"/>
                  </a:cubicBezTo>
                  <a:cubicBezTo>
                    <a:pt x="194" y="293"/>
                    <a:pt x="200" y="292"/>
                    <a:pt x="203" y="295"/>
                  </a:cubicBezTo>
                  <a:cubicBezTo>
                    <a:pt x="207" y="298"/>
                    <a:pt x="208" y="303"/>
                    <a:pt x="205" y="307"/>
                  </a:cubicBezTo>
                  <a:cubicBezTo>
                    <a:pt x="204" y="307"/>
                    <a:pt x="204" y="307"/>
                    <a:pt x="204" y="307"/>
                  </a:cubicBezTo>
                  <a:cubicBezTo>
                    <a:pt x="203" y="309"/>
                    <a:pt x="200" y="310"/>
                    <a:pt x="198" y="310"/>
                  </a:cubicBezTo>
                  <a:close/>
                  <a:moveTo>
                    <a:pt x="216" y="289"/>
                  </a:moveTo>
                  <a:cubicBezTo>
                    <a:pt x="214" y="289"/>
                    <a:pt x="212" y="288"/>
                    <a:pt x="211" y="287"/>
                  </a:cubicBezTo>
                  <a:cubicBezTo>
                    <a:pt x="209" y="285"/>
                    <a:pt x="208" y="283"/>
                    <a:pt x="208" y="281"/>
                  </a:cubicBezTo>
                  <a:cubicBezTo>
                    <a:pt x="208" y="278"/>
                    <a:pt x="209" y="276"/>
                    <a:pt x="210" y="275"/>
                  </a:cubicBezTo>
                  <a:cubicBezTo>
                    <a:pt x="232" y="250"/>
                    <a:pt x="255" y="227"/>
                    <a:pt x="279" y="206"/>
                  </a:cubicBezTo>
                  <a:cubicBezTo>
                    <a:pt x="284" y="201"/>
                    <a:pt x="290" y="197"/>
                    <a:pt x="295" y="192"/>
                  </a:cubicBezTo>
                  <a:cubicBezTo>
                    <a:pt x="319" y="172"/>
                    <a:pt x="344" y="154"/>
                    <a:pt x="370" y="137"/>
                  </a:cubicBezTo>
                  <a:cubicBezTo>
                    <a:pt x="370" y="137"/>
                    <a:pt x="370" y="137"/>
                    <a:pt x="370" y="137"/>
                  </a:cubicBezTo>
                  <a:cubicBezTo>
                    <a:pt x="374" y="134"/>
                    <a:pt x="379" y="135"/>
                    <a:pt x="381" y="139"/>
                  </a:cubicBezTo>
                  <a:cubicBezTo>
                    <a:pt x="383" y="141"/>
                    <a:pt x="383" y="143"/>
                    <a:pt x="383" y="145"/>
                  </a:cubicBezTo>
                  <a:cubicBezTo>
                    <a:pt x="382" y="148"/>
                    <a:pt x="381" y="150"/>
                    <a:pt x="379" y="151"/>
                  </a:cubicBezTo>
                  <a:cubicBezTo>
                    <a:pt x="354" y="168"/>
                    <a:pt x="329" y="186"/>
                    <a:pt x="306" y="205"/>
                  </a:cubicBezTo>
                  <a:cubicBezTo>
                    <a:pt x="301" y="210"/>
                    <a:pt x="295" y="214"/>
                    <a:pt x="290" y="219"/>
                  </a:cubicBezTo>
                  <a:cubicBezTo>
                    <a:pt x="267" y="240"/>
                    <a:pt x="244" y="262"/>
                    <a:pt x="223" y="286"/>
                  </a:cubicBezTo>
                  <a:cubicBezTo>
                    <a:pt x="221" y="288"/>
                    <a:pt x="219" y="289"/>
                    <a:pt x="216" y="289"/>
                  </a:cubicBezTo>
                  <a:close/>
                  <a:moveTo>
                    <a:pt x="1382" y="241"/>
                  </a:moveTo>
                  <a:cubicBezTo>
                    <a:pt x="1380" y="241"/>
                    <a:pt x="1378" y="240"/>
                    <a:pt x="1377" y="238"/>
                  </a:cubicBezTo>
                  <a:cubicBezTo>
                    <a:pt x="1375" y="237"/>
                    <a:pt x="1374" y="235"/>
                    <a:pt x="1374" y="232"/>
                  </a:cubicBezTo>
                  <a:cubicBezTo>
                    <a:pt x="1374" y="230"/>
                    <a:pt x="1375" y="228"/>
                    <a:pt x="1376" y="226"/>
                  </a:cubicBezTo>
                  <a:cubicBezTo>
                    <a:pt x="1379" y="223"/>
                    <a:pt x="1385" y="223"/>
                    <a:pt x="1388" y="226"/>
                  </a:cubicBezTo>
                  <a:cubicBezTo>
                    <a:pt x="1390" y="228"/>
                    <a:pt x="1391" y="230"/>
                    <a:pt x="1391" y="232"/>
                  </a:cubicBezTo>
                  <a:cubicBezTo>
                    <a:pt x="1391" y="234"/>
                    <a:pt x="1390" y="236"/>
                    <a:pt x="1389" y="238"/>
                  </a:cubicBezTo>
                  <a:cubicBezTo>
                    <a:pt x="1387" y="240"/>
                    <a:pt x="1385" y="241"/>
                    <a:pt x="1382" y="241"/>
                  </a:cubicBezTo>
                  <a:close/>
                  <a:moveTo>
                    <a:pt x="1361" y="222"/>
                  </a:moveTo>
                  <a:cubicBezTo>
                    <a:pt x="1359" y="222"/>
                    <a:pt x="1357" y="221"/>
                    <a:pt x="1356" y="219"/>
                  </a:cubicBezTo>
                  <a:cubicBezTo>
                    <a:pt x="1328" y="195"/>
                    <a:pt x="1298" y="172"/>
                    <a:pt x="1267" y="151"/>
                  </a:cubicBezTo>
                  <a:cubicBezTo>
                    <a:pt x="1241" y="134"/>
                    <a:pt x="1213" y="118"/>
                    <a:pt x="1185" y="104"/>
                  </a:cubicBezTo>
                  <a:cubicBezTo>
                    <a:pt x="1183" y="103"/>
                    <a:pt x="1181" y="101"/>
                    <a:pt x="1180" y="99"/>
                  </a:cubicBezTo>
                  <a:cubicBezTo>
                    <a:pt x="1180" y="97"/>
                    <a:pt x="1180" y="94"/>
                    <a:pt x="1181" y="92"/>
                  </a:cubicBezTo>
                  <a:cubicBezTo>
                    <a:pt x="1183" y="88"/>
                    <a:pt x="1188" y="87"/>
                    <a:pt x="1192" y="89"/>
                  </a:cubicBezTo>
                  <a:cubicBezTo>
                    <a:pt x="1221" y="103"/>
                    <a:pt x="1249" y="119"/>
                    <a:pt x="1276" y="137"/>
                  </a:cubicBezTo>
                  <a:cubicBezTo>
                    <a:pt x="1308" y="158"/>
                    <a:pt x="1339" y="182"/>
                    <a:pt x="1367" y="207"/>
                  </a:cubicBezTo>
                  <a:cubicBezTo>
                    <a:pt x="1367" y="207"/>
                    <a:pt x="1367" y="207"/>
                    <a:pt x="1367" y="207"/>
                  </a:cubicBezTo>
                  <a:cubicBezTo>
                    <a:pt x="1371" y="210"/>
                    <a:pt x="1371" y="215"/>
                    <a:pt x="1368" y="219"/>
                  </a:cubicBezTo>
                  <a:cubicBezTo>
                    <a:pt x="1366" y="221"/>
                    <a:pt x="1364" y="222"/>
                    <a:pt x="1361" y="222"/>
                  </a:cubicBezTo>
                  <a:close/>
                  <a:moveTo>
                    <a:pt x="398" y="137"/>
                  </a:moveTo>
                  <a:cubicBezTo>
                    <a:pt x="395" y="137"/>
                    <a:pt x="393" y="136"/>
                    <a:pt x="391" y="133"/>
                  </a:cubicBezTo>
                  <a:cubicBezTo>
                    <a:pt x="390" y="131"/>
                    <a:pt x="390" y="129"/>
                    <a:pt x="390" y="127"/>
                  </a:cubicBezTo>
                  <a:cubicBezTo>
                    <a:pt x="391" y="124"/>
                    <a:pt x="392" y="123"/>
                    <a:pt x="394" y="121"/>
                  </a:cubicBezTo>
                  <a:cubicBezTo>
                    <a:pt x="398" y="119"/>
                    <a:pt x="403" y="120"/>
                    <a:pt x="406" y="124"/>
                  </a:cubicBezTo>
                  <a:cubicBezTo>
                    <a:pt x="408" y="128"/>
                    <a:pt x="407" y="133"/>
                    <a:pt x="403" y="136"/>
                  </a:cubicBezTo>
                  <a:cubicBezTo>
                    <a:pt x="401" y="137"/>
                    <a:pt x="400" y="137"/>
                    <a:pt x="398" y="137"/>
                  </a:cubicBezTo>
                  <a:close/>
                  <a:moveTo>
                    <a:pt x="423" y="123"/>
                  </a:moveTo>
                  <a:cubicBezTo>
                    <a:pt x="423" y="123"/>
                    <a:pt x="423" y="123"/>
                    <a:pt x="423" y="123"/>
                  </a:cubicBezTo>
                  <a:cubicBezTo>
                    <a:pt x="420" y="123"/>
                    <a:pt x="417" y="121"/>
                    <a:pt x="415" y="118"/>
                  </a:cubicBezTo>
                  <a:cubicBezTo>
                    <a:pt x="413" y="114"/>
                    <a:pt x="414" y="109"/>
                    <a:pt x="419" y="107"/>
                  </a:cubicBezTo>
                  <a:cubicBezTo>
                    <a:pt x="447" y="91"/>
                    <a:pt x="476" y="77"/>
                    <a:pt x="506" y="64"/>
                  </a:cubicBezTo>
                  <a:cubicBezTo>
                    <a:pt x="528" y="55"/>
                    <a:pt x="550" y="47"/>
                    <a:pt x="572" y="40"/>
                  </a:cubicBezTo>
                  <a:cubicBezTo>
                    <a:pt x="586" y="36"/>
                    <a:pt x="600" y="32"/>
                    <a:pt x="614" y="28"/>
                  </a:cubicBezTo>
                  <a:cubicBezTo>
                    <a:pt x="619" y="27"/>
                    <a:pt x="623" y="29"/>
                    <a:pt x="624" y="34"/>
                  </a:cubicBezTo>
                  <a:cubicBezTo>
                    <a:pt x="625" y="36"/>
                    <a:pt x="625" y="38"/>
                    <a:pt x="624" y="40"/>
                  </a:cubicBezTo>
                  <a:cubicBezTo>
                    <a:pt x="622" y="42"/>
                    <a:pt x="621" y="44"/>
                    <a:pt x="618" y="44"/>
                  </a:cubicBezTo>
                  <a:cubicBezTo>
                    <a:pt x="605" y="48"/>
                    <a:pt x="591" y="52"/>
                    <a:pt x="577" y="56"/>
                  </a:cubicBezTo>
                  <a:cubicBezTo>
                    <a:pt x="555" y="63"/>
                    <a:pt x="534" y="71"/>
                    <a:pt x="512" y="80"/>
                  </a:cubicBezTo>
                  <a:cubicBezTo>
                    <a:pt x="483" y="92"/>
                    <a:pt x="454" y="106"/>
                    <a:pt x="427" y="122"/>
                  </a:cubicBezTo>
                  <a:cubicBezTo>
                    <a:pt x="426" y="122"/>
                    <a:pt x="424" y="123"/>
                    <a:pt x="423" y="123"/>
                  </a:cubicBezTo>
                  <a:close/>
                  <a:moveTo>
                    <a:pt x="1163" y="92"/>
                  </a:moveTo>
                  <a:cubicBezTo>
                    <a:pt x="1162" y="92"/>
                    <a:pt x="1161" y="92"/>
                    <a:pt x="1160" y="92"/>
                  </a:cubicBezTo>
                  <a:cubicBezTo>
                    <a:pt x="1157" y="91"/>
                    <a:pt x="1156" y="89"/>
                    <a:pt x="1155" y="87"/>
                  </a:cubicBezTo>
                  <a:cubicBezTo>
                    <a:pt x="1154" y="85"/>
                    <a:pt x="1154" y="82"/>
                    <a:pt x="1155" y="80"/>
                  </a:cubicBezTo>
                  <a:cubicBezTo>
                    <a:pt x="1157" y="76"/>
                    <a:pt x="1162" y="74"/>
                    <a:pt x="1167" y="76"/>
                  </a:cubicBezTo>
                  <a:cubicBezTo>
                    <a:pt x="1171" y="78"/>
                    <a:pt x="1173" y="83"/>
                    <a:pt x="1171" y="87"/>
                  </a:cubicBezTo>
                  <a:cubicBezTo>
                    <a:pt x="1169" y="90"/>
                    <a:pt x="1166" y="92"/>
                    <a:pt x="1163" y="92"/>
                  </a:cubicBezTo>
                  <a:close/>
                  <a:moveTo>
                    <a:pt x="1137" y="81"/>
                  </a:moveTo>
                  <a:cubicBezTo>
                    <a:pt x="1136" y="81"/>
                    <a:pt x="1135" y="81"/>
                    <a:pt x="1134" y="80"/>
                  </a:cubicBezTo>
                  <a:cubicBezTo>
                    <a:pt x="1100" y="66"/>
                    <a:pt x="1064" y="54"/>
                    <a:pt x="1028" y="44"/>
                  </a:cubicBezTo>
                  <a:cubicBezTo>
                    <a:pt x="1028" y="44"/>
                    <a:pt x="1028" y="44"/>
                    <a:pt x="1028" y="44"/>
                  </a:cubicBezTo>
                  <a:cubicBezTo>
                    <a:pt x="997" y="36"/>
                    <a:pt x="966" y="30"/>
                    <a:pt x="935" y="25"/>
                  </a:cubicBezTo>
                  <a:cubicBezTo>
                    <a:pt x="933" y="25"/>
                    <a:pt x="931" y="24"/>
                    <a:pt x="929" y="22"/>
                  </a:cubicBezTo>
                  <a:cubicBezTo>
                    <a:pt x="928" y="20"/>
                    <a:pt x="927" y="18"/>
                    <a:pt x="928" y="16"/>
                  </a:cubicBezTo>
                  <a:cubicBezTo>
                    <a:pt x="928" y="11"/>
                    <a:pt x="933" y="8"/>
                    <a:pt x="937" y="9"/>
                  </a:cubicBezTo>
                  <a:cubicBezTo>
                    <a:pt x="969" y="13"/>
                    <a:pt x="1001" y="20"/>
                    <a:pt x="1032" y="28"/>
                  </a:cubicBezTo>
                  <a:cubicBezTo>
                    <a:pt x="1069" y="38"/>
                    <a:pt x="1105" y="50"/>
                    <a:pt x="1140" y="65"/>
                  </a:cubicBezTo>
                  <a:cubicBezTo>
                    <a:pt x="1145" y="66"/>
                    <a:pt x="1147" y="71"/>
                    <a:pt x="1145" y="76"/>
                  </a:cubicBezTo>
                  <a:cubicBezTo>
                    <a:pt x="1144" y="79"/>
                    <a:pt x="1141" y="81"/>
                    <a:pt x="1137" y="81"/>
                  </a:cubicBezTo>
                  <a:close/>
                  <a:moveTo>
                    <a:pt x="644" y="38"/>
                  </a:moveTo>
                  <a:cubicBezTo>
                    <a:pt x="640" y="38"/>
                    <a:pt x="636" y="35"/>
                    <a:pt x="635" y="31"/>
                  </a:cubicBezTo>
                  <a:cubicBezTo>
                    <a:pt x="634" y="27"/>
                    <a:pt x="637" y="22"/>
                    <a:pt x="642" y="21"/>
                  </a:cubicBezTo>
                  <a:cubicBezTo>
                    <a:pt x="646" y="20"/>
                    <a:pt x="651" y="23"/>
                    <a:pt x="652" y="27"/>
                  </a:cubicBezTo>
                  <a:cubicBezTo>
                    <a:pt x="653" y="32"/>
                    <a:pt x="650" y="37"/>
                    <a:pt x="646" y="38"/>
                  </a:cubicBezTo>
                  <a:cubicBezTo>
                    <a:pt x="645" y="38"/>
                    <a:pt x="644" y="38"/>
                    <a:pt x="644" y="38"/>
                  </a:cubicBezTo>
                  <a:close/>
                  <a:moveTo>
                    <a:pt x="671" y="32"/>
                  </a:moveTo>
                  <a:cubicBezTo>
                    <a:pt x="667" y="32"/>
                    <a:pt x="664" y="29"/>
                    <a:pt x="663" y="25"/>
                  </a:cubicBezTo>
                  <a:cubicBezTo>
                    <a:pt x="663" y="23"/>
                    <a:pt x="663" y="21"/>
                    <a:pt x="664" y="19"/>
                  </a:cubicBezTo>
                  <a:cubicBezTo>
                    <a:pt x="666" y="17"/>
                    <a:pt x="668" y="16"/>
                    <a:pt x="670" y="15"/>
                  </a:cubicBezTo>
                  <a:cubicBezTo>
                    <a:pt x="702" y="9"/>
                    <a:pt x="734" y="5"/>
                    <a:pt x="766" y="3"/>
                  </a:cubicBezTo>
                  <a:cubicBezTo>
                    <a:pt x="766" y="3"/>
                    <a:pt x="766" y="3"/>
                    <a:pt x="766" y="3"/>
                  </a:cubicBezTo>
                  <a:cubicBezTo>
                    <a:pt x="804" y="0"/>
                    <a:pt x="843" y="0"/>
                    <a:pt x="880" y="3"/>
                  </a:cubicBezTo>
                  <a:cubicBezTo>
                    <a:pt x="885" y="3"/>
                    <a:pt x="888" y="7"/>
                    <a:pt x="888" y="12"/>
                  </a:cubicBezTo>
                  <a:cubicBezTo>
                    <a:pt x="888" y="16"/>
                    <a:pt x="884" y="20"/>
                    <a:pt x="879" y="20"/>
                  </a:cubicBezTo>
                  <a:cubicBezTo>
                    <a:pt x="842" y="17"/>
                    <a:pt x="804" y="17"/>
                    <a:pt x="767" y="20"/>
                  </a:cubicBezTo>
                  <a:cubicBezTo>
                    <a:pt x="767" y="20"/>
                    <a:pt x="767" y="20"/>
                    <a:pt x="767" y="20"/>
                  </a:cubicBezTo>
                  <a:cubicBezTo>
                    <a:pt x="736" y="22"/>
                    <a:pt x="704" y="26"/>
                    <a:pt x="673" y="32"/>
                  </a:cubicBezTo>
                  <a:cubicBezTo>
                    <a:pt x="672" y="32"/>
                    <a:pt x="672" y="32"/>
                    <a:pt x="671" y="32"/>
                  </a:cubicBezTo>
                  <a:close/>
                  <a:moveTo>
                    <a:pt x="908" y="22"/>
                  </a:moveTo>
                  <a:cubicBezTo>
                    <a:pt x="908" y="22"/>
                    <a:pt x="907" y="22"/>
                    <a:pt x="907" y="22"/>
                  </a:cubicBezTo>
                  <a:cubicBezTo>
                    <a:pt x="905" y="22"/>
                    <a:pt x="903" y="21"/>
                    <a:pt x="901" y="19"/>
                  </a:cubicBezTo>
                  <a:cubicBezTo>
                    <a:pt x="900" y="17"/>
                    <a:pt x="899" y="15"/>
                    <a:pt x="899" y="13"/>
                  </a:cubicBezTo>
                  <a:cubicBezTo>
                    <a:pt x="900" y="8"/>
                    <a:pt x="904" y="5"/>
                    <a:pt x="909" y="5"/>
                  </a:cubicBezTo>
                  <a:cubicBezTo>
                    <a:pt x="913" y="6"/>
                    <a:pt x="917" y="10"/>
                    <a:pt x="916" y="14"/>
                  </a:cubicBezTo>
                  <a:cubicBezTo>
                    <a:pt x="916" y="19"/>
                    <a:pt x="912" y="22"/>
                    <a:pt x="908" y="22"/>
                  </a:cubicBezTo>
                  <a:close/>
                </a:path>
              </a:pathLst>
            </a:custGeom>
            <a:solidFill>
              <a:schemeClr val="bg1"/>
            </a:solidFill>
            <a:ln>
              <a:noFill/>
            </a:ln>
          </p:spPr>
          <p:txBody>
            <a:bodyPr vert="horz" wrap="square" lIns="45714" tIns="22857" rIns="45714" bIns="22857" numCol="1" anchor="t" anchorCtr="0" compatLnSpc="1">
              <a:prstTxWarp prst="textNoShape">
                <a:avLst/>
              </a:prstTxWarp>
            </a:bodyPr>
            <a:lstStyle/>
            <a:p>
              <a:pPr defTabSz="228554"/>
              <a:endParaRPr lang="en-US">
                <a:solidFill>
                  <a:srgbClr val="FFFFFF"/>
                </a:solidFill>
              </a:endParaRPr>
            </a:p>
          </p:txBody>
        </p:sp>
        <p:sp>
          <p:nvSpPr>
            <p:cNvPr id="91" name="Freeform 13">
              <a:extLst>
                <a:ext uri="{FF2B5EF4-FFF2-40B4-BE49-F238E27FC236}">
                  <a16:creationId xmlns:a16="http://schemas.microsoft.com/office/drawing/2014/main" id="{40C1A2B2-B749-466A-8C15-3FC7E73F65C3}"/>
                </a:ext>
              </a:extLst>
            </p:cNvPr>
            <p:cNvSpPr>
              <a:spLocks noEditPoints="1"/>
            </p:cNvSpPr>
            <p:nvPr/>
          </p:nvSpPr>
          <p:spPr bwMode="auto">
            <a:xfrm>
              <a:off x="4654972" y="2358869"/>
              <a:ext cx="2740243" cy="2743899"/>
            </a:xfrm>
            <a:custGeom>
              <a:avLst/>
              <a:gdLst>
                <a:gd name="T0" fmla="*/ 733 w 1499"/>
                <a:gd name="T1" fmla="*/ 1483 h 1500"/>
                <a:gd name="T2" fmla="*/ 638 w 1499"/>
                <a:gd name="T3" fmla="*/ 1492 h 1500"/>
                <a:gd name="T4" fmla="*/ 639 w 1499"/>
                <a:gd name="T5" fmla="*/ 1475 h 1500"/>
                <a:gd name="T6" fmla="*/ 592 w 1499"/>
                <a:gd name="T7" fmla="*/ 1483 h 1500"/>
                <a:gd name="T8" fmla="*/ 601 w 1499"/>
                <a:gd name="T9" fmla="*/ 1470 h 1500"/>
                <a:gd name="T10" fmla="*/ 949 w 1499"/>
                <a:gd name="T11" fmla="*/ 1456 h 1500"/>
                <a:gd name="T12" fmla="*/ 952 w 1499"/>
                <a:gd name="T13" fmla="*/ 1472 h 1500"/>
                <a:gd name="T14" fmla="*/ 300 w 1499"/>
                <a:gd name="T15" fmla="*/ 1340 h 1500"/>
                <a:gd name="T16" fmla="*/ 1037 w 1499"/>
                <a:gd name="T17" fmla="*/ 1442 h 1500"/>
                <a:gd name="T18" fmla="*/ 1078 w 1499"/>
                <a:gd name="T19" fmla="*/ 1423 h 1500"/>
                <a:gd name="T20" fmla="*/ 1271 w 1499"/>
                <a:gd name="T21" fmla="*/ 1286 h 1500"/>
                <a:gd name="T22" fmla="*/ 272 w 1499"/>
                <a:gd name="T23" fmla="*/ 1325 h 1500"/>
                <a:gd name="T24" fmla="*/ 272 w 1499"/>
                <a:gd name="T25" fmla="*/ 1325 h 1500"/>
                <a:gd name="T26" fmla="*/ 201 w 1499"/>
                <a:gd name="T27" fmla="*/ 1248 h 1500"/>
                <a:gd name="T28" fmla="*/ 238 w 1499"/>
                <a:gd name="T29" fmla="*/ 1295 h 1500"/>
                <a:gd name="T30" fmla="*/ 1330 w 1499"/>
                <a:gd name="T31" fmla="*/ 1212 h 1500"/>
                <a:gd name="T32" fmla="*/ 170 w 1499"/>
                <a:gd name="T33" fmla="*/ 1226 h 1500"/>
                <a:gd name="T34" fmla="*/ 71 w 1499"/>
                <a:gd name="T35" fmla="*/ 1027 h 1500"/>
                <a:gd name="T36" fmla="*/ 1345 w 1499"/>
                <a:gd name="T37" fmla="*/ 1178 h 1500"/>
                <a:gd name="T38" fmla="*/ 1377 w 1499"/>
                <a:gd name="T39" fmla="*/ 1154 h 1500"/>
                <a:gd name="T40" fmla="*/ 1475 w 1499"/>
                <a:gd name="T41" fmla="*/ 941 h 1500"/>
                <a:gd name="T42" fmla="*/ 38 w 1499"/>
                <a:gd name="T43" fmla="*/ 980 h 1500"/>
                <a:gd name="T44" fmla="*/ 46 w 1499"/>
                <a:gd name="T45" fmla="*/ 993 h 1500"/>
                <a:gd name="T46" fmla="*/ 31 w 1499"/>
                <a:gd name="T47" fmla="*/ 895 h 1500"/>
                <a:gd name="T48" fmla="*/ 1470 w 1499"/>
                <a:gd name="T49" fmla="*/ 900 h 1500"/>
                <a:gd name="T50" fmla="*/ 1486 w 1499"/>
                <a:gd name="T51" fmla="*/ 897 h 1500"/>
                <a:gd name="T52" fmla="*/ 10 w 1499"/>
                <a:gd name="T53" fmla="*/ 625 h 1500"/>
                <a:gd name="T54" fmla="*/ 15 w 1499"/>
                <a:gd name="T55" fmla="*/ 861 h 1500"/>
                <a:gd name="T56" fmla="*/ 1498 w 1499"/>
                <a:gd name="T57" fmla="*/ 806 h 1500"/>
                <a:gd name="T58" fmla="*/ 1486 w 1499"/>
                <a:gd name="T59" fmla="*/ 663 h 1500"/>
                <a:gd name="T60" fmla="*/ 1473 w 1499"/>
                <a:gd name="T61" fmla="*/ 628 h 1500"/>
                <a:gd name="T62" fmla="*/ 1481 w 1499"/>
                <a:gd name="T63" fmla="*/ 635 h 1500"/>
                <a:gd name="T64" fmla="*/ 29 w 1499"/>
                <a:gd name="T65" fmla="*/ 574 h 1500"/>
                <a:gd name="T66" fmla="*/ 1381 w 1499"/>
                <a:gd name="T67" fmla="*/ 377 h 1500"/>
                <a:gd name="T68" fmla="*/ 1474 w 1499"/>
                <a:gd name="T69" fmla="*/ 590 h 1500"/>
                <a:gd name="T70" fmla="*/ 45 w 1499"/>
                <a:gd name="T71" fmla="*/ 493 h 1500"/>
                <a:gd name="T72" fmla="*/ 66 w 1499"/>
                <a:gd name="T73" fmla="*/ 461 h 1500"/>
                <a:gd name="T74" fmla="*/ 197 w 1499"/>
                <a:gd name="T75" fmla="*/ 269 h 1500"/>
                <a:gd name="T76" fmla="*/ 1331 w 1499"/>
                <a:gd name="T77" fmla="*/ 303 h 1500"/>
                <a:gd name="T78" fmla="*/ 1369 w 1499"/>
                <a:gd name="T79" fmla="*/ 341 h 1500"/>
                <a:gd name="T80" fmla="*/ 1315 w 1499"/>
                <a:gd name="T81" fmla="*/ 257 h 1500"/>
                <a:gd name="T82" fmla="*/ 215 w 1499"/>
                <a:gd name="T83" fmla="*/ 224 h 1500"/>
                <a:gd name="T84" fmla="*/ 1250 w 1499"/>
                <a:gd name="T85" fmla="*/ 214 h 1500"/>
                <a:gd name="T86" fmla="*/ 1284 w 1499"/>
                <a:gd name="T87" fmla="*/ 224 h 1500"/>
                <a:gd name="T88" fmla="*/ 248 w 1499"/>
                <a:gd name="T89" fmla="*/ 192 h 1500"/>
                <a:gd name="T90" fmla="*/ 325 w 1499"/>
                <a:gd name="T91" fmla="*/ 151 h 1500"/>
                <a:gd name="T92" fmla="*/ 524 w 1499"/>
                <a:gd name="T93" fmla="*/ 34 h 1500"/>
                <a:gd name="T94" fmla="*/ 325 w 1499"/>
                <a:gd name="T95" fmla="*/ 151 h 1500"/>
                <a:gd name="T96" fmla="*/ 1060 w 1499"/>
                <a:gd name="T97" fmla="*/ 67 h 1500"/>
                <a:gd name="T98" fmla="*/ 964 w 1499"/>
                <a:gd name="T99" fmla="*/ 40 h 1500"/>
                <a:gd name="T100" fmla="*/ 562 w 1499"/>
                <a:gd name="T101" fmla="*/ 32 h 1500"/>
                <a:gd name="T102" fmla="*/ 572 w 1499"/>
                <a:gd name="T103" fmla="*/ 39 h 1500"/>
                <a:gd name="T104" fmla="*/ 705 w 1499"/>
                <a:gd name="T105" fmla="*/ 18 h 1500"/>
                <a:gd name="T106" fmla="*/ 936 w 1499"/>
                <a:gd name="T107" fmla="*/ 26 h 1500"/>
                <a:gd name="T108" fmla="*/ 658 w 1499"/>
                <a:gd name="T109" fmla="*/ 6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 h="1500">
                  <a:moveTo>
                    <a:pt x="750" y="1500"/>
                  </a:moveTo>
                  <a:cubicBezTo>
                    <a:pt x="744" y="1500"/>
                    <a:pt x="738" y="1500"/>
                    <a:pt x="733" y="1500"/>
                  </a:cubicBezTo>
                  <a:cubicBezTo>
                    <a:pt x="716" y="1499"/>
                    <a:pt x="699" y="1498"/>
                    <a:pt x="682" y="1497"/>
                  </a:cubicBezTo>
                  <a:cubicBezTo>
                    <a:pt x="677" y="1497"/>
                    <a:pt x="674" y="1492"/>
                    <a:pt x="674" y="1488"/>
                  </a:cubicBezTo>
                  <a:cubicBezTo>
                    <a:pt x="675" y="1483"/>
                    <a:pt x="679" y="1480"/>
                    <a:pt x="684" y="1480"/>
                  </a:cubicBezTo>
                  <a:cubicBezTo>
                    <a:pt x="700" y="1482"/>
                    <a:pt x="717" y="1482"/>
                    <a:pt x="733" y="1483"/>
                  </a:cubicBezTo>
                  <a:cubicBezTo>
                    <a:pt x="739" y="1483"/>
                    <a:pt x="744" y="1483"/>
                    <a:pt x="750" y="1483"/>
                  </a:cubicBezTo>
                  <a:cubicBezTo>
                    <a:pt x="803" y="1483"/>
                    <a:pt x="855" y="1477"/>
                    <a:pt x="906" y="1466"/>
                  </a:cubicBezTo>
                  <a:cubicBezTo>
                    <a:pt x="911" y="1465"/>
                    <a:pt x="915" y="1468"/>
                    <a:pt x="916" y="1473"/>
                  </a:cubicBezTo>
                  <a:cubicBezTo>
                    <a:pt x="917" y="1477"/>
                    <a:pt x="914" y="1482"/>
                    <a:pt x="910" y="1483"/>
                  </a:cubicBezTo>
                  <a:cubicBezTo>
                    <a:pt x="857" y="1494"/>
                    <a:pt x="804" y="1500"/>
                    <a:pt x="750" y="1500"/>
                  </a:cubicBezTo>
                  <a:close/>
                  <a:moveTo>
                    <a:pt x="638" y="1492"/>
                  </a:moveTo>
                  <a:cubicBezTo>
                    <a:pt x="638" y="1492"/>
                    <a:pt x="637" y="1492"/>
                    <a:pt x="637" y="1492"/>
                  </a:cubicBezTo>
                  <a:cubicBezTo>
                    <a:pt x="637" y="1491"/>
                    <a:pt x="637" y="1491"/>
                    <a:pt x="637" y="1491"/>
                  </a:cubicBezTo>
                  <a:cubicBezTo>
                    <a:pt x="634" y="1491"/>
                    <a:pt x="632" y="1490"/>
                    <a:pt x="631" y="1488"/>
                  </a:cubicBezTo>
                  <a:cubicBezTo>
                    <a:pt x="630" y="1486"/>
                    <a:pt x="629" y="1484"/>
                    <a:pt x="630" y="1482"/>
                  </a:cubicBezTo>
                  <a:cubicBezTo>
                    <a:pt x="630" y="1477"/>
                    <a:pt x="634" y="1474"/>
                    <a:pt x="639" y="1475"/>
                  </a:cubicBezTo>
                  <a:cubicBezTo>
                    <a:pt x="639" y="1475"/>
                    <a:pt x="639" y="1475"/>
                    <a:pt x="639" y="1475"/>
                  </a:cubicBezTo>
                  <a:cubicBezTo>
                    <a:pt x="639" y="1475"/>
                    <a:pt x="639" y="1475"/>
                    <a:pt x="639" y="1475"/>
                  </a:cubicBezTo>
                  <a:cubicBezTo>
                    <a:pt x="641" y="1475"/>
                    <a:pt x="643" y="1476"/>
                    <a:pt x="645" y="1478"/>
                  </a:cubicBezTo>
                  <a:cubicBezTo>
                    <a:pt x="646" y="1480"/>
                    <a:pt x="647" y="1482"/>
                    <a:pt x="646" y="1484"/>
                  </a:cubicBezTo>
                  <a:cubicBezTo>
                    <a:pt x="646" y="1489"/>
                    <a:pt x="642" y="1492"/>
                    <a:pt x="638" y="1492"/>
                  </a:cubicBezTo>
                  <a:close/>
                  <a:moveTo>
                    <a:pt x="593" y="1484"/>
                  </a:moveTo>
                  <a:cubicBezTo>
                    <a:pt x="593" y="1484"/>
                    <a:pt x="592" y="1483"/>
                    <a:pt x="592" y="1483"/>
                  </a:cubicBezTo>
                  <a:cubicBezTo>
                    <a:pt x="577" y="1480"/>
                    <a:pt x="562" y="1476"/>
                    <a:pt x="547" y="1472"/>
                  </a:cubicBezTo>
                  <a:cubicBezTo>
                    <a:pt x="545" y="1472"/>
                    <a:pt x="543" y="1470"/>
                    <a:pt x="542" y="1468"/>
                  </a:cubicBezTo>
                  <a:cubicBezTo>
                    <a:pt x="541" y="1466"/>
                    <a:pt x="541" y="1464"/>
                    <a:pt x="541" y="1462"/>
                  </a:cubicBezTo>
                  <a:cubicBezTo>
                    <a:pt x="543" y="1458"/>
                    <a:pt x="547" y="1455"/>
                    <a:pt x="552" y="1456"/>
                  </a:cubicBezTo>
                  <a:cubicBezTo>
                    <a:pt x="566" y="1460"/>
                    <a:pt x="581" y="1464"/>
                    <a:pt x="595" y="1467"/>
                  </a:cubicBezTo>
                  <a:cubicBezTo>
                    <a:pt x="597" y="1467"/>
                    <a:pt x="599" y="1469"/>
                    <a:pt x="601" y="1470"/>
                  </a:cubicBezTo>
                  <a:cubicBezTo>
                    <a:pt x="602" y="1472"/>
                    <a:pt x="602" y="1475"/>
                    <a:pt x="602" y="1477"/>
                  </a:cubicBezTo>
                  <a:cubicBezTo>
                    <a:pt x="601" y="1481"/>
                    <a:pt x="597" y="1484"/>
                    <a:pt x="593" y="1484"/>
                  </a:cubicBezTo>
                  <a:close/>
                  <a:moveTo>
                    <a:pt x="952" y="1472"/>
                  </a:moveTo>
                  <a:cubicBezTo>
                    <a:pt x="948" y="1472"/>
                    <a:pt x="945" y="1470"/>
                    <a:pt x="944" y="1466"/>
                  </a:cubicBezTo>
                  <a:cubicBezTo>
                    <a:pt x="943" y="1464"/>
                    <a:pt x="943" y="1462"/>
                    <a:pt x="944" y="1460"/>
                  </a:cubicBezTo>
                  <a:cubicBezTo>
                    <a:pt x="946" y="1458"/>
                    <a:pt x="947" y="1456"/>
                    <a:pt x="949" y="1456"/>
                  </a:cubicBezTo>
                  <a:cubicBezTo>
                    <a:pt x="964" y="1452"/>
                    <a:pt x="978" y="1447"/>
                    <a:pt x="992" y="1442"/>
                  </a:cubicBezTo>
                  <a:cubicBezTo>
                    <a:pt x="996" y="1441"/>
                    <a:pt x="1001" y="1443"/>
                    <a:pt x="1003" y="1447"/>
                  </a:cubicBezTo>
                  <a:cubicBezTo>
                    <a:pt x="1005" y="1452"/>
                    <a:pt x="1002" y="1457"/>
                    <a:pt x="998" y="1458"/>
                  </a:cubicBezTo>
                  <a:cubicBezTo>
                    <a:pt x="983" y="1463"/>
                    <a:pt x="969" y="1468"/>
                    <a:pt x="954" y="1472"/>
                  </a:cubicBezTo>
                  <a:cubicBezTo>
                    <a:pt x="954" y="1472"/>
                    <a:pt x="954" y="1472"/>
                    <a:pt x="954" y="1472"/>
                  </a:cubicBezTo>
                  <a:cubicBezTo>
                    <a:pt x="953" y="1472"/>
                    <a:pt x="953" y="1472"/>
                    <a:pt x="952" y="1472"/>
                  </a:cubicBezTo>
                  <a:close/>
                  <a:moveTo>
                    <a:pt x="506" y="1459"/>
                  </a:moveTo>
                  <a:cubicBezTo>
                    <a:pt x="505" y="1459"/>
                    <a:pt x="504" y="1459"/>
                    <a:pt x="504" y="1459"/>
                  </a:cubicBezTo>
                  <a:cubicBezTo>
                    <a:pt x="486" y="1453"/>
                    <a:pt x="468" y="1446"/>
                    <a:pt x="451" y="1438"/>
                  </a:cubicBezTo>
                  <a:cubicBezTo>
                    <a:pt x="399" y="1415"/>
                    <a:pt x="348" y="1386"/>
                    <a:pt x="302" y="1352"/>
                  </a:cubicBezTo>
                  <a:cubicBezTo>
                    <a:pt x="302" y="1352"/>
                    <a:pt x="302" y="1352"/>
                    <a:pt x="302" y="1352"/>
                  </a:cubicBezTo>
                  <a:cubicBezTo>
                    <a:pt x="298" y="1349"/>
                    <a:pt x="298" y="1344"/>
                    <a:pt x="300" y="1340"/>
                  </a:cubicBezTo>
                  <a:cubicBezTo>
                    <a:pt x="303" y="1336"/>
                    <a:pt x="309" y="1336"/>
                    <a:pt x="312" y="1338"/>
                  </a:cubicBezTo>
                  <a:cubicBezTo>
                    <a:pt x="358" y="1372"/>
                    <a:pt x="406" y="1400"/>
                    <a:pt x="458" y="1423"/>
                  </a:cubicBezTo>
                  <a:cubicBezTo>
                    <a:pt x="475" y="1430"/>
                    <a:pt x="492" y="1437"/>
                    <a:pt x="509" y="1443"/>
                  </a:cubicBezTo>
                  <a:cubicBezTo>
                    <a:pt x="514" y="1444"/>
                    <a:pt x="516" y="1449"/>
                    <a:pt x="514" y="1453"/>
                  </a:cubicBezTo>
                  <a:cubicBezTo>
                    <a:pt x="513" y="1457"/>
                    <a:pt x="510" y="1459"/>
                    <a:pt x="506" y="1459"/>
                  </a:cubicBezTo>
                  <a:close/>
                  <a:moveTo>
                    <a:pt x="1037" y="1442"/>
                  </a:moveTo>
                  <a:cubicBezTo>
                    <a:pt x="1034" y="1442"/>
                    <a:pt x="1031" y="1440"/>
                    <a:pt x="1029" y="1437"/>
                  </a:cubicBezTo>
                  <a:cubicBezTo>
                    <a:pt x="1028" y="1433"/>
                    <a:pt x="1030" y="1428"/>
                    <a:pt x="1034" y="1426"/>
                  </a:cubicBezTo>
                  <a:cubicBezTo>
                    <a:pt x="1038" y="1424"/>
                    <a:pt x="1043" y="1426"/>
                    <a:pt x="1045" y="1431"/>
                  </a:cubicBezTo>
                  <a:cubicBezTo>
                    <a:pt x="1047" y="1435"/>
                    <a:pt x="1045" y="1440"/>
                    <a:pt x="1040" y="1442"/>
                  </a:cubicBezTo>
                  <a:cubicBezTo>
                    <a:pt x="1039" y="1442"/>
                    <a:pt x="1038" y="1442"/>
                    <a:pt x="1037" y="1442"/>
                  </a:cubicBezTo>
                  <a:close/>
                  <a:moveTo>
                    <a:pt x="1078" y="1423"/>
                  </a:moveTo>
                  <a:cubicBezTo>
                    <a:pt x="1075" y="1423"/>
                    <a:pt x="1072" y="1422"/>
                    <a:pt x="1071" y="1419"/>
                  </a:cubicBezTo>
                  <a:cubicBezTo>
                    <a:pt x="1069" y="1415"/>
                    <a:pt x="1070" y="1409"/>
                    <a:pt x="1075" y="1407"/>
                  </a:cubicBezTo>
                  <a:cubicBezTo>
                    <a:pt x="1139" y="1376"/>
                    <a:pt x="1198" y="1335"/>
                    <a:pt x="1250" y="1286"/>
                  </a:cubicBezTo>
                  <a:cubicBezTo>
                    <a:pt x="1253" y="1283"/>
                    <a:pt x="1255" y="1281"/>
                    <a:pt x="1257" y="1279"/>
                  </a:cubicBezTo>
                  <a:cubicBezTo>
                    <a:pt x="1260" y="1276"/>
                    <a:pt x="1266" y="1276"/>
                    <a:pt x="1269" y="1280"/>
                  </a:cubicBezTo>
                  <a:cubicBezTo>
                    <a:pt x="1270" y="1281"/>
                    <a:pt x="1271" y="1283"/>
                    <a:pt x="1271" y="1286"/>
                  </a:cubicBezTo>
                  <a:cubicBezTo>
                    <a:pt x="1271" y="1288"/>
                    <a:pt x="1270" y="1290"/>
                    <a:pt x="1269" y="1292"/>
                  </a:cubicBezTo>
                  <a:cubicBezTo>
                    <a:pt x="1267" y="1294"/>
                    <a:pt x="1264" y="1296"/>
                    <a:pt x="1262" y="1298"/>
                  </a:cubicBezTo>
                  <a:cubicBezTo>
                    <a:pt x="1208" y="1348"/>
                    <a:pt x="1148" y="1390"/>
                    <a:pt x="1082" y="1423"/>
                  </a:cubicBezTo>
                  <a:cubicBezTo>
                    <a:pt x="1082" y="1423"/>
                    <a:pt x="1082" y="1423"/>
                    <a:pt x="1082" y="1423"/>
                  </a:cubicBezTo>
                  <a:cubicBezTo>
                    <a:pt x="1081" y="1423"/>
                    <a:pt x="1080" y="1423"/>
                    <a:pt x="1078" y="1423"/>
                  </a:cubicBezTo>
                  <a:close/>
                  <a:moveTo>
                    <a:pt x="272" y="1325"/>
                  </a:moveTo>
                  <a:cubicBezTo>
                    <a:pt x="270" y="1325"/>
                    <a:pt x="268" y="1325"/>
                    <a:pt x="266" y="1323"/>
                  </a:cubicBezTo>
                  <a:cubicBezTo>
                    <a:pt x="265" y="1322"/>
                    <a:pt x="264" y="1320"/>
                    <a:pt x="263" y="1318"/>
                  </a:cubicBezTo>
                  <a:cubicBezTo>
                    <a:pt x="263" y="1315"/>
                    <a:pt x="264" y="1313"/>
                    <a:pt x="265" y="1312"/>
                  </a:cubicBezTo>
                  <a:cubicBezTo>
                    <a:pt x="268" y="1308"/>
                    <a:pt x="274" y="1308"/>
                    <a:pt x="277" y="1310"/>
                  </a:cubicBezTo>
                  <a:cubicBezTo>
                    <a:pt x="281" y="1314"/>
                    <a:pt x="281" y="1319"/>
                    <a:pt x="278" y="1322"/>
                  </a:cubicBezTo>
                  <a:cubicBezTo>
                    <a:pt x="277" y="1324"/>
                    <a:pt x="274" y="1325"/>
                    <a:pt x="272" y="1325"/>
                  </a:cubicBezTo>
                  <a:close/>
                  <a:moveTo>
                    <a:pt x="238" y="1295"/>
                  </a:moveTo>
                  <a:cubicBezTo>
                    <a:pt x="236" y="1295"/>
                    <a:pt x="234" y="1294"/>
                    <a:pt x="232" y="1293"/>
                  </a:cubicBezTo>
                  <a:cubicBezTo>
                    <a:pt x="226" y="1287"/>
                    <a:pt x="219" y="1280"/>
                    <a:pt x="213" y="1274"/>
                  </a:cubicBezTo>
                  <a:cubicBezTo>
                    <a:pt x="209" y="1270"/>
                    <a:pt x="205" y="1265"/>
                    <a:pt x="200" y="1260"/>
                  </a:cubicBezTo>
                  <a:cubicBezTo>
                    <a:pt x="200" y="1260"/>
                    <a:pt x="200" y="1260"/>
                    <a:pt x="200" y="1260"/>
                  </a:cubicBezTo>
                  <a:cubicBezTo>
                    <a:pt x="197" y="1257"/>
                    <a:pt x="197" y="1251"/>
                    <a:pt x="201" y="1248"/>
                  </a:cubicBezTo>
                  <a:cubicBezTo>
                    <a:pt x="204" y="1245"/>
                    <a:pt x="209" y="1245"/>
                    <a:pt x="213" y="1249"/>
                  </a:cubicBezTo>
                  <a:cubicBezTo>
                    <a:pt x="217" y="1254"/>
                    <a:pt x="221" y="1258"/>
                    <a:pt x="226" y="1262"/>
                  </a:cubicBezTo>
                  <a:cubicBezTo>
                    <a:pt x="232" y="1269"/>
                    <a:pt x="238" y="1275"/>
                    <a:pt x="244" y="1281"/>
                  </a:cubicBezTo>
                  <a:cubicBezTo>
                    <a:pt x="246" y="1282"/>
                    <a:pt x="247" y="1284"/>
                    <a:pt x="247" y="1287"/>
                  </a:cubicBezTo>
                  <a:cubicBezTo>
                    <a:pt x="247" y="1289"/>
                    <a:pt x="246" y="1291"/>
                    <a:pt x="244" y="1293"/>
                  </a:cubicBezTo>
                  <a:cubicBezTo>
                    <a:pt x="243" y="1294"/>
                    <a:pt x="240" y="1295"/>
                    <a:pt x="238" y="1295"/>
                  </a:cubicBezTo>
                  <a:close/>
                  <a:moveTo>
                    <a:pt x="1294" y="1262"/>
                  </a:moveTo>
                  <a:cubicBezTo>
                    <a:pt x="1292" y="1262"/>
                    <a:pt x="1290" y="1261"/>
                    <a:pt x="1289" y="1259"/>
                  </a:cubicBezTo>
                  <a:cubicBezTo>
                    <a:pt x="1287" y="1258"/>
                    <a:pt x="1286" y="1256"/>
                    <a:pt x="1286" y="1253"/>
                  </a:cubicBezTo>
                  <a:cubicBezTo>
                    <a:pt x="1286" y="1251"/>
                    <a:pt x="1287" y="1249"/>
                    <a:pt x="1288" y="1247"/>
                  </a:cubicBezTo>
                  <a:cubicBezTo>
                    <a:pt x="1298" y="1237"/>
                    <a:pt x="1308" y="1225"/>
                    <a:pt x="1318" y="1214"/>
                  </a:cubicBezTo>
                  <a:cubicBezTo>
                    <a:pt x="1320" y="1210"/>
                    <a:pt x="1326" y="1210"/>
                    <a:pt x="1330" y="1212"/>
                  </a:cubicBezTo>
                  <a:cubicBezTo>
                    <a:pt x="1331" y="1214"/>
                    <a:pt x="1332" y="1216"/>
                    <a:pt x="1333" y="1218"/>
                  </a:cubicBezTo>
                  <a:cubicBezTo>
                    <a:pt x="1333" y="1220"/>
                    <a:pt x="1332" y="1223"/>
                    <a:pt x="1331" y="1224"/>
                  </a:cubicBezTo>
                  <a:cubicBezTo>
                    <a:pt x="1321" y="1236"/>
                    <a:pt x="1311" y="1248"/>
                    <a:pt x="1301" y="1259"/>
                  </a:cubicBezTo>
                  <a:cubicBezTo>
                    <a:pt x="1299" y="1261"/>
                    <a:pt x="1297" y="1262"/>
                    <a:pt x="1294" y="1262"/>
                  </a:cubicBezTo>
                  <a:close/>
                  <a:moveTo>
                    <a:pt x="177" y="1229"/>
                  </a:moveTo>
                  <a:cubicBezTo>
                    <a:pt x="174" y="1229"/>
                    <a:pt x="172" y="1228"/>
                    <a:pt x="170" y="1226"/>
                  </a:cubicBezTo>
                  <a:cubicBezTo>
                    <a:pt x="122" y="1167"/>
                    <a:pt x="83" y="1103"/>
                    <a:pt x="55" y="1033"/>
                  </a:cubicBezTo>
                  <a:cubicBezTo>
                    <a:pt x="55" y="1032"/>
                    <a:pt x="54" y="1031"/>
                    <a:pt x="54" y="1030"/>
                  </a:cubicBezTo>
                  <a:cubicBezTo>
                    <a:pt x="52" y="1025"/>
                    <a:pt x="54" y="1021"/>
                    <a:pt x="58" y="1019"/>
                  </a:cubicBezTo>
                  <a:cubicBezTo>
                    <a:pt x="63" y="1017"/>
                    <a:pt x="68" y="1019"/>
                    <a:pt x="69" y="1023"/>
                  </a:cubicBezTo>
                  <a:cubicBezTo>
                    <a:pt x="70" y="1024"/>
                    <a:pt x="70" y="1025"/>
                    <a:pt x="70" y="1026"/>
                  </a:cubicBezTo>
                  <a:cubicBezTo>
                    <a:pt x="71" y="1027"/>
                    <a:pt x="71" y="1027"/>
                    <a:pt x="71" y="1027"/>
                  </a:cubicBezTo>
                  <a:cubicBezTo>
                    <a:pt x="98" y="1095"/>
                    <a:pt x="136" y="1158"/>
                    <a:pt x="183" y="1215"/>
                  </a:cubicBezTo>
                  <a:cubicBezTo>
                    <a:pt x="186" y="1219"/>
                    <a:pt x="186" y="1224"/>
                    <a:pt x="182" y="1227"/>
                  </a:cubicBezTo>
                  <a:cubicBezTo>
                    <a:pt x="180" y="1228"/>
                    <a:pt x="179" y="1229"/>
                    <a:pt x="177" y="1229"/>
                  </a:cubicBezTo>
                  <a:close/>
                  <a:moveTo>
                    <a:pt x="1352" y="1192"/>
                  </a:moveTo>
                  <a:cubicBezTo>
                    <a:pt x="1350" y="1192"/>
                    <a:pt x="1348" y="1191"/>
                    <a:pt x="1347" y="1190"/>
                  </a:cubicBezTo>
                  <a:cubicBezTo>
                    <a:pt x="1343" y="1187"/>
                    <a:pt x="1342" y="1182"/>
                    <a:pt x="1345" y="1178"/>
                  </a:cubicBezTo>
                  <a:cubicBezTo>
                    <a:pt x="1345" y="1178"/>
                    <a:pt x="1345" y="1178"/>
                    <a:pt x="1345" y="1178"/>
                  </a:cubicBezTo>
                  <a:cubicBezTo>
                    <a:pt x="1345" y="1178"/>
                    <a:pt x="1345" y="1178"/>
                    <a:pt x="1345" y="1178"/>
                  </a:cubicBezTo>
                  <a:cubicBezTo>
                    <a:pt x="1348" y="1174"/>
                    <a:pt x="1353" y="1174"/>
                    <a:pt x="1357" y="1176"/>
                  </a:cubicBezTo>
                  <a:cubicBezTo>
                    <a:pt x="1360" y="1179"/>
                    <a:pt x="1361" y="1184"/>
                    <a:pt x="1359" y="1188"/>
                  </a:cubicBezTo>
                  <a:cubicBezTo>
                    <a:pt x="1357" y="1190"/>
                    <a:pt x="1354" y="1192"/>
                    <a:pt x="1352" y="1192"/>
                  </a:cubicBezTo>
                  <a:close/>
                  <a:moveTo>
                    <a:pt x="1377" y="1154"/>
                  </a:moveTo>
                  <a:cubicBezTo>
                    <a:pt x="1375" y="1154"/>
                    <a:pt x="1374" y="1154"/>
                    <a:pt x="1373" y="1153"/>
                  </a:cubicBezTo>
                  <a:cubicBezTo>
                    <a:pt x="1369" y="1150"/>
                    <a:pt x="1367" y="1145"/>
                    <a:pt x="1370" y="1141"/>
                  </a:cubicBezTo>
                  <a:cubicBezTo>
                    <a:pt x="1387" y="1114"/>
                    <a:pt x="1402" y="1086"/>
                    <a:pt x="1416" y="1057"/>
                  </a:cubicBezTo>
                  <a:cubicBezTo>
                    <a:pt x="1433" y="1019"/>
                    <a:pt x="1448" y="978"/>
                    <a:pt x="1459" y="937"/>
                  </a:cubicBezTo>
                  <a:cubicBezTo>
                    <a:pt x="1460" y="932"/>
                    <a:pt x="1465" y="930"/>
                    <a:pt x="1469" y="931"/>
                  </a:cubicBezTo>
                  <a:cubicBezTo>
                    <a:pt x="1474" y="932"/>
                    <a:pt x="1476" y="937"/>
                    <a:pt x="1475" y="941"/>
                  </a:cubicBezTo>
                  <a:cubicBezTo>
                    <a:pt x="1464" y="983"/>
                    <a:pt x="1449" y="1025"/>
                    <a:pt x="1431" y="1064"/>
                  </a:cubicBezTo>
                  <a:cubicBezTo>
                    <a:pt x="1417" y="1094"/>
                    <a:pt x="1402" y="1123"/>
                    <a:pt x="1384" y="1150"/>
                  </a:cubicBezTo>
                  <a:cubicBezTo>
                    <a:pt x="1383" y="1153"/>
                    <a:pt x="1380" y="1154"/>
                    <a:pt x="1377" y="1154"/>
                  </a:cubicBezTo>
                  <a:close/>
                  <a:moveTo>
                    <a:pt x="46" y="993"/>
                  </a:moveTo>
                  <a:cubicBezTo>
                    <a:pt x="42" y="993"/>
                    <a:pt x="39" y="990"/>
                    <a:pt x="38" y="987"/>
                  </a:cubicBezTo>
                  <a:cubicBezTo>
                    <a:pt x="37" y="985"/>
                    <a:pt x="37" y="982"/>
                    <a:pt x="38" y="980"/>
                  </a:cubicBezTo>
                  <a:cubicBezTo>
                    <a:pt x="39" y="978"/>
                    <a:pt x="41" y="977"/>
                    <a:pt x="43" y="976"/>
                  </a:cubicBezTo>
                  <a:cubicBezTo>
                    <a:pt x="48" y="975"/>
                    <a:pt x="52" y="977"/>
                    <a:pt x="54" y="981"/>
                  </a:cubicBezTo>
                  <a:cubicBezTo>
                    <a:pt x="54" y="981"/>
                    <a:pt x="54" y="981"/>
                    <a:pt x="54" y="981"/>
                  </a:cubicBezTo>
                  <a:cubicBezTo>
                    <a:pt x="54" y="981"/>
                    <a:pt x="54" y="981"/>
                    <a:pt x="54" y="981"/>
                  </a:cubicBezTo>
                  <a:cubicBezTo>
                    <a:pt x="55" y="986"/>
                    <a:pt x="53" y="991"/>
                    <a:pt x="49" y="992"/>
                  </a:cubicBezTo>
                  <a:cubicBezTo>
                    <a:pt x="48" y="992"/>
                    <a:pt x="47" y="993"/>
                    <a:pt x="46" y="993"/>
                  </a:cubicBezTo>
                  <a:close/>
                  <a:moveTo>
                    <a:pt x="33" y="949"/>
                  </a:moveTo>
                  <a:cubicBezTo>
                    <a:pt x="29" y="949"/>
                    <a:pt x="26" y="947"/>
                    <a:pt x="25" y="943"/>
                  </a:cubicBezTo>
                  <a:cubicBezTo>
                    <a:pt x="21" y="928"/>
                    <a:pt x="17" y="913"/>
                    <a:pt x="14" y="898"/>
                  </a:cubicBezTo>
                  <a:cubicBezTo>
                    <a:pt x="14" y="896"/>
                    <a:pt x="14" y="894"/>
                    <a:pt x="16" y="892"/>
                  </a:cubicBezTo>
                  <a:cubicBezTo>
                    <a:pt x="17" y="890"/>
                    <a:pt x="19" y="889"/>
                    <a:pt x="21" y="888"/>
                  </a:cubicBezTo>
                  <a:cubicBezTo>
                    <a:pt x="26" y="887"/>
                    <a:pt x="30" y="891"/>
                    <a:pt x="31" y="895"/>
                  </a:cubicBezTo>
                  <a:cubicBezTo>
                    <a:pt x="34" y="910"/>
                    <a:pt x="37" y="924"/>
                    <a:pt x="41" y="939"/>
                  </a:cubicBezTo>
                  <a:cubicBezTo>
                    <a:pt x="42" y="943"/>
                    <a:pt x="40" y="948"/>
                    <a:pt x="35" y="949"/>
                  </a:cubicBezTo>
                  <a:cubicBezTo>
                    <a:pt x="34" y="949"/>
                    <a:pt x="34" y="949"/>
                    <a:pt x="33" y="949"/>
                  </a:cubicBezTo>
                  <a:close/>
                  <a:moveTo>
                    <a:pt x="1477" y="903"/>
                  </a:moveTo>
                  <a:cubicBezTo>
                    <a:pt x="1477" y="903"/>
                    <a:pt x="1476" y="903"/>
                    <a:pt x="1476" y="903"/>
                  </a:cubicBezTo>
                  <a:cubicBezTo>
                    <a:pt x="1473" y="903"/>
                    <a:pt x="1471" y="901"/>
                    <a:pt x="1470" y="900"/>
                  </a:cubicBezTo>
                  <a:cubicBezTo>
                    <a:pt x="1469" y="898"/>
                    <a:pt x="1468" y="895"/>
                    <a:pt x="1469" y="893"/>
                  </a:cubicBezTo>
                  <a:cubicBezTo>
                    <a:pt x="1472" y="879"/>
                    <a:pt x="1474" y="864"/>
                    <a:pt x="1476" y="849"/>
                  </a:cubicBezTo>
                  <a:cubicBezTo>
                    <a:pt x="1477" y="845"/>
                    <a:pt x="1481" y="841"/>
                    <a:pt x="1486" y="842"/>
                  </a:cubicBezTo>
                  <a:cubicBezTo>
                    <a:pt x="1488" y="842"/>
                    <a:pt x="1490" y="843"/>
                    <a:pt x="1491" y="845"/>
                  </a:cubicBezTo>
                  <a:cubicBezTo>
                    <a:pt x="1493" y="847"/>
                    <a:pt x="1493" y="849"/>
                    <a:pt x="1493" y="851"/>
                  </a:cubicBezTo>
                  <a:cubicBezTo>
                    <a:pt x="1491" y="866"/>
                    <a:pt x="1488" y="882"/>
                    <a:pt x="1486" y="897"/>
                  </a:cubicBezTo>
                  <a:cubicBezTo>
                    <a:pt x="1485" y="897"/>
                    <a:pt x="1485" y="897"/>
                    <a:pt x="1485" y="897"/>
                  </a:cubicBezTo>
                  <a:cubicBezTo>
                    <a:pt x="1485" y="901"/>
                    <a:pt x="1481" y="903"/>
                    <a:pt x="1477" y="903"/>
                  </a:cubicBezTo>
                  <a:close/>
                  <a:moveTo>
                    <a:pt x="15" y="861"/>
                  </a:moveTo>
                  <a:cubicBezTo>
                    <a:pt x="11" y="861"/>
                    <a:pt x="7" y="857"/>
                    <a:pt x="7" y="853"/>
                  </a:cubicBezTo>
                  <a:cubicBezTo>
                    <a:pt x="2" y="819"/>
                    <a:pt x="0" y="784"/>
                    <a:pt x="0" y="750"/>
                  </a:cubicBezTo>
                  <a:cubicBezTo>
                    <a:pt x="0" y="708"/>
                    <a:pt x="3" y="666"/>
                    <a:pt x="10" y="625"/>
                  </a:cubicBezTo>
                  <a:cubicBezTo>
                    <a:pt x="11" y="621"/>
                    <a:pt x="15" y="618"/>
                    <a:pt x="20" y="618"/>
                  </a:cubicBezTo>
                  <a:cubicBezTo>
                    <a:pt x="24" y="619"/>
                    <a:pt x="28" y="624"/>
                    <a:pt x="27" y="628"/>
                  </a:cubicBezTo>
                  <a:cubicBezTo>
                    <a:pt x="20" y="668"/>
                    <a:pt x="17" y="709"/>
                    <a:pt x="17" y="750"/>
                  </a:cubicBezTo>
                  <a:cubicBezTo>
                    <a:pt x="17" y="784"/>
                    <a:pt x="19" y="818"/>
                    <a:pt x="24" y="851"/>
                  </a:cubicBezTo>
                  <a:cubicBezTo>
                    <a:pt x="24" y="856"/>
                    <a:pt x="21" y="860"/>
                    <a:pt x="16" y="861"/>
                  </a:cubicBezTo>
                  <a:cubicBezTo>
                    <a:pt x="16" y="861"/>
                    <a:pt x="16" y="861"/>
                    <a:pt x="15" y="861"/>
                  </a:cubicBezTo>
                  <a:close/>
                  <a:moveTo>
                    <a:pt x="1489" y="814"/>
                  </a:moveTo>
                  <a:cubicBezTo>
                    <a:pt x="1489" y="814"/>
                    <a:pt x="1489" y="814"/>
                    <a:pt x="1489" y="814"/>
                  </a:cubicBezTo>
                  <a:cubicBezTo>
                    <a:pt x="1486" y="814"/>
                    <a:pt x="1484" y="813"/>
                    <a:pt x="1483" y="811"/>
                  </a:cubicBezTo>
                  <a:cubicBezTo>
                    <a:pt x="1481" y="809"/>
                    <a:pt x="1481" y="807"/>
                    <a:pt x="1481" y="805"/>
                  </a:cubicBezTo>
                  <a:cubicBezTo>
                    <a:pt x="1481" y="800"/>
                    <a:pt x="1485" y="796"/>
                    <a:pt x="1490" y="797"/>
                  </a:cubicBezTo>
                  <a:cubicBezTo>
                    <a:pt x="1495" y="797"/>
                    <a:pt x="1498" y="801"/>
                    <a:pt x="1498" y="806"/>
                  </a:cubicBezTo>
                  <a:cubicBezTo>
                    <a:pt x="1497" y="810"/>
                    <a:pt x="1494" y="814"/>
                    <a:pt x="1489" y="814"/>
                  </a:cubicBezTo>
                  <a:close/>
                  <a:moveTo>
                    <a:pt x="1491" y="725"/>
                  </a:moveTo>
                  <a:cubicBezTo>
                    <a:pt x="1486" y="725"/>
                    <a:pt x="1482" y="721"/>
                    <a:pt x="1482" y="716"/>
                  </a:cubicBezTo>
                  <a:cubicBezTo>
                    <a:pt x="1481" y="702"/>
                    <a:pt x="1480" y="687"/>
                    <a:pt x="1479" y="672"/>
                  </a:cubicBezTo>
                  <a:cubicBezTo>
                    <a:pt x="1479" y="670"/>
                    <a:pt x="1479" y="667"/>
                    <a:pt x="1481" y="666"/>
                  </a:cubicBezTo>
                  <a:cubicBezTo>
                    <a:pt x="1482" y="664"/>
                    <a:pt x="1484" y="663"/>
                    <a:pt x="1486" y="663"/>
                  </a:cubicBezTo>
                  <a:cubicBezTo>
                    <a:pt x="1491" y="662"/>
                    <a:pt x="1495" y="665"/>
                    <a:pt x="1496" y="670"/>
                  </a:cubicBezTo>
                  <a:cubicBezTo>
                    <a:pt x="1497" y="685"/>
                    <a:pt x="1498" y="700"/>
                    <a:pt x="1499" y="716"/>
                  </a:cubicBezTo>
                  <a:cubicBezTo>
                    <a:pt x="1499" y="720"/>
                    <a:pt x="1496" y="724"/>
                    <a:pt x="1491" y="725"/>
                  </a:cubicBezTo>
                  <a:cubicBezTo>
                    <a:pt x="1491" y="725"/>
                    <a:pt x="1491" y="725"/>
                    <a:pt x="1491" y="725"/>
                  </a:cubicBezTo>
                  <a:close/>
                  <a:moveTo>
                    <a:pt x="1481" y="635"/>
                  </a:moveTo>
                  <a:cubicBezTo>
                    <a:pt x="1477" y="635"/>
                    <a:pt x="1473" y="632"/>
                    <a:pt x="1473" y="628"/>
                  </a:cubicBezTo>
                  <a:cubicBezTo>
                    <a:pt x="1472" y="625"/>
                    <a:pt x="1473" y="623"/>
                    <a:pt x="1474" y="621"/>
                  </a:cubicBezTo>
                  <a:cubicBezTo>
                    <a:pt x="1475" y="619"/>
                    <a:pt x="1477" y="618"/>
                    <a:pt x="1480" y="618"/>
                  </a:cubicBezTo>
                  <a:cubicBezTo>
                    <a:pt x="1484" y="617"/>
                    <a:pt x="1489" y="620"/>
                    <a:pt x="1489" y="625"/>
                  </a:cubicBezTo>
                  <a:cubicBezTo>
                    <a:pt x="1490" y="627"/>
                    <a:pt x="1489" y="629"/>
                    <a:pt x="1488" y="631"/>
                  </a:cubicBezTo>
                  <a:cubicBezTo>
                    <a:pt x="1487" y="633"/>
                    <a:pt x="1485" y="634"/>
                    <a:pt x="1482" y="635"/>
                  </a:cubicBezTo>
                  <a:cubicBezTo>
                    <a:pt x="1482" y="635"/>
                    <a:pt x="1482" y="635"/>
                    <a:pt x="1481" y="635"/>
                  </a:cubicBezTo>
                  <a:close/>
                  <a:moveTo>
                    <a:pt x="27" y="591"/>
                  </a:moveTo>
                  <a:cubicBezTo>
                    <a:pt x="27" y="591"/>
                    <a:pt x="27" y="591"/>
                    <a:pt x="27" y="591"/>
                  </a:cubicBezTo>
                  <a:cubicBezTo>
                    <a:pt x="27" y="591"/>
                    <a:pt x="27" y="591"/>
                    <a:pt x="27" y="591"/>
                  </a:cubicBezTo>
                  <a:cubicBezTo>
                    <a:pt x="27" y="591"/>
                    <a:pt x="26" y="591"/>
                    <a:pt x="25" y="591"/>
                  </a:cubicBezTo>
                  <a:cubicBezTo>
                    <a:pt x="21" y="590"/>
                    <a:pt x="18" y="585"/>
                    <a:pt x="19" y="580"/>
                  </a:cubicBezTo>
                  <a:cubicBezTo>
                    <a:pt x="20" y="576"/>
                    <a:pt x="25" y="573"/>
                    <a:pt x="29" y="574"/>
                  </a:cubicBezTo>
                  <a:cubicBezTo>
                    <a:pt x="34" y="575"/>
                    <a:pt x="37" y="580"/>
                    <a:pt x="35" y="584"/>
                  </a:cubicBezTo>
                  <a:cubicBezTo>
                    <a:pt x="35" y="588"/>
                    <a:pt x="31" y="591"/>
                    <a:pt x="27" y="591"/>
                  </a:cubicBezTo>
                  <a:close/>
                  <a:moveTo>
                    <a:pt x="1472" y="590"/>
                  </a:moveTo>
                  <a:cubicBezTo>
                    <a:pt x="1468" y="590"/>
                    <a:pt x="1465" y="588"/>
                    <a:pt x="1464" y="584"/>
                  </a:cubicBezTo>
                  <a:cubicBezTo>
                    <a:pt x="1453" y="535"/>
                    <a:pt x="1436" y="488"/>
                    <a:pt x="1416" y="443"/>
                  </a:cubicBezTo>
                  <a:cubicBezTo>
                    <a:pt x="1405" y="420"/>
                    <a:pt x="1394" y="398"/>
                    <a:pt x="1381" y="377"/>
                  </a:cubicBezTo>
                  <a:cubicBezTo>
                    <a:pt x="1379" y="373"/>
                    <a:pt x="1380" y="368"/>
                    <a:pt x="1384" y="365"/>
                  </a:cubicBezTo>
                  <a:cubicBezTo>
                    <a:pt x="1388" y="363"/>
                    <a:pt x="1393" y="364"/>
                    <a:pt x="1396" y="368"/>
                  </a:cubicBezTo>
                  <a:cubicBezTo>
                    <a:pt x="1408" y="390"/>
                    <a:pt x="1420" y="413"/>
                    <a:pt x="1431" y="436"/>
                  </a:cubicBezTo>
                  <a:cubicBezTo>
                    <a:pt x="1452" y="481"/>
                    <a:pt x="1469" y="530"/>
                    <a:pt x="1480" y="579"/>
                  </a:cubicBezTo>
                  <a:cubicBezTo>
                    <a:pt x="1480" y="580"/>
                    <a:pt x="1480" y="580"/>
                    <a:pt x="1480" y="580"/>
                  </a:cubicBezTo>
                  <a:cubicBezTo>
                    <a:pt x="1481" y="584"/>
                    <a:pt x="1479" y="589"/>
                    <a:pt x="1474" y="590"/>
                  </a:cubicBezTo>
                  <a:cubicBezTo>
                    <a:pt x="1473" y="590"/>
                    <a:pt x="1473" y="590"/>
                    <a:pt x="1472" y="590"/>
                  </a:cubicBezTo>
                  <a:close/>
                  <a:moveTo>
                    <a:pt x="39" y="547"/>
                  </a:moveTo>
                  <a:cubicBezTo>
                    <a:pt x="38" y="547"/>
                    <a:pt x="37" y="547"/>
                    <a:pt x="36" y="547"/>
                  </a:cubicBezTo>
                  <a:cubicBezTo>
                    <a:pt x="34" y="546"/>
                    <a:pt x="32" y="545"/>
                    <a:pt x="31" y="543"/>
                  </a:cubicBezTo>
                  <a:cubicBezTo>
                    <a:pt x="30" y="541"/>
                    <a:pt x="30" y="538"/>
                    <a:pt x="31" y="536"/>
                  </a:cubicBezTo>
                  <a:cubicBezTo>
                    <a:pt x="35" y="522"/>
                    <a:pt x="40" y="507"/>
                    <a:pt x="45" y="493"/>
                  </a:cubicBezTo>
                  <a:cubicBezTo>
                    <a:pt x="47" y="488"/>
                    <a:pt x="52" y="486"/>
                    <a:pt x="56" y="488"/>
                  </a:cubicBezTo>
                  <a:cubicBezTo>
                    <a:pt x="60" y="489"/>
                    <a:pt x="63" y="494"/>
                    <a:pt x="61" y="499"/>
                  </a:cubicBezTo>
                  <a:cubicBezTo>
                    <a:pt x="56" y="513"/>
                    <a:pt x="51" y="527"/>
                    <a:pt x="47" y="541"/>
                  </a:cubicBezTo>
                  <a:cubicBezTo>
                    <a:pt x="46" y="545"/>
                    <a:pt x="42" y="547"/>
                    <a:pt x="39" y="547"/>
                  </a:cubicBezTo>
                  <a:close/>
                  <a:moveTo>
                    <a:pt x="70" y="462"/>
                  </a:moveTo>
                  <a:cubicBezTo>
                    <a:pt x="69" y="462"/>
                    <a:pt x="67" y="462"/>
                    <a:pt x="66" y="461"/>
                  </a:cubicBezTo>
                  <a:cubicBezTo>
                    <a:pt x="64" y="461"/>
                    <a:pt x="63" y="459"/>
                    <a:pt x="62" y="457"/>
                  </a:cubicBezTo>
                  <a:cubicBezTo>
                    <a:pt x="61" y="455"/>
                    <a:pt x="61" y="452"/>
                    <a:pt x="62" y="450"/>
                  </a:cubicBezTo>
                  <a:cubicBezTo>
                    <a:pt x="93" y="380"/>
                    <a:pt x="134" y="316"/>
                    <a:pt x="184" y="258"/>
                  </a:cubicBezTo>
                  <a:cubicBezTo>
                    <a:pt x="184" y="258"/>
                    <a:pt x="184" y="258"/>
                    <a:pt x="184" y="258"/>
                  </a:cubicBezTo>
                  <a:cubicBezTo>
                    <a:pt x="187" y="254"/>
                    <a:pt x="193" y="254"/>
                    <a:pt x="196" y="257"/>
                  </a:cubicBezTo>
                  <a:cubicBezTo>
                    <a:pt x="199" y="260"/>
                    <a:pt x="200" y="265"/>
                    <a:pt x="197" y="269"/>
                  </a:cubicBezTo>
                  <a:cubicBezTo>
                    <a:pt x="147" y="325"/>
                    <a:pt x="107" y="389"/>
                    <a:pt x="78" y="457"/>
                  </a:cubicBezTo>
                  <a:cubicBezTo>
                    <a:pt x="76" y="460"/>
                    <a:pt x="73" y="462"/>
                    <a:pt x="70" y="462"/>
                  </a:cubicBezTo>
                  <a:close/>
                  <a:moveTo>
                    <a:pt x="1364" y="343"/>
                  </a:moveTo>
                  <a:cubicBezTo>
                    <a:pt x="1364" y="343"/>
                    <a:pt x="1364" y="343"/>
                    <a:pt x="1364" y="343"/>
                  </a:cubicBezTo>
                  <a:cubicBezTo>
                    <a:pt x="1361" y="343"/>
                    <a:pt x="1359" y="341"/>
                    <a:pt x="1357" y="339"/>
                  </a:cubicBezTo>
                  <a:cubicBezTo>
                    <a:pt x="1349" y="327"/>
                    <a:pt x="1340" y="315"/>
                    <a:pt x="1331" y="303"/>
                  </a:cubicBezTo>
                  <a:cubicBezTo>
                    <a:pt x="1328" y="299"/>
                    <a:pt x="1329" y="294"/>
                    <a:pt x="1332" y="291"/>
                  </a:cubicBezTo>
                  <a:cubicBezTo>
                    <a:pt x="1336" y="288"/>
                    <a:pt x="1341" y="289"/>
                    <a:pt x="1344" y="293"/>
                  </a:cubicBezTo>
                  <a:cubicBezTo>
                    <a:pt x="1353" y="304"/>
                    <a:pt x="1362" y="317"/>
                    <a:pt x="1371" y="330"/>
                  </a:cubicBezTo>
                  <a:cubicBezTo>
                    <a:pt x="1371" y="330"/>
                    <a:pt x="1371" y="330"/>
                    <a:pt x="1371" y="330"/>
                  </a:cubicBezTo>
                  <a:cubicBezTo>
                    <a:pt x="1372" y="332"/>
                    <a:pt x="1373" y="334"/>
                    <a:pt x="1372" y="336"/>
                  </a:cubicBezTo>
                  <a:cubicBezTo>
                    <a:pt x="1372" y="338"/>
                    <a:pt x="1371" y="340"/>
                    <a:pt x="1369" y="341"/>
                  </a:cubicBezTo>
                  <a:cubicBezTo>
                    <a:pt x="1367" y="342"/>
                    <a:pt x="1366" y="343"/>
                    <a:pt x="1364" y="343"/>
                  </a:cubicBezTo>
                  <a:close/>
                  <a:moveTo>
                    <a:pt x="1309" y="271"/>
                  </a:moveTo>
                  <a:cubicBezTo>
                    <a:pt x="1306" y="271"/>
                    <a:pt x="1304" y="270"/>
                    <a:pt x="1302" y="268"/>
                  </a:cubicBezTo>
                  <a:cubicBezTo>
                    <a:pt x="1301" y="267"/>
                    <a:pt x="1300" y="264"/>
                    <a:pt x="1300" y="262"/>
                  </a:cubicBezTo>
                  <a:cubicBezTo>
                    <a:pt x="1300" y="260"/>
                    <a:pt x="1301" y="258"/>
                    <a:pt x="1303" y="256"/>
                  </a:cubicBezTo>
                  <a:cubicBezTo>
                    <a:pt x="1307" y="253"/>
                    <a:pt x="1312" y="254"/>
                    <a:pt x="1315" y="257"/>
                  </a:cubicBezTo>
                  <a:cubicBezTo>
                    <a:pt x="1315" y="257"/>
                    <a:pt x="1315" y="257"/>
                    <a:pt x="1315" y="257"/>
                  </a:cubicBezTo>
                  <a:cubicBezTo>
                    <a:pt x="1318" y="261"/>
                    <a:pt x="1318" y="266"/>
                    <a:pt x="1314" y="269"/>
                  </a:cubicBezTo>
                  <a:cubicBezTo>
                    <a:pt x="1313" y="270"/>
                    <a:pt x="1311" y="271"/>
                    <a:pt x="1309" y="271"/>
                  </a:cubicBezTo>
                  <a:close/>
                  <a:moveTo>
                    <a:pt x="221" y="238"/>
                  </a:moveTo>
                  <a:cubicBezTo>
                    <a:pt x="219" y="238"/>
                    <a:pt x="217" y="238"/>
                    <a:pt x="215" y="236"/>
                  </a:cubicBezTo>
                  <a:cubicBezTo>
                    <a:pt x="212" y="233"/>
                    <a:pt x="212" y="227"/>
                    <a:pt x="215" y="224"/>
                  </a:cubicBezTo>
                  <a:cubicBezTo>
                    <a:pt x="218" y="221"/>
                    <a:pt x="224" y="221"/>
                    <a:pt x="227" y="224"/>
                  </a:cubicBezTo>
                  <a:cubicBezTo>
                    <a:pt x="230" y="227"/>
                    <a:pt x="230" y="233"/>
                    <a:pt x="227" y="236"/>
                  </a:cubicBezTo>
                  <a:cubicBezTo>
                    <a:pt x="226" y="238"/>
                    <a:pt x="223" y="238"/>
                    <a:pt x="221" y="238"/>
                  </a:cubicBezTo>
                  <a:close/>
                  <a:moveTo>
                    <a:pt x="1278" y="238"/>
                  </a:moveTo>
                  <a:cubicBezTo>
                    <a:pt x="1276" y="238"/>
                    <a:pt x="1274" y="237"/>
                    <a:pt x="1272" y="236"/>
                  </a:cubicBezTo>
                  <a:cubicBezTo>
                    <a:pt x="1265" y="228"/>
                    <a:pt x="1257" y="221"/>
                    <a:pt x="1250" y="214"/>
                  </a:cubicBezTo>
                  <a:cubicBezTo>
                    <a:pt x="1203" y="170"/>
                    <a:pt x="1150" y="133"/>
                    <a:pt x="1093" y="102"/>
                  </a:cubicBezTo>
                  <a:cubicBezTo>
                    <a:pt x="1091" y="101"/>
                    <a:pt x="1090" y="99"/>
                    <a:pt x="1089" y="97"/>
                  </a:cubicBezTo>
                  <a:cubicBezTo>
                    <a:pt x="1089" y="95"/>
                    <a:pt x="1089" y="93"/>
                    <a:pt x="1090" y="91"/>
                  </a:cubicBezTo>
                  <a:cubicBezTo>
                    <a:pt x="1092" y="87"/>
                    <a:pt x="1097" y="85"/>
                    <a:pt x="1101" y="87"/>
                  </a:cubicBezTo>
                  <a:cubicBezTo>
                    <a:pt x="1160" y="118"/>
                    <a:pt x="1214" y="157"/>
                    <a:pt x="1262" y="202"/>
                  </a:cubicBezTo>
                  <a:cubicBezTo>
                    <a:pt x="1269" y="209"/>
                    <a:pt x="1277" y="216"/>
                    <a:pt x="1284" y="224"/>
                  </a:cubicBezTo>
                  <a:cubicBezTo>
                    <a:pt x="1287" y="227"/>
                    <a:pt x="1287" y="232"/>
                    <a:pt x="1284" y="236"/>
                  </a:cubicBezTo>
                  <a:cubicBezTo>
                    <a:pt x="1282" y="237"/>
                    <a:pt x="1280" y="238"/>
                    <a:pt x="1278" y="238"/>
                  </a:cubicBezTo>
                  <a:close/>
                  <a:moveTo>
                    <a:pt x="254" y="207"/>
                  </a:moveTo>
                  <a:cubicBezTo>
                    <a:pt x="251" y="207"/>
                    <a:pt x="249" y="206"/>
                    <a:pt x="247" y="204"/>
                  </a:cubicBezTo>
                  <a:cubicBezTo>
                    <a:pt x="246" y="203"/>
                    <a:pt x="245" y="201"/>
                    <a:pt x="245" y="198"/>
                  </a:cubicBezTo>
                  <a:cubicBezTo>
                    <a:pt x="245" y="196"/>
                    <a:pt x="246" y="194"/>
                    <a:pt x="248" y="192"/>
                  </a:cubicBezTo>
                  <a:cubicBezTo>
                    <a:pt x="259" y="182"/>
                    <a:pt x="271" y="172"/>
                    <a:pt x="283" y="163"/>
                  </a:cubicBezTo>
                  <a:cubicBezTo>
                    <a:pt x="287" y="160"/>
                    <a:pt x="292" y="161"/>
                    <a:pt x="295" y="164"/>
                  </a:cubicBezTo>
                  <a:cubicBezTo>
                    <a:pt x="298" y="168"/>
                    <a:pt x="297" y="173"/>
                    <a:pt x="294" y="176"/>
                  </a:cubicBezTo>
                  <a:cubicBezTo>
                    <a:pt x="282" y="185"/>
                    <a:pt x="270" y="195"/>
                    <a:pt x="259" y="205"/>
                  </a:cubicBezTo>
                  <a:cubicBezTo>
                    <a:pt x="258" y="206"/>
                    <a:pt x="256" y="207"/>
                    <a:pt x="254" y="207"/>
                  </a:cubicBezTo>
                  <a:close/>
                  <a:moveTo>
                    <a:pt x="325" y="151"/>
                  </a:moveTo>
                  <a:cubicBezTo>
                    <a:pt x="322" y="151"/>
                    <a:pt x="319" y="150"/>
                    <a:pt x="318" y="147"/>
                  </a:cubicBezTo>
                  <a:cubicBezTo>
                    <a:pt x="316" y="145"/>
                    <a:pt x="316" y="143"/>
                    <a:pt x="316" y="141"/>
                  </a:cubicBezTo>
                  <a:cubicBezTo>
                    <a:pt x="317" y="139"/>
                    <a:pt x="318" y="137"/>
                    <a:pt x="320" y="135"/>
                  </a:cubicBezTo>
                  <a:cubicBezTo>
                    <a:pt x="361" y="106"/>
                    <a:pt x="405" y="82"/>
                    <a:pt x="451" y="62"/>
                  </a:cubicBezTo>
                  <a:cubicBezTo>
                    <a:pt x="475" y="52"/>
                    <a:pt x="499" y="42"/>
                    <a:pt x="524" y="34"/>
                  </a:cubicBezTo>
                  <a:cubicBezTo>
                    <a:pt x="524" y="34"/>
                    <a:pt x="524" y="34"/>
                    <a:pt x="524" y="34"/>
                  </a:cubicBezTo>
                  <a:cubicBezTo>
                    <a:pt x="524" y="34"/>
                    <a:pt x="524" y="34"/>
                    <a:pt x="524" y="34"/>
                  </a:cubicBezTo>
                  <a:cubicBezTo>
                    <a:pt x="529" y="33"/>
                    <a:pt x="533" y="36"/>
                    <a:pt x="535" y="40"/>
                  </a:cubicBezTo>
                  <a:cubicBezTo>
                    <a:pt x="536" y="44"/>
                    <a:pt x="534" y="49"/>
                    <a:pt x="529" y="51"/>
                  </a:cubicBezTo>
                  <a:cubicBezTo>
                    <a:pt x="505" y="58"/>
                    <a:pt x="481" y="67"/>
                    <a:pt x="458" y="77"/>
                  </a:cubicBezTo>
                  <a:cubicBezTo>
                    <a:pt x="413" y="97"/>
                    <a:pt x="370" y="121"/>
                    <a:pt x="329" y="149"/>
                  </a:cubicBezTo>
                  <a:cubicBezTo>
                    <a:pt x="328" y="150"/>
                    <a:pt x="326" y="151"/>
                    <a:pt x="325" y="151"/>
                  </a:cubicBezTo>
                  <a:close/>
                  <a:moveTo>
                    <a:pt x="1057" y="83"/>
                  </a:moveTo>
                  <a:cubicBezTo>
                    <a:pt x="1056" y="83"/>
                    <a:pt x="1054" y="83"/>
                    <a:pt x="1053" y="82"/>
                  </a:cubicBezTo>
                  <a:cubicBezTo>
                    <a:pt x="1040" y="76"/>
                    <a:pt x="1026" y="70"/>
                    <a:pt x="1012" y="65"/>
                  </a:cubicBezTo>
                  <a:cubicBezTo>
                    <a:pt x="1008" y="64"/>
                    <a:pt x="1005" y="59"/>
                    <a:pt x="1007" y="54"/>
                  </a:cubicBezTo>
                  <a:cubicBezTo>
                    <a:pt x="1009" y="50"/>
                    <a:pt x="1014" y="48"/>
                    <a:pt x="1018" y="49"/>
                  </a:cubicBezTo>
                  <a:cubicBezTo>
                    <a:pt x="1032" y="55"/>
                    <a:pt x="1046" y="61"/>
                    <a:pt x="1060" y="67"/>
                  </a:cubicBezTo>
                  <a:cubicBezTo>
                    <a:pt x="1065" y="69"/>
                    <a:pt x="1066" y="74"/>
                    <a:pt x="1064" y="78"/>
                  </a:cubicBezTo>
                  <a:cubicBezTo>
                    <a:pt x="1063" y="81"/>
                    <a:pt x="1060" y="83"/>
                    <a:pt x="1057" y="83"/>
                  </a:cubicBezTo>
                  <a:close/>
                  <a:moveTo>
                    <a:pt x="972" y="51"/>
                  </a:moveTo>
                  <a:cubicBezTo>
                    <a:pt x="971" y="51"/>
                    <a:pt x="971" y="51"/>
                    <a:pt x="970" y="50"/>
                  </a:cubicBezTo>
                  <a:cubicBezTo>
                    <a:pt x="968" y="50"/>
                    <a:pt x="966" y="48"/>
                    <a:pt x="965" y="46"/>
                  </a:cubicBezTo>
                  <a:cubicBezTo>
                    <a:pt x="964" y="44"/>
                    <a:pt x="964" y="42"/>
                    <a:pt x="964" y="40"/>
                  </a:cubicBezTo>
                  <a:cubicBezTo>
                    <a:pt x="966" y="35"/>
                    <a:pt x="970" y="33"/>
                    <a:pt x="975" y="34"/>
                  </a:cubicBezTo>
                  <a:cubicBezTo>
                    <a:pt x="979" y="36"/>
                    <a:pt x="982" y="40"/>
                    <a:pt x="980" y="45"/>
                  </a:cubicBezTo>
                  <a:cubicBezTo>
                    <a:pt x="979" y="48"/>
                    <a:pt x="976" y="51"/>
                    <a:pt x="972" y="51"/>
                  </a:cubicBezTo>
                  <a:close/>
                  <a:moveTo>
                    <a:pt x="570" y="39"/>
                  </a:moveTo>
                  <a:cubicBezTo>
                    <a:pt x="570" y="39"/>
                    <a:pt x="570" y="39"/>
                    <a:pt x="570" y="39"/>
                  </a:cubicBezTo>
                  <a:cubicBezTo>
                    <a:pt x="566" y="39"/>
                    <a:pt x="563" y="36"/>
                    <a:pt x="562" y="32"/>
                  </a:cubicBezTo>
                  <a:cubicBezTo>
                    <a:pt x="561" y="28"/>
                    <a:pt x="564" y="23"/>
                    <a:pt x="568" y="22"/>
                  </a:cubicBezTo>
                  <a:cubicBezTo>
                    <a:pt x="573" y="21"/>
                    <a:pt x="577" y="24"/>
                    <a:pt x="578" y="28"/>
                  </a:cubicBezTo>
                  <a:cubicBezTo>
                    <a:pt x="579" y="31"/>
                    <a:pt x="579" y="33"/>
                    <a:pt x="577" y="35"/>
                  </a:cubicBezTo>
                  <a:cubicBezTo>
                    <a:pt x="577" y="36"/>
                    <a:pt x="575" y="37"/>
                    <a:pt x="573" y="38"/>
                  </a:cubicBezTo>
                  <a:cubicBezTo>
                    <a:pt x="574" y="38"/>
                    <a:pt x="574" y="38"/>
                    <a:pt x="574" y="38"/>
                  </a:cubicBezTo>
                  <a:cubicBezTo>
                    <a:pt x="572" y="39"/>
                    <a:pt x="572" y="39"/>
                    <a:pt x="572" y="39"/>
                  </a:cubicBezTo>
                  <a:cubicBezTo>
                    <a:pt x="572" y="39"/>
                    <a:pt x="571" y="39"/>
                    <a:pt x="570" y="39"/>
                  </a:cubicBezTo>
                  <a:close/>
                  <a:moveTo>
                    <a:pt x="929" y="39"/>
                  </a:moveTo>
                  <a:cubicBezTo>
                    <a:pt x="928" y="39"/>
                    <a:pt x="927" y="39"/>
                    <a:pt x="927" y="38"/>
                  </a:cubicBezTo>
                  <a:cubicBezTo>
                    <a:pt x="869" y="24"/>
                    <a:pt x="810" y="17"/>
                    <a:pt x="750" y="17"/>
                  </a:cubicBezTo>
                  <a:cubicBezTo>
                    <a:pt x="744" y="17"/>
                    <a:pt x="738" y="17"/>
                    <a:pt x="733" y="17"/>
                  </a:cubicBezTo>
                  <a:cubicBezTo>
                    <a:pt x="724" y="17"/>
                    <a:pt x="714" y="18"/>
                    <a:pt x="705" y="18"/>
                  </a:cubicBezTo>
                  <a:cubicBezTo>
                    <a:pt x="700" y="19"/>
                    <a:pt x="696" y="15"/>
                    <a:pt x="696" y="10"/>
                  </a:cubicBezTo>
                  <a:cubicBezTo>
                    <a:pt x="695" y="6"/>
                    <a:pt x="699" y="2"/>
                    <a:pt x="704" y="1"/>
                  </a:cubicBezTo>
                  <a:cubicBezTo>
                    <a:pt x="713" y="1"/>
                    <a:pt x="723" y="0"/>
                    <a:pt x="733" y="0"/>
                  </a:cubicBezTo>
                  <a:cubicBezTo>
                    <a:pt x="738" y="0"/>
                    <a:pt x="744" y="0"/>
                    <a:pt x="750" y="0"/>
                  </a:cubicBezTo>
                  <a:cubicBezTo>
                    <a:pt x="811" y="0"/>
                    <a:pt x="872" y="7"/>
                    <a:pt x="931" y="22"/>
                  </a:cubicBezTo>
                  <a:cubicBezTo>
                    <a:pt x="933" y="23"/>
                    <a:pt x="935" y="24"/>
                    <a:pt x="936" y="26"/>
                  </a:cubicBezTo>
                  <a:cubicBezTo>
                    <a:pt x="937" y="28"/>
                    <a:pt x="938" y="30"/>
                    <a:pt x="937" y="32"/>
                  </a:cubicBezTo>
                  <a:cubicBezTo>
                    <a:pt x="936" y="36"/>
                    <a:pt x="933" y="39"/>
                    <a:pt x="929" y="39"/>
                  </a:cubicBezTo>
                  <a:close/>
                  <a:moveTo>
                    <a:pt x="614" y="29"/>
                  </a:moveTo>
                  <a:cubicBezTo>
                    <a:pt x="610" y="29"/>
                    <a:pt x="607" y="26"/>
                    <a:pt x="606" y="22"/>
                  </a:cubicBezTo>
                  <a:cubicBezTo>
                    <a:pt x="605" y="18"/>
                    <a:pt x="608" y="13"/>
                    <a:pt x="613" y="12"/>
                  </a:cubicBezTo>
                  <a:cubicBezTo>
                    <a:pt x="628" y="10"/>
                    <a:pt x="643" y="7"/>
                    <a:pt x="658" y="6"/>
                  </a:cubicBezTo>
                  <a:cubicBezTo>
                    <a:pt x="658" y="6"/>
                    <a:pt x="658" y="6"/>
                    <a:pt x="658" y="6"/>
                  </a:cubicBezTo>
                  <a:cubicBezTo>
                    <a:pt x="663" y="5"/>
                    <a:pt x="667" y="8"/>
                    <a:pt x="668" y="13"/>
                  </a:cubicBezTo>
                  <a:cubicBezTo>
                    <a:pt x="668" y="18"/>
                    <a:pt x="665" y="22"/>
                    <a:pt x="660" y="22"/>
                  </a:cubicBezTo>
                  <a:cubicBezTo>
                    <a:pt x="645" y="24"/>
                    <a:pt x="631" y="26"/>
                    <a:pt x="616" y="29"/>
                  </a:cubicBezTo>
                  <a:cubicBezTo>
                    <a:pt x="615" y="29"/>
                    <a:pt x="615" y="29"/>
                    <a:pt x="614" y="29"/>
                  </a:cubicBezTo>
                  <a:close/>
                </a:path>
              </a:pathLst>
            </a:custGeom>
            <a:solidFill>
              <a:schemeClr val="bg1"/>
            </a:solidFill>
            <a:ln>
              <a:noFill/>
            </a:ln>
          </p:spPr>
          <p:txBody>
            <a:bodyPr vert="horz" wrap="square" lIns="45714" tIns="22857" rIns="45714" bIns="22857" numCol="1" anchor="t" anchorCtr="0" compatLnSpc="1">
              <a:prstTxWarp prst="textNoShape">
                <a:avLst/>
              </a:prstTxWarp>
            </a:bodyPr>
            <a:lstStyle/>
            <a:p>
              <a:pPr defTabSz="228554"/>
              <a:endParaRPr lang="en-US">
                <a:solidFill>
                  <a:srgbClr val="FFFFFF"/>
                </a:solidFill>
              </a:endParaRPr>
            </a:p>
          </p:txBody>
        </p:sp>
      </p:grpSp>
      <p:sp>
        <p:nvSpPr>
          <p:cNvPr id="94" name="Номер слайда 5">
            <a:extLst>
              <a:ext uri="{FF2B5EF4-FFF2-40B4-BE49-F238E27FC236}">
                <a16:creationId xmlns:a16="http://schemas.microsoft.com/office/drawing/2014/main" id="{A8D5D0E6-34A8-461B-A75B-54A7DDF28595}"/>
              </a:ext>
            </a:extLst>
          </p:cNvPr>
          <p:cNvSpPr txBox="1">
            <a:spLocks/>
          </p:cNvSpPr>
          <p:nvPr/>
        </p:nvSpPr>
        <p:spPr>
          <a:xfrm>
            <a:off x="9100797" y="6296213"/>
            <a:ext cx="2743200" cy="263149"/>
          </a:xfrm>
          <a:prstGeom prst="rect">
            <a:avLst/>
          </a:prstGeom>
        </p:spPr>
        <p:txBody>
          <a:bodyPr wrap="square">
            <a:spAutoFit/>
          </a:bodyPr>
          <a:lstStyle>
            <a:defPPr>
              <a:defRPr lang="ru-RU"/>
            </a:defPPr>
            <a:lvl1pPr algn="r">
              <a:lnSpc>
                <a:spcPct val="90000"/>
              </a:lnSpc>
              <a:spcBef>
                <a:spcPct val="0"/>
              </a:spcBef>
              <a:defRPr lang="ru-RU" sz="1200" b="0" i="0" smtClean="0">
                <a:solidFill>
                  <a:schemeClr val="bg1">
                    <a:lumMod val="50000"/>
                  </a:schemeClr>
                </a:solidFill>
                <a:latin typeface="Akrobat" panose="00000600000000000000" pitchFamily="2" charset="-52"/>
                <a:ea typeface="VTB Group Cond Book" panose="020B0506050504020204" pitchFamily="34" charset="0"/>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3AE3C4-C2A6-4DCD-9963-3D7F259FD580}" type="slidenum">
              <a:rPr lang="ru-RU">
                <a:solidFill>
                  <a:schemeClr val="bg1"/>
                </a:solidFill>
                <a:latin typeface="Oswald Light" pitchFamily="2" charset="-52"/>
              </a:rPr>
              <a:pPr/>
              <a:t>10</a:t>
            </a:fld>
            <a:endParaRPr lang="ru-RU" dirty="0">
              <a:solidFill>
                <a:schemeClr val="bg1"/>
              </a:solidFill>
              <a:latin typeface="Oswald Light" pitchFamily="2" charset="-52"/>
            </a:endParaRPr>
          </a:p>
        </p:txBody>
      </p:sp>
      <p:sp>
        <p:nvSpPr>
          <p:cNvPr id="2" name="TextBox 1">
            <a:extLst>
              <a:ext uri="{FF2B5EF4-FFF2-40B4-BE49-F238E27FC236}">
                <a16:creationId xmlns:a16="http://schemas.microsoft.com/office/drawing/2014/main" id="{1D10E6C3-04D1-690A-CBCA-D60B235AB5BC}"/>
              </a:ext>
            </a:extLst>
          </p:cNvPr>
          <p:cNvSpPr txBox="1"/>
          <p:nvPr/>
        </p:nvSpPr>
        <p:spPr>
          <a:xfrm>
            <a:off x="4952908" y="2801269"/>
            <a:ext cx="577276" cy="140038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0" b="0" i="0" u="none" strike="noStrike" kern="1200" cap="none" spc="0" normalizeH="0" baseline="0" noProof="0" dirty="0">
                <a:ln>
                  <a:noFill/>
                </a:ln>
                <a:solidFill>
                  <a:srgbClr val="367CFF"/>
                </a:solidFill>
                <a:effectLst/>
                <a:uLnTx/>
                <a:uFillTx/>
                <a:latin typeface="Oswald SemiBold" pitchFamily="2" charset="-52"/>
                <a:ea typeface="VTB Group Cond Book" panose="020B0506050504020204" pitchFamily="34" charset="77"/>
                <a:cs typeface="+mn-cs"/>
              </a:rPr>
              <a:t>4</a:t>
            </a:r>
            <a:endParaRPr kumimoji="0" lang="ru-RU" sz="8500" b="0" i="0" u="none" strike="noStrike" kern="1200" cap="none" spc="0" normalizeH="0" baseline="0" noProof="0" dirty="0">
              <a:ln>
                <a:noFill/>
              </a:ln>
              <a:solidFill>
                <a:srgbClr val="367CFF"/>
              </a:solidFill>
              <a:effectLst/>
              <a:uLnTx/>
              <a:uFillTx/>
              <a:latin typeface="Oswald SemiBold" pitchFamily="2" charset="-52"/>
              <a:ea typeface="VTB Group Cond Book" panose="020B0506050504020204" pitchFamily="34" charset="77"/>
              <a:cs typeface="+mn-cs"/>
            </a:endParaRPr>
          </a:p>
        </p:txBody>
      </p:sp>
      <p:sp>
        <p:nvSpPr>
          <p:cNvPr id="3" name="Объект 2">
            <a:extLst>
              <a:ext uri="{FF2B5EF4-FFF2-40B4-BE49-F238E27FC236}">
                <a16:creationId xmlns:a16="http://schemas.microsoft.com/office/drawing/2014/main" id="{50917E5F-D21F-8CFE-393D-722B9A3F4036}"/>
              </a:ext>
            </a:extLst>
          </p:cNvPr>
          <p:cNvSpPr txBox="1">
            <a:spLocks/>
          </p:cNvSpPr>
          <p:nvPr/>
        </p:nvSpPr>
        <p:spPr>
          <a:xfrm>
            <a:off x="5600921" y="2995553"/>
            <a:ext cx="1368795" cy="1495794"/>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
                <a:srgbClr val="00AAFF"/>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VTB Group Cond Book" panose="020B0506050504020204" pitchFamily="34" charset="77"/>
                <a:cs typeface="Calibri" panose="020F0502020204030204" pitchFamily="34" charset="0"/>
              </a:rPr>
              <a:t>experimental beam extraction channels were designed and constructed</a:t>
            </a:r>
          </a:p>
        </p:txBody>
      </p:sp>
      <p:sp>
        <p:nvSpPr>
          <p:cNvPr id="4" name="Прямоугольник 3">
            <a:extLst>
              <a:ext uri="{FF2B5EF4-FFF2-40B4-BE49-F238E27FC236}">
                <a16:creationId xmlns:a16="http://schemas.microsoft.com/office/drawing/2014/main" id="{6FF3454B-9F50-4B32-96AF-6890321E3D5F}"/>
              </a:ext>
            </a:extLst>
          </p:cNvPr>
          <p:cNvSpPr/>
          <p:nvPr/>
        </p:nvSpPr>
        <p:spPr>
          <a:xfrm>
            <a:off x="2045298" y="5962149"/>
            <a:ext cx="7997702" cy="461665"/>
          </a:xfrm>
          <a:prstGeom prst="rect">
            <a:avLst/>
          </a:prstGeom>
        </p:spPr>
        <p:txBody>
          <a:bodyPr wrap="none">
            <a:spAutoFit/>
          </a:bodyPr>
          <a:lstStyle/>
          <a:p>
            <a:r>
              <a:rPr lang="en-US"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E</a:t>
            </a:r>
            <a:r>
              <a:rPr lang="ru-RU" sz="24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ach</a:t>
            </a:r>
            <a:r>
              <a:rPr lang="ru-RU"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ru-RU" sz="24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channel</a:t>
            </a:r>
            <a:r>
              <a:rPr lang="ru-RU"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ru-RU" sz="24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equipped</a:t>
            </a:r>
            <a:r>
              <a:rPr lang="ru-RU"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ru-RU" sz="24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with</a:t>
            </a:r>
            <a:r>
              <a:rPr lang="ru-RU"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ru-RU" sz="24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an</a:t>
            </a:r>
            <a:r>
              <a:rPr lang="ru-RU"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ru-RU" sz="24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individual</a:t>
            </a:r>
            <a:r>
              <a:rPr lang="ru-RU"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ru-RU" sz="24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beam</a:t>
            </a:r>
            <a:r>
              <a:rPr lang="ru-RU"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ru-RU" sz="24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absorber</a:t>
            </a:r>
            <a:endParaRPr lang="ru-RU" sz="2400" dirty="0">
              <a:solidFill>
                <a:schemeClr val="bg1"/>
              </a:solidFill>
            </a:endParaRPr>
          </a:p>
        </p:txBody>
      </p:sp>
      <p:sp>
        <p:nvSpPr>
          <p:cNvPr id="30" name="Объект 2">
            <a:extLst>
              <a:ext uri="{FF2B5EF4-FFF2-40B4-BE49-F238E27FC236}">
                <a16:creationId xmlns:a16="http://schemas.microsoft.com/office/drawing/2014/main" id="{348A56CF-0832-4CBA-B6C0-F69C23E388C4}"/>
              </a:ext>
            </a:extLst>
          </p:cNvPr>
          <p:cNvSpPr txBox="1">
            <a:spLocks/>
          </p:cNvSpPr>
          <p:nvPr/>
        </p:nvSpPr>
        <p:spPr>
          <a:xfrm>
            <a:off x="1465403" y="4918697"/>
            <a:ext cx="228755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3200" dirty="0">
                <a:solidFill>
                  <a:schemeClr val="accent2"/>
                </a:solidFill>
                <a:latin typeface="+mn-lt"/>
                <a:ea typeface="VTB Group Cond" panose="020B0506050504020204" pitchFamily="34" charset="77"/>
              </a:rPr>
              <a:t>133 MeV</a:t>
            </a:r>
            <a:endParaRPr lang="ru-RU" sz="3200" dirty="0">
              <a:solidFill>
                <a:schemeClr val="accent2"/>
              </a:solidFill>
              <a:latin typeface="+mn-lt"/>
              <a:ea typeface="VTB Group Cond" panose="020B0506050504020204" pitchFamily="34" charset="77"/>
            </a:endParaRPr>
          </a:p>
        </p:txBody>
      </p:sp>
    </p:spTree>
    <p:extLst>
      <p:ext uri="{BB962C8B-B14F-4D97-AF65-F5344CB8AC3E}">
        <p14:creationId xmlns:p14="http://schemas.microsoft.com/office/powerpoint/2010/main" val="914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5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6">
            <a:extLst>
              <a:ext uri="{FF2B5EF4-FFF2-40B4-BE49-F238E27FC236}">
                <a16:creationId xmlns:a16="http://schemas.microsoft.com/office/drawing/2014/main" id="{02E34C9F-BEED-40C1-9C0F-D6DC54505070}"/>
              </a:ext>
            </a:extLst>
          </p:cNvPr>
          <p:cNvSpPr/>
          <p:nvPr/>
        </p:nvSpPr>
        <p:spPr>
          <a:xfrm>
            <a:off x="8041602" y="1763817"/>
            <a:ext cx="2852128" cy="1015663"/>
          </a:xfrm>
          <a:prstGeom prst="rect">
            <a:avLst/>
          </a:prstGeom>
        </p:spPr>
        <p:txBody>
          <a:bodyPr wrap="square">
            <a:spAutoFit/>
          </a:bodyPr>
          <a:lstStyle/>
          <a:p>
            <a:r>
              <a:rPr lang="en-US" sz="2000" dirty="0">
                <a:solidFill>
                  <a:schemeClr val="accent2"/>
                </a:solidFill>
                <a:latin typeface="Calibri" panose="020F0502020204030204" pitchFamily="34" charset="0"/>
                <a:ea typeface="VTB Group Cond" panose="020B0506050504020204" pitchFamily="34" charset="77"/>
                <a:cs typeface="Calibri" panose="020F0502020204030204" pitchFamily="34" charset="0"/>
              </a:rPr>
              <a:t>Terahertz radiation source and beam diagnostics R&amp;D</a:t>
            </a:r>
          </a:p>
        </p:txBody>
      </p:sp>
      <p:sp>
        <p:nvSpPr>
          <p:cNvPr id="32" name="Rectangle 6">
            <a:extLst>
              <a:ext uri="{FF2B5EF4-FFF2-40B4-BE49-F238E27FC236}">
                <a16:creationId xmlns:a16="http://schemas.microsoft.com/office/drawing/2014/main" id="{648D4E08-0836-4A91-A451-2D694D115FBE}"/>
              </a:ext>
            </a:extLst>
          </p:cNvPr>
          <p:cNvSpPr/>
          <p:nvPr/>
        </p:nvSpPr>
        <p:spPr>
          <a:xfrm>
            <a:off x="8179919" y="4727622"/>
            <a:ext cx="3672756" cy="400110"/>
          </a:xfrm>
          <a:prstGeom prst="rect">
            <a:avLst/>
          </a:prstGeom>
        </p:spPr>
        <p:txBody>
          <a:bodyPr wrap="square">
            <a:spAutoFit/>
          </a:bodyPr>
          <a:lstStyle/>
          <a:p>
            <a:pPr>
              <a:lnSpc>
                <a:spcPct val="100000"/>
              </a:lnSpc>
              <a:spcBef>
                <a:spcPct val="0"/>
              </a:spcBef>
              <a:buClrTx/>
              <a:buFontTx/>
              <a:buNone/>
            </a:pPr>
            <a:r>
              <a:rPr lang="en-US" altLang="ru-RU" sz="2000" dirty="0">
                <a:solidFill>
                  <a:schemeClr val="accent2"/>
                </a:solidFill>
                <a:latin typeface="Calibri" panose="020F0502020204030204" pitchFamily="34" charset="0"/>
                <a:ea typeface="VTB Group Cond" panose="020B0506050504020204" pitchFamily="34" charset="77"/>
                <a:cs typeface="Calibri" panose="020F0502020204030204" pitchFamily="34" charset="0"/>
              </a:rPr>
              <a:t>Nuclear physics experiments</a:t>
            </a:r>
            <a:endParaRPr lang="ru-RU" altLang="ru-RU" sz="2000" dirty="0">
              <a:solidFill>
                <a:schemeClr val="accent2"/>
              </a:solidFill>
              <a:latin typeface="Calibri" panose="020F0502020204030204" pitchFamily="34" charset="0"/>
              <a:ea typeface="VTB Group Cond" panose="020B0506050504020204" pitchFamily="34" charset="77"/>
              <a:cs typeface="Calibri" panose="020F0502020204030204" pitchFamily="34" charset="0"/>
            </a:endParaRPr>
          </a:p>
        </p:txBody>
      </p:sp>
      <p:sp>
        <p:nvSpPr>
          <p:cNvPr id="28" name="Rectangle 6">
            <a:extLst>
              <a:ext uri="{FF2B5EF4-FFF2-40B4-BE49-F238E27FC236}">
                <a16:creationId xmlns:a16="http://schemas.microsoft.com/office/drawing/2014/main" id="{B03BD67D-50D6-4162-8B9E-1D2CF2A3CA2F}"/>
              </a:ext>
            </a:extLst>
          </p:cNvPr>
          <p:cNvSpPr/>
          <p:nvPr/>
        </p:nvSpPr>
        <p:spPr>
          <a:xfrm>
            <a:off x="1182926" y="1758500"/>
            <a:ext cx="2764317" cy="400110"/>
          </a:xfrm>
          <a:prstGeom prst="rect">
            <a:avLst/>
          </a:prstGeom>
        </p:spPr>
        <p:txBody>
          <a:bodyPr wrap="square">
            <a:spAutoFit/>
          </a:bodyPr>
          <a:lstStyle/>
          <a:p>
            <a:pPr algn="r"/>
            <a:r>
              <a:rPr lang="en-US" sz="2000" dirty="0">
                <a:solidFill>
                  <a:schemeClr val="accent2"/>
                </a:solidFill>
                <a:latin typeface="Calibri" panose="020F0502020204030204" pitchFamily="34" charset="0"/>
                <a:ea typeface="VTB Group Cond" panose="020B0506050504020204" pitchFamily="34" charset="77"/>
                <a:cs typeface="Calibri" panose="020F0502020204030204" pitchFamily="34" charset="0"/>
              </a:rPr>
              <a:t>Particle detectors R&amp;D</a:t>
            </a:r>
          </a:p>
        </p:txBody>
      </p:sp>
      <p:sp>
        <p:nvSpPr>
          <p:cNvPr id="23" name="Oval 409">
            <a:extLst>
              <a:ext uri="{FF2B5EF4-FFF2-40B4-BE49-F238E27FC236}">
                <a16:creationId xmlns:a16="http://schemas.microsoft.com/office/drawing/2014/main" id="{992CA1ED-296B-49FA-BFFF-C3FC05167D25}"/>
              </a:ext>
            </a:extLst>
          </p:cNvPr>
          <p:cNvSpPr/>
          <p:nvPr/>
        </p:nvSpPr>
        <p:spPr>
          <a:xfrm>
            <a:off x="3921777" y="1747692"/>
            <a:ext cx="4280750" cy="4280749"/>
          </a:xfrm>
          <a:prstGeom prst="ellipse">
            <a:avLst/>
          </a:prstGeom>
          <a:gradFill flip="none" rotWithShape="1">
            <a:gsLst>
              <a:gs pos="100000">
                <a:schemeClr val="bg1">
                  <a:lumMod val="85000"/>
                  <a:alpha val="34000"/>
                </a:schemeClr>
              </a:gs>
              <a:gs pos="0">
                <a:schemeClr val="bg1">
                  <a:lumMod val="50000"/>
                  <a:alpha val="41000"/>
                </a:schemeClr>
              </a:gs>
            </a:gsLst>
            <a:lin ang="13800000" scaled="0"/>
            <a:tileRect/>
          </a:gradFill>
          <a:ln w="12700" cap="flat" cmpd="sng" algn="ctr">
            <a:noFill/>
            <a:prstDash val="solid"/>
            <a:miter lim="800000"/>
          </a:ln>
          <a:effectLst>
            <a:glow>
              <a:schemeClr val="bg1"/>
            </a:glow>
            <a:outerShdw blurRad="1270000" sx="102000" sy="102000" algn="ctr" rotWithShape="0">
              <a:srgbClr val="367CFF">
                <a:alpha val="13000"/>
              </a:srgbClr>
            </a:outerShdw>
            <a:softEdge rad="0"/>
          </a:effectLst>
        </p:spPr>
        <p:txBody>
          <a:bodyPr rtlCol="0" anchor="ctr"/>
          <a:lstStyle/>
          <a:p>
            <a:pPr algn="ctr" defTabSz="914400"/>
            <a:endParaRPr lang="ru-RU" sz="450" kern="0" dirty="0">
              <a:solidFill>
                <a:srgbClr val="FFFFFF"/>
              </a:solidFill>
            </a:endParaRPr>
          </a:p>
        </p:txBody>
      </p:sp>
      <p:sp>
        <p:nvSpPr>
          <p:cNvPr id="24" name="Овал 53">
            <a:extLst>
              <a:ext uri="{FF2B5EF4-FFF2-40B4-BE49-F238E27FC236}">
                <a16:creationId xmlns:a16="http://schemas.microsoft.com/office/drawing/2014/main" id="{087B3FDF-CD8C-4657-9774-558850F3086D}"/>
              </a:ext>
            </a:extLst>
          </p:cNvPr>
          <p:cNvSpPr/>
          <p:nvPr/>
        </p:nvSpPr>
        <p:spPr>
          <a:xfrm>
            <a:off x="4087541" y="1947089"/>
            <a:ext cx="3949223" cy="3881955"/>
          </a:xfrm>
          <a:prstGeom prst="ellipse">
            <a:avLst/>
          </a:prstGeom>
          <a:solidFill>
            <a:schemeClr val="bg1"/>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ru-RU" sz="1600" b="1" dirty="0">
              <a:solidFill>
                <a:schemeClr val="accent2"/>
              </a:solidFill>
              <a:ea typeface="VTB Group Cond" panose="020B0506050504020204" pitchFamily="34" charset="77"/>
            </a:endParaRPr>
          </a:p>
        </p:txBody>
      </p:sp>
      <p:sp>
        <p:nvSpPr>
          <p:cNvPr id="25" name="Freeform 11">
            <a:extLst>
              <a:ext uri="{FF2B5EF4-FFF2-40B4-BE49-F238E27FC236}">
                <a16:creationId xmlns:a16="http://schemas.microsoft.com/office/drawing/2014/main" id="{0DA97BC8-1348-4AD7-BF10-F93972F6AD19}"/>
              </a:ext>
            </a:extLst>
          </p:cNvPr>
          <p:cNvSpPr>
            <a:spLocks noEditPoints="1"/>
          </p:cNvSpPr>
          <p:nvPr/>
        </p:nvSpPr>
        <p:spPr bwMode="auto">
          <a:xfrm>
            <a:off x="4087540" y="1914234"/>
            <a:ext cx="3949223" cy="3949223"/>
          </a:xfrm>
          <a:custGeom>
            <a:avLst/>
            <a:gdLst>
              <a:gd name="T0" fmla="*/ 598 w 1645"/>
              <a:gd name="T1" fmla="*/ 1611 h 1645"/>
              <a:gd name="T2" fmla="*/ 820 w 1645"/>
              <a:gd name="T3" fmla="*/ 1637 h 1645"/>
              <a:gd name="T4" fmla="*/ 840 w 1645"/>
              <a:gd name="T5" fmla="*/ 1628 h 1645"/>
              <a:gd name="T6" fmla="*/ 978 w 1645"/>
              <a:gd name="T7" fmla="*/ 1613 h 1645"/>
              <a:gd name="T8" fmla="*/ 982 w 1645"/>
              <a:gd name="T9" fmla="*/ 1629 h 1645"/>
              <a:gd name="T10" fmla="*/ 581 w 1645"/>
              <a:gd name="T11" fmla="*/ 1591 h 1645"/>
              <a:gd name="T12" fmla="*/ 548 w 1645"/>
              <a:gd name="T13" fmla="*/ 1598 h 1645"/>
              <a:gd name="T14" fmla="*/ 466 w 1645"/>
              <a:gd name="T15" fmla="*/ 1545 h 1645"/>
              <a:gd name="T16" fmla="*/ 1092 w 1645"/>
              <a:gd name="T17" fmla="*/ 1590 h 1645"/>
              <a:gd name="T18" fmla="*/ 1100 w 1645"/>
              <a:gd name="T19" fmla="*/ 1596 h 1645"/>
              <a:gd name="T20" fmla="*/ 1304 w 1645"/>
              <a:gd name="T21" fmla="*/ 1469 h 1645"/>
              <a:gd name="T22" fmla="*/ 342 w 1645"/>
              <a:gd name="T23" fmla="*/ 1488 h 1645"/>
              <a:gd name="T24" fmla="*/ 342 w 1645"/>
              <a:gd name="T25" fmla="*/ 1488 h 1645"/>
              <a:gd name="T26" fmla="*/ 166 w 1645"/>
              <a:gd name="T27" fmla="*/ 1318 h 1645"/>
              <a:gd name="T28" fmla="*/ 253 w 1645"/>
              <a:gd name="T29" fmla="*/ 1392 h 1645"/>
              <a:gd name="T30" fmla="*/ 1326 w 1645"/>
              <a:gd name="T31" fmla="*/ 1452 h 1645"/>
              <a:gd name="T32" fmla="*/ 1347 w 1645"/>
              <a:gd name="T33" fmla="*/ 1434 h 1645"/>
              <a:gd name="T34" fmla="*/ 1358 w 1645"/>
              <a:gd name="T35" fmla="*/ 1447 h 1645"/>
              <a:gd name="T36" fmla="*/ 163 w 1645"/>
              <a:gd name="T37" fmla="*/ 1285 h 1645"/>
              <a:gd name="T38" fmla="*/ 42 w 1645"/>
              <a:gd name="T39" fmla="*/ 1081 h 1645"/>
              <a:gd name="T40" fmla="*/ 141 w 1645"/>
              <a:gd name="T41" fmla="*/ 1275 h 1645"/>
              <a:gd name="T42" fmla="*/ 1508 w 1645"/>
              <a:gd name="T43" fmla="*/ 1270 h 1645"/>
              <a:gd name="T44" fmla="*/ 1597 w 1645"/>
              <a:gd name="T45" fmla="*/ 1043 h 1645"/>
              <a:gd name="T46" fmla="*/ 1530 w 1645"/>
              <a:gd name="T47" fmla="*/ 1242 h 1645"/>
              <a:gd name="T48" fmla="*/ 49 w 1645"/>
              <a:gd name="T49" fmla="*/ 1056 h 1645"/>
              <a:gd name="T50" fmla="*/ 1 w 1645"/>
              <a:gd name="T51" fmla="*/ 818 h 1645"/>
              <a:gd name="T52" fmla="*/ 25 w 1645"/>
              <a:gd name="T53" fmla="*/ 929 h 1645"/>
              <a:gd name="T54" fmla="*/ 1604 w 1645"/>
              <a:gd name="T55" fmla="*/ 1016 h 1645"/>
              <a:gd name="T56" fmla="*/ 1619 w 1645"/>
              <a:gd name="T57" fmla="*/ 940 h 1645"/>
              <a:gd name="T58" fmla="*/ 1645 w 1645"/>
              <a:gd name="T59" fmla="*/ 823 h 1645"/>
              <a:gd name="T60" fmla="*/ 3 w 1645"/>
              <a:gd name="T61" fmla="*/ 795 h 1645"/>
              <a:gd name="T62" fmla="*/ 11 w 1645"/>
              <a:gd name="T63" fmla="*/ 769 h 1645"/>
              <a:gd name="T64" fmla="*/ 46 w 1645"/>
              <a:gd name="T65" fmla="*/ 554 h 1645"/>
              <a:gd name="T66" fmla="*/ 1634 w 1645"/>
              <a:gd name="T67" fmla="*/ 763 h 1645"/>
              <a:gd name="T68" fmla="*/ 1642 w 1645"/>
              <a:gd name="T69" fmla="*/ 754 h 1645"/>
              <a:gd name="T70" fmla="*/ 1611 w 1645"/>
              <a:gd name="T71" fmla="*/ 620 h 1645"/>
              <a:gd name="T72" fmla="*/ 1547 w 1645"/>
              <a:gd name="T73" fmla="*/ 472 h 1645"/>
              <a:gd name="T74" fmla="*/ 1592 w 1645"/>
              <a:gd name="T75" fmla="*/ 566 h 1645"/>
              <a:gd name="T76" fmla="*/ 72 w 1645"/>
              <a:gd name="T77" fmla="*/ 533 h 1645"/>
              <a:gd name="T78" fmla="*/ 96 w 1645"/>
              <a:gd name="T79" fmla="*/ 438 h 1645"/>
              <a:gd name="T80" fmla="*/ 82 w 1645"/>
              <a:gd name="T81" fmla="*/ 507 h 1645"/>
              <a:gd name="T82" fmla="*/ 1546 w 1645"/>
              <a:gd name="T83" fmla="*/ 451 h 1645"/>
              <a:gd name="T84" fmla="*/ 1397 w 1645"/>
              <a:gd name="T85" fmla="*/ 246 h 1645"/>
              <a:gd name="T86" fmla="*/ 198 w 1645"/>
              <a:gd name="T87" fmla="*/ 310 h 1645"/>
              <a:gd name="T88" fmla="*/ 198 w 1645"/>
              <a:gd name="T89" fmla="*/ 310 h 1645"/>
              <a:gd name="T90" fmla="*/ 370 w 1645"/>
              <a:gd name="T91" fmla="*/ 137 h 1645"/>
              <a:gd name="T92" fmla="*/ 223 w 1645"/>
              <a:gd name="T93" fmla="*/ 286 h 1645"/>
              <a:gd name="T94" fmla="*/ 1391 w 1645"/>
              <a:gd name="T95" fmla="*/ 232 h 1645"/>
              <a:gd name="T96" fmla="*/ 1180 w 1645"/>
              <a:gd name="T97" fmla="*/ 99 h 1645"/>
              <a:gd name="T98" fmla="*/ 1361 w 1645"/>
              <a:gd name="T99" fmla="*/ 222 h 1645"/>
              <a:gd name="T100" fmla="*/ 398 w 1645"/>
              <a:gd name="T101" fmla="*/ 137 h 1645"/>
              <a:gd name="T102" fmla="*/ 614 w 1645"/>
              <a:gd name="T103" fmla="*/ 28 h 1645"/>
              <a:gd name="T104" fmla="*/ 423 w 1645"/>
              <a:gd name="T105" fmla="*/ 123 h 1645"/>
              <a:gd name="T106" fmla="*/ 1163 w 1645"/>
              <a:gd name="T107" fmla="*/ 92 h 1645"/>
              <a:gd name="T108" fmla="*/ 928 w 1645"/>
              <a:gd name="T109" fmla="*/ 16 h 1645"/>
              <a:gd name="T110" fmla="*/ 635 w 1645"/>
              <a:gd name="T111" fmla="*/ 31 h 1645"/>
              <a:gd name="T112" fmla="*/ 664 w 1645"/>
              <a:gd name="T113" fmla="*/ 19 h 1645"/>
              <a:gd name="T114" fmla="*/ 767 w 1645"/>
              <a:gd name="T115" fmla="*/ 20 h 1645"/>
              <a:gd name="T116" fmla="*/ 899 w 1645"/>
              <a:gd name="T117" fmla="*/ 13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5" h="1645">
                <a:moveTo>
                  <a:pt x="812" y="1645"/>
                </a:moveTo>
                <a:cubicBezTo>
                  <a:pt x="812" y="1645"/>
                  <a:pt x="812" y="1645"/>
                  <a:pt x="812" y="1645"/>
                </a:cubicBezTo>
                <a:cubicBezTo>
                  <a:pt x="782" y="1645"/>
                  <a:pt x="752" y="1643"/>
                  <a:pt x="722" y="1639"/>
                </a:cubicBezTo>
                <a:cubicBezTo>
                  <a:pt x="721" y="1639"/>
                  <a:pt x="721" y="1639"/>
                  <a:pt x="721" y="1639"/>
                </a:cubicBezTo>
                <a:cubicBezTo>
                  <a:pt x="719" y="1639"/>
                  <a:pt x="717" y="1638"/>
                  <a:pt x="715" y="1638"/>
                </a:cubicBezTo>
                <a:cubicBezTo>
                  <a:pt x="677" y="1633"/>
                  <a:pt x="640" y="1625"/>
                  <a:pt x="603" y="1615"/>
                </a:cubicBezTo>
                <a:cubicBezTo>
                  <a:pt x="601" y="1614"/>
                  <a:pt x="599" y="1613"/>
                  <a:pt x="598" y="1611"/>
                </a:cubicBezTo>
                <a:cubicBezTo>
                  <a:pt x="597" y="1609"/>
                  <a:pt x="596" y="1607"/>
                  <a:pt x="597" y="1605"/>
                </a:cubicBezTo>
                <a:cubicBezTo>
                  <a:pt x="598" y="1600"/>
                  <a:pt x="603" y="1597"/>
                  <a:pt x="607" y="1599"/>
                </a:cubicBezTo>
                <a:cubicBezTo>
                  <a:pt x="643" y="1609"/>
                  <a:pt x="680" y="1616"/>
                  <a:pt x="717" y="1621"/>
                </a:cubicBezTo>
                <a:cubicBezTo>
                  <a:pt x="719" y="1622"/>
                  <a:pt x="722" y="1622"/>
                  <a:pt x="724" y="1622"/>
                </a:cubicBezTo>
                <a:cubicBezTo>
                  <a:pt x="753" y="1626"/>
                  <a:pt x="783" y="1628"/>
                  <a:pt x="812" y="1628"/>
                </a:cubicBezTo>
                <a:cubicBezTo>
                  <a:pt x="814" y="1628"/>
                  <a:pt x="816" y="1629"/>
                  <a:pt x="818" y="1631"/>
                </a:cubicBezTo>
                <a:cubicBezTo>
                  <a:pt x="819" y="1632"/>
                  <a:pt x="820" y="1634"/>
                  <a:pt x="820" y="1637"/>
                </a:cubicBezTo>
                <a:cubicBezTo>
                  <a:pt x="820" y="1641"/>
                  <a:pt x="816" y="1645"/>
                  <a:pt x="812" y="1645"/>
                </a:cubicBezTo>
                <a:close/>
                <a:moveTo>
                  <a:pt x="840" y="1645"/>
                </a:moveTo>
                <a:cubicBezTo>
                  <a:pt x="840" y="1645"/>
                  <a:pt x="840" y="1645"/>
                  <a:pt x="840" y="1645"/>
                </a:cubicBezTo>
                <a:cubicBezTo>
                  <a:pt x="835" y="1645"/>
                  <a:pt x="832" y="1641"/>
                  <a:pt x="831" y="1637"/>
                </a:cubicBezTo>
                <a:cubicBezTo>
                  <a:pt x="831" y="1634"/>
                  <a:pt x="832" y="1632"/>
                  <a:pt x="834" y="1631"/>
                </a:cubicBezTo>
                <a:cubicBezTo>
                  <a:pt x="835" y="1629"/>
                  <a:pt x="838" y="1628"/>
                  <a:pt x="840" y="1628"/>
                </a:cubicBezTo>
                <a:cubicBezTo>
                  <a:pt x="840" y="1628"/>
                  <a:pt x="840" y="1628"/>
                  <a:pt x="840" y="1628"/>
                </a:cubicBezTo>
                <a:cubicBezTo>
                  <a:pt x="845" y="1628"/>
                  <a:pt x="848" y="1632"/>
                  <a:pt x="848" y="1636"/>
                </a:cubicBezTo>
                <a:cubicBezTo>
                  <a:pt x="849" y="1641"/>
                  <a:pt x="845" y="1645"/>
                  <a:pt x="840" y="1645"/>
                </a:cubicBezTo>
                <a:close/>
                <a:moveTo>
                  <a:pt x="868" y="1644"/>
                </a:moveTo>
                <a:cubicBezTo>
                  <a:pt x="864" y="1644"/>
                  <a:pt x="860" y="1640"/>
                  <a:pt x="860" y="1636"/>
                </a:cubicBezTo>
                <a:cubicBezTo>
                  <a:pt x="860" y="1634"/>
                  <a:pt x="860" y="1631"/>
                  <a:pt x="862" y="1630"/>
                </a:cubicBezTo>
                <a:cubicBezTo>
                  <a:pt x="863" y="1628"/>
                  <a:pt x="865" y="1627"/>
                  <a:pt x="868" y="1627"/>
                </a:cubicBezTo>
                <a:cubicBezTo>
                  <a:pt x="905" y="1625"/>
                  <a:pt x="942" y="1620"/>
                  <a:pt x="978" y="1613"/>
                </a:cubicBezTo>
                <a:cubicBezTo>
                  <a:pt x="978" y="1613"/>
                  <a:pt x="979" y="1613"/>
                  <a:pt x="979" y="1613"/>
                </a:cubicBezTo>
                <a:cubicBezTo>
                  <a:pt x="997" y="1609"/>
                  <a:pt x="1015" y="1605"/>
                  <a:pt x="1033" y="1600"/>
                </a:cubicBezTo>
                <a:cubicBezTo>
                  <a:pt x="1045" y="1597"/>
                  <a:pt x="1058" y="1593"/>
                  <a:pt x="1071" y="1589"/>
                </a:cubicBezTo>
                <a:cubicBezTo>
                  <a:pt x="1075" y="1587"/>
                  <a:pt x="1080" y="1590"/>
                  <a:pt x="1081" y="1594"/>
                </a:cubicBezTo>
                <a:cubicBezTo>
                  <a:pt x="1083" y="1599"/>
                  <a:pt x="1080" y="1603"/>
                  <a:pt x="1076" y="1605"/>
                </a:cubicBezTo>
                <a:cubicBezTo>
                  <a:pt x="1063" y="1609"/>
                  <a:pt x="1050" y="1613"/>
                  <a:pt x="1037" y="1616"/>
                </a:cubicBezTo>
                <a:cubicBezTo>
                  <a:pt x="1019" y="1621"/>
                  <a:pt x="1000" y="1626"/>
                  <a:pt x="982" y="1629"/>
                </a:cubicBezTo>
                <a:cubicBezTo>
                  <a:pt x="945" y="1637"/>
                  <a:pt x="907" y="1642"/>
                  <a:pt x="869" y="1644"/>
                </a:cubicBezTo>
                <a:cubicBezTo>
                  <a:pt x="869" y="1644"/>
                  <a:pt x="868" y="1644"/>
                  <a:pt x="868" y="1644"/>
                </a:cubicBezTo>
                <a:close/>
                <a:moveTo>
                  <a:pt x="578" y="1607"/>
                </a:moveTo>
                <a:cubicBezTo>
                  <a:pt x="577" y="1607"/>
                  <a:pt x="576" y="1607"/>
                  <a:pt x="575" y="1607"/>
                </a:cubicBezTo>
                <a:cubicBezTo>
                  <a:pt x="573" y="1606"/>
                  <a:pt x="571" y="1605"/>
                  <a:pt x="570" y="1603"/>
                </a:cubicBezTo>
                <a:cubicBezTo>
                  <a:pt x="569" y="1601"/>
                  <a:pt x="569" y="1598"/>
                  <a:pt x="570" y="1596"/>
                </a:cubicBezTo>
                <a:cubicBezTo>
                  <a:pt x="571" y="1592"/>
                  <a:pt x="576" y="1589"/>
                  <a:pt x="581" y="1591"/>
                </a:cubicBezTo>
                <a:cubicBezTo>
                  <a:pt x="582" y="1591"/>
                  <a:pt x="582" y="1591"/>
                  <a:pt x="582" y="1591"/>
                </a:cubicBezTo>
                <a:cubicBezTo>
                  <a:pt x="582" y="1591"/>
                  <a:pt x="582" y="1591"/>
                  <a:pt x="582" y="1591"/>
                </a:cubicBezTo>
                <a:cubicBezTo>
                  <a:pt x="583" y="1592"/>
                  <a:pt x="585" y="1593"/>
                  <a:pt x="586" y="1595"/>
                </a:cubicBezTo>
                <a:cubicBezTo>
                  <a:pt x="587" y="1597"/>
                  <a:pt x="587" y="1599"/>
                  <a:pt x="586" y="1601"/>
                </a:cubicBezTo>
                <a:cubicBezTo>
                  <a:pt x="585" y="1605"/>
                  <a:pt x="582" y="1607"/>
                  <a:pt x="578" y="1607"/>
                </a:cubicBezTo>
                <a:close/>
                <a:moveTo>
                  <a:pt x="551" y="1598"/>
                </a:moveTo>
                <a:cubicBezTo>
                  <a:pt x="550" y="1598"/>
                  <a:pt x="549" y="1598"/>
                  <a:pt x="548" y="1598"/>
                </a:cubicBezTo>
                <a:cubicBezTo>
                  <a:pt x="518" y="1587"/>
                  <a:pt x="488" y="1574"/>
                  <a:pt x="459" y="1560"/>
                </a:cubicBezTo>
                <a:cubicBezTo>
                  <a:pt x="446" y="1554"/>
                  <a:pt x="434" y="1547"/>
                  <a:pt x="422" y="1540"/>
                </a:cubicBezTo>
                <a:cubicBezTo>
                  <a:pt x="401" y="1529"/>
                  <a:pt x="380" y="1516"/>
                  <a:pt x="360" y="1502"/>
                </a:cubicBezTo>
                <a:cubicBezTo>
                  <a:pt x="356" y="1500"/>
                  <a:pt x="355" y="1495"/>
                  <a:pt x="358" y="1491"/>
                </a:cubicBezTo>
                <a:cubicBezTo>
                  <a:pt x="361" y="1487"/>
                  <a:pt x="366" y="1486"/>
                  <a:pt x="370" y="1488"/>
                </a:cubicBezTo>
                <a:cubicBezTo>
                  <a:pt x="389" y="1502"/>
                  <a:pt x="410" y="1514"/>
                  <a:pt x="430" y="1526"/>
                </a:cubicBezTo>
                <a:cubicBezTo>
                  <a:pt x="442" y="1532"/>
                  <a:pt x="454" y="1539"/>
                  <a:pt x="466" y="1545"/>
                </a:cubicBezTo>
                <a:cubicBezTo>
                  <a:pt x="466" y="1545"/>
                  <a:pt x="466" y="1545"/>
                  <a:pt x="466" y="1545"/>
                </a:cubicBezTo>
                <a:cubicBezTo>
                  <a:pt x="495" y="1559"/>
                  <a:pt x="524" y="1571"/>
                  <a:pt x="554" y="1582"/>
                </a:cubicBezTo>
                <a:cubicBezTo>
                  <a:pt x="558" y="1583"/>
                  <a:pt x="561" y="1588"/>
                  <a:pt x="559" y="1593"/>
                </a:cubicBezTo>
                <a:cubicBezTo>
                  <a:pt x="558" y="1596"/>
                  <a:pt x="555" y="1598"/>
                  <a:pt x="551" y="1598"/>
                </a:cubicBezTo>
                <a:close/>
                <a:moveTo>
                  <a:pt x="1100" y="1596"/>
                </a:moveTo>
                <a:cubicBezTo>
                  <a:pt x="1100" y="1596"/>
                  <a:pt x="1100" y="1596"/>
                  <a:pt x="1100" y="1596"/>
                </a:cubicBezTo>
                <a:cubicBezTo>
                  <a:pt x="1097" y="1596"/>
                  <a:pt x="1093" y="1594"/>
                  <a:pt x="1092" y="1590"/>
                </a:cubicBezTo>
                <a:cubicBezTo>
                  <a:pt x="1091" y="1588"/>
                  <a:pt x="1091" y="1586"/>
                  <a:pt x="1092" y="1584"/>
                </a:cubicBezTo>
                <a:cubicBezTo>
                  <a:pt x="1093" y="1582"/>
                  <a:pt x="1095" y="1580"/>
                  <a:pt x="1097" y="1580"/>
                </a:cubicBezTo>
                <a:cubicBezTo>
                  <a:pt x="1098" y="1580"/>
                  <a:pt x="1098" y="1580"/>
                  <a:pt x="1098" y="1580"/>
                </a:cubicBezTo>
                <a:cubicBezTo>
                  <a:pt x="1098" y="1580"/>
                  <a:pt x="1098" y="1580"/>
                  <a:pt x="1098" y="1580"/>
                </a:cubicBezTo>
                <a:cubicBezTo>
                  <a:pt x="1102" y="1578"/>
                  <a:pt x="1107" y="1581"/>
                  <a:pt x="1108" y="1585"/>
                </a:cubicBezTo>
                <a:cubicBezTo>
                  <a:pt x="1110" y="1589"/>
                  <a:pt x="1107" y="1594"/>
                  <a:pt x="1103" y="1596"/>
                </a:cubicBezTo>
                <a:cubicBezTo>
                  <a:pt x="1102" y="1596"/>
                  <a:pt x="1101" y="1596"/>
                  <a:pt x="1100" y="1596"/>
                </a:cubicBezTo>
                <a:close/>
                <a:moveTo>
                  <a:pt x="1127" y="1586"/>
                </a:moveTo>
                <a:cubicBezTo>
                  <a:pt x="1123" y="1586"/>
                  <a:pt x="1120" y="1584"/>
                  <a:pt x="1119" y="1581"/>
                </a:cubicBezTo>
                <a:cubicBezTo>
                  <a:pt x="1118" y="1579"/>
                  <a:pt x="1118" y="1576"/>
                  <a:pt x="1119" y="1574"/>
                </a:cubicBezTo>
                <a:cubicBezTo>
                  <a:pt x="1120" y="1572"/>
                  <a:pt x="1121" y="1570"/>
                  <a:pt x="1123" y="1570"/>
                </a:cubicBezTo>
                <a:cubicBezTo>
                  <a:pt x="1158" y="1556"/>
                  <a:pt x="1192" y="1539"/>
                  <a:pt x="1224" y="1521"/>
                </a:cubicBezTo>
                <a:cubicBezTo>
                  <a:pt x="1224" y="1521"/>
                  <a:pt x="1224" y="1521"/>
                  <a:pt x="1224" y="1521"/>
                </a:cubicBezTo>
                <a:cubicBezTo>
                  <a:pt x="1252" y="1505"/>
                  <a:pt x="1278" y="1488"/>
                  <a:pt x="1304" y="1469"/>
                </a:cubicBezTo>
                <a:cubicBezTo>
                  <a:pt x="1307" y="1466"/>
                  <a:pt x="1313" y="1467"/>
                  <a:pt x="1316" y="1471"/>
                </a:cubicBezTo>
                <a:cubicBezTo>
                  <a:pt x="1318" y="1474"/>
                  <a:pt x="1318" y="1480"/>
                  <a:pt x="1314" y="1482"/>
                </a:cubicBezTo>
                <a:cubicBezTo>
                  <a:pt x="1288" y="1502"/>
                  <a:pt x="1261" y="1520"/>
                  <a:pt x="1233" y="1536"/>
                </a:cubicBezTo>
                <a:cubicBezTo>
                  <a:pt x="1200" y="1554"/>
                  <a:pt x="1165" y="1571"/>
                  <a:pt x="1130" y="1585"/>
                </a:cubicBezTo>
                <a:cubicBezTo>
                  <a:pt x="1130" y="1585"/>
                  <a:pt x="1130" y="1585"/>
                  <a:pt x="1130" y="1585"/>
                </a:cubicBezTo>
                <a:cubicBezTo>
                  <a:pt x="1129" y="1586"/>
                  <a:pt x="1128" y="1586"/>
                  <a:pt x="1127" y="1586"/>
                </a:cubicBezTo>
                <a:close/>
                <a:moveTo>
                  <a:pt x="342" y="1488"/>
                </a:moveTo>
                <a:cubicBezTo>
                  <a:pt x="340" y="1488"/>
                  <a:pt x="338" y="1487"/>
                  <a:pt x="337" y="1486"/>
                </a:cubicBezTo>
                <a:cubicBezTo>
                  <a:pt x="337" y="1486"/>
                  <a:pt x="337" y="1486"/>
                  <a:pt x="337" y="1486"/>
                </a:cubicBezTo>
                <a:cubicBezTo>
                  <a:pt x="335" y="1485"/>
                  <a:pt x="334" y="1483"/>
                  <a:pt x="333" y="1480"/>
                </a:cubicBezTo>
                <a:cubicBezTo>
                  <a:pt x="333" y="1478"/>
                  <a:pt x="334" y="1476"/>
                  <a:pt x="335" y="1474"/>
                </a:cubicBezTo>
                <a:cubicBezTo>
                  <a:pt x="338" y="1470"/>
                  <a:pt x="343" y="1470"/>
                  <a:pt x="347" y="1472"/>
                </a:cubicBezTo>
                <a:cubicBezTo>
                  <a:pt x="351" y="1475"/>
                  <a:pt x="351" y="1480"/>
                  <a:pt x="349" y="1484"/>
                </a:cubicBezTo>
                <a:cubicBezTo>
                  <a:pt x="347" y="1486"/>
                  <a:pt x="345" y="1488"/>
                  <a:pt x="342" y="1488"/>
                </a:cubicBezTo>
                <a:close/>
                <a:moveTo>
                  <a:pt x="319" y="1471"/>
                </a:moveTo>
                <a:cubicBezTo>
                  <a:pt x="317" y="1471"/>
                  <a:pt x="316" y="1470"/>
                  <a:pt x="314" y="1469"/>
                </a:cubicBezTo>
                <a:cubicBezTo>
                  <a:pt x="289" y="1449"/>
                  <a:pt x="264" y="1427"/>
                  <a:pt x="242" y="1404"/>
                </a:cubicBezTo>
                <a:cubicBezTo>
                  <a:pt x="241" y="1404"/>
                  <a:pt x="241" y="1404"/>
                  <a:pt x="241" y="1404"/>
                </a:cubicBezTo>
                <a:cubicBezTo>
                  <a:pt x="241" y="1404"/>
                  <a:pt x="241" y="1404"/>
                  <a:pt x="241" y="1404"/>
                </a:cubicBezTo>
                <a:cubicBezTo>
                  <a:pt x="220" y="1383"/>
                  <a:pt x="199" y="1360"/>
                  <a:pt x="180" y="1336"/>
                </a:cubicBezTo>
                <a:cubicBezTo>
                  <a:pt x="176" y="1330"/>
                  <a:pt x="171" y="1324"/>
                  <a:pt x="166" y="1318"/>
                </a:cubicBezTo>
                <a:cubicBezTo>
                  <a:pt x="166" y="1318"/>
                  <a:pt x="166" y="1318"/>
                  <a:pt x="166" y="1318"/>
                </a:cubicBezTo>
                <a:cubicBezTo>
                  <a:pt x="165" y="1316"/>
                  <a:pt x="164" y="1314"/>
                  <a:pt x="165" y="1312"/>
                </a:cubicBezTo>
                <a:cubicBezTo>
                  <a:pt x="165" y="1310"/>
                  <a:pt x="166" y="1308"/>
                  <a:pt x="168" y="1306"/>
                </a:cubicBezTo>
                <a:cubicBezTo>
                  <a:pt x="172" y="1304"/>
                  <a:pt x="177" y="1304"/>
                  <a:pt x="180" y="1308"/>
                </a:cubicBezTo>
                <a:cubicBezTo>
                  <a:pt x="184" y="1314"/>
                  <a:pt x="189" y="1320"/>
                  <a:pt x="194" y="1325"/>
                </a:cubicBezTo>
                <a:cubicBezTo>
                  <a:pt x="212" y="1349"/>
                  <a:pt x="232" y="1371"/>
                  <a:pt x="253" y="1392"/>
                </a:cubicBezTo>
                <a:cubicBezTo>
                  <a:pt x="253" y="1392"/>
                  <a:pt x="253" y="1392"/>
                  <a:pt x="253" y="1392"/>
                </a:cubicBezTo>
                <a:cubicBezTo>
                  <a:pt x="276" y="1415"/>
                  <a:pt x="300" y="1436"/>
                  <a:pt x="325" y="1455"/>
                </a:cubicBezTo>
                <a:cubicBezTo>
                  <a:pt x="328" y="1458"/>
                  <a:pt x="329" y="1464"/>
                  <a:pt x="326" y="1467"/>
                </a:cubicBezTo>
                <a:cubicBezTo>
                  <a:pt x="324" y="1469"/>
                  <a:pt x="322" y="1471"/>
                  <a:pt x="319" y="1471"/>
                </a:cubicBezTo>
                <a:close/>
                <a:moveTo>
                  <a:pt x="1331" y="1467"/>
                </a:moveTo>
                <a:cubicBezTo>
                  <a:pt x="1329" y="1467"/>
                  <a:pt x="1326" y="1466"/>
                  <a:pt x="1324" y="1464"/>
                </a:cubicBezTo>
                <a:cubicBezTo>
                  <a:pt x="1323" y="1462"/>
                  <a:pt x="1322" y="1460"/>
                  <a:pt x="1323" y="1457"/>
                </a:cubicBezTo>
                <a:cubicBezTo>
                  <a:pt x="1323" y="1455"/>
                  <a:pt x="1324" y="1453"/>
                  <a:pt x="1326" y="1452"/>
                </a:cubicBezTo>
                <a:cubicBezTo>
                  <a:pt x="1329" y="1449"/>
                  <a:pt x="1335" y="1449"/>
                  <a:pt x="1338" y="1453"/>
                </a:cubicBezTo>
                <a:cubicBezTo>
                  <a:pt x="1341" y="1457"/>
                  <a:pt x="1340" y="1462"/>
                  <a:pt x="1336" y="1465"/>
                </a:cubicBezTo>
                <a:cubicBezTo>
                  <a:pt x="1335" y="1466"/>
                  <a:pt x="1333" y="1467"/>
                  <a:pt x="1331" y="1467"/>
                </a:cubicBezTo>
                <a:close/>
                <a:moveTo>
                  <a:pt x="1353" y="1449"/>
                </a:moveTo>
                <a:cubicBezTo>
                  <a:pt x="1350" y="1449"/>
                  <a:pt x="1348" y="1448"/>
                  <a:pt x="1346" y="1446"/>
                </a:cubicBezTo>
                <a:cubicBezTo>
                  <a:pt x="1345" y="1444"/>
                  <a:pt x="1344" y="1442"/>
                  <a:pt x="1344" y="1440"/>
                </a:cubicBezTo>
                <a:cubicBezTo>
                  <a:pt x="1345" y="1437"/>
                  <a:pt x="1346" y="1435"/>
                  <a:pt x="1347" y="1434"/>
                </a:cubicBezTo>
                <a:cubicBezTo>
                  <a:pt x="1375" y="1410"/>
                  <a:pt x="1402" y="1383"/>
                  <a:pt x="1427" y="1355"/>
                </a:cubicBezTo>
                <a:cubicBezTo>
                  <a:pt x="1427" y="1355"/>
                  <a:pt x="1427" y="1355"/>
                  <a:pt x="1427" y="1355"/>
                </a:cubicBezTo>
                <a:cubicBezTo>
                  <a:pt x="1448" y="1331"/>
                  <a:pt x="1467" y="1306"/>
                  <a:pt x="1485" y="1280"/>
                </a:cubicBezTo>
                <a:cubicBezTo>
                  <a:pt x="1488" y="1276"/>
                  <a:pt x="1493" y="1275"/>
                  <a:pt x="1497" y="1278"/>
                </a:cubicBezTo>
                <a:cubicBezTo>
                  <a:pt x="1501" y="1281"/>
                  <a:pt x="1502" y="1286"/>
                  <a:pt x="1499" y="1290"/>
                </a:cubicBezTo>
                <a:cubicBezTo>
                  <a:pt x="1481" y="1316"/>
                  <a:pt x="1461" y="1342"/>
                  <a:pt x="1440" y="1366"/>
                </a:cubicBezTo>
                <a:cubicBezTo>
                  <a:pt x="1414" y="1395"/>
                  <a:pt x="1387" y="1422"/>
                  <a:pt x="1358" y="1447"/>
                </a:cubicBezTo>
                <a:cubicBezTo>
                  <a:pt x="1357" y="1448"/>
                  <a:pt x="1355" y="1449"/>
                  <a:pt x="1353" y="1449"/>
                </a:cubicBezTo>
                <a:close/>
                <a:moveTo>
                  <a:pt x="157" y="1299"/>
                </a:moveTo>
                <a:cubicBezTo>
                  <a:pt x="154" y="1299"/>
                  <a:pt x="151" y="1297"/>
                  <a:pt x="150" y="1295"/>
                </a:cubicBezTo>
                <a:cubicBezTo>
                  <a:pt x="150" y="1295"/>
                  <a:pt x="150" y="1295"/>
                  <a:pt x="150" y="1295"/>
                </a:cubicBezTo>
                <a:cubicBezTo>
                  <a:pt x="148" y="1293"/>
                  <a:pt x="148" y="1291"/>
                  <a:pt x="148" y="1289"/>
                </a:cubicBezTo>
                <a:cubicBezTo>
                  <a:pt x="149" y="1286"/>
                  <a:pt x="150" y="1285"/>
                  <a:pt x="152" y="1283"/>
                </a:cubicBezTo>
                <a:cubicBezTo>
                  <a:pt x="155" y="1281"/>
                  <a:pt x="161" y="1282"/>
                  <a:pt x="163" y="1285"/>
                </a:cubicBezTo>
                <a:cubicBezTo>
                  <a:pt x="163" y="1285"/>
                  <a:pt x="163" y="1285"/>
                  <a:pt x="163" y="1285"/>
                </a:cubicBezTo>
                <a:cubicBezTo>
                  <a:pt x="166" y="1289"/>
                  <a:pt x="165" y="1294"/>
                  <a:pt x="161" y="1297"/>
                </a:cubicBezTo>
                <a:cubicBezTo>
                  <a:pt x="160" y="1298"/>
                  <a:pt x="158" y="1299"/>
                  <a:pt x="157" y="1299"/>
                </a:cubicBezTo>
                <a:close/>
                <a:moveTo>
                  <a:pt x="141" y="1275"/>
                </a:moveTo>
                <a:cubicBezTo>
                  <a:pt x="138" y="1275"/>
                  <a:pt x="135" y="1274"/>
                  <a:pt x="134" y="1271"/>
                </a:cubicBezTo>
                <a:cubicBezTo>
                  <a:pt x="116" y="1244"/>
                  <a:pt x="100" y="1216"/>
                  <a:pt x="86" y="1187"/>
                </a:cubicBezTo>
                <a:cubicBezTo>
                  <a:pt x="69" y="1153"/>
                  <a:pt x="54" y="1117"/>
                  <a:pt x="42" y="1081"/>
                </a:cubicBezTo>
                <a:cubicBezTo>
                  <a:pt x="42" y="1079"/>
                  <a:pt x="42" y="1077"/>
                  <a:pt x="43" y="1075"/>
                </a:cubicBezTo>
                <a:cubicBezTo>
                  <a:pt x="44" y="1073"/>
                  <a:pt x="45" y="1071"/>
                  <a:pt x="48" y="1071"/>
                </a:cubicBezTo>
                <a:cubicBezTo>
                  <a:pt x="52" y="1069"/>
                  <a:pt x="57" y="1072"/>
                  <a:pt x="58" y="1076"/>
                </a:cubicBezTo>
                <a:cubicBezTo>
                  <a:pt x="70" y="1111"/>
                  <a:pt x="84" y="1146"/>
                  <a:pt x="101" y="1179"/>
                </a:cubicBezTo>
                <a:cubicBezTo>
                  <a:pt x="115" y="1208"/>
                  <a:pt x="131" y="1236"/>
                  <a:pt x="148" y="1262"/>
                </a:cubicBezTo>
                <a:cubicBezTo>
                  <a:pt x="150" y="1266"/>
                  <a:pt x="149" y="1271"/>
                  <a:pt x="145" y="1274"/>
                </a:cubicBezTo>
                <a:cubicBezTo>
                  <a:pt x="144" y="1275"/>
                  <a:pt x="142" y="1275"/>
                  <a:pt x="141" y="1275"/>
                </a:cubicBezTo>
                <a:close/>
                <a:moveTo>
                  <a:pt x="1508" y="1270"/>
                </a:moveTo>
                <a:cubicBezTo>
                  <a:pt x="1506" y="1270"/>
                  <a:pt x="1505" y="1269"/>
                  <a:pt x="1503" y="1269"/>
                </a:cubicBezTo>
                <a:cubicBezTo>
                  <a:pt x="1502" y="1267"/>
                  <a:pt x="1500" y="1265"/>
                  <a:pt x="1500" y="1263"/>
                </a:cubicBezTo>
                <a:cubicBezTo>
                  <a:pt x="1499" y="1261"/>
                  <a:pt x="1500" y="1259"/>
                  <a:pt x="1501" y="1257"/>
                </a:cubicBezTo>
                <a:cubicBezTo>
                  <a:pt x="1503" y="1253"/>
                  <a:pt x="1509" y="1252"/>
                  <a:pt x="1513" y="1254"/>
                </a:cubicBezTo>
                <a:cubicBezTo>
                  <a:pt x="1516" y="1257"/>
                  <a:pt x="1518" y="1262"/>
                  <a:pt x="1515" y="1266"/>
                </a:cubicBezTo>
                <a:cubicBezTo>
                  <a:pt x="1514" y="1268"/>
                  <a:pt x="1511" y="1270"/>
                  <a:pt x="1508" y="1270"/>
                </a:cubicBezTo>
                <a:close/>
                <a:moveTo>
                  <a:pt x="1523" y="1246"/>
                </a:moveTo>
                <a:cubicBezTo>
                  <a:pt x="1521" y="1246"/>
                  <a:pt x="1520" y="1245"/>
                  <a:pt x="1518" y="1245"/>
                </a:cubicBezTo>
                <a:cubicBezTo>
                  <a:pt x="1514" y="1242"/>
                  <a:pt x="1513" y="1237"/>
                  <a:pt x="1515" y="1233"/>
                </a:cubicBezTo>
                <a:cubicBezTo>
                  <a:pt x="1516" y="1233"/>
                  <a:pt x="1516" y="1232"/>
                  <a:pt x="1516" y="1232"/>
                </a:cubicBezTo>
                <a:cubicBezTo>
                  <a:pt x="1516" y="1232"/>
                  <a:pt x="1516" y="1232"/>
                  <a:pt x="1516" y="1232"/>
                </a:cubicBezTo>
                <a:cubicBezTo>
                  <a:pt x="1535" y="1200"/>
                  <a:pt x="1552" y="1167"/>
                  <a:pt x="1566" y="1133"/>
                </a:cubicBezTo>
                <a:cubicBezTo>
                  <a:pt x="1578" y="1104"/>
                  <a:pt x="1588" y="1074"/>
                  <a:pt x="1597" y="1043"/>
                </a:cubicBezTo>
                <a:cubicBezTo>
                  <a:pt x="1598" y="1039"/>
                  <a:pt x="1603" y="1036"/>
                  <a:pt x="1608" y="1037"/>
                </a:cubicBezTo>
                <a:cubicBezTo>
                  <a:pt x="1610" y="1038"/>
                  <a:pt x="1612" y="1039"/>
                  <a:pt x="1613" y="1041"/>
                </a:cubicBezTo>
                <a:cubicBezTo>
                  <a:pt x="1614" y="1043"/>
                  <a:pt x="1614" y="1046"/>
                  <a:pt x="1613" y="1048"/>
                </a:cubicBezTo>
                <a:cubicBezTo>
                  <a:pt x="1605" y="1079"/>
                  <a:pt x="1594" y="1110"/>
                  <a:pt x="1581" y="1140"/>
                </a:cubicBezTo>
                <a:cubicBezTo>
                  <a:pt x="1567" y="1174"/>
                  <a:pt x="1550" y="1208"/>
                  <a:pt x="1531" y="1240"/>
                </a:cubicBezTo>
                <a:cubicBezTo>
                  <a:pt x="1531" y="1241"/>
                  <a:pt x="1531" y="1241"/>
                  <a:pt x="1531" y="1241"/>
                </a:cubicBezTo>
                <a:cubicBezTo>
                  <a:pt x="1530" y="1241"/>
                  <a:pt x="1530" y="1241"/>
                  <a:pt x="1530" y="1242"/>
                </a:cubicBezTo>
                <a:cubicBezTo>
                  <a:pt x="1529" y="1244"/>
                  <a:pt x="1526" y="1246"/>
                  <a:pt x="1523" y="1246"/>
                </a:cubicBezTo>
                <a:close/>
                <a:moveTo>
                  <a:pt x="42" y="1060"/>
                </a:moveTo>
                <a:cubicBezTo>
                  <a:pt x="38" y="1060"/>
                  <a:pt x="35" y="1058"/>
                  <a:pt x="34" y="1054"/>
                </a:cubicBezTo>
                <a:cubicBezTo>
                  <a:pt x="33" y="1052"/>
                  <a:pt x="33" y="1050"/>
                  <a:pt x="34" y="1048"/>
                </a:cubicBezTo>
                <a:cubicBezTo>
                  <a:pt x="35" y="1046"/>
                  <a:pt x="37" y="1044"/>
                  <a:pt x="39" y="1043"/>
                </a:cubicBezTo>
                <a:cubicBezTo>
                  <a:pt x="44" y="1042"/>
                  <a:pt x="49" y="1045"/>
                  <a:pt x="50" y="1049"/>
                </a:cubicBezTo>
                <a:cubicBezTo>
                  <a:pt x="51" y="1051"/>
                  <a:pt x="50" y="1054"/>
                  <a:pt x="49" y="1056"/>
                </a:cubicBezTo>
                <a:cubicBezTo>
                  <a:pt x="48" y="1058"/>
                  <a:pt x="46" y="1059"/>
                  <a:pt x="44" y="1060"/>
                </a:cubicBezTo>
                <a:cubicBezTo>
                  <a:pt x="43" y="1060"/>
                  <a:pt x="43" y="1060"/>
                  <a:pt x="42" y="1060"/>
                </a:cubicBezTo>
                <a:close/>
                <a:moveTo>
                  <a:pt x="34" y="1033"/>
                </a:moveTo>
                <a:cubicBezTo>
                  <a:pt x="30" y="1033"/>
                  <a:pt x="27" y="1030"/>
                  <a:pt x="26" y="1026"/>
                </a:cubicBezTo>
                <a:cubicBezTo>
                  <a:pt x="18" y="995"/>
                  <a:pt x="12" y="963"/>
                  <a:pt x="8" y="931"/>
                </a:cubicBezTo>
                <a:cubicBezTo>
                  <a:pt x="3" y="895"/>
                  <a:pt x="0" y="859"/>
                  <a:pt x="0" y="822"/>
                </a:cubicBezTo>
                <a:cubicBezTo>
                  <a:pt x="0" y="821"/>
                  <a:pt x="1" y="820"/>
                  <a:pt x="1" y="818"/>
                </a:cubicBezTo>
                <a:cubicBezTo>
                  <a:pt x="1" y="817"/>
                  <a:pt x="1" y="817"/>
                  <a:pt x="1" y="817"/>
                </a:cubicBezTo>
                <a:cubicBezTo>
                  <a:pt x="1" y="812"/>
                  <a:pt x="4" y="809"/>
                  <a:pt x="9" y="809"/>
                </a:cubicBezTo>
                <a:cubicBezTo>
                  <a:pt x="9" y="809"/>
                  <a:pt x="9" y="809"/>
                  <a:pt x="9" y="809"/>
                </a:cubicBezTo>
                <a:cubicBezTo>
                  <a:pt x="11" y="809"/>
                  <a:pt x="13" y="810"/>
                  <a:pt x="15" y="811"/>
                </a:cubicBezTo>
                <a:cubicBezTo>
                  <a:pt x="17" y="813"/>
                  <a:pt x="17" y="815"/>
                  <a:pt x="17" y="817"/>
                </a:cubicBezTo>
                <a:cubicBezTo>
                  <a:pt x="17" y="819"/>
                  <a:pt x="17" y="821"/>
                  <a:pt x="17" y="822"/>
                </a:cubicBezTo>
                <a:cubicBezTo>
                  <a:pt x="17" y="858"/>
                  <a:pt x="20" y="894"/>
                  <a:pt x="25" y="929"/>
                </a:cubicBezTo>
                <a:cubicBezTo>
                  <a:pt x="29" y="960"/>
                  <a:pt x="35" y="992"/>
                  <a:pt x="43" y="1022"/>
                </a:cubicBezTo>
                <a:cubicBezTo>
                  <a:pt x="44" y="1027"/>
                  <a:pt x="41" y="1031"/>
                  <a:pt x="36" y="1033"/>
                </a:cubicBezTo>
                <a:cubicBezTo>
                  <a:pt x="36" y="1033"/>
                  <a:pt x="35" y="1033"/>
                  <a:pt x="34" y="1033"/>
                </a:cubicBezTo>
                <a:close/>
                <a:moveTo>
                  <a:pt x="1613" y="1027"/>
                </a:moveTo>
                <a:cubicBezTo>
                  <a:pt x="1612" y="1027"/>
                  <a:pt x="1611" y="1027"/>
                  <a:pt x="1611" y="1027"/>
                </a:cubicBezTo>
                <a:cubicBezTo>
                  <a:pt x="1608" y="1026"/>
                  <a:pt x="1606" y="1025"/>
                  <a:pt x="1605" y="1023"/>
                </a:cubicBezTo>
                <a:cubicBezTo>
                  <a:pt x="1604" y="1021"/>
                  <a:pt x="1604" y="1018"/>
                  <a:pt x="1604" y="1016"/>
                </a:cubicBezTo>
                <a:cubicBezTo>
                  <a:pt x="1605" y="1012"/>
                  <a:pt x="1610" y="1009"/>
                  <a:pt x="1615" y="1010"/>
                </a:cubicBezTo>
                <a:cubicBezTo>
                  <a:pt x="1619" y="1011"/>
                  <a:pt x="1622" y="1016"/>
                  <a:pt x="1621" y="1020"/>
                </a:cubicBezTo>
                <a:cubicBezTo>
                  <a:pt x="1620" y="1024"/>
                  <a:pt x="1617" y="1027"/>
                  <a:pt x="1613" y="1027"/>
                </a:cubicBezTo>
                <a:close/>
                <a:moveTo>
                  <a:pt x="1619" y="999"/>
                </a:moveTo>
                <a:cubicBezTo>
                  <a:pt x="1618" y="999"/>
                  <a:pt x="1618" y="999"/>
                  <a:pt x="1617" y="999"/>
                </a:cubicBezTo>
                <a:cubicBezTo>
                  <a:pt x="1613" y="998"/>
                  <a:pt x="1610" y="994"/>
                  <a:pt x="1611" y="989"/>
                </a:cubicBezTo>
                <a:cubicBezTo>
                  <a:pt x="1614" y="973"/>
                  <a:pt x="1617" y="956"/>
                  <a:pt x="1619" y="940"/>
                </a:cubicBezTo>
                <a:cubicBezTo>
                  <a:pt x="1622" y="919"/>
                  <a:pt x="1625" y="899"/>
                  <a:pt x="1626" y="878"/>
                </a:cubicBezTo>
                <a:cubicBezTo>
                  <a:pt x="1627" y="860"/>
                  <a:pt x="1628" y="842"/>
                  <a:pt x="1628" y="823"/>
                </a:cubicBezTo>
                <a:cubicBezTo>
                  <a:pt x="1628" y="810"/>
                  <a:pt x="1628" y="796"/>
                  <a:pt x="1627" y="783"/>
                </a:cubicBezTo>
                <a:cubicBezTo>
                  <a:pt x="1627" y="781"/>
                  <a:pt x="1628" y="779"/>
                  <a:pt x="1629" y="777"/>
                </a:cubicBezTo>
                <a:cubicBezTo>
                  <a:pt x="1631" y="775"/>
                  <a:pt x="1633" y="774"/>
                  <a:pt x="1635" y="774"/>
                </a:cubicBezTo>
                <a:cubicBezTo>
                  <a:pt x="1640" y="774"/>
                  <a:pt x="1644" y="778"/>
                  <a:pt x="1644" y="782"/>
                </a:cubicBezTo>
                <a:cubicBezTo>
                  <a:pt x="1645" y="796"/>
                  <a:pt x="1645" y="810"/>
                  <a:pt x="1645" y="823"/>
                </a:cubicBezTo>
                <a:cubicBezTo>
                  <a:pt x="1645" y="842"/>
                  <a:pt x="1644" y="861"/>
                  <a:pt x="1643" y="879"/>
                </a:cubicBezTo>
                <a:cubicBezTo>
                  <a:pt x="1642" y="900"/>
                  <a:pt x="1639" y="921"/>
                  <a:pt x="1636" y="942"/>
                </a:cubicBezTo>
                <a:cubicBezTo>
                  <a:pt x="1634" y="959"/>
                  <a:pt x="1631" y="976"/>
                  <a:pt x="1627" y="992"/>
                </a:cubicBezTo>
                <a:cubicBezTo>
                  <a:pt x="1626" y="996"/>
                  <a:pt x="1623" y="999"/>
                  <a:pt x="1619" y="999"/>
                </a:cubicBezTo>
                <a:close/>
                <a:moveTo>
                  <a:pt x="10" y="797"/>
                </a:moveTo>
                <a:cubicBezTo>
                  <a:pt x="10" y="797"/>
                  <a:pt x="9" y="797"/>
                  <a:pt x="9" y="797"/>
                </a:cubicBezTo>
                <a:cubicBezTo>
                  <a:pt x="7" y="797"/>
                  <a:pt x="5" y="796"/>
                  <a:pt x="3" y="795"/>
                </a:cubicBezTo>
                <a:cubicBezTo>
                  <a:pt x="2" y="793"/>
                  <a:pt x="1" y="791"/>
                  <a:pt x="1" y="789"/>
                </a:cubicBezTo>
                <a:cubicBezTo>
                  <a:pt x="1" y="784"/>
                  <a:pt x="5" y="780"/>
                  <a:pt x="10" y="780"/>
                </a:cubicBezTo>
                <a:cubicBezTo>
                  <a:pt x="12" y="780"/>
                  <a:pt x="14" y="781"/>
                  <a:pt x="16" y="783"/>
                </a:cubicBezTo>
                <a:cubicBezTo>
                  <a:pt x="17" y="785"/>
                  <a:pt x="18" y="787"/>
                  <a:pt x="18" y="789"/>
                </a:cubicBezTo>
                <a:cubicBezTo>
                  <a:pt x="18" y="794"/>
                  <a:pt x="14" y="797"/>
                  <a:pt x="10" y="797"/>
                </a:cubicBezTo>
                <a:close/>
                <a:moveTo>
                  <a:pt x="11" y="769"/>
                </a:moveTo>
                <a:cubicBezTo>
                  <a:pt x="11" y="769"/>
                  <a:pt x="11" y="769"/>
                  <a:pt x="11" y="769"/>
                </a:cubicBezTo>
                <a:cubicBezTo>
                  <a:pt x="8" y="769"/>
                  <a:pt x="6" y="768"/>
                  <a:pt x="5" y="766"/>
                </a:cubicBezTo>
                <a:cubicBezTo>
                  <a:pt x="3" y="764"/>
                  <a:pt x="3" y="762"/>
                  <a:pt x="3" y="760"/>
                </a:cubicBezTo>
                <a:cubicBezTo>
                  <a:pt x="3" y="754"/>
                  <a:pt x="4" y="748"/>
                  <a:pt x="5" y="741"/>
                </a:cubicBezTo>
                <a:cubicBezTo>
                  <a:pt x="7" y="715"/>
                  <a:pt x="11" y="689"/>
                  <a:pt x="16" y="664"/>
                </a:cubicBezTo>
                <a:cubicBezTo>
                  <a:pt x="16" y="664"/>
                  <a:pt x="16" y="664"/>
                  <a:pt x="16" y="664"/>
                </a:cubicBezTo>
                <a:cubicBezTo>
                  <a:pt x="16" y="664"/>
                  <a:pt x="16" y="663"/>
                  <a:pt x="16" y="663"/>
                </a:cubicBezTo>
                <a:cubicBezTo>
                  <a:pt x="24" y="626"/>
                  <a:pt x="34" y="589"/>
                  <a:pt x="46" y="554"/>
                </a:cubicBezTo>
                <a:cubicBezTo>
                  <a:pt x="48" y="549"/>
                  <a:pt x="52" y="547"/>
                  <a:pt x="57" y="548"/>
                </a:cubicBezTo>
                <a:cubicBezTo>
                  <a:pt x="61" y="550"/>
                  <a:pt x="64" y="555"/>
                  <a:pt x="62" y="559"/>
                </a:cubicBezTo>
                <a:cubicBezTo>
                  <a:pt x="50" y="594"/>
                  <a:pt x="40" y="631"/>
                  <a:pt x="33" y="667"/>
                </a:cubicBezTo>
                <a:cubicBezTo>
                  <a:pt x="28" y="692"/>
                  <a:pt x="24" y="717"/>
                  <a:pt x="21" y="743"/>
                </a:cubicBezTo>
                <a:cubicBezTo>
                  <a:pt x="21" y="749"/>
                  <a:pt x="20" y="755"/>
                  <a:pt x="20" y="761"/>
                </a:cubicBezTo>
                <a:cubicBezTo>
                  <a:pt x="19" y="766"/>
                  <a:pt x="16" y="769"/>
                  <a:pt x="11" y="769"/>
                </a:cubicBezTo>
                <a:close/>
                <a:moveTo>
                  <a:pt x="1634" y="763"/>
                </a:moveTo>
                <a:cubicBezTo>
                  <a:pt x="1629" y="763"/>
                  <a:pt x="1625" y="760"/>
                  <a:pt x="1625" y="755"/>
                </a:cubicBezTo>
                <a:cubicBezTo>
                  <a:pt x="1625" y="755"/>
                  <a:pt x="1625" y="755"/>
                  <a:pt x="1625" y="755"/>
                </a:cubicBezTo>
                <a:cubicBezTo>
                  <a:pt x="1625" y="753"/>
                  <a:pt x="1626" y="751"/>
                  <a:pt x="1627" y="749"/>
                </a:cubicBezTo>
                <a:cubicBezTo>
                  <a:pt x="1629" y="747"/>
                  <a:pt x="1631" y="746"/>
                  <a:pt x="1633" y="746"/>
                </a:cubicBezTo>
                <a:cubicBezTo>
                  <a:pt x="1638" y="746"/>
                  <a:pt x="1642" y="749"/>
                  <a:pt x="1642" y="754"/>
                </a:cubicBezTo>
                <a:cubicBezTo>
                  <a:pt x="1642" y="754"/>
                  <a:pt x="1642" y="754"/>
                  <a:pt x="1642" y="754"/>
                </a:cubicBezTo>
                <a:cubicBezTo>
                  <a:pt x="1642" y="754"/>
                  <a:pt x="1642" y="754"/>
                  <a:pt x="1642" y="754"/>
                </a:cubicBezTo>
                <a:cubicBezTo>
                  <a:pt x="1642" y="756"/>
                  <a:pt x="1641" y="758"/>
                  <a:pt x="1640" y="760"/>
                </a:cubicBezTo>
                <a:cubicBezTo>
                  <a:pt x="1639" y="762"/>
                  <a:pt x="1637" y="763"/>
                  <a:pt x="1634" y="763"/>
                </a:cubicBezTo>
                <a:cubicBezTo>
                  <a:pt x="1634" y="763"/>
                  <a:pt x="1634" y="763"/>
                  <a:pt x="1634" y="763"/>
                </a:cubicBezTo>
                <a:close/>
                <a:moveTo>
                  <a:pt x="1631" y="735"/>
                </a:moveTo>
                <a:cubicBezTo>
                  <a:pt x="1626" y="735"/>
                  <a:pt x="1623" y="732"/>
                  <a:pt x="1622" y="727"/>
                </a:cubicBezTo>
                <a:cubicBezTo>
                  <a:pt x="1618" y="695"/>
                  <a:pt x="1612" y="662"/>
                  <a:pt x="1605" y="630"/>
                </a:cubicBezTo>
                <a:cubicBezTo>
                  <a:pt x="1603" y="626"/>
                  <a:pt x="1606" y="621"/>
                  <a:pt x="1611" y="620"/>
                </a:cubicBezTo>
                <a:cubicBezTo>
                  <a:pt x="1615" y="619"/>
                  <a:pt x="1620" y="622"/>
                  <a:pt x="1621" y="626"/>
                </a:cubicBezTo>
                <a:cubicBezTo>
                  <a:pt x="1629" y="659"/>
                  <a:pt x="1635" y="692"/>
                  <a:pt x="1639" y="725"/>
                </a:cubicBezTo>
                <a:cubicBezTo>
                  <a:pt x="1640" y="730"/>
                  <a:pt x="1636" y="734"/>
                  <a:pt x="1632" y="735"/>
                </a:cubicBezTo>
                <a:cubicBezTo>
                  <a:pt x="1631" y="735"/>
                  <a:pt x="1631" y="735"/>
                  <a:pt x="1631" y="735"/>
                </a:cubicBezTo>
                <a:close/>
                <a:moveTo>
                  <a:pt x="1592" y="566"/>
                </a:moveTo>
                <a:cubicBezTo>
                  <a:pt x="1588" y="566"/>
                  <a:pt x="1585" y="563"/>
                  <a:pt x="1584" y="560"/>
                </a:cubicBezTo>
                <a:cubicBezTo>
                  <a:pt x="1573" y="530"/>
                  <a:pt x="1561" y="500"/>
                  <a:pt x="1547" y="472"/>
                </a:cubicBezTo>
                <a:cubicBezTo>
                  <a:pt x="1546" y="470"/>
                  <a:pt x="1546" y="468"/>
                  <a:pt x="1547" y="465"/>
                </a:cubicBezTo>
                <a:cubicBezTo>
                  <a:pt x="1548" y="463"/>
                  <a:pt x="1549" y="462"/>
                  <a:pt x="1551" y="461"/>
                </a:cubicBezTo>
                <a:cubicBezTo>
                  <a:pt x="1556" y="459"/>
                  <a:pt x="1561" y="461"/>
                  <a:pt x="1563" y="465"/>
                </a:cubicBezTo>
                <a:cubicBezTo>
                  <a:pt x="1577" y="494"/>
                  <a:pt x="1589" y="524"/>
                  <a:pt x="1600" y="554"/>
                </a:cubicBezTo>
                <a:cubicBezTo>
                  <a:pt x="1601" y="556"/>
                  <a:pt x="1600" y="559"/>
                  <a:pt x="1599" y="561"/>
                </a:cubicBezTo>
                <a:cubicBezTo>
                  <a:pt x="1598" y="563"/>
                  <a:pt x="1597" y="564"/>
                  <a:pt x="1595" y="565"/>
                </a:cubicBezTo>
                <a:cubicBezTo>
                  <a:pt x="1594" y="565"/>
                  <a:pt x="1593" y="566"/>
                  <a:pt x="1592" y="566"/>
                </a:cubicBezTo>
                <a:close/>
                <a:moveTo>
                  <a:pt x="64" y="538"/>
                </a:moveTo>
                <a:cubicBezTo>
                  <a:pt x="64" y="538"/>
                  <a:pt x="64" y="538"/>
                  <a:pt x="64" y="538"/>
                </a:cubicBezTo>
                <a:cubicBezTo>
                  <a:pt x="64" y="538"/>
                  <a:pt x="64" y="538"/>
                  <a:pt x="64" y="538"/>
                </a:cubicBezTo>
                <a:cubicBezTo>
                  <a:pt x="63" y="538"/>
                  <a:pt x="62" y="538"/>
                  <a:pt x="61" y="538"/>
                </a:cubicBezTo>
                <a:cubicBezTo>
                  <a:pt x="56" y="536"/>
                  <a:pt x="54" y="531"/>
                  <a:pt x="56" y="527"/>
                </a:cubicBezTo>
                <a:cubicBezTo>
                  <a:pt x="58" y="522"/>
                  <a:pt x="63" y="520"/>
                  <a:pt x="67" y="522"/>
                </a:cubicBezTo>
                <a:cubicBezTo>
                  <a:pt x="71" y="524"/>
                  <a:pt x="73" y="528"/>
                  <a:pt x="72" y="533"/>
                </a:cubicBezTo>
                <a:cubicBezTo>
                  <a:pt x="72" y="533"/>
                  <a:pt x="72" y="533"/>
                  <a:pt x="72" y="533"/>
                </a:cubicBezTo>
                <a:cubicBezTo>
                  <a:pt x="70" y="536"/>
                  <a:pt x="67" y="538"/>
                  <a:pt x="64" y="538"/>
                </a:cubicBezTo>
                <a:close/>
                <a:moveTo>
                  <a:pt x="74" y="512"/>
                </a:moveTo>
                <a:cubicBezTo>
                  <a:pt x="73" y="512"/>
                  <a:pt x="72" y="512"/>
                  <a:pt x="71" y="511"/>
                </a:cubicBezTo>
                <a:cubicBezTo>
                  <a:pt x="69" y="510"/>
                  <a:pt x="67" y="509"/>
                  <a:pt x="67" y="507"/>
                </a:cubicBezTo>
                <a:cubicBezTo>
                  <a:pt x="66" y="505"/>
                  <a:pt x="66" y="502"/>
                  <a:pt x="67" y="500"/>
                </a:cubicBezTo>
                <a:cubicBezTo>
                  <a:pt x="76" y="479"/>
                  <a:pt x="86" y="458"/>
                  <a:pt x="96" y="438"/>
                </a:cubicBezTo>
                <a:cubicBezTo>
                  <a:pt x="101" y="430"/>
                  <a:pt x="105" y="421"/>
                  <a:pt x="110" y="413"/>
                </a:cubicBezTo>
                <a:cubicBezTo>
                  <a:pt x="129" y="380"/>
                  <a:pt x="150" y="349"/>
                  <a:pt x="174" y="318"/>
                </a:cubicBezTo>
                <a:cubicBezTo>
                  <a:pt x="176" y="315"/>
                  <a:pt x="182" y="314"/>
                  <a:pt x="185" y="317"/>
                </a:cubicBezTo>
                <a:cubicBezTo>
                  <a:pt x="189" y="320"/>
                  <a:pt x="190" y="325"/>
                  <a:pt x="187" y="329"/>
                </a:cubicBezTo>
                <a:cubicBezTo>
                  <a:pt x="164" y="358"/>
                  <a:pt x="143" y="390"/>
                  <a:pt x="125" y="422"/>
                </a:cubicBezTo>
                <a:cubicBezTo>
                  <a:pt x="120" y="430"/>
                  <a:pt x="116" y="438"/>
                  <a:pt x="111" y="446"/>
                </a:cubicBezTo>
                <a:cubicBezTo>
                  <a:pt x="101" y="466"/>
                  <a:pt x="91" y="486"/>
                  <a:pt x="82" y="507"/>
                </a:cubicBezTo>
                <a:cubicBezTo>
                  <a:pt x="81" y="510"/>
                  <a:pt x="78" y="512"/>
                  <a:pt x="74" y="512"/>
                </a:cubicBezTo>
                <a:close/>
                <a:moveTo>
                  <a:pt x="1542" y="451"/>
                </a:moveTo>
                <a:cubicBezTo>
                  <a:pt x="1539" y="451"/>
                  <a:pt x="1536" y="450"/>
                  <a:pt x="1535" y="447"/>
                </a:cubicBezTo>
                <a:cubicBezTo>
                  <a:pt x="1533" y="443"/>
                  <a:pt x="1534" y="438"/>
                  <a:pt x="1538" y="436"/>
                </a:cubicBezTo>
                <a:cubicBezTo>
                  <a:pt x="1542" y="433"/>
                  <a:pt x="1548" y="435"/>
                  <a:pt x="1550" y="439"/>
                </a:cubicBezTo>
                <a:cubicBezTo>
                  <a:pt x="1551" y="441"/>
                  <a:pt x="1551" y="443"/>
                  <a:pt x="1550" y="446"/>
                </a:cubicBezTo>
                <a:cubicBezTo>
                  <a:pt x="1550" y="448"/>
                  <a:pt x="1548" y="449"/>
                  <a:pt x="1546" y="451"/>
                </a:cubicBezTo>
                <a:cubicBezTo>
                  <a:pt x="1545" y="451"/>
                  <a:pt x="1544" y="451"/>
                  <a:pt x="1542" y="451"/>
                </a:cubicBezTo>
                <a:close/>
                <a:moveTo>
                  <a:pt x="1529" y="427"/>
                </a:moveTo>
                <a:cubicBezTo>
                  <a:pt x="1526" y="427"/>
                  <a:pt x="1523" y="425"/>
                  <a:pt x="1521" y="422"/>
                </a:cubicBezTo>
                <a:cubicBezTo>
                  <a:pt x="1503" y="390"/>
                  <a:pt x="1482" y="359"/>
                  <a:pt x="1459" y="329"/>
                </a:cubicBezTo>
                <a:cubicBezTo>
                  <a:pt x="1449" y="317"/>
                  <a:pt x="1439" y="304"/>
                  <a:pt x="1428" y="292"/>
                </a:cubicBezTo>
                <a:cubicBezTo>
                  <a:pt x="1418" y="280"/>
                  <a:pt x="1407" y="269"/>
                  <a:pt x="1397" y="258"/>
                </a:cubicBezTo>
                <a:cubicBezTo>
                  <a:pt x="1393" y="255"/>
                  <a:pt x="1393" y="249"/>
                  <a:pt x="1397" y="246"/>
                </a:cubicBezTo>
                <a:cubicBezTo>
                  <a:pt x="1400" y="243"/>
                  <a:pt x="1405" y="243"/>
                  <a:pt x="1409" y="246"/>
                </a:cubicBezTo>
                <a:cubicBezTo>
                  <a:pt x="1420" y="257"/>
                  <a:pt x="1431" y="269"/>
                  <a:pt x="1441" y="281"/>
                </a:cubicBezTo>
                <a:cubicBezTo>
                  <a:pt x="1452" y="293"/>
                  <a:pt x="1462" y="306"/>
                  <a:pt x="1473" y="319"/>
                </a:cubicBezTo>
                <a:cubicBezTo>
                  <a:pt x="1496" y="349"/>
                  <a:pt x="1517" y="381"/>
                  <a:pt x="1536" y="414"/>
                </a:cubicBezTo>
                <a:cubicBezTo>
                  <a:pt x="1538" y="418"/>
                  <a:pt x="1537" y="423"/>
                  <a:pt x="1533" y="426"/>
                </a:cubicBezTo>
                <a:cubicBezTo>
                  <a:pt x="1532" y="426"/>
                  <a:pt x="1530" y="427"/>
                  <a:pt x="1529" y="427"/>
                </a:cubicBezTo>
                <a:close/>
                <a:moveTo>
                  <a:pt x="198" y="310"/>
                </a:moveTo>
                <a:cubicBezTo>
                  <a:pt x="196" y="310"/>
                  <a:pt x="194" y="309"/>
                  <a:pt x="193" y="308"/>
                </a:cubicBezTo>
                <a:cubicBezTo>
                  <a:pt x="191" y="307"/>
                  <a:pt x="190" y="305"/>
                  <a:pt x="190" y="302"/>
                </a:cubicBezTo>
                <a:cubicBezTo>
                  <a:pt x="189" y="300"/>
                  <a:pt x="190" y="298"/>
                  <a:pt x="191" y="296"/>
                </a:cubicBezTo>
                <a:cubicBezTo>
                  <a:pt x="194" y="293"/>
                  <a:pt x="200" y="292"/>
                  <a:pt x="203" y="295"/>
                </a:cubicBezTo>
                <a:cubicBezTo>
                  <a:pt x="207" y="298"/>
                  <a:pt x="208" y="303"/>
                  <a:pt x="205" y="307"/>
                </a:cubicBezTo>
                <a:cubicBezTo>
                  <a:pt x="204" y="307"/>
                  <a:pt x="204" y="307"/>
                  <a:pt x="204" y="307"/>
                </a:cubicBezTo>
                <a:cubicBezTo>
                  <a:pt x="203" y="309"/>
                  <a:pt x="200" y="310"/>
                  <a:pt x="198" y="310"/>
                </a:cubicBezTo>
                <a:close/>
                <a:moveTo>
                  <a:pt x="216" y="289"/>
                </a:moveTo>
                <a:cubicBezTo>
                  <a:pt x="214" y="289"/>
                  <a:pt x="212" y="288"/>
                  <a:pt x="211" y="287"/>
                </a:cubicBezTo>
                <a:cubicBezTo>
                  <a:pt x="209" y="285"/>
                  <a:pt x="208" y="283"/>
                  <a:pt x="208" y="281"/>
                </a:cubicBezTo>
                <a:cubicBezTo>
                  <a:pt x="208" y="278"/>
                  <a:pt x="209" y="276"/>
                  <a:pt x="210" y="275"/>
                </a:cubicBezTo>
                <a:cubicBezTo>
                  <a:pt x="232" y="250"/>
                  <a:pt x="255" y="227"/>
                  <a:pt x="279" y="206"/>
                </a:cubicBezTo>
                <a:cubicBezTo>
                  <a:pt x="284" y="201"/>
                  <a:pt x="290" y="197"/>
                  <a:pt x="295" y="192"/>
                </a:cubicBezTo>
                <a:cubicBezTo>
                  <a:pt x="319" y="172"/>
                  <a:pt x="344" y="154"/>
                  <a:pt x="370" y="137"/>
                </a:cubicBezTo>
                <a:cubicBezTo>
                  <a:pt x="370" y="137"/>
                  <a:pt x="370" y="137"/>
                  <a:pt x="370" y="137"/>
                </a:cubicBezTo>
                <a:cubicBezTo>
                  <a:pt x="374" y="134"/>
                  <a:pt x="379" y="135"/>
                  <a:pt x="381" y="139"/>
                </a:cubicBezTo>
                <a:cubicBezTo>
                  <a:pt x="383" y="141"/>
                  <a:pt x="383" y="143"/>
                  <a:pt x="383" y="145"/>
                </a:cubicBezTo>
                <a:cubicBezTo>
                  <a:pt x="382" y="148"/>
                  <a:pt x="381" y="150"/>
                  <a:pt x="379" y="151"/>
                </a:cubicBezTo>
                <a:cubicBezTo>
                  <a:pt x="354" y="168"/>
                  <a:pt x="329" y="186"/>
                  <a:pt x="306" y="205"/>
                </a:cubicBezTo>
                <a:cubicBezTo>
                  <a:pt x="301" y="210"/>
                  <a:pt x="295" y="214"/>
                  <a:pt x="290" y="219"/>
                </a:cubicBezTo>
                <a:cubicBezTo>
                  <a:pt x="267" y="240"/>
                  <a:pt x="244" y="262"/>
                  <a:pt x="223" y="286"/>
                </a:cubicBezTo>
                <a:cubicBezTo>
                  <a:pt x="221" y="288"/>
                  <a:pt x="219" y="289"/>
                  <a:pt x="216" y="289"/>
                </a:cubicBezTo>
                <a:close/>
                <a:moveTo>
                  <a:pt x="1382" y="241"/>
                </a:moveTo>
                <a:cubicBezTo>
                  <a:pt x="1380" y="241"/>
                  <a:pt x="1378" y="240"/>
                  <a:pt x="1377" y="238"/>
                </a:cubicBezTo>
                <a:cubicBezTo>
                  <a:pt x="1375" y="237"/>
                  <a:pt x="1374" y="235"/>
                  <a:pt x="1374" y="232"/>
                </a:cubicBezTo>
                <a:cubicBezTo>
                  <a:pt x="1374" y="230"/>
                  <a:pt x="1375" y="228"/>
                  <a:pt x="1376" y="226"/>
                </a:cubicBezTo>
                <a:cubicBezTo>
                  <a:pt x="1379" y="223"/>
                  <a:pt x="1385" y="223"/>
                  <a:pt x="1388" y="226"/>
                </a:cubicBezTo>
                <a:cubicBezTo>
                  <a:pt x="1390" y="228"/>
                  <a:pt x="1391" y="230"/>
                  <a:pt x="1391" y="232"/>
                </a:cubicBezTo>
                <a:cubicBezTo>
                  <a:pt x="1391" y="234"/>
                  <a:pt x="1390" y="236"/>
                  <a:pt x="1389" y="238"/>
                </a:cubicBezTo>
                <a:cubicBezTo>
                  <a:pt x="1387" y="240"/>
                  <a:pt x="1385" y="241"/>
                  <a:pt x="1382" y="241"/>
                </a:cubicBezTo>
                <a:close/>
                <a:moveTo>
                  <a:pt x="1361" y="222"/>
                </a:moveTo>
                <a:cubicBezTo>
                  <a:pt x="1359" y="222"/>
                  <a:pt x="1357" y="221"/>
                  <a:pt x="1356" y="219"/>
                </a:cubicBezTo>
                <a:cubicBezTo>
                  <a:pt x="1328" y="195"/>
                  <a:pt x="1298" y="172"/>
                  <a:pt x="1267" y="151"/>
                </a:cubicBezTo>
                <a:cubicBezTo>
                  <a:pt x="1241" y="134"/>
                  <a:pt x="1213" y="118"/>
                  <a:pt x="1185" y="104"/>
                </a:cubicBezTo>
                <a:cubicBezTo>
                  <a:pt x="1183" y="103"/>
                  <a:pt x="1181" y="101"/>
                  <a:pt x="1180" y="99"/>
                </a:cubicBezTo>
                <a:cubicBezTo>
                  <a:pt x="1180" y="97"/>
                  <a:pt x="1180" y="94"/>
                  <a:pt x="1181" y="92"/>
                </a:cubicBezTo>
                <a:cubicBezTo>
                  <a:pt x="1183" y="88"/>
                  <a:pt x="1188" y="87"/>
                  <a:pt x="1192" y="89"/>
                </a:cubicBezTo>
                <a:cubicBezTo>
                  <a:pt x="1221" y="103"/>
                  <a:pt x="1249" y="119"/>
                  <a:pt x="1276" y="137"/>
                </a:cubicBezTo>
                <a:cubicBezTo>
                  <a:pt x="1308" y="158"/>
                  <a:pt x="1339" y="182"/>
                  <a:pt x="1367" y="207"/>
                </a:cubicBezTo>
                <a:cubicBezTo>
                  <a:pt x="1367" y="207"/>
                  <a:pt x="1367" y="207"/>
                  <a:pt x="1367" y="207"/>
                </a:cubicBezTo>
                <a:cubicBezTo>
                  <a:pt x="1371" y="210"/>
                  <a:pt x="1371" y="215"/>
                  <a:pt x="1368" y="219"/>
                </a:cubicBezTo>
                <a:cubicBezTo>
                  <a:pt x="1366" y="221"/>
                  <a:pt x="1364" y="222"/>
                  <a:pt x="1361" y="222"/>
                </a:cubicBezTo>
                <a:close/>
                <a:moveTo>
                  <a:pt x="398" y="137"/>
                </a:moveTo>
                <a:cubicBezTo>
                  <a:pt x="395" y="137"/>
                  <a:pt x="393" y="136"/>
                  <a:pt x="391" y="133"/>
                </a:cubicBezTo>
                <a:cubicBezTo>
                  <a:pt x="390" y="131"/>
                  <a:pt x="390" y="129"/>
                  <a:pt x="390" y="127"/>
                </a:cubicBezTo>
                <a:cubicBezTo>
                  <a:pt x="391" y="124"/>
                  <a:pt x="392" y="123"/>
                  <a:pt x="394" y="121"/>
                </a:cubicBezTo>
                <a:cubicBezTo>
                  <a:pt x="398" y="119"/>
                  <a:pt x="403" y="120"/>
                  <a:pt x="406" y="124"/>
                </a:cubicBezTo>
                <a:cubicBezTo>
                  <a:pt x="408" y="128"/>
                  <a:pt x="407" y="133"/>
                  <a:pt x="403" y="136"/>
                </a:cubicBezTo>
                <a:cubicBezTo>
                  <a:pt x="401" y="137"/>
                  <a:pt x="400" y="137"/>
                  <a:pt x="398" y="137"/>
                </a:cubicBezTo>
                <a:close/>
                <a:moveTo>
                  <a:pt x="423" y="123"/>
                </a:moveTo>
                <a:cubicBezTo>
                  <a:pt x="423" y="123"/>
                  <a:pt x="423" y="123"/>
                  <a:pt x="423" y="123"/>
                </a:cubicBezTo>
                <a:cubicBezTo>
                  <a:pt x="420" y="123"/>
                  <a:pt x="417" y="121"/>
                  <a:pt x="415" y="118"/>
                </a:cubicBezTo>
                <a:cubicBezTo>
                  <a:pt x="413" y="114"/>
                  <a:pt x="414" y="109"/>
                  <a:pt x="419" y="107"/>
                </a:cubicBezTo>
                <a:cubicBezTo>
                  <a:pt x="447" y="91"/>
                  <a:pt x="476" y="77"/>
                  <a:pt x="506" y="64"/>
                </a:cubicBezTo>
                <a:cubicBezTo>
                  <a:pt x="528" y="55"/>
                  <a:pt x="550" y="47"/>
                  <a:pt x="572" y="40"/>
                </a:cubicBezTo>
                <a:cubicBezTo>
                  <a:pt x="586" y="36"/>
                  <a:pt x="600" y="32"/>
                  <a:pt x="614" y="28"/>
                </a:cubicBezTo>
                <a:cubicBezTo>
                  <a:pt x="619" y="27"/>
                  <a:pt x="623" y="29"/>
                  <a:pt x="624" y="34"/>
                </a:cubicBezTo>
                <a:cubicBezTo>
                  <a:pt x="625" y="36"/>
                  <a:pt x="625" y="38"/>
                  <a:pt x="624" y="40"/>
                </a:cubicBezTo>
                <a:cubicBezTo>
                  <a:pt x="622" y="42"/>
                  <a:pt x="621" y="44"/>
                  <a:pt x="618" y="44"/>
                </a:cubicBezTo>
                <a:cubicBezTo>
                  <a:pt x="605" y="48"/>
                  <a:pt x="591" y="52"/>
                  <a:pt x="577" y="56"/>
                </a:cubicBezTo>
                <a:cubicBezTo>
                  <a:pt x="555" y="63"/>
                  <a:pt x="534" y="71"/>
                  <a:pt x="512" y="80"/>
                </a:cubicBezTo>
                <a:cubicBezTo>
                  <a:pt x="483" y="92"/>
                  <a:pt x="454" y="106"/>
                  <a:pt x="427" y="122"/>
                </a:cubicBezTo>
                <a:cubicBezTo>
                  <a:pt x="426" y="122"/>
                  <a:pt x="424" y="123"/>
                  <a:pt x="423" y="123"/>
                </a:cubicBezTo>
                <a:close/>
                <a:moveTo>
                  <a:pt x="1163" y="92"/>
                </a:moveTo>
                <a:cubicBezTo>
                  <a:pt x="1162" y="92"/>
                  <a:pt x="1161" y="92"/>
                  <a:pt x="1160" y="92"/>
                </a:cubicBezTo>
                <a:cubicBezTo>
                  <a:pt x="1157" y="91"/>
                  <a:pt x="1156" y="89"/>
                  <a:pt x="1155" y="87"/>
                </a:cubicBezTo>
                <a:cubicBezTo>
                  <a:pt x="1154" y="85"/>
                  <a:pt x="1154" y="82"/>
                  <a:pt x="1155" y="80"/>
                </a:cubicBezTo>
                <a:cubicBezTo>
                  <a:pt x="1157" y="76"/>
                  <a:pt x="1162" y="74"/>
                  <a:pt x="1167" y="76"/>
                </a:cubicBezTo>
                <a:cubicBezTo>
                  <a:pt x="1171" y="78"/>
                  <a:pt x="1173" y="83"/>
                  <a:pt x="1171" y="87"/>
                </a:cubicBezTo>
                <a:cubicBezTo>
                  <a:pt x="1169" y="90"/>
                  <a:pt x="1166" y="92"/>
                  <a:pt x="1163" y="92"/>
                </a:cubicBezTo>
                <a:close/>
                <a:moveTo>
                  <a:pt x="1137" y="81"/>
                </a:moveTo>
                <a:cubicBezTo>
                  <a:pt x="1136" y="81"/>
                  <a:pt x="1135" y="81"/>
                  <a:pt x="1134" y="80"/>
                </a:cubicBezTo>
                <a:cubicBezTo>
                  <a:pt x="1100" y="66"/>
                  <a:pt x="1064" y="54"/>
                  <a:pt x="1028" y="44"/>
                </a:cubicBezTo>
                <a:cubicBezTo>
                  <a:pt x="1028" y="44"/>
                  <a:pt x="1028" y="44"/>
                  <a:pt x="1028" y="44"/>
                </a:cubicBezTo>
                <a:cubicBezTo>
                  <a:pt x="997" y="36"/>
                  <a:pt x="966" y="30"/>
                  <a:pt x="935" y="25"/>
                </a:cubicBezTo>
                <a:cubicBezTo>
                  <a:pt x="933" y="25"/>
                  <a:pt x="931" y="24"/>
                  <a:pt x="929" y="22"/>
                </a:cubicBezTo>
                <a:cubicBezTo>
                  <a:pt x="928" y="20"/>
                  <a:pt x="927" y="18"/>
                  <a:pt x="928" y="16"/>
                </a:cubicBezTo>
                <a:cubicBezTo>
                  <a:pt x="928" y="11"/>
                  <a:pt x="933" y="8"/>
                  <a:pt x="937" y="9"/>
                </a:cubicBezTo>
                <a:cubicBezTo>
                  <a:pt x="969" y="13"/>
                  <a:pt x="1001" y="20"/>
                  <a:pt x="1032" y="28"/>
                </a:cubicBezTo>
                <a:cubicBezTo>
                  <a:pt x="1069" y="38"/>
                  <a:pt x="1105" y="50"/>
                  <a:pt x="1140" y="65"/>
                </a:cubicBezTo>
                <a:cubicBezTo>
                  <a:pt x="1145" y="66"/>
                  <a:pt x="1147" y="71"/>
                  <a:pt x="1145" y="76"/>
                </a:cubicBezTo>
                <a:cubicBezTo>
                  <a:pt x="1144" y="79"/>
                  <a:pt x="1141" y="81"/>
                  <a:pt x="1137" y="81"/>
                </a:cubicBezTo>
                <a:close/>
                <a:moveTo>
                  <a:pt x="644" y="38"/>
                </a:moveTo>
                <a:cubicBezTo>
                  <a:pt x="640" y="38"/>
                  <a:pt x="636" y="35"/>
                  <a:pt x="635" y="31"/>
                </a:cubicBezTo>
                <a:cubicBezTo>
                  <a:pt x="634" y="27"/>
                  <a:pt x="637" y="22"/>
                  <a:pt x="642" y="21"/>
                </a:cubicBezTo>
                <a:cubicBezTo>
                  <a:pt x="646" y="20"/>
                  <a:pt x="651" y="23"/>
                  <a:pt x="652" y="27"/>
                </a:cubicBezTo>
                <a:cubicBezTo>
                  <a:pt x="653" y="32"/>
                  <a:pt x="650" y="37"/>
                  <a:pt x="646" y="38"/>
                </a:cubicBezTo>
                <a:cubicBezTo>
                  <a:pt x="645" y="38"/>
                  <a:pt x="644" y="38"/>
                  <a:pt x="644" y="38"/>
                </a:cubicBezTo>
                <a:close/>
                <a:moveTo>
                  <a:pt x="671" y="32"/>
                </a:moveTo>
                <a:cubicBezTo>
                  <a:pt x="667" y="32"/>
                  <a:pt x="664" y="29"/>
                  <a:pt x="663" y="25"/>
                </a:cubicBezTo>
                <a:cubicBezTo>
                  <a:pt x="663" y="23"/>
                  <a:pt x="663" y="21"/>
                  <a:pt x="664" y="19"/>
                </a:cubicBezTo>
                <a:cubicBezTo>
                  <a:pt x="666" y="17"/>
                  <a:pt x="668" y="16"/>
                  <a:pt x="670" y="15"/>
                </a:cubicBezTo>
                <a:cubicBezTo>
                  <a:pt x="702" y="9"/>
                  <a:pt x="734" y="5"/>
                  <a:pt x="766" y="3"/>
                </a:cubicBezTo>
                <a:cubicBezTo>
                  <a:pt x="766" y="3"/>
                  <a:pt x="766" y="3"/>
                  <a:pt x="766" y="3"/>
                </a:cubicBezTo>
                <a:cubicBezTo>
                  <a:pt x="804" y="0"/>
                  <a:pt x="843" y="0"/>
                  <a:pt x="880" y="3"/>
                </a:cubicBezTo>
                <a:cubicBezTo>
                  <a:pt x="885" y="3"/>
                  <a:pt x="888" y="7"/>
                  <a:pt x="888" y="12"/>
                </a:cubicBezTo>
                <a:cubicBezTo>
                  <a:pt x="888" y="16"/>
                  <a:pt x="884" y="20"/>
                  <a:pt x="879" y="20"/>
                </a:cubicBezTo>
                <a:cubicBezTo>
                  <a:pt x="842" y="17"/>
                  <a:pt x="804" y="17"/>
                  <a:pt x="767" y="20"/>
                </a:cubicBezTo>
                <a:cubicBezTo>
                  <a:pt x="767" y="20"/>
                  <a:pt x="767" y="20"/>
                  <a:pt x="767" y="20"/>
                </a:cubicBezTo>
                <a:cubicBezTo>
                  <a:pt x="736" y="22"/>
                  <a:pt x="704" y="26"/>
                  <a:pt x="673" y="32"/>
                </a:cubicBezTo>
                <a:cubicBezTo>
                  <a:pt x="672" y="32"/>
                  <a:pt x="672" y="32"/>
                  <a:pt x="671" y="32"/>
                </a:cubicBezTo>
                <a:close/>
                <a:moveTo>
                  <a:pt x="908" y="22"/>
                </a:moveTo>
                <a:cubicBezTo>
                  <a:pt x="908" y="22"/>
                  <a:pt x="907" y="22"/>
                  <a:pt x="907" y="22"/>
                </a:cubicBezTo>
                <a:cubicBezTo>
                  <a:pt x="905" y="22"/>
                  <a:pt x="903" y="21"/>
                  <a:pt x="901" y="19"/>
                </a:cubicBezTo>
                <a:cubicBezTo>
                  <a:pt x="900" y="17"/>
                  <a:pt x="899" y="15"/>
                  <a:pt x="899" y="13"/>
                </a:cubicBezTo>
                <a:cubicBezTo>
                  <a:pt x="900" y="8"/>
                  <a:pt x="904" y="5"/>
                  <a:pt x="909" y="5"/>
                </a:cubicBezTo>
                <a:cubicBezTo>
                  <a:pt x="913" y="6"/>
                  <a:pt x="917" y="10"/>
                  <a:pt x="916" y="14"/>
                </a:cubicBezTo>
                <a:cubicBezTo>
                  <a:pt x="916" y="19"/>
                  <a:pt x="912" y="22"/>
                  <a:pt x="908" y="22"/>
                </a:cubicBezTo>
                <a:close/>
              </a:path>
            </a:pathLst>
          </a:custGeom>
          <a:solidFill>
            <a:schemeClr val="accent2"/>
          </a:solidFill>
          <a:ln>
            <a:noFill/>
          </a:ln>
        </p:spPr>
        <p:txBody>
          <a:bodyPr vert="horz" wrap="square" lIns="45714" tIns="22857" rIns="45714" bIns="22857" numCol="1" anchor="t" anchorCtr="0" compatLnSpc="1">
            <a:prstTxWarp prst="textNoShape">
              <a:avLst/>
            </a:prstTxWarp>
          </a:bodyPr>
          <a:lstStyle/>
          <a:p>
            <a:pPr defTabSz="228554"/>
            <a:endParaRPr lang="en-US">
              <a:solidFill>
                <a:srgbClr val="FFFFFF"/>
              </a:solidFill>
            </a:endParaRPr>
          </a:p>
        </p:txBody>
      </p:sp>
      <p:sp>
        <p:nvSpPr>
          <p:cNvPr id="31" name="Rectangle 6">
            <a:extLst>
              <a:ext uri="{FF2B5EF4-FFF2-40B4-BE49-F238E27FC236}">
                <a16:creationId xmlns:a16="http://schemas.microsoft.com/office/drawing/2014/main" id="{4067B13C-D65E-47DC-8C6A-526B0CAD4747}"/>
              </a:ext>
            </a:extLst>
          </p:cNvPr>
          <p:cNvSpPr/>
          <p:nvPr/>
        </p:nvSpPr>
        <p:spPr>
          <a:xfrm>
            <a:off x="1709484" y="4924776"/>
            <a:ext cx="2487492" cy="400110"/>
          </a:xfrm>
          <a:prstGeom prst="rect">
            <a:avLst/>
          </a:prstGeom>
        </p:spPr>
        <p:txBody>
          <a:bodyPr wrap="square">
            <a:spAutoFit/>
          </a:bodyPr>
          <a:lstStyle/>
          <a:p>
            <a:pPr>
              <a:lnSpc>
                <a:spcPct val="100000"/>
              </a:lnSpc>
              <a:spcBef>
                <a:spcPct val="0"/>
              </a:spcBef>
              <a:buClrTx/>
              <a:buFontTx/>
              <a:buNone/>
            </a:pPr>
            <a:r>
              <a:rPr lang="en-US" altLang="ru-RU" sz="2000" dirty="0">
                <a:solidFill>
                  <a:schemeClr val="accent2"/>
                </a:solidFill>
                <a:latin typeface="Calibri" panose="020F0502020204030204" pitchFamily="34" charset="0"/>
                <a:ea typeface="VTB Group Cond" panose="020B0506050504020204" pitchFamily="34" charset="77"/>
                <a:cs typeface="Calibri" panose="020F0502020204030204" pitchFamily="34" charset="0"/>
              </a:rPr>
              <a:t>Applied research</a:t>
            </a:r>
            <a:endParaRPr lang="ru-RU" altLang="ru-RU" sz="2000" dirty="0">
              <a:solidFill>
                <a:schemeClr val="accent2"/>
              </a:solidFill>
              <a:latin typeface="Calibri" panose="020F0502020204030204" pitchFamily="34" charset="0"/>
              <a:ea typeface="VTB Group Cond" panose="020B0506050504020204" pitchFamily="34" charset="77"/>
              <a:cs typeface="Calibri" panose="020F0502020204030204" pitchFamily="34" charset="0"/>
            </a:endParaRPr>
          </a:p>
        </p:txBody>
      </p:sp>
      <p:sp>
        <p:nvSpPr>
          <p:cNvPr id="34" name="Rectangle 6">
            <a:extLst>
              <a:ext uri="{FF2B5EF4-FFF2-40B4-BE49-F238E27FC236}">
                <a16:creationId xmlns:a16="http://schemas.microsoft.com/office/drawing/2014/main" id="{EF092AD8-BAB2-4377-BC79-05A2E0FE16A4}"/>
              </a:ext>
            </a:extLst>
          </p:cNvPr>
          <p:cNvSpPr/>
          <p:nvPr/>
        </p:nvSpPr>
        <p:spPr>
          <a:xfrm>
            <a:off x="4900719" y="6048235"/>
            <a:ext cx="2852128" cy="400110"/>
          </a:xfrm>
          <a:prstGeom prst="rect">
            <a:avLst/>
          </a:prstGeom>
        </p:spPr>
        <p:txBody>
          <a:bodyPr wrap="square">
            <a:spAutoFit/>
          </a:bodyPr>
          <a:lstStyle/>
          <a:p>
            <a:pPr>
              <a:lnSpc>
                <a:spcPct val="100000"/>
              </a:lnSpc>
              <a:spcBef>
                <a:spcPct val="0"/>
              </a:spcBef>
              <a:buClrTx/>
              <a:buFontTx/>
              <a:buNone/>
            </a:pPr>
            <a:r>
              <a:rPr lang="en-US" altLang="ru-RU" sz="2000" dirty="0">
                <a:solidFill>
                  <a:schemeClr val="accent2"/>
                </a:solidFill>
                <a:latin typeface="Calibri" panose="020F0502020204030204" pitchFamily="34" charset="0"/>
                <a:ea typeface="VTB Group Cond" panose="020B0506050504020204" pitchFamily="34" charset="77"/>
                <a:cs typeface="Calibri" panose="020F0502020204030204" pitchFamily="34" charset="0"/>
              </a:rPr>
              <a:t>Education and training</a:t>
            </a:r>
            <a:endParaRPr lang="ru-RU" altLang="ru-RU" sz="2000" dirty="0">
              <a:solidFill>
                <a:schemeClr val="accent2"/>
              </a:solidFill>
              <a:latin typeface="Calibri" panose="020F0502020204030204" pitchFamily="34" charset="0"/>
              <a:ea typeface="VTB Group Cond" panose="020B0506050504020204" pitchFamily="34" charset="77"/>
              <a:cs typeface="Calibri" panose="020F0502020204030204" pitchFamily="34" charset="0"/>
            </a:endParaRPr>
          </a:p>
        </p:txBody>
      </p:sp>
      <p:sp>
        <p:nvSpPr>
          <p:cNvPr id="36" name="Овал 53">
            <a:extLst>
              <a:ext uri="{FF2B5EF4-FFF2-40B4-BE49-F238E27FC236}">
                <a16:creationId xmlns:a16="http://schemas.microsoft.com/office/drawing/2014/main" id="{1941E4D0-A42D-4172-B80B-CC6FD721533E}"/>
              </a:ext>
            </a:extLst>
          </p:cNvPr>
          <p:cNvSpPr/>
          <p:nvPr/>
        </p:nvSpPr>
        <p:spPr>
          <a:xfrm>
            <a:off x="5099018" y="2929722"/>
            <a:ext cx="1957374" cy="1924034"/>
          </a:xfrm>
          <a:prstGeom prst="ellipse">
            <a:avLst/>
          </a:prstGeom>
          <a:solidFill>
            <a:schemeClr val="accent2"/>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2400" b="1" kern="0" dirty="0">
              <a:solidFill>
                <a:srgbClr val="FFFFFF"/>
              </a:solidFill>
              <a:ea typeface="VTB Group Cond Demi Bold" panose="020B0506050504020204" pitchFamily="34" charset="77"/>
            </a:endParaRPr>
          </a:p>
        </p:txBody>
      </p:sp>
      <p:cxnSp>
        <p:nvCxnSpPr>
          <p:cNvPr id="39" name="Straight Arrow Connector 545">
            <a:extLst>
              <a:ext uri="{FF2B5EF4-FFF2-40B4-BE49-F238E27FC236}">
                <a16:creationId xmlns:a16="http://schemas.microsoft.com/office/drawing/2014/main" id="{95EE2637-54E6-48C3-A4F8-8258069E911E}"/>
              </a:ext>
            </a:extLst>
          </p:cNvPr>
          <p:cNvCxnSpPr>
            <a:cxnSpLocks/>
          </p:cNvCxnSpPr>
          <p:nvPr/>
        </p:nvCxnSpPr>
        <p:spPr>
          <a:xfrm flipH="1">
            <a:off x="6951532" y="2718668"/>
            <a:ext cx="341265" cy="274223"/>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546">
            <a:extLst>
              <a:ext uri="{FF2B5EF4-FFF2-40B4-BE49-F238E27FC236}">
                <a16:creationId xmlns:a16="http://schemas.microsoft.com/office/drawing/2014/main" id="{3E279F61-8C36-4FD6-840E-23AD649CA225}"/>
              </a:ext>
            </a:extLst>
          </p:cNvPr>
          <p:cNvCxnSpPr>
            <a:cxnSpLocks/>
          </p:cNvCxnSpPr>
          <p:nvPr/>
        </p:nvCxnSpPr>
        <p:spPr>
          <a:xfrm>
            <a:off x="4790398" y="2716478"/>
            <a:ext cx="287312" cy="243823"/>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547">
            <a:extLst>
              <a:ext uri="{FF2B5EF4-FFF2-40B4-BE49-F238E27FC236}">
                <a16:creationId xmlns:a16="http://schemas.microsoft.com/office/drawing/2014/main" id="{639A2231-316A-4C98-A7B0-6281EAAC892B}"/>
              </a:ext>
            </a:extLst>
          </p:cNvPr>
          <p:cNvCxnSpPr>
            <a:cxnSpLocks/>
          </p:cNvCxnSpPr>
          <p:nvPr/>
        </p:nvCxnSpPr>
        <p:spPr>
          <a:xfrm flipV="1">
            <a:off x="4521793" y="4535851"/>
            <a:ext cx="435122" cy="253472"/>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552">
            <a:extLst>
              <a:ext uri="{FF2B5EF4-FFF2-40B4-BE49-F238E27FC236}">
                <a16:creationId xmlns:a16="http://schemas.microsoft.com/office/drawing/2014/main" id="{0B29A5C0-D93C-4DF3-8682-16B818871588}"/>
              </a:ext>
            </a:extLst>
          </p:cNvPr>
          <p:cNvCxnSpPr>
            <a:cxnSpLocks/>
          </p:cNvCxnSpPr>
          <p:nvPr/>
        </p:nvCxnSpPr>
        <p:spPr>
          <a:xfrm flipH="1" flipV="1">
            <a:off x="7248787" y="4488149"/>
            <a:ext cx="504904" cy="336004"/>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9" name="Полилиния: фигура 92">
            <a:extLst>
              <a:ext uri="{FF2B5EF4-FFF2-40B4-BE49-F238E27FC236}">
                <a16:creationId xmlns:a16="http://schemas.microsoft.com/office/drawing/2014/main" id="{C6CCB764-87F2-475D-BBF7-4747A6546B1B}"/>
              </a:ext>
            </a:extLst>
          </p:cNvPr>
          <p:cNvSpPr/>
          <p:nvPr/>
        </p:nvSpPr>
        <p:spPr>
          <a:xfrm>
            <a:off x="4229987" y="2119143"/>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50" name="Полилиния: фигура 80">
            <a:extLst>
              <a:ext uri="{FF2B5EF4-FFF2-40B4-BE49-F238E27FC236}">
                <a16:creationId xmlns:a16="http://schemas.microsoft.com/office/drawing/2014/main" id="{EA55B234-4044-4FBE-8AEE-8F0BB3A387CE}"/>
              </a:ext>
            </a:extLst>
          </p:cNvPr>
          <p:cNvSpPr/>
          <p:nvPr/>
        </p:nvSpPr>
        <p:spPr>
          <a:xfrm>
            <a:off x="7523817" y="4577075"/>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54" name="Полилиния: фигура 80">
            <a:extLst>
              <a:ext uri="{FF2B5EF4-FFF2-40B4-BE49-F238E27FC236}">
                <a16:creationId xmlns:a16="http://schemas.microsoft.com/office/drawing/2014/main" id="{F86D9FA2-564C-4DD9-A24D-BB689FEA89F3}"/>
              </a:ext>
            </a:extLst>
          </p:cNvPr>
          <p:cNvSpPr/>
          <p:nvPr/>
        </p:nvSpPr>
        <p:spPr>
          <a:xfrm>
            <a:off x="3966022" y="4560479"/>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sp>
        <p:nvSpPr>
          <p:cNvPr id="55" name="Полилиния: фигура 92">
            <a:extLst>
              <a:ext uri="{FF2B5EF4-FFF2-40B4-BE49-F238E27FC236}">
                <a16:creationId xmlns:a16="http://schemas.microsoft.com/office/drawing/2014/main" id="{EE457093-B64D-4EE9-9699-83350913AEAE}"/>
              </a:ext>
            </a:extLst>
          </p:cNvPr>
          <p:cNvSpPr/>
          <p:nvPr/>
        </p:nvSpPr>
        <p:spPr>
          <a:xfrm>
            <a:off x="7141229" y="2101643"/>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cxnSp>
        <p:nvCxnSpPr>
          <p:cNvPr id="38" name="Straight Arrow Connector 544">
            <a:extLst>
              <a:ext uri="{FF2B5EF4-FFF2-40B4-BE49-F238E27FC236}">
                <a16:creationId xmlns:a16="http://schemas.microsoft.com/office/drawing/2014/main" id="{A9E10F19-89BE-4F6F-A42E-5D6EB32CFCB5}"/>
              </a:ext>
            </a:extLst>
          </p:cNvPr>
          <p:cNvCxnSpPr>
            <a:cxnSpLocks/>
          </p:cNvCxnSpPr>
          <p:nvPr/>
        </p:nvCxnSpPr>
        <p:spPr>
          <a:xfrm rot="10800000">
            <a:off x="6096000" y="5113767"/>
            <a:ext cx="0" cy="451473"/>
          </a:xfrm>
          <a:prstGeom prst="straightConnector1">
            <a:avLst/>
          </a:prstGeom>
          <a:ln w="190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Полилиния: фигура 92">
            <a:extLst>
              <a:ext uri="{FF2B5EF4-FFF2-40B4-BE49-F238E27FC236}">
                <a16:creationId xmlns:a16="http://schemas.microsoft.com/office/drawing/2014/main" id="{E66B393B-D7CA-4183-BB31-CC61D56C5CA5}"/>
              </a:ext>
            </a:extLst>
          </p:cNvPr>
          <p:cNvSpPr/>
          <p:nvPr/>
        </p:nvSpPr>
        <p:spPr>
          <a:xfrm rot="10800000">
            <a:off x="5750958" y="5502651"/>
            <a:ext cx="690084" cy="690080"/>
          </a:xfrm>
          <a:custGeom>
            <a:avLst/>
            <a:gdLst>
              <a:gd name="connsiteX0" fmla="*/ 0 w 565546"/>
              <a:gd name="connsiteY0" fmla="*/ 282773 h 565546"/>
              <a:gd name="connsiteX1" fmla="*/ 282773 w 565546"/>
              <a:gd name="connsiteY1" fmla="*/ 0 h 565546"/>
              <a:gd name="connsiteX2" fmla="*/ 565546 w 565546"/>
              <a:gd name="connsiteY2" fmla="*/ 282773 h 565546"/>
              <a:gd name="connsiteX3" fmla="*/ 282773 w 565546"/>
              <a:gd name="connsiteY3" fmla="*/ 565546 h 565546"/>
              <a:gd name="connsiteX4" fmla="*/ 0 w 565546"/>
              <a:gd name="connsiteY4" fmla="*/ 282773 h 56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6" h="565546">
                <a:moveTo>
                  <a:pt x="0" y="282773"/>
                </a:moveTo>
                <a:cubicBezTo>
                  <a:pt x="0" y="126602"/>
                  <a:pt x="126602" y="0"/>
                  <a:pt x="282773" y="0"/>
                </a:cubicBezTo>
                <a:cubicBezTo>
                  <a:pt x="438944" y="0"/>
                  <a:pt x="565546" y="126602"/>
                  <a:pt x="565546" y="282773"/>
                </a:cubicBezTo>
                <a:cubicBezTo>
                  <a:pt x="565546" y="438944"/>
                  <a:pt x="438944" y="565546"/>
                  <a:pt x="282773" y="565546"/>
                </a:cubicBezTo>
                <a:cubicBezTo>
                  <a:pt x="126602" y="565546"/>
                  <a:pt x="0" y="438944"/>
                  <a:pt x="0" y="282773"/>
                </a:cubicBezTo>
                <a:close/>
              </a:path>
            </a:pathLst>
          </a:cu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a:solidFill>
                <a:srgbClr val="FFFFFF"/>
              </a:solidFill>
            </a:endParaRPr>
          </a:p>
        </p:txBody>
      </p:sp>
      <p:grpSp>
        <p:nvGrpSpPr>
          <p:cNvPr id="57" name="Group 564">
            <a:extLst>
              <a:ext uri="{FF2B5EF4-FFF2-40B4-BE49-F238E27FC236}">
                <a16:creationId xmlns:a16="http://schemas.microsoft.com/office/drawing/2014/main" id="{C438F1E0-0AEB-41A7-A4A9-8D7FCD3D2AFC}"/>
              </a:ext>
            </a:extLst>
          </p:cNvPr>
          <p:cNvGrpSpPr/>
          <p:nvPr/>
        </p:nvGrpSpPr>
        <p:grpSpPr>
          <a:xfrm>
            <a:off x="5971541" y="5695196"/>
            <a:ext cx="248918" cy="346378"/>
            <a:chOff x="10730776" y="4479800"/>
            <a:chExt cx="277714" cy="386449"/>
          </a:xfrm>
          <a:solidFill>
            <a:schemeClr val="accent2"/>
          </a:solidFill>
        </p:grpSpPr>
        <p:sp>
          <p:nvSpPr>
            <p:cNvPr id="58" name="Полилиния: фигура 1262">
              <a:extLst>
                <a:ext uri="{FF2B5EF4-FFF2-40B4-BE49-F238E27FC236}">
                  <a16:creationId xmlns:a16="http://schemas.microsoft.com/office/drawing/2014/main" id="{3CEF0E21-9BC2-49D1-881A-7D9AC339CE51}"/>
                </a:ext>
              </a:extLst>
            </p:cNvPr>
            <p:cNvSpPr/>
            <p:nvPr/>
          </p:nvSpPr>
          <p:spPr>
            <a:xfrm>
              <a:off x="10730776" y="4479800"/>
              <a:ext cx="277714" cy="386449"/>
            </a:xfrm>
            <a:custGeom>
              <a:avLst/>
              <a:gdLst>
                <a:gd name="connsiteX0" fmla="*/ 132423 w 277714"/>
                <a:gd name="connsiteY0" fmla="*/ 386669 h 386448"/>
                <a:gd name="connsiteX1" fmla="*/ 139169 w 277714"/>
                <a:gd name="connsiteY1" fmla="*/ 386669 h 386448"/>
                <a:gd name="connsiteX2" fmla="*/ 277235 w 277714"/>
                <a:gd name="connsiteY2" fmla="*/ 139169 h 386448"/>
                <a:gd name="connsiteX3" fmla="*/ 139169 w 277714"/>
                <a:gd name="connsiteY3" fmla="*/ 1102 h 386448"/>
                <a:gd name="connsiteX4" fmla="*/ 1102 w 277714"/>
                <a:gd name="connsiteY4" fmla="*/ 139169 h 386448"/>
                <a:gd name="connsiteX5" fmla="*/ 127873 w 277714"/>
                <a:gd name="connsiteY5" fmla="*/ 381703 h 386448"/>
                <a:gd name="connsiteX6" fmla="*/ 132423 w 277714"/>
                <a:gd name="connsiteY6" fmla="*/ 386669 h 386448"/>
                <a:gd name="connsiteX7" fmla="*/ 139170 w 277714"/>
                <a:gd name="connsiteY7" fmla="*/ 31740 h 386448"/>
                <a:gd name="connsiteX8" fmla="*/ 246599 w 277714"/>
                <a:gd name="connsiteY8" fmla="*/ 139169 h 386448"/>
                <a:gd name="connsiteX9" fmla="*/ 139335 w 277714"/>
                <a:gd name="connsiteY9" fmla="*/ 345694 h 386448"/>
                <a:gd name="connsiteX10" fmla="*/ 31740 w 277714"/>
                <a:gd name="connsiteY10" fmla="*/ 139169 h 386448"/>
                <a:gd name="connsiteX11" fmla="*/ 139170 w 277714"/>
                <a:gd name="connsiteY11" fmla="*/ 31740 h 3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714" h="386448">
                  <a:moveTo>
                    <a:pt x="132423" y="386669"/>
                  </a:moveTo>
                  <a:lnTo>
                    <a:pt x="139169" y="386669"/>
                  </a:lnTo>
                  <a:cubicBezTo>
                    <a:pt x="163494" y="386669"/>
                    <a:pt x="277235" y="196870"/>
                    <a:pt x="277235" y="139169"/>
                  </a:cubicBezTo>
                  <a:cubicBezTo>
                    <a:pt x="277235" y="63037"/>
                    <a:pt x="215301" y="1102"/>
                    <a:pt x="139169" y="1102"/>
                  </a:cubicBezTo>
                  <a:cubicBezTo>
                    <a:pt x="63037" y="1102"/>
                    <a:pt x="1102" y="63037"/>
                    <a:pt x="1102" y="139169"/>
                  </a:cubicBezTo>
                  <a:cubicBezTo>
                    <a:pt x="1102" y="214179"/>
                    <a:pt x="126602" y="380311"/>
                    <a:pt x="127873" y="381703"/>
                  </a:cubicBezTo>
                  <a:lnTo>
                    <a:pt x="132423" y="386669"/>
                  </a:lnTo>
                  <a:close/>
                  <a:moveTo>
                    <a:pt x="139170" y="31740"/>
                  </a:moveTo>
                  <a:cubicBezTo>
                    <a:pt x="198413" y="31740"/>
                    <a:pt x="246599" y="79929"/>
                    <a:pt x="246599" y="139169"/>
                  </a:cubicBezTo>
                  <a:cubicBezTo>
                    <a:pt x="246599" y="186772"/>
                    <a:pt x="171513" y="300992"/>
                    <a:pt x="139335" y="345694"/>
                  </a:cubicBezTo>
                  <a:cubicBezTo>
                    <a:pt x="97864" y="287887"/>
                    <a:pt x="31740" y="183167"/>
                    <a:pt x="31740" y="139169"/>
                  </a:cubicBezTo>
                  <a:cubicBezTo>
                    <a:pt x="31742" y="79927"/>
                    <a:pt x="79927" y="31740"/>
                    <a:pt x="139170" y="31740"/>
                  </a:cubicBezTo>
                  <a:close/>
                </a:path>
              </a:pathLst>
            </a:custGeom>
            <a:grpFill/>
            <a:ln w="9525" cap="flat">
              <a:noFill/>
              <a:prstDash val="solid"/>
              <a:miter/>
            </a:ln>
          </p:spPr>
          <p:txBody>
            <a:bodyPr rtlCol="0" anchor="ctr"/>
            <a:lstStyle/>
            <a:p>
              <a:endParaRPr lang="ru-RU"/>
            </a:p>
          </p:txBody>
        </p:sp>
        <p:sp>
          <p:nvSpPr>
            <p:cNvPr id="59" name="Полилиния: фигура 1264">
              <a:extLst>
                <a:ext uri="{FF2B5EF4-FFF2-40B4-BE49-F238E27FC236}">
                  <a16:creationId xmlns:a16="http://schemas.microsoft.com/office/drawing/2014/main" id="{3E4C607A-3F75-47C4-9DB8-2207F56F70A4}"/>
                </a:ext>
              </a:extLst>
            </p:cNvPr>
            <p:cNvSpPr/>
            <p:nvPr/>
          </p:nvSpPr>
          <p:spPr>
            <a:xfrm>
              <a:off x="10792935" y="4546494"/>
              <a:ext cx="152816" cy="152816"/>
            </a:xfrm>
            <a:custGeom>
              <a:avLst/>
              <a:gdLst>
                <a:gd name="connsiteX0" fmla="*/ 152934 w 152816"/>
                <a:gd name="connsiteY0" fmla="*/ 77008 h 152816"/>
                <a:gd name="connsiteX1" fmla="*/ 77011 w 152816"/>
                <a:gd name="connsiteY1" fmla="*/ 1102 h 152816"/>
                <a:gd name="connsiteX2" fmla="*/ 1102 w 152816"/>
                <a:gd name="connsiteY2" fmla="*/ 77008 h 152816"/>
                <a:gd name="connsiteX3" fmla="*/ 77011 w 152816"/>
                <a:gd name="connsiteY3" fmla="*/ 152916 h 152816"/>
                <a:gd name="connsiteX4" fmla="*/ 152934 w 152816"/>
                <a:gd name="connsiteY4" fmla="*/ 77008 h 152816"/>
                <a:gd name="connsiteX5" fmla="*/ 77011 w 152816"/>
                <a:gd name="connsiteY5" fmla="*/ 122277 h 152816"/>
                <a:gd name="connsiteX6" fmla="*/ 31740 w 152816"/>
                <a:gd name="connsiteY6" fmla="*/ 77008 h 152816"/>
                <a:gd name="connsiteX7" fmla="*/ 77011 w 152816"/>
                <a:gd name="connsiteY7" fmla="*/ 31740 h 152816"/>
                <a:gd name="connsiteX8" fmla="*/ 122296 w 152816"/>
                <a:gd name="connsiteY8" fmla="*/ 77008 h 152816"/>
                <a:gd name="connsiteX9" fmla="*/ 77011 w 152816"/>
                <a:gd name="connsiteY9" fmla="*/ 122277 h 15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816" h="152816">
                  <a:moveTo>
                    <a:pt x="152934" y="77008"/>
                  </a:moveTo>
                  <a:cubicBezTo>
                    <a:pt x="152934" y="35149"/>
                    <a:pt x="118869" y="1102"/>
                    <a:pt x="77011" y="1102"/>
                  </a:cubicBezTo>
                  <a:cubicBezTo>
                    <a:pt x="35152" y="1102"/>
                    <a:pt x="1102" y="35151"/>
                    <a:pt x="1102" y="77008"/>
                  </a:cubicBezTo>
                  <a:cubicBezTo>
                    <a:pt x="1102" y="118868"/>
                    <a:pt x="35152" y="152916"/>
                    <a:pt x="77011" y="152916"/>
                  </a:cubicBezTo>
                  <a:cubicBezTo>
                    <a:pt x="118868" y="152915"/>
                    <a:pt x="152934" y="118866"/>
                    <a:pt x="152934" y="77008"/>
                  </a:cubicBezTo>
                  <a:close/>
                  <a:moveTo>
                    <a:pt x="77011" y="122277"/>
                  </a:moveTo>
                  <a:cubicBezTo>
                    <a:pt x="52041" y="122277"/>
                    <a:pt x="31740" y="101976"/>
                    <a:pt x="31740" y="77008"/>
                  </a:cubicBezTo>
                  <a:cubicBezTo>
                    <a:pt x="31740" y="52040"/>
                    <a:pt x="52041" y="31740"/>
                    <a:pt x="77011" y="31740"/>
                  </a:cubicBezTo>
                  <a:cubicBezTo>
                    <a:pt x="101980" y="31740"/>
                    <a:pt x="122296" y="52041"/>
                    <a:pt x="122296" y="77008"/>
                  </a:cubicBezTo>
                  <a:cubicBezTo>
                    <a:pt x="122296" y="101976"/>
                    <a:pt x="101978" y="122277"/>
                    <a:pt x="77011" y="122277"/>
                  </a:cubicBezTo>
                  <a:close/>
                </a:path>
              </a:pathLst>
            </a:custGeom>
            <a:grpFill/>
            <a:ln w="9525" cap="flat">
              <a:noFill/>
              <a:prstDash val="solid"/>
              <a:miter/>
            </a:ln>
          </p:spPr>
          <p:txBody>
            <a:bodyPr rtlCol="0" anchor="ctr"/>
            <a:lstStyle/>
            <a:p>
              <a:endParaRPr lang="ru-RU"/>
            </a:p>
          </p:txBody>
        </p:sp>
      </p:grpSp>
      <p:grpSp>
        <p:nvGrpSpPr>
          <p:cNvPr id="60" name="Group 567">
            <a:extLst>
              <a:ext uri="{FF2B5EF4-FFF2-40B4-BE49-F238E27FC236}">
                <a16:creationId xmlns:a16="http://schemas.microsoft.com/office/drawing/2014/main" id="{7FFAE1B7-7179-499A-BCAA-41CEBB80C834}"/>
              </a:ext>
            </a:extLst>
          </p:cNvPr>
          <p:cNvGrpSpPr/>
          <p:nvPr/>
        </p:nvGrpSpPr>
        <p:grpSpPr>
          <a:xfrm>
            <a:off x="7376779" y="2267941"/>
            <a:ext cx="248918" cy="346378"/>
            <a:chOff x="10730776" y="4479800"/>
            <a:chExt cx="277714" cy="386449"/>
          </a:xfrm>
          <a:solidFill>
            <a:schemeClr val="accent2"/>
          </a:solidFill>
        </p:grpSpPr>
        <p:sp>
          <p:nvSpPr>
            <p:cNvPr id="61" name="Полилиния: фигура 1262">
              <a:extLst>
                <a:ext uri="{FF2B5EF4-FFF2-40B4-BE49-F238E27FC236}">
                  <a16:creationId xmlns:a16="http://schemas.microsoft.com/office/drawing/2014/main" id="{65242175-EF8E-4766-A184-BDBECAF185A5}"/>
                </a:ext>
              </a:extLst>
            </p:cNvPr>
            <p:cNvSpPr/>
            <p:nvPr/>
          </p:nvSpPr>
          <p:spPr>
            <a:xfrm>
              <a:off x="10730776" y="4479800"/>
              <a:ext cx="277714" cy="386449"/>
            </a:xfrm>
            <a:custGeom>
              <a:avLst/>
              <a:gdLst>
                <a:gd name="connsiteX0" fmla="*/ 132423 w 277714"/>
                <a:gd name="connsiteY0" fmla="*/ 386669 h 386448"/>
                <a:gd name="connsiteX1" fmla="*/ 139169 w 277714"/>
                <a:gd name="connsiteY1" fmla="*/ 386669 h 386448"/>
                <a:gd name="connsiteX2" fmla="*/ 277235 w 277714"/>
                <a:gd name="connsiteY2" fmla="*/ 139169 h 386448"/>
                <a:gd name="connsiteX3" fmla="*/ 139169 w 277714"/>
                <a:gd name="connsiteY3" fmla="*/ 1102 h 386448"/>
                <a:gd name="connsiteX4" fmla="*/ 1102 w 277714"/>
                <a:gd name="connsiteY4" fmla="*/ 139169 h 386448"/>
                <a:gd name="connsiteX5" fmla="*/ 127873 w 277714"/>
                <a:gd name="connsiteY5" fmla="*/ 381703 h 386448"/>
                <a:gd name="connsiteX6" fmla="*/ 132423 w 277714"/>
                <a:gd name="connsiteY6" fmla="*/ 386669 h 386448"/>
                <a:gd name="connsiteX7" fmla="*/ 139170 w 277714"/>
                <a:gd name="connsiteY7" fmla="*/ 31740 h 386448"/>
                <a:gd name="connsiteX8" fmla="*/ 246599 w 277714"/>
                <a:gd name="connsiteY8" fmla="*/ 139169 h 386448"/>
                <a:gd name="connsiteX9" fmla="*/ 139335 w 277714"/>
                <a:gd name="connsiteY9" fmla="*/ 345694 h 386448"/>
                <a:gd name="connsiteX10" fmla="*/ 31740 w 277714"/>
                <a:gd name="connsiteY10" fmla="*/ 139169 h 386448"/>
                <a:gd name="connsiteX11" fmla="*/ 139170 w 277714"/>
                <a:gd name="connsiteY11" fmla="*/ 31740 h 3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714" h="386448">
                  <a:moveTo>
                    <a:pt x="132423" y="386669"/>
                  </a:moveTo>
                  <a:lnTo>
                    <a:pt x="139169" y="386669"/>
                  </a:lnTo>
                  <a:cubicBezTo>
                    <a:pt x="163494" y="386669"/>
                    <a:pt x="277235" y="196870"/>
                    <a:pt x="277235" y="139169"/>
                  </a:cubicBezTo>
                  <a:cubicBezTo>
                    <a:pt x="277235" y="63037"/>
                    <a:pt x="215301" y="1102"/>
                    <a:pt x="139169" y="1102"/>
                  </a:cubicBezTo>
                  <a:cubicBezTo>
                    <a:pt x="63037" y="1102"/>
                    <a:pt x="1102" y="63037"/>
                    <a:pt x="1102" y="139169"/>
                  </a:cubicBezTo>
                  <a:cubicBezTo>
                    <a:pt x="1102" y="214179"/>
                    <a:pt x="126602" y="380311"/>
                    <a:pt x="127873" y="381703"/>
                  </a:cubicBezTo>
                  <a:lnTo>
                    <a:pt x="132423" y="386669"/>
                  </a:lnTo>
                  <a:close/>
                  <a:moveTo>
                    <a:pt x="139170" y="31740"/>
                  </a:moveTo>
                  <a:cubicBezTo>
                    <a:pt x="198413" y="31740"/>
                    <a:pt x="246599" y="79929"/>
                    <a:pt x="246599" y="139169"/>
                  </a:cubicBezTo>
                  <a:cubicBezTo>
                    <a:pt x="246599" y="186772"/>
                    <a:pt x="171513" y="300992"/>
                    <a:pt x="139335" y="345694"/>
                  </a:cubicBezTo>
                  <a:cubicBezTo>
                    <a:pt x="97864" y="287887"/>
                    <a:pt x="31740" y="183167"/>
                    <a:pt x="31740" y="139169"/>
                  </a:cubicBezTo>
                  <a:cubicBezTo>
                    <a:pt x="31742" y="79927"/>
                    <a:pt x="79927" y="31740"/>
                    <a:pt x="139170" y="31740"/>
                  </a:cubicBezTo>
                  <a:close/>
                </a:path>
              </a:pathLst>
            </a:custGeom>
            <a:grpFill/>
            <a:ln w="9525" cap="flat">
              <a:noFill/>
              <a:prstDash val="solid"/>
              <a:miter/>
            </a:ln>
          </p:spPr>
          <p:txBody>
            <a:bodyPr rtlCol="0" anchor="ctr"/>
            <a:lstStyle/>
            <a:p>
              <a:endParaRPr lang="ru-RU"/>
            </a:p>
          </p:txBody>
        </p:sp>
        <p:sp>
          <p:nvSpPr>
            <p:cNvPr id="62" name="Полилиния: фигура 1264">
              <a:extLst>
                <a:ext uri="{FF2B5EF4-FFF2-40B4-BE49-F238E27FC236}">
                  <a16:creationId xmlns:a16="http://schemas.microsoft.com/office/drawing/2014/main" id="{745FF161-405B-48CD-A5E7-50B929F5CF77}"/>
                </a:ext>
              </a:extLst>
            </p:cNvPr>
            <p:cNvSpPr/>
            <p:nvPr/>
          </p:nvSpPr>
          <p:spPr>
            <a:xfrm>
              <a:off x="10792935" y="4546494"/>
              <a:ext cx="152816" cy="152816"/>
            </a:xfrm>
            <a:custGeom>
              <a:avLst/>
              <a:gdLst>
                <a:gd name="connsiteX0" fmla="*/ 152934 w 152816"/>
                <a:gd name="connsiteY0" fmla="*/ 77008 h 152816"/>
                <a:gd name="connsiteX1" fmla="*/ 77011 w 152816"/>
                <a:gd name="connsiteY1" fmla="*/ 1102 h 152816"/>
                <a:gd name="connsiteX2" fmla="*/ 1102 w 152816"/>
                <a:gd name="connsiteY2" fmla="*/ 77008 h 152816"/>
                <a:gd name="connsiteX3" fmla="*/ 77011 w 152816"/>
                <a:gd name="connsiteY3" fmla="*/ 152916 h 152816"/>
                <a:gd name="connsiteX4" fmla="*/ 152934 w 152816"/>
                <a:gd name="connsiteY4" fmla="*/ 77008 h 152816"/>
                <a:gd name="connsiteX5" fmla="*/ 77011 w 152816"/>
                <a:gd name="connsiteY5" fmla="*/ 122277 h 152816"/>
                <a:gd name="connsiteX6" fmla="*/ 31740 w 152816"/>
                <a:gd name="connsiteY6" fmla="*/ 77008 h 152816"/>
                <a:gd name="connsiteX7" fmla="*/ 77011 w 152816"/>
                <a:gd name="connsiteY7" fmla="*/ 31740 h 152816"/>
                <a:gd name="connsiteX8" fmla="*/ 122296 w 152816"/>
                <a:gd name="connsiteY8" fmla="*/ 77008 h 152816"/>
                <a:gd name="connsiteX9" fmla="*/ 77011 w 152816"/>
                <a:gd name="connsiteY9" fmla="*/ 122277 h 15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816" h="152816">
                  <a:moveTo>
                    <a:pt x="152934" y="77008"/>
                  </a:moveTo>
                  <a:cubicBezTo>
                    <a:pt x="152934" y="35149"/>
                    <a:pt x="118869" y="1102"/>
                    <a:pt x="77011" y="1102"/>
                  </a:cubicBezTo>
                  <a:cubicBezTo>
                    <a:pt x="35152" y="1102"/>
                    <a:pt x="1102" y="35151"/>
                    <a:pt x="1102" y="77008"/>
                  </a:cubicBezTo>
                  <a:cubicBezTo>
                    <a:pt x="1102" y="118868"/>
                    <a:pt x="35152" y="152916"/>
                    <a:pt x="77011" y="152916"/>
                  </a:cubicBezTo>
                  <a:cubicBezTo>
                    <a:pt x="118868" y="152915"/>
                    <a:pt x="152934" y="118866"/>
                    <a:pt x="152934" y="77008"/>
                  </a:cubicBezTo>
                  <a:close/>
                  <a:moveTo>
                    <a:pt x="77011" y="122277"/>
                  </a:moveTo>
                  <a:cubicBezTo>
                    <a:pt x="52041" y="122277"/>
                    <a:pt x="31740" y="101976"/>
                    <a:pt x="31740" y="77008"/>
                  </a:cubicBezTo>
                  <a:cubicBezTo>
                    <a:pt x="31740" y="52040"/>
                    <a:pt x="52041" y="31740"/>
                    <a:pt x="77011" y="31740"/>
                  </a:cubicBezTo>
                  <a:cubicBezTo>
                    <a:pt x="101980" y="31740"/>
                    <a:pt x="122296" y="52041"/>
                    <a:pt x="122296" y="77008"/>
                  </a:cubicBezTo>
                  <a:cubicBezTo>
                    <a:pt x="122296" y="101976"/>
                    <a:pt x="101978" y="122277"/>
                    <a:pt x="77011" y="122277"/>
                  </a:cubicBezTo>
                  <a:close/>
                </a:path>
              </a:pathLst>
            </a:custGeom>
            <a:grpFill/>
            <a:ln w="9525" cap="flat">
              <a:noFill/>
              <a:prstDash val="solid"/>
              <a:miter/>
            </a:ln>
          </p:spPr>
          <p:txBody>
            <a:bodyPr rtlCol="0" anchor="ctr"/>
            <a:lstStyle/>
            <a:p>
              <a:endParaRPr lang="ru-RU"/>
            </a:p>
          </p:txBody>
        </p:sp>
      </p:grpSp>
      <p:grpSp>
        <p:nvGrpSpPr>
          <p:cNvPr id="63" name="Group 570">
            <a:extLst>
              <a:ext uri="{FF2B5EF4-FFF2-40B4-BE49-F238E27FC236}">
                <a16:creationId xmlns:a16="http://schemas.microsoft.com/office/drawing/2014/main" id="{A98FC171-DFFD-4BE0-8379-FCC5D7C3CD1A}"/>
              </a:ext>
            </a:extLst>
          </p:cNvPr>
          <p:cNvGrpSpPr/>
          <p:nvPr/>
        </p:nvGrpSpPr>
        <p:grpSpPr>
          <a:xfrm>
            <a:off x="4448256" y="2267941"/>
            <a:ext cx="248918" cy="346378"/>
            <a:chOff x="10730776" y="4479800"/>
            <a:chExt cx="277714" cy="386449"/>
          </a:xfrm>
          <a:solidFill>
            <a:schemeClr val="accent2"/>
          </a:solidFill>
        </p:grpSpPr>
        <p:sp>
          <p:nvSpPr>
            <p:cNvPr id="64" name="Полилиния: фигура 1262">
              <a:extLst>
                <a:ext uri="{FF2B5EF4-FFF2-40B4-BE49-F238E27FC236}">
                  <a16:creationId xmlns:a16="http://schemas.microsoft.com/office/drawing/2014/main" id="{84AE4F68-7690-43F1-AF11-D1CDC2215542}"/>
                </a:ext>
              </a:extLst>
            </p:cNvPr>
            <p:cNvSpPr/>
            <p:nvPr/>
          </p:nvSpPr>
          <p:spPr>
            <a:xfrm>
              <a:off x="10730776" y="4479800"/>
              <a:ext cx="277714" cy="386449"/>
            </a:xfrm>
            <a:custGeom>
              <a:avLst/>
              <a:gdLst>
                <a:gd name="connsiteX0" fmla="*/ 132423 w 277714"/>
                <a:gd name="connsiteY0" fmla="*/ 386669 h 386448"/>
                <a:gd name="connsiteX1" fmla="*/ 139169 w 277714"/>
                <a:gd name="connsiteY1" fmla="*/ 386669 h 386448"/>
                <a:gd name="connsiteX2" fmla="*/ 277235 w 277714"/>
                <a:gd name="connsiteY2" fmla="*/ 139169 h 386448"/>
                <a:gd name="connsiteX3" fmla="*/ 139169 w 277714"/>
                <a:gd name="connsiteY3" fmla="*/ 1102 h 386448"/>
                <a:gd name="connsiteX4" fmla="*/ 1102 w 277714"/>
                <a:gd name="connsiteY4" fmla="*/ 139169 h 386448"/>
                <a:gd name="connsiteX5" fmla="*/ 127873 w 277714"/>
                <a:gd name="connsiteY5" fmla="*/ 381703 h 386448"/>
                <a:gd name="connsiteX6" fmla="*/ 132423 w 277714"/>
                <a:gd name="connsiteY6" fmla="*/ 386669 h 386448"/>
                <a:gd name="connsiteX7" fmla="*/ 139170 w 277714"/>
                <a:gd name="connsiteY7" fmla="*/ 31740 h 386448"/>
                <a:gd name="connsiteX8" fmla="*/ 246599 w 277714"/>
                <a:gd name="connsiteY8" fmla="*/ 139169 h 386448"/>
                <a:gd name="connsiteX9" fmla="*/ 139335 w 277714"/>
                <a:gd name="connsiteY9" fmla="*/ 345694 h 386448"/>
                <a:gd name="connsiteX10" fmla="*/ 31740 w 277714"/>
                <a:gd name="connsiteY10" fmla="*/ 139169 h 386448"/>
                <a:gd name="connsiteX11" fmla="*/ 139170 w 277714"/>
                <a:gd name="connsiteY11" fmla="*/ 31740 h 3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714" h="386448">
                  <a:moveTo>
                    <a:pt x="132423" y="386669"/>
                  </a:moveTo>
                  <a:lnTo>
                    <a:pt x="139169" y="386669"/>
                  </a:lnTo>
                  <a:cubicBezTo>
                    <a:pt x="163494" y="386669"/>
                    <a:pt x="277235" y="196870"/>
                    <a:pt x="277235" y="139169"/>
                  </a:cubicBezTo>
                  <a:cubicBezTo>
                    <a:pt x="277235" y="63037"/>
                    <a:pt x="215301" y="1102"/>
                    <a:pt x="139169" y="1102"/>
                  </a:cubicBezTo>
                  <a:cubicBezTo>
                    <a:pt x="63037" y="1102"/>
                    <a:pt x="1102" y="63037"/>
                    <a:pt x="1102" y="139169"/>
                  </a:cubicBezTo>
                  <a:cubicBezTo>
                    <a:pt x="1102" y="214179"/>
                    <a:pt x="126602" y="380311"/>
                    <a:pt x="127873" y="381703"/>
                  </a:cubicBezTo>
                  <a:lnTo>
                    <a:pt x="132423" y="386669"/>
                  </a:lnTo>
                  <a:close/>
                  <a:moveTo>
                    <a:pt x="139170" y="31740"/>
                  </a:moveTo>
                  <a:cubicBezTo>
                    <a:pt x="198413" y="31740"/>
                    <a:pt x="246599" y="79929"/>
                    <a:pt x="246599" y="139169"/>
                  </a:cubicBezTo>
                  <a:cubicBezTo>
                    <a:pt x="246599" y="186772"/>
                    <a:pt x="171513" y="300992"/>
                    <a:pt x="139335" y="345694"/>
                  </a:cubicBezTo>
                  <a:cubicBezTo>
                    <a:pt x="97864" y="287887"/>
                    <a:pt x="31740" y="183167"/>
                    <a:pt x="31740" y="139169"/>
                  </a:cubicBezTo>
                  <a:cubicBezTo>
                    <a:pt x="31742" y="79927"/>
                    <a:pt x="79927" y="31740"/>
                    <a:pt x="139170" y="31740"/>
                  </a:cubicBezTo>
                  <a:close/>
                </a:path>
              </a:pathLst>
            </a:custGeom>
            <a:grpFill/>
            <a:ln w="9525" cap="flat">
              <a:noFill/>
              <a:prstDash val="solid"/>
              <a:miter/>
            </a:ln>
          </p:spPr>
          <p:txBody>
            <a:bodyPr rtlCol="0" anchor="ctr"/>
            <a:lstStyle/>
            <a:p>
              <a:endParaRPr lang="ru-RU"/>
            </a:p>
          </p:txBody>
        </p:sp>
        <p:sp>
          <p:nvSpPr>
            <p:cNvPr id="65" name="Полилиния: фигура 1264">
              <a:extLst>
                <a:ext uri="{FF2B5EF4-FFF2-40B4-BE49-F238E27FC236}">
                  <a16:creationId xmlns:a16="http://schemas.microsoft.com/office/drawing/2014/main" id="{69C71A9C-D29E-4AAA-95A3-B97B2357BF5B}"/>
                </a:ext>
              </a:extLst>
            </p:cNvPr>
            <p:cNvSpPr/>
            <p:nvPr/>
          </p:nvSpPr>
          <p:spPr>
            <a:xfrm>
              <a:off x="10792935" y="4546494"/>
              <a:ext cx="152816" cy="152816"/>
            </a:xfrm>
            <a:custGeom>
              <a:avLst/>
              <a:gdLst>
                <a:gd name="connsiteX0" fmla="*/ 152934 w 152816"/>
                <a:gd name="connsiteY0" fmla="*/ 77008 h 152816"/>
                <a:gd name="connsiteX1" fmla="*/ 77011 w 152816"/>
                <a:gd name="connsiteY1" fmla="*/ 1102 h 152816"/>
                <a:gd name="connsiteX2" fmla="*/ 1102 w 152816"/>
                <a:gd name="connsiteY2" fmla="*/ 77008 h 152816"/>
                <a:gd name="connsiteX3" fmla="*/ 77011 w 152816"/>
                <a:gd name="connsiteY3" fmla="*/ 152916 h 152816"/>
                <a:gd name="connsiteX4" fmla="*/ 152934 w 152816"/>
                <a:gd name="connsiteY4" fmla="*/ 77008 h 152816"/>
                <a:gd name="connsiteX5" fmla="*/ 77011 w 152816"/>
                <a:gd name="connsiteY5" fmla="*/ 122277 h 152816"/>
                <a:gd name="connsiteX6" fmla="*/ 31740 w 152816"/>
                <a:gd name="connsiteY6" fmla="*/ 77008 h 152816"/>
                <a:gd name="connsiteX7" fmla="*/ 77011 w 152816"/>
                <a:gd name="connsiteY7" fmla="*/ 31740 h 152816"/>
                <a:gd name="connsiteX8" fmla="*/ 122296 w 152816"/>
                <a:gd name="connsiteY8" fmla="*/ 77008 h 152816"/>
                <a:gd name="connsiteX9" fmla="*/ 77011 w 152816"/>
                <a:gd name="connsiteY9" fmla="*/ 122277 h 15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816" h="152816">
                  <a:moveTo>
                    <a:pt x="152934" y="77008"/>
                  </a:moveTo>
                  <a:cubicBezTo>
                    <a:pt x="152934" y="35149"/>
                    <a:pt x="118869" y="1102"/>
                    <a:pt x="77011" y="1102"/>
                  </a:cubicBezTo>
                  <a:cubicBezTo>
                    <a:pt x="35152" y="1102"/>
                    <a:pt x="1102" y="35151"/>
                    <a:pt x="1102" y="77008"/>
                  </a:cubicBezTo>
                  <a:cubicBezTo>
                    <a:pt x="1102" y="118868"/>
                    <a:pt x="35152" y="152916"/>
                    <a:pt x="77011" y="152916"/>
                  </a:cubicBezTo>
                  <a:cubicBezTo>
                    <a:pt x="118868" y="152915"/>
                    <a:pt x="152934" y="118866"/>
                    <a:pt x="152934" y="77008"/>
                  </a:cubicBezTo>
                  <a:close/>
                  <a:moveTo>
                    <a:pt x="77011" y="122277"/>
                  </a:moveTo>
                  <a:cubicBezTo>
                    <a:pt x="52041" y="122277"/>
                    <a:pt x="31740" y="101976"/>
                    <a:pt x="31740" y="77008"/>
                  </a:cubicBezTo>
                  <a:cubicBezTo>
                    <a:pt x="31740" y="52040"/>
                    <a:pt x="52041" y="31740"/>
                    <a:pt x="77011" y="31740"/>
                  </a:cubicBezTo>
                  <a:cubicBezTo>
                    <a:pt x="101980" y="31740"/>
                    <a:pt x="122296" y="52041"/>
                    <a:pt x="122296" y="77008"/>
                  </a:cubicBezTo>
                  <a:cubicBezTo>
                    <a:pt x="122296" y="101976"/>
                    <a:pt x="101978" y="122277"/>
                    <a:pt x="77011" y="122277"/>
                  </a:cubicBezTo>
                  <a:close/>
                </a:path>
              </a:pathLst>
            </a:custGeom>
            <a:grpFill/>
            <a:ln w="9525" cap="flat">
              <a:noFill/>
              <a:prstDash val="solid"/>
              <a:miter/>
            </a:ln>
          </p:spPr>
          <p:txBody>
            <a:bodyPr rtlCol="0" anchor="ctr"/>
            <a:lstStyle/>
            <a:p>
              <a:endParaRPr lang="ru-RU"/>
            </a:p>
          </p:txBody>
        </p:sp>
      </p:grpSp>
      <p:grpSp>
        <p:nvGrpSpPr>
          <p:cNvPr id="72" name="Group 579">
            <a:extLst>
              <a:ext uri="{FF2B5EF4-FFF2-40B4-BE49-F238E27FC236}">
                <a16:creationId xmlns:a16="http://schemas.microsoft.com/office/drawing/2014/main" id="{447D1AB9-A796-4AD6-9D00-65630B2339B1}"/>
              </a:ext>
            </a:extLst>
          </p:cNvPr>
          <p:cNvGrpSpPr/>
          <p:nvPr/>
        </p:nvGrpSpPr>
        <p:grpSpPr>
          <a:xfrm>
            <a:off x="7753269" y="4745598"/>
            <a:ext cx="248918" cy="346378"/>
            <a:chOff x="10730776" y="4479800"/>
            <a:chExt cx="277714" cy="386449"/>
          </a:xfrm>
          <a:solidFill>
            <a:schemeClr val="accent2"/>
          </a:solidFill>
        </p:grpSpPr>
        <p:sp>
          <p:nvSpPr>
            <p:cNvPr id="73" name="Полилиния: фигура 1262">
              <a:extLst>
                <a:ext uri="{FF2B5EF4-FFF2-40B4-BE49-F238E27FC236}">
                  <a16:creationId xmlns:a16="http://schemas.microsoft.com/office/drawing/2014/main" id="{8754B0E6-BFA6-433E-AEE1-7B618F660096}"/>
                </a:ext>
              </a:extLst>
            </p:cNvPr>
            <p:cNvSpPr/>
            <p:nvPr/>
          </p:nvSpPr>
          <p:spPr>
            <a:xfrm>
              <a:off x="10730776" y="4479800"/>
              <a:ext cx="277714" cy="386449"/>
            </a:xfrm>
            <a:custGeom>
              <a:avLst/>
              <a:gdLst>
                <a:gd name="connsiteX0" fmla="*/ 132423 w 277714"/>
                <a:gd name="connsiteY0" fmla="*/ 386669 h 386448"/>
                <a:gd name="connsiteX1" fmla="*/ 139169 w 277714"/>
                <a:gd name="connsiteY1" fmla="*/ 386669 h 386448"/>
                <a:gd name="connsiteX2" fmla="*/ 277235 w 277714"/>
                <a:gd name="connsiteY2" fmla="*/ 139169 h 386448"/>
                <a:gd name="connsiteX3" fmla="*/ 139169 w 277714"/>
                <a:gd name="connsiteY3" fmla="*/ 1102 h 386448"/>
                <a:gd name="connsiteX4" fmla="*/ 1102 w 277714"/>
                <a:gd name="connsiteY4" fmla="*/ 139169 h 386448"/>
                <a:gd name="connsiteX5" fmla="*/ 127873 w 277714"/>
                <a:gd name="connsiteY5" fmla="*/ 381703 h 386448"/>
                <a:gd name="connsiteX6" fmla="*/ 132423 w 277714"/>
                <a:gd name="connsiteY6" fmla="*/ 386669 h 386448"/>
                <a:gd name="connsiteX7" fmla="*/ 139170 w 277714"/>
                <a:gd name="connsiteY7" fmla="*/ 31740 h 386448"/>
                <a:gd name="connsiteX8" fmla="*/ 246599 w 277714"/>
                <a:gd name="connsiteY8" fmla="*/ 139169 h 386448"/>
                <a:gd name="connsiteX9" fmla="*/ 139335 w 277714"/>
                <a:gd name="connsiteY9" fmla="*/ 345694 h 386448"/>
                <a:gd name="connsiteX10" fmla="*/ 31740 w 277714"/>
                <a:gd name="connsiteY10" fmla="*/ 139169 h 386448"/>
                <a:gd name="connsiteX11" fmla="*/ 139170 w 277714"/>
                <a:gd name="connsiteY11" fmla="*/ 31740 h 3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714" h="386448">
                  <a:moveTo>
                    <a:pt x="132423" y="386669"/>
                  </a:moveTo>
                  <a:lnTo>
                    <a:pt x="139169" y="386669"/>
                  </a:lnTo>
                  <a:cubicBezTo>
                    <a:pt x="163494" y="386669"/>
                    <a:pt x="277235" y="196870"/>
                    <a:pt x="277235" y="139169"/>
                  </a:cubicBezTo>
                  <a:cubicBezTo>
                    <a:pt x="277235" y="63037"/>
                    <a:pt x="215301" y="1102"/>
                    <a:pt x="139169" y="1102"/>
                  </a:cubicBezTo>
                  <a:cubicBezTo>
                    <a:pt x="63037" y="1102"/>
                    <a:pt x="1102" y="63037"/>
                    <a:pt x="1102" y="139169"/>
                  </a:cubicBezTo>
                  <a:cubicBezTo>
                    <a:pt x="1102" y="214179"/>
                    <a:pt x="126602" y="380311"/>
                    <a:pt x="127873" y="381703"/>
                  </a:cubicBezTo>
                  <a:lnTo>
                    <a:pt x="132423" y="386669"/>
                  </a:lnTo>
                  <a:close/>
                  <a:moveTo>
                    <a:pt x="139170" y="31740"/>
                  </a:moveTo>
                  <a:cubicBezTo>
                    <a:pt x="198413" y="31740"/>
                    <a:pt x="246599" y="79929"/>
                    <a:pt x="246599" y="139169"/>
                  </a:cubicBezTo>
                  <a:cubicBezTo>
                    <a:pt x="246599" y="186772"/>
                    <a:pt x="171513" y="300992"/>
                    <a:pt x="139335" y="345694"/>
                  </a:cubicBezTo>
                  <a:cubicBezTo>
                    <a:pt x="97864" y="287887"/>
                    <a:pt x="31740" y="183167"/>
                    <a:pt x="31740" y="139169"/>
                  </a:cubicBezTo>
                  <a:cubicBezTo>
                    <a:pt x="31742" y="79927"/>
                    <a:pt x="79927" y="31740"/>
                    <a:pt x="139170" y="31740"/>
                  </a:cubicBezTo>
                  <a:close/>
                </a:path>
              </a:pathLst>
            </a:custGeom>
            <a:grpFill/>
            <a:ln w="9525" cap="flat">
              <a:noFill/>
              <a:prstDash val="solid"/>
              <a:miter/>
            </a:ln>
          </p:spPr>
          <p:txBody>
            <a:bodyPr rtlCol="0" anchor="ctr"/>
            <a:lstStyle/>
            <a:p>
              <a:endParaRPr lang="ru-RU"/>
            </a:p>
          </p:txBody>
        </p:sp>
        <p:sp>
          <p:nvSpPr>
            <p:cNvPr id="74" name="Полилиния: фигура 1264">
              <a:extLst>
                <a:ext uri="{FF2B5EF4-FFF2-40B4-BE49-F238E27FC236}">
                  <a16:creationId xmlns:a16="http://schemas.microsoft.com/office/drawing/2014/main" id="{7836FA81-6FFA-4A09-9698-86B012224AFD}"/>
                </a:ext>
              </a:extLst>
            </p:cNvPr>
            <p:cNvSpPr/>
            <p:nvPr/>
          </p:nvSpPr>
          <p:spPr>
            <a:xfrm>
              <a:off x="10792935" y="4546494"/>
              <a:ext cx="152816" cy="152816"/>
            </a:xfrm>
            <a:custGeom>
              <a:avLst/>
              <a:gdLst>
                <a:gd name="connsiteX0" fmla="*/ 152934 w 152816"/>
                <a:gd name="connsiteY0" fmla="*/ 77008 h 152816"/>
                <a:gd name="connsiteX1" fmla="*/ 77011 w 152816"/>
                <a:gd name="connsiteY1" fmla="*/ 1102 h 152816"/>
                <a:gd name="connsiteX2" fmla="*/ 1102 w 152816"/>
                <a:gd name="connsiteY2" fmla="*/ 77008 h 152816"/>
                <a:gd name="connsiteX3" fmla="*/ 77011 w 152816"/>
                <a:gd name="connsiteY3" fmla="*/ 152916 h 152816"/>
                <a:gd name="connsiteX4" fmla="*/ 152934 w 152816"/>
                <a:gd name="connsiteY4" fmla="*/ 77008 h 152816"/>
                <a:gd name="connsiteX5" fmla="*/ 77011 w 152816"/>
                <a:gd name="connsiteY5" fmla="*/ 122277 h 152816"/>
                <a:gd name="connsiteX6" fmla="*/ 31740 w 152816"/>
                <a:gd name="connsiteY6" fmla="*/ 77008 h 152816"/>
                <a:gd name="connsiteX7" fmla="*/ 77011 w 152816"/>
                <a:gd name="connsiteY7" fmla="*/ 31740 h 152816"/>
                <a:gd name="connsiteX8" fmla="*/ 122296 w 152816"/>
                <a:gd name="connsiteY8" fmla="*/ 77008 h 152816"/>
                <a:gd name="connsiteX9" fmla="*/ 77011 w 152816"/>
                <a:gd name="connsiteY9" fmla="*/ 122277 h 15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816" h="152816">
                  <a:moveTo>
                    <a:pt x="152934" y="77008"/>
                  </a:moveTo>
                  <a:cubicBezTo>
                    <a:pt x="152934" y="35149"/>
                    <a:pt x="118869" y="1102"/>
                    <a:pt x="77011" y="1102"/>
                  </a:cubicBezTo>
                  <a:cubicBezTo>
                    <a:pt x="35152" y="1102"/>
                    <a:pt x="1102" y="35151"/>
                    <a:pt x="1102" y="77008"/>
                  </a:cubicBezTo>
                  <a:cubicBezTo>
                    <a:pt x="1102" y="118868"/>
                    <a:pt x="35152" y="152916"/>
                    <a:pt x="77011" y="152916"/>
                  </a:cubicBezTo>
                  <a:cubicBezTo>
                    <a:pt x="118868" y="152915"/>
                    <a:pt x="152934" y="118866"/>
                    <a:pt x="152934" y="77008"/>
                  </a:cubicBezTo>
                  <a:close/>
                  <a:moveTo>
                    <a:pt x="77011" y="122277"/>
                  </a:moveTo>
                  <a:cubicBezTo>
                    <a:pt x="52041" y="122277"/>
                    <a:pt x="31740" y="101976"/>
                    <a:pt x="31740" y="77008"/>
                  </a:cubicBezTo>
                  <a:cubicBezTo>
                    <a:pt x="31740" y="52040"/>
                    <a:pt x="52041" y="31740"/>
                    <a:pt x="77011" y="31740"/>
                  </a:cubicBezTo>
                  <a:cubicBezTo>
                    <a:pt x="101980" y="31740"/>
                    <a:pt x="122296" y="52041"/>
                    <a:pt x="122296" y="77008"/>
                  </a:cubicBezTo>
                  <a:cubicBezTo>
                    <a:pt x="122296" y="101976"/>
                    <a:pt x="101978" y="122277"/>
                    <a:pt x="77011" y="122277"/>
                  </a:cubicBezTo>
                  <a:close/>
                </a:path>
              </a:pathLst>
            </a:custGeom>
            <a:grpFill/>
            <a:ln w="9525" cap="flat">
              <a:noFill/>
              <a:prstDash val="solid"/>
              <a:miter/>
            </a:ln>
          </p:spPr>
          <p:txBody>
            <a:bodyPr rtlCol="0" anchor="ctr"/>
            <a:lstStyle/>
            <a:p>
              <a:endParaRPr lang="ru-RU"/>
            </a:p>
          </p:txBody>
        </p:sp>
      </p:grpSp>
      <p:grpSp>
        <p:nvGrpSpPr>
          <p:cNvPr id="75" name="Group 582">
            <a:extLst>
              <a:ext uri="{FF2B5EF4-FFF2-40B4-BE49-F238E27FC236}">
                <a16:creationId xmlns:a16="http://schemas.microsoft.com/office/drawing/2014/main" id="{920F3576-6F19-45C5-A780-BEECC716B021}"/>
              </a:ext>
            </a:extLst>
          </p:cNvPr>
          <p:cNvGrpSpPr/>
          <p:nvPr/>
        </p:nvGrpSpPr>
        <p:grpSpPr>
          <a:xfrm>
            <a:off x="4196976" y="4745598"/>
            <a:ext cx="248918" cy="346378"/>
            <a:chOff x="10730776" y="4479800"/>
            <a:chExt cx="277714" cy="386449"/>
          </a:xfrm>
          <a:solidFill>
            <a:schemeClr val="accent2"/>
          </a:solidFill>
        </p:grpSpPr>
        <p:sp>
          <p:nvSpPr>
            <p:cNvPr id="76" name="Полилиния: фигура 1262">
              <a:extLst>
                <a:ext uri="{FF2B5EF4-FFF2-40B4-BE49-F238E27FC236}">
                  <a16:creationId xmlns:a16="http://schemas.microsoft.com/office/drawing/2014/main" id="{6CB7E19C-EF12-4A51-B6CA-0CB39C7E2CB0}"/>
                </a:ext>
              </a:extLst>
            </p:cNvPr>
            <p:cNvSpPr/>
            <p:nvPr/>
          </p:nvSpPr>
          <p:spPr>
            <a:xfrm>
              <a:off x="10730776" y="4479800"/>
              <a:ext cx="277714" cy="386449"/>
            </a:xfrm>
            <a:custGeom>
              <a:avLst/>
              <a:gdLst>
                <a:gd name="connsiteX0" fmla="*/ 132423 w 277714"/>
                <a:gd name="connsiteY0" fmla="*/ 386669 h 386448"/>
                <a:gd name="connsiteX1" fmla="*/ 139169 w 277714"/>
                <a:gd name="connsiteY1" fmla="*/ 386669 h 386448"/>
                <a:gd name="connsiteX2" fmla="*/ 277235 w 277714"/>
                <a:gd name="connsiteY2" fmla="*/ 139169 h 386448"/>
                <a:gd name="connsiteX3" fmla="*/ 139169 w 277714"/>
                <a:gd name="connsiteY3" fmla="*/ 1102 h 386448"/>
                <a:gd name="connsiteX4" fmla="*/ 1102 w 277714"/>
                <a:gd name="connsiteY4" fmla="*/ 139169 h 386448"/>
                <a:gd name="connsiteX5" fmla="*/ 127873 w 277714"/>
                <a:gd name="connsiteY5" fmla="*/ 381703 h 386448"/>
                <a:gd name="connsiteX6" fmla="*/ 132423 w 277714"/>
                <a:gd name="connsiteY6" fmla="*/ 386669 h 386448"/>
                <a:gd name="connsiteX7" fmla="*/ 139170 w 277714"/>
                <a:gd name="connsiteY7" fmla="*/ 31740 h 386448"/>
                <a:gd name="connsiteX8" fmla="*/ 246599 w 277714"/>
                <a:gd name="connsiteY8" fmla="*/ 139169 h 386448"/>
                <a:gd name="connsiteX9" fmla="*/ 139335 w 277714"/>
                <a:gd name="connsiteY9" fmla="*/ 345694 h 386448"/>
                <a:gd name="connsiteX10" fmla="*/ 31740 w 277714"/>
                <a:gd name="connsiteY10" fmla="*/ 139169 h 386448"/>
                <a:gd name="connsiteX11" fmla="*/ 139170 w 277714"/>
                <a:gd name="connsiteY11" fmla="*/ 31740 h 3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714" h="386448">
                  <a:moveTo>
                    <a:pt x="132423" y="386669"/>
                  </a:moveTo>
                  <a:lnTo>
                    <a:pt x="139169" y="386669"/>
                  </a:lnTo>
                  <a:cubicBezTo>
                    <a:pt x="163494" y="386669"/>
                    <a:pt x="277235" y="196870"/>
                    <a:pt x="277235" y="139169"/>
                  </a:cubicBezTo>
                  <a:cubicBezTo>
                    <a:pt x="277235" y="63037"/>
                    <a:pt x="215301" y="1102"/>
                    <a:pt x="139169" y="1102"/>
                  </a:cubicBezTo>
                  <a:cubicBezTo>
                    <a:pt x="63037" y="1102"/>
                    <a:pt x="1102" y="63037"/>
                    <a:pt x="1102" y="139169"/>
                  </a:cubicBezTo>
                  <a:cubicBezTo>
                    <a:pt x="1102" y="214179"/>
                    <a:pt x="126602" y="380311"/>
                    <a:pt x="127873" y="381703"/>
                  </a:cubicBezTo>
                  <a:lnTo>
                    <a:pt x="132423" y="386669"/>
                  </a:lnTo>
                  <a:close/>
                  <a:moveTo>
                    <a:pt x="139170" y="31740"/>
                  </a:moveTo>
                  <a:cubicBezTo>
                    <a:pt x="198413" y="31740"/>
                    <a:pt x="246599" y="79929"/>
                    <a:pt x="246599" y="139169"/>
                  </a:cubicBezTo>
                  <a:cubicBezTo>
                    <a:pt x="246599" y="186772"/>
                    <a:pt x="171513" y="300992"/>
                    <a:pt x="139335" y="345694"/>
                  </a:cubicBezTo>
                  <a:cubicBezTo>
                    <a:pt x="97864" y="287887"/>
                    <a:pt x="31740" y="183167"/>
                    <a:pt x="31740" y="139169"/>
                  </a:cubicBezTo>
                  <a:cubicBezTo>
                    <a:pt x="31742" y="79927"/>
                    <a:pt x="79927" y="31740"/>
                    <a:pt x="139170" y="31740"/>
                  </a:cubicBezTo>
                  <a:close/>
                </a:path>
              </a:pathLst>
            </a:custGeom>
            <a:grpFill/>
            <a:ln w="9525" cap="flat">
              <a:noFill/>
              <a:prstDash val="solid"/>
              <a:miter/>
            </a:ln>
          </p:spPr>
          <p:txBody>
            <a:bodyPr rtlCol="0" anchor="ctr"/>
            <a:lstStyle/>
            <a:p>
              <a:endParaRPr lang="ru-RU"/>
            </a:p>
          </p:txBody>
        </p:sp>
        <p:sp>
          <p:nvSpPr>
            <p:cNvPr id="77" name="Полилиния: фигура 1264">
              <a:extLst>
                <a:ext uri="{FF2B5EF4-FFF2-40B4-BE49-F238E27FC236}">
                  <a16:creationId xmlns:a16="http://schemas.microsoft.com/office/drawing/2014/main" id="{B3E1756E-78E9-403F-B6CC-2DF6E826E7CB}"/>
                </a:ext>
              </a:extLst>
            </p:cNvPr>
            <p:cNvSpPr/>
            <p:nvPr/>
          </p:nvSpPr>
          <p:spPr>
            <a:xfrm>
              <a:off x="10792935" y="4546494"/>
              <a:ext cx="152816" cy="152816"/>
            </a:xfrm>
            <a:custGeom>
              <a:avLst/>
              <a:gdLst>
                <a:gd name="connsiteX0" fmla="*/ 152934 w 152816"/>
                <a:gd name="connsiteY0" fmla="*/ 77008 h 152816"/>
                <a:gd name="connsiteX1" fmla="*/ 77011 w 152816"/>
                <a:gd name="connsiteY1" fmla="*/ 1102 h 152816"/>
                <a:gd name="connsiteX2" fmla="*/ 1102 w 152816"/>
                <a:gd name="connsiteY2" fmla="*/ 77008 h 152816"/>
                <a:gd name="connsiteX3" fmla="*/ 77011 w 152816"/>
                <a:gd name="connsiteY3" fmla="*/ 152916 h 152816"/>
                <a:gd name="connsiteX4" fmla="*/ 152934 w 152816"/>
                <a:gd name="connsiteY4" fmla="*/ 77008 h 152816"/>
                <a:gd name="connsiteX5" fmla="*/ 77011 w 152816"/>
                <a:gd name="connsiteY5" fmla="*/ 122277 h 152816"/>
                <a:gd name="connsiteX6" fmla="*/ 31740 w 152816"/>
                <a:gd name="connsiteY6" fmla="*/ 77008 h 152816"/>
                <a:gd name="connsiteX7" fmla="*/ 77011 w 152816"/>
                <a:gd name="connsiteY7" fmla="*/ 31740 h 152816"/>
                <a:gd name="connsiteX8" fmla="*/ 122296 w 152816"/>
                <a:gd name="connsiteY8" fmla="*/ 77008 h 152816"/>
                <a:gd name="connsiteX9" fmla="*/ 77011 w 152816"/>
                <a:gd name="connsiteY9" fmla="*/ 122277 h 15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816" h="152816">
                  <a:moveTo>
                    <a:pt x="152934" y="77008"/>
                  </a:moveTo>
                  <a:cubicBezTo>
                    <a:pt x="152934" y="35149"/>
                    <a:pt x="118869" y="1102"/>
                    <a:pt x="77011" y="1102"/>
                  </a:cubicBezTo>
                  <a:cubicBezTo>
                    <a:pt x="35152" y="1102"/>
                    <a:pt x="1102" y="35151"/>
                    <a:pt x="1102" y="77008"/>
                  </a:cubicBezTo>
                  <a:cubicBezTo>
                    <a:pt x="1102" y="118868"/>
                    <a:pt x="35152" y="152916"/>
                    <a:pt x="77011" y="152916"/>
                  </a:cubicBezTo>
                  <a:cubicBezTo>
                    <a:pt x="118868" y="152915"/>
                    <a:pt x="152934" y="118866"/>
                    <a:pt x="152934" y="77008"/>
                  </a:cubicBezTo>
                  <a:close/>
                  <a:moveTo>
                    <a:pt x="77011" y="122277"/>
                  </a:moveTo>
                  <a:cubicBezTo>
                    <a:pt x="52041" y="122277"/>
                    <a:pt x="31740" y="101976"/>
                    <a:pt x="31740" y="77008"/>
                  </a:cubicBezTo>
                  <a:cubicBezTo>
                    <a:pt x="31740" y="52040"/>
                    <a:pt x="52041" y="31740"/>
                    <a:pt x="77011" y="31740"/>
                  </a:cubicBezTo>
                  <a:cubicBezTo>
                    <a:pt x="101980" y="31740"/>
                    <a:pt x="122296" y="52041"/>
                    <a:pt x="122296" y="77008"/>
                  </a:cubicBezTo>
                  <a:cubicBezTo>
                    <a:pt x="122296" y="101976"/>
                    <a:pt x="101978" y="122277"/>
                    <a:pt x="77011" y="122277"/>
                  </a:cubicBezTo>
                  <a:close/>
                </a:path>
              </a:pathLst>
            </a:custGeom>
            <a:grpFill/>
            <a:ln w="9525" cap="flat">
              <a:noFill/>
              <a:prstDash val="solid"/>
              <a:miter/>
            </a:ln>
          </p:spPr>
          <p:txBody>
            <a:bodyPr rtlCol="0" anchor="ctr"/>
            <a:lstStyle/>
            <a:p>
              <a:endParaRPr lang="ru-RU"/>
            </a:p>
          </p:txBody>
        </p:sp>
      </p:grpSp>
      <p:sp>
        <p:nvSpPr>
          <p:cNvPr id="84" name="Rectangle 6">
            <a:extLst>
              <a:ext uri="{FF2B5EF4-FFF2-40B4-BE49-F238E27FC236}">
                <a16:creationId xmlns:a16="http://schemas.microsoft.com/office/drawing/2014/main" id="{0E0CD08D-3998-488F-AC74-E70391037A3D}"/>
              </a:ext>
            </a:extLst>
          </p:cNvPr>
          <p:cNvSpPr/>
          <p:nvPr/>
        </p:nvSpPr>
        <p:spPr>
          <a:xfrm>
            <a:off x="5118944" y="3360027"/>
            <a:ext cx="1908391" cy="1015663"/>
          </a:xfrm>
          <a:prstGeom prst="rect">
            <a:avLst/>
          </a:prstGeom>
        </p:spPr>
        <p:txBody>
          <a:bodyPr wrap="square">
            <a:spAutoFit/>
          </a:bodyPr>
          <a:lstStyle/>
          <a:p>
            <a:pPr algn="ctr">
              <a:lnSpc>
                <a:spcPct val="100000"/>
              </a:lnSpc>
              <a:spcBef>
                <a:spcPct val="0"/>
              </a:spcBef>
              <a:buClrTx/>
              <a:buFontTx/>
              <a:buNone/>
            </a:pPr>
            <a:r>
              <a:rPr lang="en-US" altLang="ru-RU" sz="2000" dirty="0">
                <a:solidFill>
                  <a:schemeClr val="bg1"/>
                </a:solidFill>
                <a:ea typeface="VTB Group Cond" panose="020B0506050504020204" pitchFamily="34" charset="77"/>
                <a:cs typeface="Times New Roman" panose="02020603050405020304" pitchFamily="18" charset="0"/>
              </a:rPr>
              <a:t>Research</a:t>
            </a:r>
          </a:p>
          <a:p>
            <a:pPr algn="ctr">
              <a:lnSpc>
                <a:spcPct val="100000"/>
              </a:lnSpc>
              <a:spcBef>
                <a:spcPct val="0"/>
              </a:spcBef>
              <a:buClrTx/>
              <a:buFontTx/>
              <a:buNone/>
            </a:pPr>
            <a:r>
              <a:rPr lang="en-US" altLang="ru-RU" sz="2000" dirty="0">
                <a:solidFill>
                  <a:schemeClr val="bg1"/>
                </a:solidFill>
                <a:ea typeface="VTB Group Cond" panose="020B0506050504020204" pitchFamily="34" charset="77"/>
                <a:cs typeface="Times New Roman" panose="02020603050405020304" pitchFamily="18" charset="0"/>
              </a:rPr>
              <a:t>program at the LINAC-200</a:t>
            </a:r>
            <a:endParaRPr lang="ru-RU" altLang="ru-RU" sz="2000" dirty="0">
              <a:solidFill>
                <a:schemeClr val="bg1"/>
              </a:solidFill>
              <a:ea typeface="VTB Group Cond" panose="020B0506050504020204" pitchFamily="34" charset="77"/>
              <a:cs typeface="Times New Roman" panose="02020603050405020304" pitchFamily="18" charset="0"/>
            </a:endParaRPr>
          </a:p>
        </p:txBody>
      </p:sp>
      <p:sp>
        <p:nvSpPr>
          <p:cNvPr id="3" name="Заголовок 2">
            <a:extLst>
              <a:ext uri="{FF2B5EF4-FFF2-40B4-BE49-F238E27FC236}">
                <a16:creationId xmlns:a16="http://schemas.microsoft.com/office/drawing/2014/main" id="{CC4DEF28-3E8F-4C13-BFA4-C637353F7F52}"/>
              </a:ext>
            </a:extLst>
          </p:cNvPr>
          <p:cNvSpPr>
            <a:spLocks noGrp="1"/>
          </p:cNvSpPr>
          <p:nvPr>
            <p:ph type="title"/>
          </p:nvPr>
        </p:nvSpPr>
        <p:spPr>
          <a:xfrm>
            <a:off x="263352" y="387355"/>
            <a:ext cx="10515600" cy="577081"/>
          </a:xfrm>
        </p:spPr>
        <p:txBody>
          <a:bodyPr/>
          <a:lstStyle/>
          <a:p>
            <a:r>
              <a:rPr lang="en-US" sz="3500" b="1" dirty="0"/>
              <a:t> Research program</a:t>
            </a:r>
            <a:endParaRPr lang="ru-RU" sz="3500" b="1" dirty="0"/>
          </a:p>
        </p:txBody>
      </p:sp>
      <p:sp>
        <p:nvSpPr>
          <p:cNvPr id="91" name="Номер слайда 5">
            <a:extLst>
              <a:ext uri="{FF2B5EF4-FFF2-40B4-BE49-F238E27FC236}">
                <a16:creationId xmlns:a16="http://schemas.microsoft.com/office/drawing/2014/main" id="{06659A90-C684-47B7-961B-30D24900DB41}"/>
              </a:ext>
            </a:extLst>
          </p:cNvPr>
          <p:cNvSpPr>
            <a:spLocks noGrp="1"/>
          </p:cNvSpPr>
          <p:nvPr>
            <p:ph type="sldNum" sz="quarter" idx="12"/>
          </p:nvPr>
        </p:nvSpPr>
        <p:spPr>
          <a:xfrm>
            <a:off x="9100797" y="6296213"/>
            <a:ext cx="2743200" cy="263149"/>
          </a:xfrm>
        </p:spPr>
        <p:txBody>
          <a:bodyPr/>
          <a:lstStyle/>
          <a:p>
            <a:pPr>
              <a:lnSpc>
                <a:spcPct val="90000"/>
              </a:lnSpc>
              <a:spcBef>
                <a:spcPct val="0"/>
              </a:spcBef>
            </a:pPr>
            <a:fld id="{373AE3C4-C2A6-4DCD-9963-3D7F259FD580}" type="slidenum">
              <a:rPr lang="ru-RU" smtClean="0"/>
              <a:pPr>
                <a:lnSpc>
                  <a:spcPct val="90000"/>
                </a:lnSpc>
                <a:spcBef>
                  <a:spcPct val="0"/>
                </a:spcBef>
              </a:pPr>
              <a:t>11</a:t>
            </a:fld>
            <a:endParaRPr lang="ru-RU"/>
          </a:p>
        </p:txBody>
      </p:sp>
      <p:sp>
        <p:nvSpPr>
          <p:cNvPr id="90" name="Rectangle 6">
            <a:extLst>
              <a:ext uri="{FF2B5EF4-FFF2-40B4-BE49-F238E27FC236}">
                <a16:creationId xmlns:a16="http://schemas.microsoft.com/office/drawing/2014/main" id="{3E4594E3-A3C8-4EB3-BBD0-7DFCE125A3E2}"/>
              </a:ext>
            </a:extLst>
          </p:cNvPr>
          <p:cNvSpPr/>
          <p:nvPr/>
        </p:nvSpPr>
        <p:spPr>
          <a:xfrm>
            <a:off x="1381501" y="5420226"/>
            <a:ext cx="3162223" cy="747897"/>
          </a:xfrm>
          <a:prstGeom prst="rect">
            <a:avLst/>
          </a:prstGeom>
        </p:spPr>
        <p:txBody>
          <a:bodyPr vert="horz" wrap="square" lIns="0" tIns="0" rIns="0" bIns="0" rtlCol="0">
            <a:spAutoFit/>
          </a:bodyPr>
          <a:lstStyle/>
          <a:p>
            <a:pPr>
              <a:lnSpc>
                <a:spcPct val="90000"/>
              </a:lnSpc>
              <a:spcBef>
                <a:spcPts val="1000"/>
              </a:spcBef>
              <a:buClr>
                <a:srgbClr val="367CFF"/>
              </a:buClr>
            </a:pPr>
            <a:r>
              <a:rPr lang="en-US" altLang="ru-RU" dirty="0">
                <a:solidFill>
                  <a:prstClr val="black"/>
                </a:solidFill>
                <a:latin typeface="Calibri" panose="020F0502020204030204" pitchFamily="34" charset="0"/>
                <a:cs typeface="Calibri" panose="020F0502020204030204" pitchFamily="34" charset="0"/>
              </a:rPr>
              <a:t>in the field of radiation materials science, radiobiology and radiochemistry</a:t>
            </a:r>
            <a:endParaRPr lang="ru-RU" altLang="ru-RU" dirty="0">
              <a:solidFill>
                <a:prstClr val="black"/>
              </a:solidFill>
              <a:latin typeface="Calibri" panose="020F0502020204030204" pitchFamily="34" charset="0"/>
              <a:cs typeface="Calibri" panose="020F0502020204030204" pitchFamily="34" charset="0"/>
            </a:endParaRPr>
          </a:p>
        </p:txBody>
      </p:sp>
      <p:sp>
        <p:nvSpPr>
          <p:cNvPr id="2" name="Прямоугольник 1">
            <a:extLst>
              <a:ext uri="{FF2B5EF4-FFF2-40B4-BE49-F238E27FC236}">
                <a16:creationId xmlns:a16="http://schemas.microsoft.com/office/drawing/2014/main" id="{BEDFDE6F-031E-4A29-AE87-976AFA265BB9}"/>
              </a:ext>
            </a:extLst>
          </p:cNvPr>
          <p:cNvSpPr/>
          <p:nvPr/>
        </p:nvSpPr>
        <p:spPr>
          <a:xfrm>
            <a:off x="1108094" y="2236629"/>
            <a:ext cx="2888516" cy="1246495"/>
          </a:xfrm>
          <a:prstGeom prst="rect">
            <a:avLst/>
          </a:prstGeom>
        </p:spPr>
        <p:txBody>
          <a:bodyPr vert="horz" wrap="square" lIns="0" tIns="0" rIns="0" bIns="0" rtlCol="0">
            <a:spAutoFit/>
          </a:bodyPr>
          <a:lstStyle/>
          <a:p>
            <a:pPr>
              <a:lnSpc>
                <a:spcPct val="90000"/>
              </a:lnSpc>
              <a:spcBef>
                <a:spcPts val="1000"/>
              </a:spcBef>
              <a:buClr>
                <a:srgbClr val="367CFF"/>
              </a:buClr>
            </a:pPr>
            <a:r>
              <a:rPr lang="ru-RU" dirty="0" err="1">
                <a:solidFill>
                  <a:prstClr val="black"/>
                </a:solidFill>
                <a:latin typeface="Calibri" panose="020F0502020204030204" pitchFamily="34" charset="0"/>
                <a:cs typeface="Calibri" panose="020F0502020204030204" pitchFamily="34" charset="0"/>
              </a:rPr>
              <a:t>testing</a:t>
            </a:r>
            <a:r>
              <a:rPr lang="ru-RU" dirty="0">
                <a:solidFill>
                  <a:prstClr val="black"/>
                </a:solidFill>
                <a:latin typeface="Calibri" panose="020F0502020204030204" pitchFamily="34" charset="0"/>
                <a:cs typeface="Calibri" panose="020F0502020204030204" pitchFamily="34" charset="0"/>
              </a:rPr>
              <a:t> </a:t>
            </a:r>
            <a:r>
              <a:rPr lang="ru-RU" dirty="0" err="1">
                <a:solidFill>
                  <a:prstClr val="black"/>
                </a:solidFill>
                <a:latin typeface="Calibri" panose="020F0502020204030204" pitchFamily="34" charset="0"/>
                <a:cs typeface="Calibri" panose="020F0502020204030204" pitchFamily="34" charset="0"/>
              </a:rPr>
              <a:t>prototypes</a:t>
            </a:r>
            <a:r>
              <a:rPr lang="ru-RU" dirty="0">
                <a:solidFill>
                  <a:prstClr val="black"/>
                </a:solidFill>
                <a:latin typeface="Calibri" panose="020F0502020204030204" pitchFamily="34" charset="0"/>
                <a:cs typeface="Calibri" panose="020F0502020204030204" pitchFamily="34" charset="0"/>
              </a:rPr>
              <a:t> </a:t>
            </a:r>
            <a:r>
              <a:rPr lang="ru-RU" dirty="0" err="1">
                <a:solidFill>
                  <a:prstClr val="black"/>
                </a:solidFill>
                <a:latin typeface="Calibri" panose="020F0502020204030204" pitchFamily="34" charset="0"/>
                <a:cs typeface="Calibri" panose="020F0502020204030204" pitchFamily="34" charset="0"/>
              </a:rPr>
              <a:t>of</a:t>
            </a:r>
            <a:r>
              <a:rPr lang="ru-RU" dirty="0">
                <a:solidFill>
                  <a:prstClr val="black"/>
                </a:solidFill>
                <a:latin typeface="Calibri" panose="020F0502020204030204" pitchFamily="34" charset="0"/>
                <a:cs typeface="Calibri" panose="020F0502020204030204" pitchFamily="34" charset="0"/>
              </a:rPr>
              <a:t> </a:t>
            </a:r>
            <a:r>
              <a:rPr lang="ru-RU" dirty="0" err="1">
                <a:solidFill>
                  <a:prstClr val="black"/>
                </a:solidFill>
                <a:latin typeface="Calibri" panose="020F0502020204030204" pitchFamily="34" charset="0"/>
                <a:cs typeface="Calibri" panose="020F0502020204030204" pitchFamily="34" charset="0"/>
              </a:rPr>
              <a:t>electromagnetic</a:t>
            </a:r>
            <a:r>
              <a:rPr lang="ru-RU" dirty="0">
                <a:solidFill>
                  <a:prstClr val="black"/>
                </a:solidFill>
                <a:latin typeface="Calibri" panose="020F0502020204030204" pitchFamily="34" charset="0"/>
                <a:cs typeface="Calibri" panose="020F0502020204030204" pitchFamily="34" charset="0"/>
              </a:rPr>
              <a:t> </a:t>
            </a:r>
            <a:r>
              <a:rPr lang="ru-RU" dirty="0" err="1">
                <a:solidFill>
                  <a:prstClr val="black"/>
                </a:solidFill>
                <a:latin typeface="Calibri" panose="020F0502020204030204" pitchFamily="34" charset="0"/>
                <a:cs typeface="Calibri" panose="020F0502020204030204" pitchFamily="34" charset="0"/>
              </a:rPr>
              <a:t>calorimeters</a:t>
            </a:r>
            <a:r>
              <a:rPr lang="ru-RU" dirty="0">
                <a:solidFill>
                  <a:prstClr val="black"/>
                </a:solidFill>
                <a:latin typeface="Calibri" panose="020F0502020204030204" pitchFamily="34" charset="0"/>
                <a:cs typeface="Calibri" panose="020F0502020204030204" pitchFamily="34" charset="0"/>
              </a:rPr>
              <a:t> </a:t>
            </a:r>
            <a:r>
              <a:rPr lang="ru-RU" dirty="0" err="1">
                <a:solidFill>
                  <a:prstClr val="black"/>
                </a:solidFill>
                <a:latin typeface="Calibri" panose="020F0502020204030204" pitchFamily="34" charset="0"/>
                <a:cs typeface="Calibri" panose="020F0502020204030204" pitchFamily="34" charset="0"/>
              </a:rPr>
              <a:t>and</a:t>
            </a:r>
            <a:r>
              <a:rPr lang="ru-RU" dirty="0">
                <a:solidFill>
                  <a:prstClr val="black"/>
                </a:solidFill>
                <a:latin typeface="Calibri" panose="020F0502020204030204" pitchFamily="34" charset="0"/>
                <a:cs typeface="Calibri" panose="020F0502020204030204" pitchFamily="34" charset="0"/>
              </a:rPr>
              <a:t> </a:t>
            </a:r>
            <a:r>
              <a:rPr lang="ru-RU" dirty="0" err="1">
                <a:solidFill>
                  <a:prstClr val="black"/>
                </a:solidFill>
                <a:latin typeface="Calibri" panose="020F0502020204030204" pitchFamily="34" charset="0"/>
                <a:cs typeface="Calibri" panose="020F0502020204030204" pitchFamily="34" charset="0"/>
              </a:rPr>
              <a:t>coordinate</a:t>
            </a:r>
            <a:r>
              <a:rPr lang="ru-RU" dirty="0">
                <a:solidFill>
                  <a:prstClr val="black"/>
                </a:solidFill>
                <a:latin typeface="Calibri" panose="020F0502020204030204" pitchFamily="34" charset="0"/>
                <a:cs typeface="Calibri" panose="020F0502020204030204" pitchFamily="34" charset="0"/>
              </a:rPr>
              <a:t> </a:t>
            </a:r>
            <a:r>
              <a:rPr lang="ru-RU" dirty="0" err="1">
                <a:solidFill>
                  <a:prstClr val="black"/>
                </a:solidFill>
                <a:latin typeface="Calibri" panose="020F0502020204030204" pitchFamily="34" charset="0"/>
                <a:cs typeface="Calibri" panose="020F0502020204030204" pitchFamily="34" charset="0"/>
              </a:rPr>
              <a:t>detectors</a:t>
            </a:r>
            <a:r>
              <a:rPr lang="ru-RU" dirty="0">
                <a:solidFill>
                  <a:prstClr val="black"/>
                </a:solidFill>
                <a:latin typeface="Calibri" panose="020F0502020204030204" pitchFamily="34" charset="0"/>
                <a:cs typeface="Calibri" panose="020F0502020204030204" pitchFamily="34" charset="0"/>
              </a:rPr>
              <a:t> </a:t>
            </a:r>
            <a:r>
              <a:rPr lang="ru-RU" dirty="0" err="1">
                <a:solidFill>
                  <a:prstClr val="black"/>
                </a:solidFill>
                <a:latin typeface="Calibri" panose="020F0502020204030204" pitchFamily="34" charset="0"/>
                <a:cs typeface="Calibri" panose="020F0502020204030204" pitchFamily="34" charset="0"/>
              </a:rPr>
              <a:t>for</a:t>
            </a:r>
            <a:r>
              <a:rPr lang="ru-RU" dirty="0">
                <a:solidFill>
                  <a:prstClr val="black"/>
                </a:solidFill>
                <a:latin typeface="Calibri" panose="020F0502020204030204" pitchFamily="34" charset="0"/>
                <a:cs typeface="Calibri" panose="020F0502020204030204" pitchFamily="34" charset="0"/>
              </a:rPr>
              <a:t> </a:t>
            </a:r>
            <a:r>
              <a:rPr lang="ru-RU" dirty="0" err="1">
                <a:solidFill>
                  <a:prstClr val="black"/>
                </a:solidFill>
                <a:latin typeface="Calibri" panose="020F0502020204030204" pitchFamily="34" charset="0"/>
                <a:cs typeface="Calibri" panose="020F0502020204030204" pitchFamily="34" charset="0"/>
              </a:rPr>
              <a:t>the</a:t>
            </a:r>
            <a:r>
              <a:rPr lang="ru-RU" dirty="0">
                <a:solidFill>
                  <a:prstClr val="black"/>
                </a:solidFill>
                <a:latin typeface="Calibri" panose="020F0502020204030204" pitchFamily="34" charset="0"/>
                <a:cs typeface="Calibri" panose="020F0502020204030204" pitchFamily="34" charset="0"/>
              </a:rPr>
              <a:t> MPD </a:t>
            </a:r>
            <a:r>
              <a:rPr lang="ru-RU" dirty="0" err="1">
                <a:solidFill>
                  <a:prstClr val="black"/>
                </a:solidFill>
                <a:latin typeface="Calibri" panose="020F0502020204030204" pitchFamily="34" charset="0"/>
                <a:cs typeface="Calibri" panose="020F0502020204030204" pitchFamily="34" charset="0"/>
              </a:rPr>
              <a:t>and</a:t>
            </a:r>
            <a:r>
              <a:rPr lang="ru-RU" dirty="0">
                <a:solidFill>
                  <a:prstClr val="black"/>
                </a:solidFill>
                <a:latin typeface="Calibri" panose="020F0502020204030204" pitchFamily="34" charset="0"/>
                <a:cs typeface="Calibri" panose="020F0502020204030204" pitchFamily="34" charset="0"/>
              </a:rPr>
              <a:t> SPD </a:t>
            </a:r>
            <a:r>
              <a:rPr lang="ru-RU" dirty="0" err="1">
                <a:solidFill>
                  <a:prstClr val="black"/>
                </a:solidFill>
                <a:latin typeface="Calibri" panose="020F0502020204030204" pitchFamily="34" charset="0"/>
                <a:cs typeface="Calibri" panose="020F0502020204030204" pitchFamily="34" charset="0"/>
              </a:rPr>
              <a:t>experiments</a:t>
            </a:r>
            <a:r>
              <a:rPr lang="ru-RU" dirty="0">
                <a:solidFill>
                  <a:prstClr val="black"/>
                </a:solidFill>
                <a:latin typeface="Calibri" panose="020F0502020204030204" pitchFamily="34" charset="0"/>
                <a:cs typeface="Calibri" panose="020F0502020204030204" pitchFamily="34" charset="0"/>
              </a:rPr>
              <a:t> </a:t>
            </a:r>
            <a:r>
              <a:rPr lang="ru-RU" dirty="0" err="1">
                <a:solidFill>
                  <a:prstClr val="black"/>
                </a:solidFill>
                <a:latin typeface="Calibri" panose="020F0502020204030204" pitchFamily="34" charset="0"/>
                <a:cs typeface="Calibri" panose="020F0502020204030204" pitchFamily="34" charset="0"/>
              </a:rPr>
              <a:t>at</a:t>
            </a:r>
            <a:r>
              <a:rPr lang="ru-RU" dirty="0">
                <a:solidFill>
                  <a:prstClr val="black"/>
                </a:solidFill>
                <a:latin typeface="Calibri" panose="020F0502020204030204" pitchFamily="34" charset="0"/>
                <a:cs typeface="Calibri" panose="020F0502020204030204" pitchFamily="34" charset="0"/>
              </a:rPr>
              <a:t> </a:t>
            </a:r>
            <a:r>
              <a:rPr lang="ru-RU" dirty="0" err="1">
                <a:solidFill>
                  <a:prstClr val="black"/>
                </a:solidFill>
                <a:latin typeface="Calibri" panose="020F0502020204030204" pitchFamily="34" charset="0"/>
                <a:cs typeface="Calibri" panose="020F0502020204030204" pitchFamily="34" charset="0"/>
              </a:rPr>
              <a:t>the</a:t>
            </a:r>
            <a:r>
              <a:rPr lang="ru-RU" dirty="0">
                <a:solidFill>
                  <a:prstClr val="black"/>
                </a:solidFill>
                <a:latin typeface="Calibri" panose="020F0502020204030204" pitchFamily="34" charset="0"/>
                <a:cs typeface="Calibri" panose="020F0502020204030204" pitchFamily="34" charset="0"/>
              </a:rPr>
              <a:t> NICA </a:t>
            </a:r>
            <a:r>
              <a:rPr lang="ru-RU" dirty="0" err="1">
                <a:solidFill>
                  <a:prstClr val="black"/>
                </a:solidFill>
                <a:latin typeface="Calibri" panose="020F0502020204030204" pitchFamily="34" charset="0"/>
                <a:cs typeface="Calibri" panose="020F0502020204030204" pitchFamily="34" charset="0"/>
              </a:rPr>
              <a:t>collider</a:t>
            </a:r>
            <a:endParaRPr lang="ru-RU" dirty="0">
              <a:solidFill>
                <a:prstClr val="black"/>
              </a:solidFill>
              <a:latin typeface="Calibri" panose="020F0502020204030204" pitchFamily="34" charset="0"/>
              <a:cs typeface="Calibri" panose="020F0502020204030204" pitchFamily="34" charset="0"/>
            </a:endParaRPr>
          </a:p>
        </p:txBody>
      </p:sp>
      <p:sp>
        <p:nvSpPr>
          <p:cNvPr id="92" name="Прямоугольник 91">
            <a:extLst>
              <a:ext uri="{FF2B5EF4-FFF2-40B4-BE49-F238E27FC236}">
                <a16:creationId xmlns:a16="http://schemas.microsoft.com/office/drawing/2014/main" id="{E4F1F020-C86D-448A-8680-D3E18A0EFABA}"/>
              </a:ext>
            </a:extLst>
          </p:cNvPr>
          <p:cNvSpPr/>
          <p:nvPr/>
        </p:nvSpPr>
        <p:spPr>
          <a:xfrm>
            <a:off x="474394" y="1103326"/>
            <a:ext cx="11274694" cy="443198"/>
          </a:xfrm>
          <a:prstGeom prst="rect">
            <a:avLst/>
          </a:prstGeom>
        </p:spPr>
        <p:txBody>
          <a:bodyPr vert="horz" wrap="square" lIns="0" tIns="0" rIns="0" bIns="0" rtlCol="0">
            <a:spAutoFit/>
          </a:bodyPr>
          <a:lstStyle/>
          <a:p>
            <a:pPr>
              <a:lnSpc>
                <a:spcPct val="90000"/>
              </a:lnSpc>
              <a:spcBef>
                <a:spcPts val="1000"/>
              </a:spcBef>
              <a:buClr>
                <a:srgbClr val="367CFF"/>
              </a:buClr>
            </a:pPr>
            <a:r>
              <a:rPr lang="en-US" sz="1600" dirty="0">
                <a:solidFill>
                  <a:prstClr val="black"/>
                </a:solidFill>
                <a:latin typeface="Calibri" panose="020F0502020204030204" pitchFamily="34" charset="0"/>
                <a:cs typeface="Calibri" panose="020F0502020204030204" pitchFamily="34" charset="0"/>
              </a:rPr>
              <a:t>Requests from the JINR Laboratories and research teams of JINR participating countries are the primary focus when forming the user research program at the accelerator.</a:t>
            </a:r>
            <a:endParaRPr lang="ru-RU" sz="16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888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3" y="0"/>
            <a:ext cx="12192000" cy="490965"/>
          </a:xfrm>
          <a:prstGeom prst="rect">
            <a:avLst/>
          </a:prstGeom>
          <a:solidFill>
            <a:schemeClr val="lt2"/>
          </a:solidFill>
        </p:spPr>
        <p:txBody>
          <a:bodyPr spcFirstLastPara="1" vert="horz" wrap="square" lIns="121900" tIns="121900" rIns="121900" bIns="121900" rtlCol="0" anchor="ctr" anchorCtr="0">
            <a:noAutofit/>
          </a:bodyPr>
          <a:lstStyle/>
          <a:p>
            <a:pPr lvl="0" algn="ctr">
              <a:buSzPts val="1100"/>
            </a:pPr>
            <a:r>
              <a:rPr lang="en-US" sz="2933" b="1" dirty="0"/>
              <a:t>FLAP Collaboration </a:t>
            </a:r>
            <a:endParaRPr sz="2933" b="1" dirty="0"/>
          </a:p>
        </p:txBody>
      </p:sp>
      <p:sp>
        <p:nvSpPr>
          <p:cNvPr id="65" name="Google Shape;65;p14"/>
          <p:cNvSpPr txBox="1">
            <a:spLocks noGrp="1"/>
          </p:cNvSpPr>
          <p:nvPr>
            <p:ph type="sldNum" idx="12"/>
          </p:nvPr>
        </p:nvSpPr>
        <p:spPr>
          <a:xfrm>
            <a:off x="11604978" y="6415099"/>
            <a:ext cx="586956" cy="442900"/>
          </a:xfrm>
          <a:prstGeom prst="rect">
            <a:avLst/>
          </a:prstGeom>
          <a:solidFill>
            <a:schemeClr val="tx2"/>
          </a:solidFill>
        </p:spPr>
        <p:txBody>
          <a:bodyPr spcFirstLastPara="1" vert="horz" wrap="square" lIns="121900" tIns="121900" rIns="121900" bIns="121900" rtlCol="0" anchor="ctr" anchorCtr="0">
            <a:noAutofit/>
          </a:bodyPr>
          <a:lstStyle/>
          <a:p>
            <a:pPr algn="ctr"/>
            <a:fld id="{00000000-1234-1234-1234-123412341234}" type="slidenum">
              <a:rPr lang="ru" sz="1467" b="1">
                <a:solidFill>
                  <a:schemeClr val="dk1"/>
                </a:solidFill>
              </a:rPr>
              <a:pPr algn="ctr"/>
              <a:t>12</a:t>
            </a:fld>
            <a:endParaRPr sz="1467" b="1">
              <a:solidFill>
                <a:schemeClr val="dk1"/>
              </a:solidFill>
            </a:endParaRPr>
          </a:p>
        </p:txBody>
      </p:sp>
      <p:cxnSp>
        <p:nvCxnSpPr>
          <p:cNvPr id="70" name="Google Shape;70;p14"/>
          <p:cNvCxnSpPr/>
          <p:nvPr/>
        </p:nvCxnSpPr>
        <p:spPr>
          <a:xfrm>
            <a:off x="-4767" y="512833"/>
            <a:ext cx="122016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4800" y="6415100"/>
            <a:ext cx="12201600" cy="0"/>
          </a:xfrm>
          <a:prstGeom prst="straightConnector1">
            <a:avLst/>
          </a:prstGeom>
          <a:noFill/>
          <a:ln w="28575" cap="flat" cmpd="sng">
            <a:solidFill>
              <a:schemeClr val="accent5"/>
            </a:solidFill>
            <a:prstDash val="solid"/>
            <a:round/>
            <a:headEnd type="none" w="med" len="med"/>
            <a:tailEnd type="none" w="med" len="med"/>
          </a:ln>
        </p:spPr>
      </p:cxnSp>
      <p:sp>
        <p:nvSpPr>
          <p:cNvPr id="3" name="Прямоугольник 2">
            <a:extLst>
              <a:ext uri="{FF2B5EF4-FFF2-40B4-BE49-F238E27FC236}">
                <a16:creationId xmlns:a16="http://schemas.microsoft.com/office/drawing/2014/main" id="{17EDA511-5245-4B50-9D7F-B0D934FC4599}"/>
              </a:ext>
            </a:extLst>
          </p:cNvPr>
          <p:cNvSpPr/>
          <p:nvPr/>
        </p:nvSpPr>
        <p:spPr>
          <a:xfrm>
            <a:off x="6264718" y="5543556"/>
            <a:ext cx="5479681" cy="830997"/>
          </a:xfrm>
          <a:prstGeom prst="rect">
            <a:avLst/>
          </a:prstGeom>
        </p:spPr>
        <p:txBody>
          <a:bodyPr wrap="square">
            <a:spAutoFit/>
          </a:bodyPr>
          <a:lstStyle/>
          <a:p>
            <a:pPr algn="ctr"/>
            <a:r>
              <a:rPr lang="en-US" sz="2400" b="1" dirty="0"/>
              <a:t>Memorandum of understanding </a:t>
            </a:r>
            <a:endParaRPr lang="ru-RU" sz="2400" b="1" dirty="0"/>
          </a:p>
          <a:p>
            <a:pPr algn="ctr"/>
            <a:r>
              <a:rPr lang="en-US" sz="2400" b="1" dirty="0"/>
              <a:t>for the FLAP collaboration at JINR</a:t>
            </a:r>
          </a:p>
        </p:txBody>
      </p:sp>
      <p:pic>
        <p:nvPicPr>
          <p:cNvPr id="4" name="Рисунок 3">
            <a:extLst>
              <a:ext uri="{FF2B5EF4-FFF2-40B4-BE49-F238E27FC236}">
                <a16:creationId xmlns:a16="http://schemas.microsoft.com/office/drawing/2014/main" id="{A111160A-1B65-40B7-A9E6-DCD76309D2EF}"/>
              </a:ext>
            </a:extLst>
          </p:cNvPr>
          <p:cNvPicPr>
            <a:picLocks noChangeAspect="1"/>
          </p:cNvPicPr>
          <p:nvPr/>
        </p:nvPicPr>
        <p:blipFill>
          <a:blip r:embed="rId3"/>
          <a:stretch>
            <a:fillRect/>
          </a:stretch>
        </p:blipFill>
        <p:spPr>
          <a:xfrm>
            <a:off x="6264720" y="695793"/>
            <a:ext cx="5479681" cy="4909439"/>
          </a:xfrm>
          <a:prstGeom prst="rect">
            <a:avLst/>
          </a:prstGeom>
        </p:spPr>
      </p:pic>
      <p:pic>
        <p:nvPicPr>
          <p:cNvPr id="6" name="Рисунок 5">
            <a:extLst>
              <a:ext uri="{FF2B5EF4-FFF2-40B4-BE49-F238E27FC236}">
                <a16:creationId xmlns:a16="http://schemas.microsoft.com/office/drawing/2014/main" id="{FC1A1E63-2BB9-4814-86E1-DDA74483EF00}"/>
              </a:ext>
            </a:extLst>
          </p:cNvPr>
          <p:cNvPicPr>
            <a:picLocks noChangeAspect="1"/>
          </p:cNvPicPr>
          <p:nvPr/>
        </p:nvPicPr>
        <p:blipFill>
          <a:blip r:embed="rId4"/>
          <a:stretch>
            <a:fillRect/>
          </a:stretch>
        </p:blipFill>
        <p:spPr>
          <a:xfrm>
            <a:off x="9216" y="2420888"/>
            <a:ext cx="6255500" cy="3801652"/>
          </a:xfrm>
          <a:prstGeom prst="rect">
            <a:avLst/>
          </a:prstGeom>
        </p:spPr>
      </p:pic>
      <p:pic>
        <p:nvPicPr>
          <p:cNvPr id="9" name="Рисунок 8">
            <a:extLst>
              <a:ext uri="{FF2B5EF4-FFF2-40B4-BE49-F238E27FC236}">
                <a16:creationId xmlns:a16="http://schemas.microsoft.com/office/drawing/2014/main" id="{56CD0E58-5DB6-4B24-A446-BFDD2B6483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2507" b="21962"/>
          <a:stretch/>
        </p:blipFill>
        <p:spPr>
          <a:xfrm>
            <a:off x="1199306" y="534703"/>
            <a:ext cx="3875319" cy="2152023"/>
          </a:xfrm>
          <a:prstGeom prst="rect">
            <a:avLst/>
          </a:prstGeom>
        </p:spPr>
      </p:pic>
    </p:spTree>
    <p:extLst>
      <p:ext uri="{BB962C8B-B14F-4D97-AF65-F5344CB8AC3E}">
        <p14:creationId xmlns:p14="http://schemas.microsoft.com/office/powerpoint/2010/main" val="240172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Овал 74">
            <a:extLst>
              <a:ext uri="{FF2B5EF4-FFF2-40B4-BE49-F238E27FC236}">
                <a16:creationId xmlns:a16="http://schemas.microsoft.com/office/drawing/2014/main" id="{8039D799-5786-4941-BF9C-A10593A9DC27}"/>
              </a:ext>
            </a:extLst>
          </p:cNvPr>
          <p:cNvSpPr/>
          <p:nvPr/>
        </p:nvSpPr>
        <p:spPr>
          <a:xfrm>
            <a:off x="1049272" y="2132856"/>
            <a:ext cx="10207543" cy="10207538"/>
          </a:xfrm>
          <a:prstGeom prst="ellipse">
            <a:avLst/>
          </a:prstGeom>
          <a:pattFill prst="pct75">
            <a:fgClr>
              <a:schemeClr val="bg1">
                <a:lumMod val="95000"/>
              </a:schemeClr>
            </a:fgClr>
            <a:bgClr>
              <a:schemeClr val="bg1"/>
            </a:bgClr>
          </a:pattFill>
          <a:ln w="12700" cap="flat" cmpd="sng" algn="ctr">
            <a:noFill/>
            <a:prstDash val="solid"/>
            <a:miter lim="800000"/>
          </a:ln>
          <a:effectLst>
            <a:glow>
              <a:schemeClr val="bg1"/>
            </a:glow>
            <a:outerShdw sx="1000" sy="1000" algn="ctr" rotWithShape="0">
              <a:srgbClr val="367CFF"/>
            </a:out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50" b="1" i="0" u="none" strike="noStrike" kern="0" cap="none" spc="0" normalizeH="0" baseline="0" noProof="0" dirty="0" err="1">
              <a:ln>
                <a:noFill/>
              </a:ln>
              <a:solidFill>
                <a:srgbClr val="FFFFFF"/>
              </a:solidFill>
              <a:effectLst/>
              <a:uLnTx/>
              <a:uFillTx/>
              <a:latin typeface="Oswald Light"/>
              <a:ea typeface="+mn-ea"/>
              <a:cs typeface="+mn-cs"/>
            </a:endParaRPr>
          </a:p>
        </p:txBody>
      </p:sp>
      <p:pic>
        <p:nvPicPr>
          <p:cNvPr id="36" name="Рисунок 35">
            <a:extLst>
              <a:ext uri="{FF2B5EF4-FFF2-40B4-BE49-F238E27FC236}">
                <a16:creationId xmlns:a16="http://schemas.microsoft.com/office/drawing/2014/main" id="{7C9EAD9D-9723-482F-BC8A-D3317FAB78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212" y="447221"/>
            <a:ext cx="11100876" cy="5963557"/>
          </a:xfrm>
          <a:prstGeom prst="rect">
            <a:avLst/>
          </a:prstGeom>
          <a:ln>
            <a:noFill/>
          </a:ln>
          <a:effectLst>
            <a:outerShdw blurRad="292100" dist="139700" dir="2700000" algn="tl" rotWithShape="0">
              <a:srgbClr val="333333">
                <a:alpha val="65000"/>
              </a:srgbClr>
            </a:outerShdw>
          </a:effectLst>
        </p:spPr>
      </p:pic>
      <p:sp>
        <p:nvSpPr>
          <p:cNvPr id="41" name="Номер слайда 5">
            <a:extLst>
              <a:ext uri="{FF2B5EF4-FFF2-40B4-BE49-F238E27FC236}">
                <a16:creationId xmlns:a16="http://schemas.microsoft.com/office/drawing/2014/main" id="{A79A73DA-45A9-4587-A6DE-7B6B355AE960}"/>
              </a:ext>
            </a:extLst>
          </p:cNvPr>
          <p:cNvSpPr>
            <a:spLocks noGrp="1"/>
          </p:cNvSpPr>
          <p:nvPr>
            <p:ph type="sldNum" sz="quarter" idx="12"/>
          </p:nvPr>
        </p:nvSpPr>
        <p:spPr>
          <a:xfrm>
            <a:off x="9100797" y="6296213"/>
            <a:ext cx="2743200" cy="263149"/>
          </a:xfrm>
        </p:spPr>
        <p:txBody>
          <a:bodyPr/>
          <a:lstStyle/>
          <a:p>
            <a:pPr marL="0" marR="0" lvl="0" indent="0" algn="r" defTabSz="914400" rtl="0" eaLnBrk="1" fontAlgn="auto" latinLnBrk="0" hangingPunct="1">
              <a:lnSpc>
                <a:spcPct val="90000"/>
              </a:lnSpc>
              <a:spcBef>
                <a:spcPct val="0"/>
              </a:spcBef>
              <a:spcAft>
                <a:spcPts val="0"/>
              </a:spcAft>
              <a:buClrTx/>
              <a:buSzTx/>
              <a:buFontTx/>
              <a:buNone/>
              <a:tabLst/>
              <a:defRPr/>
            </a:pPr>
            <a:fld id="{373AE3C4-C2A6-4DCD-9963-3D7F259FD580}" type="slidenum">
              <a:rPr kumimoji="0" lang="ru-RU" sz="1200" b="0" i="0" u="none" strike="noStrike" kern="1200" cap="none" spc="0" normalizeH="0" baseline="0" noProof="0" smtClean="0">
                <a:ln>
                  <a:noFill/>
                </a:ln>
                <a:solidFill>
                  <a:prstClr val="white">
                    <a:lumMod val="50000"/>
                  </a:prstClr>
                </a:solidFill>
                <a:effectLst/>
                <a:uLnTx/>
                <a:uFillTx/>
                <a:latin typeface="Oswald Light" pitchFamily="2" charset="-52"/>
                <a:cs typeface="+mj-cs"/>
              </a:rPr>
              <a:pPr marL="0" marR="0" lvl="0" indent="0" algn="r" defTabSz="914400" rtl="0" eaLnBrk="1" fontAlgn="auto" latinLnBrk="0" hangingPunct="1">
                <a:lnSpc>
                  <a:spcPct val="90000"/>
                </a:lnSpc>
                <a:spcBef>
                  <a:spcPct val="0"/>
                </a:spcBef>
                <a:spcAft>
                  <a:spcPts val="0"/>
                </a:spcAft>
                <a:buClrTx/>
                <a:buSzTx/>
                <a:buFontTx/>
                <a:buNone/>
                <a:tabLst/>
                <a:defRPr/>
              </a:pPr>
              <a:t>13</a:t>
            </a:fld>
            <a:endParaRPr kumimoji="0" lang="ru-RU" sz="1200" b="0" i="0" u="none" strike="noStrike" kern="1200" cap="none" spc="0" normalizeH="0" baseline="0" noProof="0">
              <a:ln>
                <a:noFill/>
              </a:ln>
              <a:solidFill>
                <a:prstClr val="white">
                  <a:lumMod val="50000"/>
                </a:prstClr>
              </a:solidFill>
              <a:effectLst/>
              <a:uLnTx/>
              <a:uFillTx/>
              <a:latin typeface="Oswald Light" pitchFamily="2" charset="-52"/>
              <a:cs typeface="+mj-cs"/>
            </a:endParaRPr>
          </a:p>
        </p:txBody>
      </p:sp>
      <p:sp>
        <p:nvSpPr>
          <p:cNvPr id="4" name="Прямоугольник 3">
            <a:extLst>
              <a:ext uri="{FF2B5EF4-FFF2-40B4-BE49-F238E27FC236}">
                <a16:creationId xmlns:a16="http://schemas.microsoft.com/office/drawing/2014/main" id="{3CC408BD-4D98-745B-404B-45C515CABC90}"/>
              </a:ext>
            </a:extLst>
          </p:cNvPr>
          <p:cNvSpPr/>
          <p:nvPr/>
        </p:nvSpPr>
        <p:spPr>
          <a:xfrm>
            <a:off x="2291844" y="794400"/>
            <a:ext cx="7836604" cy="4938856"/>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0D996AF6-9A7A-ACC8-BA63-791562CF19C6}"/>
              </a:ext>
            </a:extLst>
          </p:cNvPr>
          <p:cNvSpPr txBox="1"/>
          <p:nvPr/>
        </p:nvSpPr>
        <p:spPr>
          <a:xfrm>
            <a:off x="2423593" y="1268760"/>
            <a:ext cx="7476564" cy="3770263"/>
          </a:xfrm>
          <a:prstGeom prst="rect">
            <a:avLst/>
          </a:prstGeom>
        </p:spPr>
        <p:txBody>
          <a:bodyPr vert="horz" wrap="square" lIns="0" tIns="0" rIns="0" bIns="0" rtlCol="0">
            <a:spAutoFit/>
          </a:bodyPr>
          <a:lstStyle>
            <a:defPPr>
              <a:defRPr lang="ru-RU"/>
            </a:defPPr>
            <a:lvl1pPr marL="228600" indent="-228600">
              <a:lnSpc>
                <a:spcPct val="90000"/>
              </a:lnSpc>
              <a:spcBef>
                <a:spcPts val="1000"/>
              </a:spcBef>
              <a:buClr>
                <a:srgbClr val="C0504D"/>
              </a:buClr>
              <a:buFont typeface="Arial" panose="020B0604020202020204" pitchFamily="34" charset="0"/>
              <a:buChar char="•"/>
              <a:defRPr sz="2000" b="0" i="0">
                <a:solidFill>
                  <a:prstClr val="black"/>
                </a:solidFill>
                <a:latin typeface="Calibri"/>
                <a:ea typeface="VTB Group Cond Book" panose="020B0506050504020204" pitchFamily="34" charset="77"/>
                <a:cs typeface="VTB Group Cond Light" charset="0"/>
              </a:defRPr>
            </a:lvl1pPr>
            <a:lvl2pPr marL="685800" lvl="1" indent="-228600">
              <a:lnSpc>
                <a:spcPct val="90000"/>
              </a:lnSpc>
              <a:spcBef>
                <a:spcPts val="500"/>
              </a:spcBef>
              <a:buClr>
                <a:srgbClr val="C0504D"/>
              </a:buClr>
              <a:buFont typeface="Arial" panose="020B0604020202020204" pitchFamily="34" charset="0"/>
              <a:buChar char="•"/>
              <a:defRPr sz="2000" b="0" i="0">
                <a:solidFill>
                  <a:prstClr val="black"/>
                </a:solidFill>
                <a:latin typeface="Calibri"/>
                <a:ea typeface="VTB Group Cond Book" panose="020B0506050504020204" pitchFamily="34" charset="77"/>
                <a:cs typeface="VTB Group Cond Light" charset="0"/>
              </a:defRPr>
            </a:lvl2pPr>
            <a:lvl3pPr marL="1143000" indent="-228600">
              <a:lnSpc>
                <a:spcPct val="90000"/>
              </a:lnSpc>
              <a:spcBef>
                <a:spcPts val="500"/>
              </a:spcBef>
              <a:buClr>
                <a:srgbClr val="00AAFF"/>
              </a:buClr>
              <a:buFont typeface="Arial" panose="020B0604020202020204" pitchFamily="34" charset="0"/>
              <a:buChar char="•"/>
              <a:defRPr sz="1200" b="0" i="0">
                <a:solidFill>
                  <a:schemeClr val="tx1">
                    <a:lumMod val="85000"/>
                    <a:lumOff val="15000"/>
                  </a:schemeClr>
                </a:solidFill>
                <a:latin typeface="VTB Group Cond Light" charset="0"/>
                <a:ea typeface="VTB Group Cond Light" charset="0"/>
                <a:cs typeface="VTB Group Cond Light" charset="0"/>
              </a:defRPr>
            </a:lvl3pPr>
            <a:lvl4pPr marL="1600200" indent="-228600">
              <a:lnSpc>
                <a:spcPct val="90000"/>
              </a:lnSpc>
              <a:spcBef>
                <a:spcPts val="500"/>
              </a:spcBef>
              <a:buClr>
                <a:srgbClr val="00AAFF"/>
              </a:buClr>
              <a:buFont typeface="Arial" panose="020B0604020202020204" pitchFamily="34" charset="0"/>
              <a:buChar char="•"/>
              <a:defRPr sz="1000" b="0" i="0">
                <a:solidFill>
                  <a:schemeClr val="bg2">
                    <a:lumMod val="50000"/>
                  </a:schemeClr>
                </a:solidFill>
                <a:latin typeface="VTB Group Cond Light" charset="0"/>
                <a:ea typeface="VTB Group Cond Light" charset="0"/>
                <a:cs typeface="VTB Group Cond Light" charset="0"/>
              </a:defRPr>
            </a:lvl4pPr>
            <a:lvl5pPr marL="2057400" indent="-228600">
              <a:lnSpc>
                <a:spcPct val="90000"/>
              </a:lnSpc>
              <a:spcBef>
                <a:spcPts val="500"/>
              </a:spcBef>
              <a:buClr>
                <a:srgbClr val="00AAFF"/>
              </a:buClr>
              <a:buFont typeface="Arial" panose="020B0604020202020204" pitchFamily="34" charset="0"/>
              <a:buChar char="•"/>
              <a:defRPr sz="1000" b="0" i="0">
                <a:solidFill>
                  <a:schemeClr val="bg2">
                    <a:lumMod val="50000"/>
                  </a:schemeClr>
                </a:solidFill>
                <a:latin typeface="VTB Group Cond Light" charset="0"/>
                <a:ea typeface="VTB Group Cond Light" charset="0"/>
                <a:cs typeface="VTB Group Cond Light"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b="1" u="sng" dirty="0"/>
              <a:t>PAC recommendation:</a:t>
            </a:r>
            <a:endParaRPr lang="en-US" b="1" dirty="0"/>
          </a:p>
          <a:p>
            <a:pPr algn="just"/>
            <a:r>
              <a:rPr lang="en-US" b="1" dirty="0"/>
              <a:t>The PAC notes the immense work to start the LINAC-200 facility at DLNP JINR, which is a part of the LINAC-800 accelerator, and wishes success with the LINAC-200 commissioning stage in 2025. </a:t>
            </a:r>
          </a:p>
          <a:p>
            <a:pPr algn="just"/>
            <a:r>
              <a:rPr lang="en-US" b="1" dirty="0"/>
              <a:t>The PAC recommends that the DLNP Directorate should concentrate its efforts on preparing the first experiments at LINAC-200.</a:t>
            </a:r>
          </a:p>
          <a:p>
            <a:pPr marL="0" lvl="0" indent="0" algn="ctr">
              <a:lnSpc>
                <a:spcPct val="100000"/>
              </a:lnSpc>
              <a:spcBef>
                <a:spcPts val="0"/>
              </a:spcBef>
              <a:buClrTx/>
              <a:buNone/>
            </a:pPr>
            <a:endParaRPr lang="en-US" b="1" u="sng" dirty="0">
              <a:ea typeface="+mn-ea"/>
              <a:cs typeface="+mn-cs"/>
            </a:endParaRPr>
          </a:p>
          <a:p>
            <a:pPr marL="0" lvl="0" indent="0" algn="ctr">
              <a:lnSpc>
                <a:spcPct val="100000"/>
              </a:lnSpc>
              <a:spcBef>
                <a:spcPts val="0"/>
              </a:spcBef>
              <a:buClrTx/>
              <a:buNone/>
            </a:pPr>
            <a:r>
              <a:rPr lang="en-US" b="1" u="sng" dirty="0">
                <a:solidFill>
                  <a:srgbClr val="FA4790"/>
                </a:solidFill>
                <a:ea typeface="+mn-ea"/>
                <a:cs typeface="+mn-cs"/>
              </a:rPr>
              <a:t>SC recommendation:</a:t>
            </a:r>
            <a:endParaRPr lang="ru-RU" b="1" u="sng" dirty="0">
              <a:solidFill>
                <a:srgbClr val="FA4790"/>
              </a:solidFill>
              <a:ea typeface="+mn-ea"/>
              <a:cs typeface="+mn-cs"/>
            </a:endParaRPr>
          </a:p>
          <a:p>
            <a:pPr algn="just"/>
            <a:r>
              <a:rPr lang="en-US" b="1" dirty="0">
                <a:solidFill>
                  <a:srgbClr val="FA4790"/>
                </a:solidFill>
              </a:rPr>
              <a:t>The Scientific Council wishes success with the LINAC-200 commissioning stage in 2025 and recommends that the DLNP Directorate should concentrate its efforts on preparing the first experiments at LINAC-200.</a:t>
            </a:r>
          </a:p>
        </p:txBody>
      </p:sp>
    </p:spTree>
    <p:extLst>
      <p:ext uri="{BB962C8B-B14F-4D97-AF65-F5344CB8AC3E}">
        <p14:creationId xmlns:p14="http://schemas.microsoft.com/office/powerpoint/2010/main" val="1892038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818933E6-A6B2-4DAC-B715-31603369B5B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20124"/>
          <a:stretch/>
        </p:blipFill>
        <p:spPr>
          <a:xfrm>
            <a:off x="3561" y="4221"/>
            <a:ext cx="12181566" cy="3930790"/>
          </a:xfrm>
        </p:spPr>
      </p:pic>
      <p:sp>
        <p:nvSpPr>
          <p:cNvPr id="26" name="Прямоугольник 25">
            <a:extLst>
              <a:ext uri="{FF2B5EF4-FFF2-40B4-BE49-F238E27FC236}">
                <a16:creationId xmlns:a16="http://schemas.microsoft.com/office/drawing/2014/main" id="{63FD6B58-9479-42C7-937E-7795DD3466AF}"/>
              </a:ext>
            </a:extLst>
          </p:cNvPr>
          <p:cNvSpPr/>
          <p:nvPr/>
        </p:nvSpPr>
        <p:spPr>
          <a:xfrm>
            <a:off x="8824" y="15876"/>
            <a:ext cx="12181566" cy="3930789"/>
          </a:xfrm>
          <a:prstGeom prst="rect">
            <a:avLst/>
          </a:prstGeom>
          <a:gradFill>
            <a:gsLst>
              <a:gs pos="0">
                <a:schemeClr val="accent1">
                  <a:alpha val="44000"/>
                </a:schemeClr>
              </a:gs>
              <a:gs pos="100000">
                <a:schemeClr val="accent3">
                  <a:alpha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Заголовок 24">
            <a:extLst>
              <a:ext uri="{FF2B5EF4-FFF2-40B4-BE49-F238E27FC236}">
                <a16:creationId xmlns:a16="http://schemas.microsoft.com/office/drawing/2014/main" id="{FE8DDA79-9B22-48D3-AF30-2E52440945B9}"/>
              </a:ext>
            </a:extLst>
          </p:cNvPr>
          <p:cNvSpPr>
            <a:spLocks noGrp="1"/>
          </p:cNvSpPr>
          <p:nvPr>
            <p:ph type="title"/>
          </p:nvPr>
        </p:nvSpPr>
        <p:spPr>
          <a:xfrm>
            <a:off x="836364" y="882797"/>
            <a:ext cx="10515600" cy="1920526"/>
          </a:xfrm>
        </p:spPr>
        <p:txBody>
          <a:bodyPr/>
          <a:lstStyle/>
          <a:p>
            <a:r>
              <a:rPr lang="en-US" b="1" dirty="0"/>
              <a:t>Study of chemical and physical properties of </a:t>
            </a:r>
            <a:r>
              <a:rPr lang="en-US" b="1" dirty="0" err="1"/>
              <a:t>superheavy</a:t>
            </a:r>
            <a:r>
              <a:rPr lang="en-US" b="1" dirty="0"/>
              <a:t> elements at the SHE Factory</a:t>
            </a:r>
            <a:endParaRPr lang="ru-RU" b="1" dirty="0"/>
          </a:p>
        </p:txBody>
      </p:sp>
      <p:sp>
        <p:nvSpPr>
          <p:cNvPr id="19" name="Title 3">
            <a:extLst>
              <a:ext uri="{FF2B5EF4-FFF2-40B4-BE49-F238E27FC236}">
                <a16:creationId xmlns:a16="http://schemas.microsoft.com/office/drawing/2014/main" id="{A768853A-39A7-1407-A515-F42E0A0FEF4F}"/>
              </a:ext>
            </a:extLst>
          </p:cNvPr>
          <p:cNvSpPr txBox="1">
            <a:spLocks/>
          </p:cNvSpPr>
          <p:nvPr/>
        </p:nvSpPr>
        <p:spPr>
          <a:xfrm>
            <a:off x="477817" y="4170911"/>
            <a:ext cx="7212776" cy="174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4400" rtl="0" eaLnBrk="1" latinLnBrk="0" hangingPunct="1">
              <a:lnSpc>
                <a:spcPct val="90000"/>
              </a:lnSpc>
              <a:spcBef>
                <a:spcPct val="0"/>
              </a:spcBef>
              <a:buNone/>
              <a:defRPr sz="4000" b="1" i="0" kern="1200">
                <a:solidFill>
                  <a:schemeClr val="accent2"/>
                </a:solidFill>
                <a:latin typeface="VTB Group Cond" panose="020B0506050504020204" pitchFamily="34" charset="0"/>
                <a:ea typeface="VTB Group Cond" panose="020B0506050504020204" pitchFamily="34" charset="0"/>
                <a:cs typeface="+mj-cs"/>
              </a:defRPr>
            </a:lvl1pPr>
          </a:lstStyle>
          <a:p>
            <a:r>
              <a:rPr lang="en-US" sz="1800" b="0" dirty="0">
                <a:solidFill>
                  <a:schemeClr val="tx1"/>
                </a:solidFill>
                <a:latin typeface="Calibri" panose="020F0502020204030204" pitchFamily="34" charset="0"/>
                <a:ea typeface="VTB Group Cond Book" panose="020B0506050504020204" pitchFamily="34" charset="77"/>
                <a:cs typeface="Calibri" panose="020F0502020204030204" pitchFamily="34" charset="0"/>
              </a:rPr>
              <a:t>During preparation for long-term experiments on the study of SHE properties, several experiments were conducted at the GRAND separator, commissioned in 2022, with the aim of investigating the capabilities of the setup.</a:t>
            </a:r>
          </a:p>
          <a:p>
            <a:endParaRPr lang="en-US" sz="1800" b="0" dirty="0">
              <a:solidFill>
                <a:schemeClr val="tx1"/>
              </a:solidFill>
              <a:latin typeface="Calibri" panose="020F0502020204030204" pitchFamily="34" charset="0"/>
              <a:ea typeface="VTB Group Cond Book" panose="020B0506050504020204" pitchFamily="34" charset="77"/>
              <a:cs typeface="Calibri" panose="020F0502020204030204" pitchFamily="34" charset="0"/>
            </a:endParaRPr>
          </a:p>
          <a:p>
            <a:r>
              <a:rPr lang="en-US" sz="1800" b="0" dirty="0">
                <a:solidFill>
                  <a:schemeClr val="tx1"/>
                </a:solidFill>
                <a:latin typeface="Calibri" panose="020F0502020204030204" pitchFamily="34" charset="0"/>
                <a:ea typeface="VTB Group Cond Book" panose="020B0506050504020204" pitchFamily="34" charset="77"/>
                <a:cs typeface="Calibri" panose="020F0502020204030204" pitchFamily="34" charset="0"/>
              </a:rPr>
              <a:t>The experiments were carried out with heavy ion beams of Mg, </a:t>
            </a:r>
            <a:r>
              <a:rPr lang="en-US" sz="1800" b="0" dirty="0" err="1">
                <a:solidFill>
                  <a:schemeClr val="tx1"/>
                </a:solidFill>
                <a:latin typeface="Calibri" panose="020F0502020204030204" pitchFamily="34" charset="0"/>
                <a:ea typeface="VTB Group Cond Book" panose="020B0506050504020204" pitchFamily="34" charset="77"/>
                <a:cs typeface="Calibri" panose="020F0502020204030204" pitchFamily="34" charset="0"/>
              </a:rPr>
              <a:t>Ar</a:t>
            </a:r>
            <a:r>
              <a:rPr lang="en-US" sz="1800" b="0" dirty="0">
                <a:solidFill>
                  <a:schemeClr val="tx1"/>
                </a:solidFill>
                <a:latin typeface="Calibri" panose="020F0502020204030204" pitchFamily="34" charset="0"/>
                <a:ea typeface="VTB Group Cond Book" panose="020B0506050504020204" pitchFamily="34" charset="77"/>
                <a:cs typeface="Calibri" panose="020F0502020204030204" pitchFamily="34" charset="0"/>
              </a:rPr>
              <a:t>, and Ca extracted from the DC-280 cyclotron. The separator was tuned using complete fusion reactions with Nd, </a:t>
            </a:r>
            <a:r>
              <a:rPr lang="en-US" sz="1800" b="0" dirty="0" err="1">
                <a:solidFill>
                  <a:schemeClr val="tx1"/>
                </a:solidFill>
                <a:latin typeface="Calibri" panose="020F0502020204030204" pitchFamily="34" charset="0"/>
                <a:ea typeface="VTB Group Cond Book" panose="020B0506050504020204" pitchFamily="34" charset="77"/>
                <a:cs typeface="Calibri" panose="020F0502020204030204" pitchFamily="34" charset="0"/>
              </a:rPr>
              <a:t>Sm</a:t>
            </a:r>
            <a:r>
              <a:rPr lang="en-US" sz="1800" b="0" dirty="0">
                <a:solidFill>
                  <a:schemeClr val="tx1"/>
                </a:solidFill>
                <a:latin typeface="Calibri" panose="020F0502020204030204" pitchFamily="34" charset="0"/>
                <a:ea typeface="VTB Group Cond Book" panose="020B0506050504020204" pitchFamily="34" charset="77"/>
                <a:cs typeface="Calibri" panose="020F0502020204030204" pitchFamily="34" charset="0"/>
              </a:rPr>
              <a:t>, Pb, and Pu targets.</a:t>
            </a:r>
            <a:endParaRPr lang="ru-RU" sz="1800" b="0" dirty="0">
              <a:solidFill>
                <a:schemeClr val="tx1"/>
              </a:solidFill>
              <a:latin typeface="Calibri" panose="020F0502020204030204" pitchFamily="34" charset="0"/>
              <a:ea typeface="VTB Group Cond Book" panose="020B0506050504020204" pitchFamily="34" charset="77"/>
              <a:cs typeface="Calibri" panose="020F0502020204030204" pitchFamily="34" charset="0"/>
            </a:endParaRPr>
          </a:p>
        </p:txBody>
      </p:sp>
      <p:pic>
        <p:nvPicPr>
          <p:cNvPr id="12" name="Picture 6">
            <a:extLst>
              <a:ext uri="{FF2B5EF4-FFF2-40B4-BE49-F238E27FC236}">
                <a16:creationId xmlns:a16="http://schemas.microsoft.com/office/drawing/2014/main" id="{A1919530-97B5-428F-9157-AC2866A9077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5841"/>
          <a:stretch/>
        </p:blipFill>
        <p:spPr>
          <a:xfrm flipH="1">
            <a:off x="9346826" y="3770571"/>
            <a:ext cx="2327436" cy="2263374"/>
          </a:xfrm>
          <a:prstGeom prst="ellipse">
            <a:avLst/>
          </a:prstGeom>
          <a:gradFill flip="none" rotWithShape="1">
            <a:gsLst>
              <a:gs pos="100000">
                <a:srgbClr val="CCD9E1"/>
              </a:gs>
              <a:gs pos="0">
                <a:srgbClr val="E4EDF1"/>
              </a:gs>
            </a:gsLst>
            <a:lin ang="0" scaled="1"/>
            <a:tileRect/>
          </a:gradFill>
          <a:effectLst>
            <a:softEdge rad="0"/>
          </a:effectLst>
        </p:spPr>
      </p:pic>
      <p:sp>
        <p:nvSpPr>
          <p:cNvPr id="13" name="Oval 7">
            <a:extLst>
              <a:ext uri="{FF2B5EF4-FFF2-40B4-BE49-F238E27FC236}">
                <a16:creationId xmlns:a16="http://schemas.microsoft.com/office/drawing/2014/main" id="{7D70AF60-F5F3-4194-B773-F4E27334183A}"/>
              </a:ext>
            </a:extLst>
          </p:cNvPr>
          <p:cNvSpPr/>
          <p:nvPr/>
        </p:nvSpPr>
        <p:spPr>
          <a:xfrm rot="19392804">
            <a:off x="9361498" y="3697168"/>
            <a:ext cx="2298091" cy="2326906"/>
          </a:xfrm>
          <a:prstGeom prst="ellipse">
            <a:avLst/>
          </a:prstGeom>
          <a:gradFill>
            <a:gsLst>
              <a:gs pos="0">
                <a:schemeClr val="accent2">
                  <a:lumMod val="71000"/>
                  <a:lumOff val="29000"/>
                  <a:alpha val="0"/>
                </a:schemeClr>
              </a:gs>
              <a:gs pos="99000">
                <a:schemeClr val="accent2">
                  <a:lumMod val="75000"/>
                  <a:alpha val="3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Rounded Rectangular Callout 17">
            <a:extLst>
              <a:ext uri="{FF2B5EF4-FFF2-40B4-BE49-F238E27FC236}">
                <a16:creationId xmlns:a16="http://schemas.microsoft.com/office/drawing/2014/main" id="{860F8A75-0DED-4DB3-AA2E-25393C0039EA}"/>
              </a:ext>
            </a:extLst>
          </p:cNvPr>
          <p:cNvSpPr/>
          <p:nvPr/>
        </p:nvSpPr>
        <p:spPr>
          <a:xfrm>
            <a:off x="7753483" y="5521198"/>
            <a:ext cx="1977007" cy="644105"/>
          </a:xfrm>
          <a:prstGeom prst="wedgeRoundRectCallout">
            <a:avLst>
              <a:gd name="adj1" fmla="val 72564"/>
              <a:gd name="adj2" fmla="val 7934"/>
              <a:gd name="adj3" fmla="val 16667"/>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bg1"/>
                </a:solidFill>
                <a:latin typeface="+mj-lt"/>
                <a:ea typeface="VTB Group Cond" panose="020B0506050504020204" pitchFamily="34" charset="77"/>
              </a:rPr>
              <a:t>Alexander Svirikhin</a:t>
            </a:r>
          </a:p>
        </p:txBody>
      </p:sp>
    </p:spTree>
    <p:extLst>
      <p:ext uri="{BB962C8B-B14F-4D97-AF65-F5344CB8AC3E}">
        <p14:creationId xmlns:p14="http://schemas.microsoft.com/office/powerpoint/2010/main" val="1593701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22B80-AAC1-7597-77E2-E3A5400806CB}"/>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3DD2436-6FEA-6B94-9DCE-401D230F5119}"/>
              </a:ext>
            </a:extLst>
          </p:cNvPr>
          <p:cNvSpPr txBox="1"/>
          <p:nvPr/>
        </p:nvSpPr>
        <p:spPr>
          <a:xfrm>
            <a:off x="3519880" y="4715546"/>
            <a:ext cx="546945" cy="461665"/>
          </a:xfrm>
          <a:prstGeom prst="rect">
            <a:avLst/>
          </a:prstGeom>
          <a:noFill/>
        </p:spPr>
        <p:txBody>
          <a:bodyPr wrap="none" rtlCol="0">
            <a:spAutoFit/>
          </a:bodyPr>
          <a:lstStyle/>
          <a:p>
            <a:r>
              <a:rPr lang="ru-RU" sz="2400" dirty="0">
                <a:solidFill>
                  <a:schemeClr val="bg1"/>
                </a:solidFill>
                <a:latin typeface="Comic Sans MS" panose="030F0702030302020204" pitchFamily="66" charset="0"/>
              </a:rPr>
              <a:t>(</a:t>
            </a:r>
            <a:r>
              <a:rPr lang="en-GB" sz="2400" dirty="0">
                <a:solidFill>
                  <a:schemeClr val="bg1"/>
                </a:solidFill>
                <a:latin typeface="Comic Sans MS" panose="030F0702030302020204" pitchFamily="66" charset="0"/>
              </a:rPr>
              <a:t>1</a:t>
            </a:r>
            <a:r>
              <a:rPr lang="ru-RU" sz="2400" dirty="0">
                <a:solidFill>
                  <a:schemeClr val="bg1"/>
                </a:solidFill>
                <a:latin typeface="Comic Sans MS" panose="030F0702030302020204" pitchFamily="66" charset="0"/>
              </a:rPr>
              <a:t>)</a:t>
            </a:r>
          </a:p>
        </p:txBody>
      </p:sp>
      <p:sp>
        <p:nvSpPr>
          <p:cNvPr id="3" name="Прямоугольник 2">
            <a:extLst>
              <a:ext uri="{FF2B5EF4-FFF2-40B4-BE49-F238E27FC236}">
                <a16:creationId xmlns:a16="http://schemas.microsoft.com/office/drawing/2014/main" id="{A237E2AA-D40F-0C58-5F59-33D27742AEA3}"/>
              </a:ext>
            </a:extLst>
          </p:cNvPr>
          <p:cNvSpPr/>
          <p:nvPr/>
        </p:nvSpPr>
        <p:spPr>
          <a:xfrm>
            <a:off x="9168342" y="6348223"/>
            <a:ext cx="768085" cy="288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8" name="Title 1">
            <a:extLst>
              <a:ext uri="{FF2B5EF4-FFF2-40B4-BE49-F238E27FC236}">
                <a16:creationId xmlns:a16="http://schemas.microsoft.com/office/drawing/2014/main" id="{1B60910E-C00B-86BE-6A70-678242BC52A3}"/>
              </a:ext>
            </a:extLst>
          </p:cNvPr>
          <p:cNvSpPr txBox="1">
            <a:spLocks/>
          </p:cNvSpPr>
          <p:nvPr/>
        </p:nvSpPr>
        <p:spPr>
          <a:xfrm>
            <a:off x="623391" y="1220560"/>
            <a:ext cx="7019837" cy="768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33" b="1" baseline="30000" dirty="0">
                <a:solidFill>
                  <a:srgbClr val="0000FF"/>
                </a:solidFill>
                <a:latin typeface="Arial" panose="020B0604020202020204" pitchFamily="34" charset="0"/>
                <a:cs typeface="Arial" panose="020B0604020202020204" pitchFamily="34" charset="0"/>
              </a:rPr>
              <a:t>48</a:t>
            </a:r>
            <a:r>
              <a:rPr lang="en-US" sz="2133" b="1" dirty="0">
                <a:solidFill>
                  <a:srgbClr val="0000FF"/>
                </a:solidFill>
                <a:latin typeface="Arial" panose="020B0604020202020204" pitchFamily="34" charset="0"/>
                <a:cs typeface="Arial" panose="020B0604020202020204" pitchFamily="34" charset="0"/>
              </a:rPr>
              <a:t>Ca + </a:t>
            </a:r>
            <a:r>
              <a:rPr lang="en-US" sz="2133" b="1" baseline="30000" dirty="0">
                <a:solidFill>
                  <a:srgbClr val="0000FF"/>
                </a:solidFill>
                <a:latin typeface="Arial" panose="020B0604020202020204" pitchFamily="34" charset="0"/>
                <a:cs typeface="Arial" panose="020B0604020202020204" pitchFamily="34" charset="0"/>
              </a:rPr>
              <a:t>206</a:t>
            </a:r>
            <a:r>
              <a:rPr lang="en-US" sz="2133" b="1" dirty="0">
                <a:solidFill>
                  <a:srgbClr val="0000FF"/>
                </a:solidFill>
                <a:latin typeface="Arial" panose="020B0604020202020204" pitchFamily="34" charset="0"/>
                <a:cs typeface="Arial" panose="020B0604020202020204" pitchFamily="34" charset="0"/>
              </a:rPr>
              <a:t>Pb = </a:t>
            </a:r>
            <a:r>
              <a:rPr lang="en-US" sz="2133" b="1" baseline="30000" dirty="0">
                <a:solidFill>
                  <a:srgbClr val="0000FF"/>
                </a:solidFill>
                <a:latin typeface="Arial" panose="020B0604020202020204" pitchFamily="34" charset="0"/>
                <a:cs typeface="Arial" panose="020B0604020202020204" pitchFamily="34" charset="0"/>
              </a:rPr>
              <a:t>254</a:t>
            </a:r>
            <a:r>
              <a:rPr lang="en-US" sz="2133" b="1" dirty="0">
                <a:solidFill>
                  <a:srgbClr val="0000FF"/>
                </a:solidFill>
                <a:latin typeface="Arial" panose="020B0604020202020204" pitchFamily="34" charset="0"/>
                <a:cs typeface="Arial" panose="020B0604020202020204" pitchFamily="34" charset="0"/>
              </a:rPr>
              <a:t>No* = 2n + </a:t>
            </a:r>
            <a:r>
              <a:rPr lang="en-US" sz="2133" b="1" baseline="30000" dirty="0">
                <a:solidFill>
                  <a:srgbClr val="0000FF"/>
                </a:solidFill>
                <a:latin typeface="Arial" panose="020B0604020202020204" pitchFamily="34" charset="0"/>
                <a:cs typeface="Arial" panose="020B0604020202020204" pitchFamily="34" charset="0"/>
              </a:rPr>
              <a:t>252</a:t>
            </a:r>
            <a:r>
              <a:rPr lang="en-US" sz="2133" b="1" dirty="0">
                <a:solidFill>
                  <a:srgbClr val="0000FF"/>
                </a:solidFill>
                <a:latin typeface="Arial" panose="020B0604020202020204" pitchFamily="34" charset="0"/>
                <a:cs typeface="Arial" panose="020B0604020202020204" pitchFamily="34" charset="0"/>
              </a:rPr>
              <a:t>No</a:t>
            </a:r>
            <a:endParaRPr lang="ru-RU" sz="2133" b="1" dirty="0">
              <a:solidFill>
                <a:srgbClr val="0000FF"/>
              </a:solidFill>
              <a:latin typeface="Arial" panose="020B0604020202020204" pitchFamily="34" charset="0"/>
              <a:cs typeface="Arial" panose="020B0604020202020204" pitchFamily="34" charset="0"/>
            </a:endParaRPr>
          </a:p>
        </p:txBody>
      </p:sp>
      <p:sp>
        <p:nvSpPr>
          <p:cNvPr id="2" name="Содержимое 2">
            <a:extLst>
              <a:ext uri="{FF2B5EF4-FFF2-40B4-BE49-F238E27FC236}">
                <a16:creationId xmlns:a16="http://schemas.microsoft.com/office/drawing/2014/main" id="{D64D41E9-609E-D98A-273F-67FAA489B3CD}"/>
              </a:ext>
            </a:extLst>
          </p:cNvPr>
          <p:cNvSpPr>
            <a:spLocks noGrp="1"/>
          </p:cNvSpPr>
          <p:nvPr>
            <p:ph idx="1"/>
          </p:nvPr>
        </p:nvSpPr>
        <p:spPr>
          <a:xfrm>
            <a:off x="479376" y="1789695"/>
            <a:ext cx="6454052" cy="1453716"/>
          </a:xfrm>
        </p:spPr>
        <p:txBody>
          <a:bodyPr>
            <a:noAutofit/>
          </a:bodyPr>
          <a:lstStyle/>
          <a:p>
            <a:r>
              <a:rPr lang="en-US" sz="1867" dirty="0"/>
              <a:t>Target:  690 µg/cm</a:t>
            </a:r>
            <a:r>
              <a:rPr lang="en-US" sz="1867" baseline="30000" dirty="0"/>
              <a:t>2</a:t>
            </a:r>
            <a:r>
              <a:rPr lang="en-US" sz="1867" dirty="0"/>
              <a:t> </a:t>
            </a:r>
            <a:r>
              <a:rPr lang="en-US" sz="1867" dirty="0" err="1"/>
              <a:t>PbS</a:t>
            </a:r>
            <a:r>
              <a:rPr lang="en-US" sz="1867" dirty="0"/>
              <a:t> (</a:t>
            </a:r>
            <a:r>
              <a:rPr lang="en-US" sz="1867" b="1" dirty="0">
                <a:solidFill>
                  <a:srgbClr val="FF0000"/>
                </a:solidFill>
              </a:rPr>
              <a:t>480</a:t>
            </a:r>
            <a:r>
              <a:rPr lang="en-US" sz="1867" dirty="0"/>
              <a:t> mm in diam. wheel)</a:t>
            </a:r>
            <a:endParaRPr lang="ru-RU" sz="1867" dirty="0"/>
          </a:p>
          <a:p>
            <a:r>
              <a:rPr lang="en-US" sz="1867" b="1" dirty="0"/>
              <a:t>Beam: </a:t>
            </a:r>
            <a:r>
              <a:rPr lang="en-US" sz="1867" b="1" dirty="0">
                <a:solidFill>
                  <a:srgbClr val="FF0000"/>
                </a:solidFill>
              </a:rPr>
              <a:t>4-6 p</a:t>
            </a:r>
            <a:r>
              <a:rPr lang="el-GR" sz="1867" b="1" dirty="0">
                <a:solidFill>
                  <a:srgbClr val="FF0000"/>
                </a:solidFill>
              </a:rPr>
              <a:t>μ</a:t>
            </a:r>
            <a:r>
              <a:rPr lang="en-US" sz="1867" b="1" dirty="0">
                <a:solidFill>
                  <a:srgbClr val="FF0000"/>
                </a:solidFill>
              </a:rPr>
              <a:t>A of </a:t>
            </a:r>
            <a:r>
              <a:rPr lang="en-US" sz="1867" b="1" baseline="30000" dirty="0">
                <a:solidFill>
                  <a:srgbClr val="FF0000"/>
                </a:solidFill>
              </a:rPr>
              <a:t>48</a:t>
            </a:r>
            <a:r>
              <a:rPr lang="en-US" sz="1867" b="1" dirty="0">
                <a:solidFill>
                  <a:srgbClr val="FF0000"/>
                </a:solidFill>
              </a:rPr>
              <a:t>Ca</a:t>
            </a:r>
          </a:p>
          <a:p>
            <a:r>
              <a:rPr lang="en-US" sz="1867" b="1" dirty="0"/>
              <a:t>Result: </a:t>
            </a:r>
            <a:r>
              <a:rPr lang="en-US" sz="1867" b="1" dirty="0">
                <a:solidFill>
                  <a:srgbClr val="FF0000"/>
                </a:solidFill>
              </a:rPr>
              <a:t>1-1.5 fissions/s</a:t>
            </a:r>
            <a:r>
              <a:rPr lang="en-US" sz="1867" dirty="0"/>
              <a:t> from SF of </a:t>
            </a:r>
            <a:r>
              <a:rPr lang="en-US" sz="1867" baseline="30000" dirty="0"/>
              <a:t>252</a:t>
            </a:r>
            <a:r>
              <a:rPr lang="en-US" sz="1867" dirty="0"/>
              <a:t>No implanted to the GRAND focal DSSSD.</a:t>
            </a:r>
            <a:endParaRPr lang="ru-RU" sz="1867" dirty="0"/>
          </a:p>
        </p:txBody>
      </p:sp>
      <p:pic>
        <p:nvPicPr>
          <p:cNvPr id="5" name="Рисунок 4">
            <a:extLst>
              <a:ext uri="{FF2B5EF4-FFF2-40B4-BE49-F238E27FC236}">
                <a16:creationId xmlns:a16="http://schemas.microsoft.com/office/drawing/2014/main" id="{3680D405-8E42-9DCA-B079-3DDD863C2202}"/>
              </a:ext>
            </a:extLst>
          </p:cNvPr>
          <p:cNvPicPr/>
          <p:nvPr/>
        </p:nvPicPr>
        <p:blipFill rotWithShape="1">
          <a:blip r:embed="rId2"/>
          <a:srcRect l="14102" r="19228"/>
          <a:stretch/>
        </p:blipFill>
        <p:spPr>
          <a:xfrm>
            <a:off x="6877189" y="52381"/>
            <a:ext cx="5000461" cy="4010999"/>
          </a:xfrm>
          <a:prstGeom prst="rect">
            <a:avLst/>
          </a:prstGeom>
        </p:spPr>
      </p:pic>
      <p:pic>
        <p:nvPicPr>
          <p:cNvPr id="6" name="Рисунок 5">
            <a:extLst>
              <a:ext uri="{FF2B5EF4-FFF2-40B4-BE49-F238E27FC236}">
                <a16:creationId xmlns:a16="http://schemas.microsoft.com/office/drawing/2014/main" id="{064423C0-B349-6079-53E2-98C3D305F744}"/>
              </a:ext>
            </a:extLst>
          </p:cNvPr>
          <p:cNvPicPr>
            <a:picLocks noChangeAspect="1"/>
          </p:cNvPicPr>
          <p:nvPr/>
        </p:nvPicPr>
        <p:blipFill>
          <a:blip r:embed="rId3"/>
          <a:stretch>
            <a:fillRect/>
          </a:stretch>
        </p:blipFill>
        <p:spPr>
          <a:xfrm>
            <a:off x="7785789" y="3840792"/>
            <a:ext cx="2878636" cy="2241949"/>
          </a:xfrm>
          <a:prstGeom prst="rect">
            <a:avLst/>
          </a:prstGeom>
        </p:spPr>
      </p:pic>
      <p:pic>
        <p:nvPicPr>
          <p:cNvPr id="10" name="Picture 22">
            <a:extLst>
              <a:ext uri="{FF2B5EF4-FFF2-40B4-BE49-F238E27FC236}">
                <a16:creationId xmlns:a16="http://schemas.microsoft.com/office/drawing/2014/main" id="{190B199B-C88F-134E-A8F2-95DEA20AC5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5814" y="3596834"/>
            <a:ext cx="3425004" cy="2585695"/>
          </a:xfrm>
          <a:prstGeom prst="rect">
            <a:avLst/>
          </a:prstGeom>
        </p:spPr>
      </p:pic>
      <p:sp>
        <p:nvSpPr>
          <p:cNvPr id="12" name="TextBox 11">
            <a:extLst>
              <a:ext uri="{FF2B5EF4-FFF2-40B4-BE49-F238E27FC236}">
                <a16:creationId xmlns:a16="http://schemas.microsoft.com/office/drawing/2014/main" id="{4E6EF908-3B45-582F-01DA-296E32168A59}"/>
              </a:ext>
            </a:extLst>
          </p:cNvPr>
          <p:cNvSpPr txBox="1"/>
          <p:nvPr/>
        </p:nvSpPr>
        <p:spPr>
          <a:xfrm>
            <a:off x="485814" y="3311986"/>
            <a:ext cx="3564719" cy="338554"/>
          </a:xfrm>
          <a:prstGeom prst="rect">
            <a:avLst/>
          </a:prstGeom>
          <a:noFill/>
        </p:spPr>
        <p:txBody>
          <a:bodyPr wrap="square">
            <a:spAutoFit/>
          </a:bodyPr>
          <a:lstStyle/>
          <a:p>
            <a:pPr algn="ctr" defTabSz="457189"/>
            <a:r>
              <a:rPr lang="en-US" sz="1600" b="1" dirty="0">
                <a:solidFill>
                  <a:srgbClr val="7030A0"/>
                </a:solidFill>
                <a:latin typeface="Calibri" panose="020F0502020204030204"/>
              </a:rPr>
              <a:t>GRAND 2024 ~85k SF of </a:t>
            </a:r>
            <a:r>
              <a:rPr lang="en-US" sz="1600" b="1" baseline="30000" dirty="0">
                <a:solidFill>
                  <a:srgbClr val="7030A0"/>
                </a:solidFill>
                <a:latin typeface="Calibri" panose="020F0502020204030204"/>
              </a:rPr>
              <a:t>252</a:t>
            </a:r>
            <a:r>
              <a:rPr lang="en-US" sz="1600" b="1" dirty="0">
                <a:solidFill>
                  <a:srgbClr val="7030A0"/>
                </a:solidFill>
                <a:latin typeface="Calibri" panose="020F0502020204030204"/>
              </a:rPr>
              <a:t>No</a:t>
            </a:r>
          </a:p>
        </p:txBody>
      </p:sp>
      <p:pic>
        <p:nvPicPr>
          <p:cNvPr id="17" name="Picture 26">
            <a:extLst>
              <a:ext uri="{FF2B5EF4-FFF2-40B4-BE49-F238E27FC236}">
                <a16:creationId xmlns:a16="http://schemas.microsoft.com/office/drawing/2014/main" id="{DD6D458A-DEE8-02AD-1A10-AE95B18DCE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1769" y="3596833"/>
            <a:ext cx="3182495" cy="2808497"/>
          </a:xfrm>
          <a:prstGeom prst="rect">
            <a:avLst/>
          </a:prstGeom>
        </p:spPr>
      </p:pic>
      <p:sp>
        <p:nvSpPr>
          <p:cNvPr id="18" name="TextBox 17">
            <a:extLst>
              <a:ext uri="{FF2B5EF4-FFF2-40B4-BE49-F238E27FC236}">
                <a16:creationId xmlns:a16="http://schemas.microsoft.com/office/drawing/2014/main" id="{10B4CD16-577F-793D-4A49-F8EE7B44E19B}"/>
              </a:ext>
            </a:extLst>
          </p:cNvPr>
          <p:cNvSpPr txBox="1"/>
          <p:nvPr/>
        </p:nvSpPr>
        <p:spPr>
          <a:xfrm>
            <a:off x="4703845" y="3311986"/>
            <a:ext cx="2228943" cy="338554"/>
          </a:xfrm>
          <a:prstGeom prst="rect">
            <a:avLst/>
          </a:prstGeom>
          <a:noFill/>
        </p:spPr>
        <p:txBody>
          <a:bodyPr wrap="square">
            <a:spAutoFit/>
          </a:bodyPr>
          <a:lstStyle/>
          <a:p>
            <a:pPr algn="ctr" defTabSz="457189"/>
            <a:r>
              <a:rPr lang="en-US" sz="1600" b="1" dirty="0">
                <a:solidFill>
                  <a:srgbClr val="7030A0"/>
                </a:solidFill>
                <a:latin typeface="Calibri" panose="020F0502020204030204"/>
              </a:rPr>
              <a:t>Bemis 1977, 176 SF</a:t>
            </a:r>
            <a:endParaRPr lang="en-RU" sz="1600" dirty="0">
              <a:solidFill>
                <a:prstClr val="black"/>
              </a:solidFill>
              <a:latin typeface="Calibri" panose="020F0502020204030204"/>
            </a:endParaRPr>
          </a:p>
        </p:txBody>
      </p:sp>
      <p:sp>
        <p:nvSpPr>
          <p:cNvPr id="7" name="Прямоугольник 6">
            <a:extLst>
              <a:ext uri="{FF2B5EF4-FFF2-40B4-BE49-F238E27FC236}">
                <a16:creationId xmlns:a16="http://schemas.microsoft.com/office/drawing/2014/main" id="{347B029B-ABD5-402B-9EE4-1B16F25C4CCE}"/>
              </a:ext>
            </a:extLst>
          </p:cNvPr>
          <p:cNvSpPr/>
          <p:nvPr/>
        </p:nvSpPr>
        <p:spPr>
          <a:xfrm>
            <a:off x="313305" y="230014"/>
            <a:ext cx="6096000" cy="923330"/>
          </a:xfrm>
          <a:prstGeom prst="rect">
            <a:avLst/>
          </a:prstGeom>
        </p:spPr>
        <p:txBody>
          <a:bodyPr>
            <a:spAutoFit/>
          </a:bodyPr>
          <a:lstStyle/>
          <a:p>
            <a:r>
              <a:rPr lang="en-US" b="1" dirty="0"/>
              <a:t>In 2024</a:t>
            </a:r>
            <a:r>
              <a:rPr lang="en-GB" b="1" dirty="0"/>
              <a:t>,</a:t>
            </a:r>
            <a:r>
              <a:rPr lang="en-US" b="1" dirty="0"/>
              <a:t> the gas-filled GRAND separator was equipped with a new target with a diameter of 480 mm (previously 240 mm), </a:t>
            </a:r>
            <a:endParaRPr lang="ru-RU" b="1" dirty="0"/>
          </a:p>
        </p:txBody>
      </p:sp>
    </p:spTree>
    <p:extLst>
      <p:ext uri="{BB962C8B-B14F-4D97-AF65-F5344CB8AC3E}">
        <p14:creationId xmlns:p14="http://schemas.microsoft.com/office/powerpoint/2010/main" val="187076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Заголовок 24">
            <a:extLst>
              <a:ext uri="{FF2B5EF4-FFF2-40B4-BE49-F238E27FC236}">
                <a16:creationId xmlns:a16="http://schemas.microsoft.com/office/drawing/2014/main" id="{FE8DDA79-9B22-48D3-AF30-2E52440945B9}"/>
              </a:ext>
            </a:extLst>
          </p:cNvPr>
          <p:cNvSpPr>
            <a:spLocks noGrp="1"/>
          </p:cNvSpPr>
          <p:nvPr>
            <p:ph type="title"/>
          </p:nvPr>
        </p:nvSpPr>
        <p:spPr>
          <a:xfrm>
            <a:off x="6817487" y="337155"/>
            <a:ext cx="4478041" cy="1061829"/>
          </a:xfrm>
        </p:spPr>
        <p:txBody>
          <a:bodyPr/>
          <a:lstStyle/>
          <a:p>
            <a:r>
              <a:rPr lang="en-US" sz="3500" b="1" dirty="0"/>
              <a:t>Results on previous experiments</a:t>
            </a:r>
            <a:endParaRPr lang="ru-RU" sz="3500" b="1" dirty="0"/>
          </a:p>
        </p:txBody>
      </p:sp>
      <p:sp>
        <p:nvSpPr>
          <p:cNvPr id="6" name="Номер слайда 5">
            <a:extLst>
              <a:ext uri="{FF2B5EF4-FFF2-40B4-BE49-F238E27FC236}">
                <a16:creationId xmlns:a16="http://schemas.microsoft.com/office/drawing/2014/main" id="{2E0D76AF-6AC1-4D80-93A9-5D0984DF1A31}"/>
              </a:ext>
            </a:extLst>
          </p:cNvPr>
          <p:cNvSpPr>
            <a:spLocks noGrp="1"/>
          </p:cNvSpPr>
          <p:nvPr>
            <p:ph type="sldNum" sz="quarter" idx="12"/>
          </p:nvPr>
        </p:nvSpPr>
        <p:spPr/>
        <p:txBody>
          <a:bodyPr/>
          <a:lstStyle/>
          <a:p>
            <a:pPr>
              <a:lnSpc>
                <a:spcPct val="90000"/>
              </a:lnSpc>
              <a:spcBef>
                <a:spcPct val="0"/>
              </a:spcBef>
            </a:pPr>
            <a:fld id="{373AE3C4-C2A6-4DCD-9963-3D7F259FD580}" type="slidenum">
              <a:rPr lang="ru-RU" smtClean="0"/>
              <a:pPr>
                <a:lnSpc>
                  <a:spcPct val="90000"/>
                </a:lnSpc>
                <a:spcBef>
                  <a:spcPct val="0"/>
                </a:spcBef>
              </a:pPr>
              <a:t>16</a:t>
            </a:fld>
            <a:endParaRPr lang="ru-RU" dirty="0"/>
          </a:p>
        </p:txBody>
      </p:sp>
      <p:sp>
        <p:nvSpPr>
          <p:cNvPr id="30" name="Овал 49">
            <a:extLst>
              <a:ext uri="{FF2B5EF4-FFF2-40B4-BE49-F238E27FC236}">
                <a16:creationId xmlns:a16="http://schemas.microsoft.com/office/drawing/2014/main" id="{57D898A4-E6C2-46B8-B58F-7FDC2602B83A}"/>
              </a:ext>
            </a:extLst>
          </p:cNvPr>
          <p:cNvSpPr/>
          <p:nvPr/>
        </p:nvSpPr>
        <p:spPr>
          <a:xfrm flipH="1">
            <a:off x="6952516" y="1863549"/>
            <a:ext cx="235592" cy="235592"/>
          </a:xfrm>
          <a:prstGeom prst="ellipse">
            <a:avLst/>
          </a:prstGeom>
          <a:gradFill flip="none" rotWithShape="1">
            <a:gsLst>
              <a:gs pos="0">
                <a:schemeClr val="accent2">
                  <a:lumMod val="70000"/>
                </a:schemeClr>
              </a:gs>
              <a:gs pos="100000">
                <a:schemeClr val="accent2"/>
              </a:gs>
            </a:gsLst>
            <a:lin ang="16200000" scaled="1"/>
            <a:tileRect/>
          </a:gradFill>
          <a:ln w="12700" cap="flat" cmpd="sng" algn="ctr">
            <a:noFill/>
            <a:prstDash val="solid"/>
            <a:miter lim="800000"/>
          </a:ln>
          <a:effectLst>
            <a:outerShdw blurRad="203200" dist="76200" dir="5460000" sx="102000" sy="102000" algn="ctr" rotWithShape="0">
              <a:schemeClr val="bg1">
                <a:lumMod val="75000"/>
                <a:alpha val="51000"/>
              </a:schemeClr>
            </a:outerShdw>
          </a:effectLst>
        </p:spPr>
        <p:txBody>
          <a:bodyPr wrap="square" rtlCol="0" anchor="ctr">
            <a:noAutofit/>
          </a:bodyPr>
          <a:lstStyle/>
          <a:p>
            <a:pPr algn="ctr" defTabSz="914400"/>
            <a:endParaRPr lang="ru-RU" sz="450" kern="0">
              <a:solidFill>
                <a:srgbClr val="FFFFFF"/>
              </a:solidFill>
              <a:latin typeface="Calibri"/>
            </a:endParaRPr>
          </a:p>
        </p:txBody>
      </p:sp>
      <p:sp>
        <p:nvSpPr>
          <p:cNvPr id="31" name="Овал 49">
            <a:extLst>
              <a:ext uri="{FF2B5EF4-FFF2-40B4-BE49-F238E27FC236}">
                <a16:creationId xmlns:a16="http://schemas.microsoft.com/office/drawing/2014/main" id="{ECDE3AA7-F852-4320-9F60-377EE44E873B}"/>
              </a:ext>
            </a:extLst>
          </p:cNvPr>
          <p:cNvSpPr/>
          <p:nvPr/>
        </p:nvSpPr>
        <p:spPr>
          <a:xfrm flipH="1">
            <a:off x="6952516" y="2843330"/>
            <a:ext cx="235592" cy="235592"/>
          </a:xfrm>
          <a:prstGeom prst="ellipse">
            <a:avLst/>
          </a:prstGeom>
          <a:gradFill flip="none" rotWithShape="1">
            <a:gsLst>
              <a:gs pos="0">
                <a:schemeClr val="accent2">
                  <a:lumMod val="70000"/>
                </a:schemeClr>
              </a:gs>
              <a:gs pos="100000">
                <a:schemeClr val="accent2"/>
              </a:gs>
            </a:gsLst>
            <a:lin ang="16200000" scaled="1"/>
            <a:tileRect/>
          </a:gradFill>
          <a:ln w="12700" cap="flat" cmpd="sng" algn="ctr">
            <a:noFill/>
            <a:prstDash val="solid"/>
            <a:miter lim="800000"/>
          </a:ln>
          <a:effectLst>
            <a:outerShdw blurRad="203200" dist="76200" dir="5460000" sx="102000" sy="102000" algn="ctr" rotWithShape="0">
              <a:schemeClr val="bg1">
                <a:lumMod val="75000"/>
                <a:alpha val="51000"/>
              </a:schemeClr>
            </a:outerShdw>
          </a:effectLst>
        </p:spPr>
        <p:txBody>
          <a:bodyPr wrap="square" rtlCol="0" anchor="ctr">
            <a:noAutofit/>
          </a:bodyPr>
          <a:lstStyle/>
          <a:p>
            <a:pPr algn="ctr" defTabSz="914400"/>
            <a:endParaRPr lang="ru-RU" sz="450" kern="0">
              <a:solidFill>
                <a:srgbClr val="FFFFFF"/>
              </a:solidFill>
              <a:latin typeface="Calibri"/>
            </a:endParaRPr>
          </a:p>
        </p:txBody>
      </p:sp>
      <p:sp>
        <p:nvSpPr>
          <p:cNvPr id="32" name="Овал 49">
            <a:extLst>
              <a:ext uri="{FF2B5EF4-FFF2-40B4-BE49-F238E27FC236}">
                <a16:creationId xmlns:a16="http://schemas.microsoft.com/office/drawing/2014/main" id="{7D063C21-E047-459A-A6E3-517D0F0C5106}"/>
              </a:ext>
            </a:extLst>
          </p:cNvPr>
          <p:cNvSpPr/>
          <p:nvPr/>
        </p:nvSpPr>
        <p:spPr>
          <a:xfrm flipH="1">
            <a:off x="6952516" y="4149080"/>
            <a:ext cx="235592" cy="235592"/>
          </a:xfrm>
          <a:prstGeom prst="ellipse">
            <a:avLst/>
          </a:prstGeom>
          <a:gradFill flip="none" rotWithShape="1">
            <a:gsLst>
              <a:gs pos="0">
                <a:schemeClr val="accent2">
                  <a:lumMod val="70000"/>
                </a:schemeClr>
              </a:gs>
              <a:gs pos="100000">
                <a:schemeClr val="accent2"/>
              </a:gs>
            </a:gsLst>
            <a:lin ang="16200000" scaled="1"/>
            <a:tileRect/>
          </a:gradFill>
          <a:ln w="12700" cap="flat" cmpd="sng" algn="ctr">
            <a:noFill/>
            <a:prstDash val="solid"/>
            <a:miter lim="800000"/>
          </a:ln>
          <a:effectLst>
            <a:outerShdw blurRad="203200" dist="76200" dir="5460000" sx="102000" sy="102000" algn="ctr" rotWithShape="0">
              <a:schemeClr val="bg1">
                <a:lumMod val="75000"/>
                <a:alpha val="51000"/>
              </a:schemeClr>
            </a:outerShdw>
          </a:effectLst>
        </p:spPr>
        <p:txBody>
          <a:bodyPr wrap="square" rtlCol="0" anchor="ctr">
            <a:noAutofit/>
          </a:bodyPr>
          <a:lstStyle/>
          <a:p>
            <a:pPr algn="ctr" defTabSz="914400"/>
            <a:endParaRPr lang="ru-RU" sz="450" kern="0">
              <a:solidFill>
                <a:srgbClr val="FFFFFF"/>
              </a:solidFill>
              <a:latin typeface="Calibri"/>
            </a:endParaRPr>
          </a:p>
        </p:txBody>
      </p:sp>
      <p:pic>
        <p:nvPicPr>
          <p:cNvPr id="7" name="Рисунок 6">
            <a:extLst>
              <a:ext uri="{FF2B5EF4-FFF2-40B4-BE49-F238E27FC236}">
                <a16:creationId xmlns:a16="http://schemas.microsoft.com/office/drawing/2014/main" id="{6C992415-5967-6845-103C-6BDBA63D234B}"/>
              </a:ext>
            </a:extLst>
          </p:cNvPr>
          <p:cNvPicPr>
            <a:picLocks noGrp="1" noChangeAspect="1"/>
          </p:cNvPicPr>
          <p:nvPr>
            <p:ph type="pic" sz="quarter" idx="11"/>
          </p:nvPr>
        </p:nvPicPr>
        <p:blipFill>
          <a:blip r:embed="rId2">
            <a:extLst>
              <a:ext uri="{28A0092B-C50C-407E-A947-70E740481C1C}">
                <a14:useLocalDpi xmlns:a14="http://schemas.microsoft.com/office/drawing/2010/main"/>
              </a:ext>
            </a:extLst>
          </a:blip>
          <a:stretch>
            <a:fillRect/>
          </a:stretch>
        </p:blipFill>
        <p:spPr>
          <a:xfrm>
            <a:off x="-2512638" y="-1577499"/>
            <a:ext cx="8608638" cy="10012998"/>
          </a:xfrm>
        </p:spPr>
      </p:pic>
      <p:sp>
        <p:nvSpPr>
          <p:cNvPr id="13" name="Прямоугольник 12">
            <a:extLst>
              <a:ext uri="{FF2B5EF4-FFF2-40B4-BE49-F238E27FC236}">
                <a16:creationId xmlns:a16="http://schemas.microsoft.com/office/drawing/2014/main" id="{8D15A19C-539D-4D47-8F30-E5F72512D9E2}"/>
              </a:ext>
            </a:extLst>
          </p:cNvPr>
          <p:cNvSpPr/>
          <p:nvPr/>
        </p:nvSpPr>
        <p:spPr>
          <a:xfrm>
            <a:off x="7320136" y="1340768"/>
            <a:ext cx="4392488" cy="4464496"/>
          </a:xfrm>
          <a:prstGeom prst="rect">
            <a:avLst/>
          </a:prstGeom>
        </p:spPr>
        <p:txBody>
          <a:bodyPr vert="horz" lIns="91440" tIns="45720" rIns="91440" bIns="45720" rtlCol="0" anchor="ctr">
            <a:normAutofit/>
          </a:bodyPr>
          <a:lstStyle/>
          <a:p>
            <a:pPr>
              <a:lnSpc>
                <a:spcPct val="90000"/>
              </a:lnSpc>
              <a:spcAft>
                <a:spcPts val="600"/>
              </a:spcAft>
            </a:pPr>
            <a:r>
              <a:rPr lang="en-US" dirty="0">
                <a:latin typeface="Calibri" panose="020F0502020204030204" pitchFamily="34" charset="0"/>
                <a:cs typeface="Calibri" panose="020F0502020204030204" pitchFamily="34" charset="0"/>
              </a:rPr>
              <a:t>A new plutonium isotope </a:t>
            </a:r>
            <a:r>
              <a:rPr lang="en-US" baseline="30000" dirty="0">
                <a:latin typeface="Calibri" panose="020F0502020204030204" pitchFamily="34" charset="0"/>
                <a:cs typeface="Calibri" panose="020F0502020204030204" pitchFamily="34" charset="0"/>
              </a:rPr>
              <a:t>227</a:t>
            </a:r>
            <a:r>
              <a:rPr lang="en-US" dirty="0">
                <a:latin typeface="Calibri" panose="020F0502020204030204" pitchFamily="34" charset="0"/>
                <a:cs typeface="Calibri" panose="020F0502020204030204" pitchFamily="34" charset="0"/>
              </a:rPr>
              <a:t>Pu was synthesized, and novel data were obtained on the radioactive decays of other yet-to-be-thoroughly investigated isotopes </a:t>
            </a:r>
            <a:r>
              <a:rPr lang="en-US" baseline="30000" dirty="0">
                <a:latin typeface="Calibri" panose="020F0502020204030204" pitchFamily="34" charset="0"/>
                <a:cs typeface="Calibri" panose="020F0502020204030204" pitchFamily="34" charset="0"/>
              </a:rPr>
              <a:t>228-231</a:t>
            </a:r>
            <a:r>
              <a:rPr lang="en-US" dirty="0">
                <a:latin typeface="Calibri" panose="020F0502020204030204" pitchFamily="34" charset="0"/>
                <a:cs typeface="Calibri" panose="020F0502020204030204" pitchFamily="34" charset="0"/>
              </a:rPr>
              <a:t>Pu</a:t>
            </a:r>
          </a:p>
          <a:p>
            <a:pPr>
              <a:lnSpc>
                <a:spcPct val="90000"/>
              </a:lnSpc>
              <a:spcAft>
                <a:spcPts val="600"/>
              </a:spcAft>
            </a:pPr>
            <a:r>
              <a:rPr lang="en-US" dirty="0">
                <a:latin typeface="Calibri" panose="020F0502020204030204" pitchFamily="34" charset="0"/>
                <a:cs typeface="Calibri" panose="020F0502020204030204" pitchFamily="34" charset="0"/>
              </a:rPr>
              <a:t>Production cross sections for neutron-deficient nobelium nuclei were measured, and data were updated on the decay modes (</a:t>
            </a:r>
            <a:r>
              <a:rPr lang="en-US" baseline="30000" dirty="0">
                <a:latin typeface="Calibri" panose="020F0502020204030204" pitchFamily="34" charset="0"/>
                <a:cs typeface="Calibri" panose="020F0502020204030204" pitchFamily="34" charset="0"/>
              </a:rPr>
              <a:t>249</a:t>
            </a:r>
            <a:r>
              <a:rPr lang="en-US" dirty="0">
                <a:latin typeface="Calibri" panose="020F0502020204030204" pitchFamily="34" charset="0"/>
                <a:cs typeface="Calibri" panose="020F0502020204030204" pitchFamily="34" charset="0"/>
              </a:rPr>
              <a:t>No) and the probability of isomeric state population (</a:t>
            </a:r>
            <a:r>
              <a:rPr lang="en-US" baseline="30000" dirty="0">
                <a:latin typeface="Calibri" panose="020F0502020204030204" pitchFamily="34" charset="0"/>
                <a:cs typeface="Calibri" panose="020F0502020204030204" pitchFamily="34" charset="0"/>
              </a:rPr>
              <a:t>250</a:t>
            </a:r>
            <a:r>
              <a:rPr lang="en-US" dirty="0">
                <a:latin typeface="Calibri" panose="020F0502020204030204" pitchFamily="34" charset="0"/>
                <a:cs typeface="Calibri" panose="020F0502020204030204" pitchFamily="34" charset="0"/>
              </a:rPr>
              <a:t>No).</a:t>
            </a:r>
          </a:p>
          <a:p>
            <a:pPr>
              <a:lnSpc>
                <a:spcPct val="90000"/>
              </a:lnSpc>
              <a:spcAft>
                <a:spcPts val="600"/>
              </a:spcAft>
            </a:pPr>
            <a:r>
              <a:rPr lang="en-US" dirty="0">
                <a:latin typeface="Calibri" panose="020F0502020204030204" pitchFamily="34" charset="0"/>
                <a:cs typeface="Calibri" panose="020F0502020204030204" pitchFamily="34" charset="0"/>
              </a:rPr>
              <a:t>Short-lived isotopes </a:t>
            </a:r>
            <a:r>
              <a:rPr lang="en-US" baseline="30000" dirty="0">
                <a:latin typeface="Calibri" panose="020F0502020204030204" pitchFamily="34" charset="0"/>
                <a:cs typeface="Calibri" panose="020F0502020204030204" pitchFamily="34" charset="0"/>
              </a:rPr>
              <a:t>178,179,180</a:t>
            </a:r>
            <a:r>
              <a:rPr lang="en-US" dirty="0">
                <a:latin typeface="Calibri" panose="020F0502020204030204" pitchFamily="34" charset="0"/>
                <a:cs typeface="Calibri" panose="020F0502020204030204" pitchFamily="34" charset="0"/>
              </a:rPr>
              <a:t>Hg produced in the </a:t>
            </a:r>
            <a:r>
              <a:rPr lang="en-US" baseline="30000" dirty="0">
                <a:latin typeface="Calibri" panose="020F0502020204030204" pitchFamily="34" charset="0"/>
                <a:cs typeface="Calibri" panose="020F0502020204030204" pitchFamily="34" charset="0"/>
              </a:rPr>
              <a:t>40</a:t>
            </a:r>
            <a:r>
              <a:rPr lang="en-US" dirty="0">
                <a:latin typeface="Calibri" panose="020F0502020204030204" pitchFamily="34" charset="0"/>
                <a:cs typeface="Calibri" panose="020F0502020204030204" pitchFamily="34" charset="0"/>
              </a:rPr>
              <a:t>Ar + </a:t>
            </a:r>
            <a:r>
              <a:rPr lang="en-US" baseline="30000" dirty="0">
                <a:latin typeface="Calibri" panose="020F0502020204030204" pitchFamily="34" charset="0"/>
                <a:cs typeface="Calibri" panose="020F0502020204030204" pitchFamily="34" charset="0"/>
              </a:rPr>
              <a:t>144</a:t>
            </a:r>
            <a:r>
              <a:rPr lang="en-US" dirty="0">
                <a:latin typeface="Calibri" panose="020F0502020204030204" pitchFamily="34" charset="0"/>
                <a:cs typeface="Calibri" panose="020F0502020204030204" pitchFamily="34" charset="0"/>
              </a:rPr>
              <a:t>Sm = </a:t>
            </a:r>
            <a:r>
              <a:rPr lang="en-US" baseline="30000" dirty="0">
                <a:latin typeface="Calibri" panose="020F0502020204030204" pitchFamily="34" charset="0"/>
                <a:cs typeface="Calibri" panose="020F0502020204030204" pitchFamily="34" charset="0"/>
              </a:rPr>
              <a:t>184-x</a:t>
            </a:r>
            <a:r>
              <a:rPr lang="en-US" dirty="0">
                <a:latin typeface="Calibri" panose="020F0502020204030204" pitchFamily="34" charset="0"/>
                <a:cs typeface="Calibri" panose="020F0502020204030204" pitchFamily="34" charset="0"/>
              </a:rPr>
              <a:t>Hg + </a:t>
            </a:r>
            <a:r>
              <a:rPr lang="en-US" dirty="0" err="1">
                <a:latin typeface="Calibri" panose="020F0502020204030204" pitchFamily="34" charset="0"/>
                <a:cs typeface="Calibri" panose="020F0502020204030204" pitchFamily="34" charset="0"/>
              </a:rPr>
              <a:t>xn</a:t>
            </a:r>
            <a:r>
              <a:rPr lang="en-US" dirty="0">
                <a:latin typeface="Calibri" panose="020F0502020204030204" pitchFamily="34" charset="0"/>
                <a:cs typeface="Calibri" panose="020F0502020204030204" pitchFamily="34" charset="0"/>
              </a:rPr>
              <a:t> reaction were used for tuning the </a:t>
            </a:r>
            <a:r>
              <a:rPr lang="en-US" dirty="0" err="1">
                <a:latin typeface="Calibri" panose="020F0502020204030204" pitchFamily="34" charset="0"/>
                <a:cs typeface="Calibri" panose="020F0502020204030204" pitchFamily="34" charset="0"/>
              </a:rPr>
              <a:t>Cryodetector</a:t>
            </a:r>
            <a:r>
              <a:rPr lang="en-US" dirty="0">
                <a:latin typeface="Calibri" panose="020F0502020204030204" pitchFamily="34" charset="0"/>
                <a:cs typeface="Calibri" panose="020F0502020204030204" pitchFamily="34" charset="0"/>
              </a:rPr>
              <a:t> setup designed for experiments on the study of the chemical properties of SHE.</a:t>
            </a:r>
          </a:p>
        </p:txBody>
      </p:sp>
    </p:spTree>
    <p:extLst>
      <p:ext uri="{BB962C8B-B14F-4D97-AF65-F5344CB8AC3E}">
        <p14:creationId xmlns:p14="http://schemas.microsoft.com/office/powerpoint/2010/main" val="2922158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Овал 74">
            <a:extLst>
              <a:ext uri="{FF2B5EF4-FFF2-40B4-BE49-F238E27FC236}">
                <a16:creationId xmlns:a16="http://schemas.microsoft.com/office/drawing/2014/main" id="{8039D799-5786-4941-BF9C-A10593A9DC27}"/>
              </a:ext>
            </a:extLst>
          </p:cNvPr>
          <p:cNvSpPr/>
          <p:nvPr/>
        </p:nvSpPr>
        <p:spPr>
          <a:xfrm>
            <a:off x="1049272" y="2132856"/>
            <a:ext cx="10207543" cy="10207538"/>
          </a:xfrm>
          <a:prstGeom prst="ellipse">
            <a:avLst/>
          </a:prstGeom>
          <a:pattFill prst="pct75">
            <a:fgClr>
              <a:schemeClr val="bg1">
                <a:lumMod val="95000"/>
              </a:schemeClr>
            </a:fgClr>
            <a:bgClr>
              <a:schemeClr val="bg1"/>
            </a:bgClr>
          </a:pattFill>
          <a:ln w="12700" cap="flat" cmpd="sng" algn="ctr">
            <a:noFill/>
            <a:prstDash val="solid"/>
            <a:miter lim="800000"/>
          </a:ln>
          <a:effectLst>
            <a:glow>
              <a:schemeClr val="bg1"/>
            </a:glow>
            <a:outerShdw sx="1000" sy="1000" algn="ctr" rotWithShape="0">
              <a:srgbClr val="367CFF"/>
            </a:out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50" b="1" i="0" u="none" strike="noStrike" kern="0" cap="none" spc="0" normalizeH="0" baseline="0" noProof="0" dirty="0" err="1">
              <a:ln>
                <a:noFill/>
              </a:ln>
              <a:solidFill>
                <a:srgbClr val="FFFFFF"/>
              </a:solidFill>
              <a:effectLst/>
              <a:uLnTx/>
              <a:uFillTx/>
              <a:latin typeface="Oswald Light"/>
              <a:ea typeface="+mn-ea"/>
              <a:cs typeface="+mn-cs"/>
            </a:endParaRPr>
          </a:p>
        </p:txBody>
      </p:sp>
      <p:pic>
        <p:nvPicPr>
          <p:cNvPr id="36" name="Рисунок 35">
            <a:extLst>
              <a:ext uri="{FF2B5EF4-FFF2-40B4-BE49-F238E27FC236}">
                <a16:creationId xmlns:a16="http://schemas.microsoft.com/office/drawing/2014/main" id="{7C9EAD9D-9723-482F-BC8A-D3317FAB78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336" y="360306"/>
            <a:ext cx="11953328" cy="6137387"/>
          </a:xfrm>
          <a:prstGeom prst="rect">
            <a:avLst/>
          </a:prstGeom>
          <a:ln>
            <a:noFill/>
          </a:ln>
          <a:effectLst>
            <a:outerShdw blurRad="292100" dist="139700" dir="2700000" algn="tl" rotWithShape="0">
              <a:srgbClr val="333333">
                <a:alpha val="65000"/>
              </a:srgbClr>
            </a:outerShdw>
          </a:effectLst>
        </p:spPr>
      </p:pic>
      <p:sp>
        <p:nvSpPr>
          <p:cNvPr id="41" name="Номер слайда 5">
            <a:extLst>
              <a:ext uri="{FF2B5EF4-FFF2-40B4-BE49-F238E27FC236}">
                <a16:creationId xmlns:a16="http://schemas.microsoft.com/office/drawing/2014/main" id="{A79A73DA-45A9-4587-A6DE-7B6B355AE960}"/>
              </a:ext>
            </a:extLst>
          </p:cNvPr>
          <p:cNvSpPr>
            <a:spLocks noGrp="1"/>
          </p:cNvSpPr>
          <p:nvPr>
            <p:ph type="sldNum" sz="quarter" idx="12"/>
          </p:nvPr>
        </p:nvSpPr>
        <p:spPr>
          <a:xfrm>
            <a:off x="9100797" y="6296213"/>
            <a:ext cx="2743200" cy="263149"/>
          </a:xfrm>
        </p:spPr>
        <p:txBody>
          <a:bodyPr/>
          <a:lstStyle/>
          <a:p>
            <a:pPr marL="0" marR="0" lvl="0" indent="0" algn="r" defTabSz="914400" rtl="0" eaLnBrk="1" fontAlgn="auto" latinLnBrk="0" hangingPunct="1">
              <a:lnSpc>
                <a:spcPct val="90000"/>
              </a:lnSpc>
              <a:spcBef>
                <a:spcPct val="0"/>
              </a:spcBef>
              <a:spcAft>
                <a:spcPts val="0"/>
              </a:spcAft>
              <a:buClrTx/>
              <a:buSzTx/>
              <a:buFontTx/>
              <a:buNone/>
              <a:tabLst/>
              <a:defRPr/>
            </a:pPr>
            <a:fld id="{373AE3C4-C2A6-4DCD-9963-3D7F259FD580}" type="slidenum">
              <a:rPr kumimoji="0" lang="ru-RU" sz="1200" b="0" i="0" u="none" strike="noStrike" kern="1200" cap="none" spc="0" normalizeH="0" baseline="0" noProof="0" smtClean="0">
                <a:ln>
                  <a:noFill/>
                </a:ln>
                <a:solidFill>
                  <a:prstClr val="white">
                    <a:lumMod val="50000"/>
                  </a:prstClr>
                </a:solidFill>
                <a:effectLst/>
                <a:uLnTx/>
                <a:uFillTx/>
                <a:latin typeface="Oswald Light" pitchFamily="2" charset="-52"/>
                <a:cs typeface="+mj-cs"/>
              </a:rPr>
              <a:pPr marL="0" marR="0" lvl="0" indent="0" algn="r" defTabSz="914400" rtl="0" eaLnBrk="1" fontAlgn="auto" latinLnBrk="0" hangingPunct="1">
                <a:lnSpc>
                  <a:spcPct val="90000"/>
                </a:lnSpc>
                <a:spcBef>
                  <a:spcPct val="0"/>
                </a:spcBef>
                <a:spcAft>
                  <a:spcPts val="0"/>
                </a:spcAft>
                <a:buClrTx/>
                <a:buSzTx/>
                <a:buFontTx/>
                <a:buNone/>
                <a:tabLst/>
                <a:defRPr/>
              </a:pPr>
              <a:t>17</a:t>
            </a:fld>
            <a:endParaRPr kumimoji="0" lang="ru-RU" sz="1200" b="0" i="0" u="none" strike="noStrike" kern="1200" cap="none" spc="0" normalizeH="0" baseline="0" noProof="0">
              <a:ln>
                <a:noFill/>
              </a:ln>
              <a:solidFill>
                <a:prstClr val="white">
                  <a:lumMod val="50000"/>
                </a:prstClr>
              </a:solidFill>
              <a:effectLst/>
              <a:uLnTx/>
              <a:uFillTx/>
              <a:latin typeface="Oswald Light" pitchFamily="2" charset="-52"/>
              <a:cs typeface="+mj-cs"/>
            </a:endParaRPr>
          </a:p>
        </p:txBody>
      </p:sp>
      <p:sp>
        <p:nvSpPr>
          <p:cNvPr id="4" name="Прямоугольник 3">
            <a:extLst>
              <a:ext uri="{FF2B5EF4-FFF2-40B4-BE49-F238E27FC236}">
                <a16:creationId xmlns:a16="http://schemas.microsoft.com/office/drawing/2014/main" id="{3CC408BD-4D98-745B-404B-45C515CABC90}"/>
              </a:ext>
            </a:extLst>
          </p:cNvPr>
          <p:cNvSpPr/>
          <p:nvPr/>
        </p:nvSpPr>
        <p:spPr>
          <a:xfrm>
            <a:off x="1868119" y="620688"/>
            <a:ext cx="8455762" cy="522013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0D996AF6-9A7A-ACC8-BA63-791562CF19C6}"/>
              </a:ext>
            </a:extLst>
          </p:cNvPr>
          <p:cNvSpPr txBox="1"/>
          <p:nvPr/>
        </p:nvSpPr>
        <p:spPr>
          <a:xfrm>
            <a:off x="1919536" y="758442"/>
            <a:ext cx="8208912" cy="5086521"/>
          </a:xfrm>
          <a:prstGeom prst="rect">
            <a:avLst/>
          </a:prstGeom>
        </p:spPr>
        <p:txBody>
          <a:bodyPr vert="horz" wrap="square" lIns="0" tIns="0" rIns="0" bIns="0" rtlCol="0">
            <a:spAutoFit/>
          </a:bodyPr>
          <a:lstStyle>
            <a:defPPr>
              <a:defRPr lang="ru-RU"/>
            </a:defPPr>
            <a:lvl1pPr marL="228600" indent="-228600">
              <a:lnSpc>
                <a:spcPct val="90000"/>
              </a:lnSpc>
              <a:spcBef>
                <a:spcPts val="1000"/>
              </a:spcBef>
              <a:buClr>
                <a:srgbClr val="C0504D"/>
              </a:buClr>
              <a:buFont typeface="Arial" panose="020B0604020202020204" pitchFamily="34" charset="0"/>
              <a:buChar char="•"/>
              <a:defRPr sz="2000" b="0" i="0">
                <a:solidFill>
                  <a:prstClr val="black"/>
                </a:solidFill>
                <a:latin typeface="Calibri"/>
                <a:ea typeface="VTB Group Cond Book" panose="020B0506050504020204" pitchFamily="34" charset="77"/>
                <a:cs typeface="VTB Group Cond Light" charset="0"/>
              </a:defRPr>
            </a:lvl1pPr>
            <a:lvl2pPr marL="685800" lvl="1" indent="-228600">
              <a:lnSpc>
                <a:spcPct val="90000"/>
              </a:lnSpc>
              <a:spcBef>
                <a:spcPts val="500"/>
              </a:spcBef>
              <a:buClr>
                <a:srgbClr val="C0504D"/>
              </a:buClr>
              <a:buFont typeface="Arial" panose="020B0604020202020204" pitchFamily="34" charset="0"/>
              <a:buChar char="•"/>
              <a:defRPr sz="2000" b="0" i="0">
                <a:solidFill>
                  <a:prstClr val="black"/>
                </a:solidFill>
                <a:latin typeface="Calibri"/>
                <a:ea typeface="VTB Group Cond Book" panose="020B0506050504020204" pitchFamily="34" charset="77"/>
                <a:cs typeface="VTB Group Cond Light" charset="0"/>
              </a:defRPr>
            </a:lvl2pPr>
            <a:lvl3pPr marL="1143000" indent="-228600">
              <a:lnSpc>
                <a:spcPct val="90000"/>
              </a:lnSpc>
              <a:spcBef>
                <a:spcPts val="500"/>
              </a:spcBef>
              <a:buClr>
                <a:srgbClr val="00AAFF"/>
              </a:buClr>
              <a:buFont typeface="Arial" panose="020B0604020202020204" pitchFamily="34" charset="0"/>
              <a:buChar char="•"/>
              <a:defRPr sz="1200" b="0" i="0">
                <a:solidFill>
                  <a:schemeClr val="tx1">
                    <a:lumMod val="85000"/>
                    <a:lumOff val="15000"/>
                  </a:schemeClr>
                </a:solidFill>
                <a:latin typeface="VTB Group Cond Light" charset="0"/>
                <a:ea typeface="VTB Group Cond Light" charset="0"/>
                <a:cs typeface="VTB Group Cond Light" charset="0"/>
              </a:defRPr>
            </a:lvl3pPr>
            <a:lvl4pPr marL="1600200" indent="-228600">
              <a:lnSpc>
                <a:spcPct val="90000"/>
              </a:lnSpc>
              <a:spcBef>
                <a:spcPts val="500"/>
              </a:spcBef>
              <a:buClr>
                <a:srgbClr val="00AAFF"/>
              </a:buClr>
              <a:buFont typeface="Arial" panose="020B0604020202020204" pitchFamily="34" charset="0"/>
              <a:buChar char="•"/>
              <a:defRPr sz="1000" b="0" i="0">
                <a:solidFill>
                  <a:schemeClr val="bg2">
                    <a:lumMod val="50000"/>
                  </a:schemeClr>
                </a:solidFill>
                <a:latin typeface="VTB Group Cond Light" charset="0"/>
                <a:ea typeface="VTB Group Cond Light" charset="0"/>
                <a:cs typeface="VTB Group Cond Light" charset="0"/>
              </a:defRPr>
            </a:lvl4pPr>
            <a:lvl5pPr marL="2057400" indent="-228600">
              <a:lnSpc>
                <a:spcPct val="90000"/>
              </a:lnSpc>
              <a:spcBef>
                <a:spcPts val="500"/>
              </a:spcBef>
              <a:buClr>
                <a:srgbClr val="00AAFF"/>
              </a:buClr>
              <a:buFont typeface="Arial" panose="020B0604020202020204" pitchFamily="34" charset="0"/>
              <a:buChar char="•"/>
              <a:defRPr sz="1000" b="0" i="0">
                <a:solidFill>
                  <a:schemeClr val="bg2">
                    <a:lumMod val="50000"/>
                  </a:schemeClr>
                </a:solidFill>
                <a:latin typeface="VTB Group Cond Light" charset="0"/>
                <a:ea typeface="VTB Group Cond Light" charset="0"/>
                <a:cs typeface="VTB Group Cond Light"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b="1" u="sng" dirty="0"/>
              <a:t>PAC recommendation:</a:t>
            </a:r>
            <a:endParaRPr lang="en-US" b="1" dirty="0"/>
          </a:p>
          <a:p>
            <a:pPr algn="just"/>
            <a:r>
              <a:rPr lang="en-US" sz="1800" b="1" dirty="0"/>
              <a:t>The PAC acknowledges the tremendous efforts made to prepare for long-term experiments on spectroscopy of the isotopes of </a:t>
            </a:r>
            <a:r>
              <a:rPr lang="en-US" sz="1800" b="1" dirty="0" err="1"/>
              <a:t>superheavy</a:t>
            </a:r>
            <a:r>
              <a:rPr lang="en-US" sz="1800" b="1" dirty="0"/>
              <a:t> elements synthesized in the </a:t>
            </a:r>
            <a:r>
              <a:rPr lang="en-US" sz="1800" b="1" baseline="30000" dirty="0"/>
              <a:t>48</a:t>
            </a:r>
            <a:r>
              <a:rPr lang="en-US" sz="1800" b="1" dirty="0"/>
              <a:t>Ca + </a:t>
            </a:r>
            <a:r>
              <a:rPr lang="en-US" sz="1800" b="1" baseline="30000" dirty="0"/>
              <a:t>242</a:t>
            </a:r>
            <a:r>
              <a:rPr lang="en-US" sz="1800" b="1" dirty="0"/>
              <a:t>Pu reaction. </a:t>
            </a:r>
          </a:p>
          <a:p>
            <a:pPr algn="just"/>
            <a:r>
              <a:rPr lang="en-US" sz="1800" b="1" dirty="0"/>
              <a:t>The PAC greatly supports the proposed </a:t>
            </a:r>
            <a:r>
              <a:rPr lang="en-US" sz="1800" b="1" dirty="0" err="1"/>
              <a:t>programme</a:t>
            </a:r>
            <a:r>
              <a:rPr lang="en-US" sz="1800" b="1" dirty="0"/>
              <a:t> for studying the properties of the isotopes of </a:t>
            </a:r>
            <a:r>
              <a:rPr lang="en-US" sz="1800" b="1" dirty="0" err="1"/>
              <a:t>superheavy</a:t>
            </a:r>
            <a:r>
              <a:rPr lang="en-US" sz="1800" b="1" dirty="0"/>
              <a:t> elements. Given the unique and copious production of SHE at reach, the PAC advises exploring in more detail the possibility to design a station to detect the mass and TKE distributions of the fission fragments. This would greatly enhance the comprehension of the fission process in an unknown mass region. </a:t>
            </a:r>
          </a:p>
          <a:p>
            <a:pPr algn="just"/>
            <a:r>
              <a:rPr lang="en-US" sz="1800" b="1" dirty="0"/>
              <a:t>The chemical properties of flerovium and copernicium should be studied using the </a:t>
            </a:r>
            <a:r>
              <a:rPr lang="en-US" sz="1800" b="1" baseline="30000" dirty="0"/>
              <a:t>48</a:t>
            </a:r>
            <a:r>
              <a:rPr lang="en-US" sz="1800" b="1" dirty="0"/>
              <a:t>Ca + </a:t>
            </a:r>
            <a:r>
              <a:rPr lang="en-US" sz="1800" b="1" baseline="30000" dirty="0"/>
              <a:t>242</a:t>
            </a:r>
            <a:r>
              <a:rPr lang="en-US" sz="1800" b="1" dirty="0"/>
              <a:t>Pu reaction as well.</a:t>
            </a:r>
          </a:p>
          <a:p>
            <a:pPr marL="0" lvl="0" indent="0" algn="ctr">
              <a:lnSpc>
                <a:spcPct val="100000"/>
              </a:lnSpc>
              <a:spcBef>
                <a:spcPts val="0"/>
              </a:spcBef>
              <a:buClrTx/>
              <a:buNone/>
            </a:pPr>
            <a:r>
              <a:rPr lang="en-US" b="1" u="sng" dirty="0">
                <a:solidFill>
                  <a:srgbClr val="FA4790"/>
                </a:solidFill>
                <a:ea typeface="+mn-ea"/>
                <a:cs typeface="+mn-cs"/>
              </a:rPr>
              <a:t>SC recommendation:</a:t>
            </a:r>
            <a:endParaRPr lang="ru-RU" b="1" u="sng" dirty="0">
              <a:solidFill>
                <a:srgbClr val="FA4790"/>
              </a:solidFill>
              <a:ea typeface="+mn-ea"/>
              <a:cs typeface="+mn-cs"/>
            </a:endParaRPr>
          </a:p>
          <a:p>
            <a:pPr algn="just"/>
            <a:r>
              <a:rPr lang="en-US" sz="1800" b="1" dirty="0">
                <a:solidFill>
                  <a:srgbClr val="FA4790"/>
                </a:solidFill>
              </a:rPr>
              <a:t>The SC greatly supports the proposed </a:t>
            </a:r>
            <a:r>
              <a:rPr lang="en-US" sz="1800" b="1" dirty="0" err="1">
                <a:solidFill>
                  <a:srgbClr val="FA4790"/>
                </a:solidFill>
              </a:rPr>
              <a:t>programme</a:t>
            </a:r>
            <a:r>
              <a:rPr lang="en-US" sz="1800" b="1" dirty="0">
                <a:solidFill>
                  <a:srgbClr val="FA4790"/>
                </a:solidFill>
              </a:rPr>
              <a:t> for studying the properties of the isotopes of </a:t>
            </a:r>
            <a:r>
              <a:rPr lang="en-US" sz="1800" b="1" dirty="0" err="1">
                <a:solidFill>
                  <a:srgbClr val="FA4790"/>
                </a:solidFill>
              </a:rPr>
              <a:t>superheavy</a:t>
            </a:r>
            <a:r>
              <a:rPr lang="en-US" sz="1800" b="1" dirty="0">
                <a:solidFill>
                  <a:srgbClr val="FA4790"/>
                </a:solidFill>
              </a:rPr>
              <a:t> elements. Given the unique and copious production of SHE within reach, the SC endorses the recommendations of the PAC for Nuclear Physics to explore in more detail the possibility of designing a station to detect the mass and TKE distributions of the fission fragments.</a:t>
            </a:r>
          </a:p>
        </p:txBody>
      </p:sp>
    </p:spTree>
    <p:extLst>
      <p:ext uri="{BB962C8B-B14F-4D97-AF65-F5344CB8AC3E}">
        <p14:creationId xmlns:p14="http://schemas.microsoft.com/office/powerpoint/2010/main" val="1937578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51">
            <a:extLst>
              <a:ext uri="{FF2B5EF4-FFF2-40B4-BE49-F238E27FC236}">
                <a16:creationId xmlns:a16="http://schemas.microsoft.com/office/drawing/2014/main" id="{75B36D19-A768-4D95-A3FB-E2317CB16198}"/>
              </a:ext>
            </a:extLst>
          </p:cNvPr>
          <p:cNvSpPr/>
          <p:nvPr/>
        </p:nvSpPr>
        <p:spPr>
          <a:xfrm>
            <a:off x="1" y="-16276"/>
            <a:ext cx="6707335" cy="6874276"/>
          </a:xfrm>
          <a:custGeom>
            <a:avLst/>
            <a:gdLst>
              <a:gd name="connsiteX0" fmla="*/ 0 w 6707335"/>
              <a:gd name="connsiteY0" fmla="*/ 0 h 6874276"/>
              <a:gd name="connsiteX1" fmla="*/ 6707335 w 6707335"/>
              <a:gd name="connsiteY1" fmla="*/ 14477 h 6874276"/>
              <a:gd name="connsiteX2" fmla="*/ 6578507 w 6707335"/>
              <a:gd name="connsiteY2" fmla="*/ 156224 h 6874276"/>
              <a:gd name="connsiteX3" fmla="*/ 5798525 w 6707335"/>
              <a:gd name="connsiteY3" fmla="*/ 2328931 h 6874276"/>
              <a:gd name="connsiteX4" fmla="*/ 6066949 w 6707335"/>
              <a:gd name="connsiteY4" fmla="*/ 3658479 h 6874276"/>
              <a:gd name="connsiteX5" fmla="*/ 6095259 w 6707335"/>
              <a:gd name="connsiteY5" fmla="*/ 3717248 h 6874276"/>
              <a:gd name="connsiteX6" fmla="*/ 6112765 w 6707335"/>
              <a:gd name="connsiteY6" fmla="*/ 3795331 h 6874276"/>
              <a:gd name="connsiteX7" fmla="*/ 6155314 w 6707335"/>
              <a:gd name="connsiteY7" fmla="*/ 3865367 h 6874276"/>
              <a:gd name="connsiteX8" fmla="*/ 6567571 w 6707335"/>
              <a:gd name="connsiteY8" fmla="*/ 5493496 h 6874276"/>
              <a:gd name="connsiteX9" fmla="*/ 6299148 w 6707335"/>
              <a:gd name="connsiteY9" fmla="*/ 6823044 h 6874276"/>
              <a:gd name="connsiteX10" fmla="*/ 6274468 w 6707335"/>
              <a:gd name="connsiteY10" fmla="*/ 6874276 h 6874276"/>
              <a:gd name="connsiteX11" fmla="*/ 0 w 6707335"/>
              <a:gd name="connsiteY11" fmla="*/ 6874276 h 687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7335" h="6874276">
                <a:moveTo>
                  <a:pt x="0" y="0"/>
                </a:moveTo>
                <a:lnTo>
                  <a:pt x="6707335" y="14477"/>
                </a:lnTo>
                <a:lnTo>
                  <a:pt x="6578507" y="156224"/>
                </a:lnTo>
                <a:cubicBezTo>
                  <a:pt x="6091236" y="746660"/>
                  <a:pt x="5798525" y="1503612"/>
                  <a:pt x="5798525" y="2328931"/>
                </a:cubicBezTo>
                <a:cubicBezTo>
                  <a:pt x="5798525" y="2800542"/>
                  <a:pt x="5894104" y="3249829"/>
                  <a:pt x="6066949" y="3658479"/>
                </a:cubicBezTo>
                <a:lnTo>
                  <a:pt x="6095259" y="3717248"/>
                </a:lnTo>
                <a:lnTo>
                  <a:pt x="6112765" y="3795331"/>
                </a:lnTo>
                <a:lnTo>
                  <a:pt x="6155314" y="3865367"/>
                </a:lnTo>
                <a:cubicBezTo>
                  <a:pt x="6418229" y="4349350"/>
                  <a:pt x="6567571" y="4903983"/>
                  <a:pt x="6567571" y="5493496"/>
                </a:cubicBezTo>
                <a:cubicBezTo>
                  <a:pt x="6567571" y="5965107"/>
                  <a:pt x="6471992" y="6414394"/>
                  <a:pt x="6299148" y="6823044"/>
                </a:cubicBezTo>
                <a:lnTo>
                  <a:pt x="6274468" y="6874276"/>
                </a:lnTo>
                <a:lnTo>
                  <a:pt x="0" y="68742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Oswald Light" pitchFamily="2" charset="-52"/>
            </a:endParaRPr>
          </a:p>
        </p:txBody>
      </p:sp>
      <p:sp>
        <p:nvSpPr>
          <p:cNvPr id="28" name="Заголовок 2">
            <a:extLst>
              <a:ext uri="{FF2B5EF4-FFF2-40B4-BE49-F238E27FC236}">
                <a16:creationId xmlns:a16="http://schemas.microsoft.com/office/drawing/2014/main" id="{05FFA0F2-3155-4C82-A3B1-8F97B4D448DA}"/>
              </a:ext>
            </a:extLst>
          </p:cNvPr>
          <p:cNvSpPr txBox="1">
            <a:spLocks/>
          </p:cNvSpPr>
          <p:nvPr/>
        </p:nvSpPr>
        <p:spPr>
          <a:xfrm>
            <a:off x="796599" y="1621644"/>
            <a:ext cx="4459392" cy="646331"/>
          </a:xfrm>
          <a:prstGeom prst="rect">
            <a:avLst/>
          </a:prstGeom>
        </p:spPr>
        <p:txBody>
          <a:bodyPr wrap="square">
            <a:spAutoFit/>
          </a:bodyPr>
          <a:lstStyle>
            <a:lvl1pPr algn="ctr" defTabSz="914400" rtl="0" eaLnBrk="1" latinLnBrk="0" hangingPunct="1">
              <a:lnSpc>
                <a:spcPct val="90000"/>
              </a:lnSpc>
              <a:spcBef>
                <a:spcPct val="0"/>
              </a:spcBef>
              <a:buNone/>
              <a:defRPr sz="4400" b="1" i="0" kern="1200">
                <a:solidFill>
                  <a:schemeClr val="tx1"/>
                </a:solidFill>
                <a:latin typeface="VTB Group Cond" panose="020B0506050504020204" pitchFamily="34" charset="0"/>
                <a:ea typeface="VTB Group Cond" panose="020B0506050504020204" pitchFamily="34" charset="0"/>
                <a:cs typeface="+mj-cs"/>
              </a:defRPr>
            </a:lvl1pPr>
          </a:lstStyle>
          <a:p>
            <a:pPr fontAlgn="base">
              <a:spcBef>
                <a:spcPts val="600"/>
              </a:spcBef>
              <a:spcAft>
                <a:spcPct val="0"/>
              </a:spcAft>
              <a:buClr>
                <a:srgbClr val="009FE9"/>
              </a:buClr>
            </a:pPr>
            <a:r>
              <a:rPr lang="en-US" sz="2000" b="0" dirty="0">
                <a:solidFill>
                  <a:srgbClr val="000000"/>
                </a:solidFill>
                <a:latin typeface="+mn-lt"/>
                <a:ea typeface="+mn-ea"/>
                <a:cs typeface="+mn-cs"/>
              </a:rPr>
              <a:t>“The equivalence principle and the acceleration effect”</a:t>
            </a:r>
            <a:endParaRPr lang="ru-RU" sz="2000" b="0" dirty="0">
              <a:solidFill>
                <a:srgbClr val="000000"/>
              </a:solidFill>
              <a:latin typeface="+mn-lt"/>
              <a:ea typeface="+mn-ea"/>
              <a:cs typeface="+mn-cs"/>
            </a:endParaRPr>
          </a:p>
        </p:txBody>
      </p:sp>
      <p:sp>
        <p:nvSpPr>
          <p:cNvPr id="29" name="TextBox 28">
            <a:extLst>
              <a:ext uri="{FF2B5EF4-FFF2-40B4-BE49-F238E27FC236}">
                <a16:creationId xmlns:a16="http://schemas.microsoft.com/office/drawing/2014/main" id="{9DEA0A9A-E67D-4BF6-A3E9-5C1848A0F5F1}"/>
              </a:ext>
            </a:extLst>
          </p:cNvPr>
          <p:cNvSpPr txBox="1">
            <a:spLocks/>
          </p:cNvSpPr>
          <p:nvPr/>
        </p:nvSpPr>
        <p:spPr bwMode="gray">
          <a:xfrm>
            <a:off x="7176120" y="1621962"/>
            <a:ext cx="3960440" cy="61555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a:latin typeface="+mn-lt"/>
              </a:defRPr>
            </a:lvl1pPr>
            <a:lvl2pPr marL="193675" lvl="1" indent="-192088" defTabSz="895350" eaLnBrk="1" hangingPunct="1">
              <a:buClr>
                <a:schemeClr val="tx2"/>
              </a:buClr>
              <a:buSzPct val="125000"/>
              <a:buFont typeface="Arial" charset="0"/>
              <a:buChar char="▪"/>
              <a:defRPr>
                <a:latin typeface="+mn-lt"/>
              </a:defRPr>
            </a:lvl2pPr>
            <a:lvl3pPr marL="457200" lvl="2" indent="-261938" defTabSz="895350" eaLnBrk="1" hangingPunct="1">
              <a:buClr>
                <a:schemeClr val="tx2"/>
              </a:buClr>
              <a:buSzPct val="120000"/>
              <a:buFont typeface="Arial" charset="0"/>
              <a:buChar char="–"/>
              <a:defRPr>
                <a:latin typeface="+mn-lt"/>
              </a:defRPr>
            </a:lvl3pPr>
            <a:lvl4pPr marL="614363" lvl="3" indent="-155575" defTabSz="895350" eaLnBrk="1" hangingPunct="1">
              <a:buClr>
                <a:schemeClr val="tx2"/>
              </a:buClr>
              <a:buSzPct val="120000"/>
              <a:buFont typeface="Arial" charset="0"/>
              <a:buChar char="▫"/>
              <a:defRPr>
                <a:latin typeface="+mn-lt"/>
              </a:defRPr>
            </a:lvl4pPr>
            <a:lvl5pPr marL="749808" lvl="4"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algn="ctr" fontAlgn="base">
              <a:spcAft>
                <a:spcPct val="0"/>
              </a:spcAft>
              <a:buClr>
                <a:srgbClr val="009FE9"/>
              </a:buClr>
            </a:pPr>
            <a:r>
              <a:rPr lang="en-US" sz="2000" dirty="0">
                <a:solidFill>
                  <a:schemeClr val="bg1"/>
                </a:solidFill>
              </a:rPr>
              <a:t>“JUNO experiment: status and results”</a:t>
            </a:r>
            <a:endParaRPr lang="ru-RU" sz="2000" dirty="0">
              <a:solidFill>
                <a:schemeClr val="bg1"/>
              </a:solidFill>
            </a:endParaRPr>
          </a:p>
        </p:txBody>
      </p:sp>
      <p:sp>
        <p:nvSpPr>
          <p:cNvPr id="31" name="Овал 30">
            <a:extLst>
              <a:ext uri="{FF2B5EF4-FFF2-40B4-BE49-F238E27FC236}">
                <a16:creationId xmlns:a16="http://schemas.microsoft.com/office/drawing/2014/main" id="{81DFFAE5-9338-42C6-9D3C-9F27CA2271B8}"/>
              </a:ext>
            </a:extLst>
          </p:cNvPr>
          <p:cNvSpPr/>
          <p:nvPr/>
        </p:nvSpPr>
        <p:spPr>
          <a:xfrm rot="10800000">
            <a:off x="5722791" y="3273884"/>
            <a:ext cx="756951" cy="7569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latin typeface="+mj-lt"/>
            </a:endParaRPr>
          </a:p>
        </p:txBody>
      </p:sp>
      <p:sp>
        <p:nvSpPr>
          <p:cNvPr id="35" name="Овал 74">
            <a:extLst>
              <a:ext uri="{FF2B5EF4-FFF2-40B4-BE49-F238E27FC236}">
                <a16:creationId xmlns:a16="http://schemas.microsoft.com/office/drawing/2014/main" id="{9F2E4FC2-6318-4C75-B0F3-C0043E6DE5ED}"/>
              </a:ext>
            </a:extLst>
          </p:cNvPr>
          <p:cNvSpPr/>
          <p:nvPr/>
        </p:nvSpPr>
        <p:spPr>
          <a:xfrm>
            <a:off x="1731984" y="2647735"/>
            <a:ext cx="2588622" cy="2588621"/>
          </a:xfrm>
          <a:prstGeom prst="ellipse">
            <a:avLst/>
          </a:prstGeom>
          <a:solidFill>
            <a:schemeClr val="bg1"/>
          </a:solidFill>
          <a:ln w="12700" cap="flat" cmpd="sng" algn="ctr">
            <a:noFill/>
            <a:prstDash val="solid"/>
            <a:miter lim="800000"/>
          </a:ln>
          <a:effectLst>
            <a:outerShdw blurRad="1270000" sx="102000" sy="102000" algn="ctr" rotWithShape="0">
              <a:schemeClr val="bg1">
                <a:lumMod val="75000"/>
                <a:alpha val="72000"/>
              </a:schemeClr>
            </a:outerShdw>
          </a:effectLst>
        </p:spPr>
        <p:txBody>
          <a:bodyPr wrap="square" rtlCol="0" anchor="ctr">
            <a:noAutofit/>
          </a:bodyPr>
          <a:lstStyle/>
          <a:p>
            <a:pPr algn="ctr" defTabSz="914400"/>
            <a:endParaRPr lang="ru-RU" sz="450" kern="0" dirty="0" err="1">
              <a:solidFill>
                <a:srgbClr val="FFFFFF"/>
              </a:solidFill>
              <a:latin typeface="+mj-lt"/>
            </a:endParaRPr>
          </a:p>
        </p:txBody>
      </p:sp>
      <p:sp>
        <p:nvSpPr>
          <p:cNvPr id="36" name="Rectangle 11">
            <a:extLst>
              <a:ext uri="{FF2B5EF4-FFF2-40B4-BE49-F238E27FC236}">
                <a16:creationId xmlns:a16="http://schemas.microsoft.com/office/drawing/2014/main" id="{5BF3F9FB-48DF-4C14-A4E8-6B1DD486C94B}"/>
              </a:ext>
            </a:extLst>
          </p:cNvPr>
          <p:cNvSpPr/>
          <p:nvPr/>
        </p:nvSpPr>
        <p:spPr>
          <a:xfrm>
            <a:off x="759231" y="639536"/>
            <a:ext cx="4774064" cy="701731"/>
          </a:xfrm>
          <a:prstGeom prst="rect">
            <a:avLst/>
          </a:prstGeom>
        </p:spPr>
        <p:txBody>
          <a:bodyPr wrap="none">
            <a:spAutoFit/>
          </a:bodyPr>
          <a:lstStyle/>
          <a:p>
            <a:pPr algn="ctr">
              <a:lnSpc>
                <a:spcPct val="90000"/>
              </a:lnSpc>
              <a:spcBef>
                <a:spcPct val="0"/>
              </a:spcBef>
            </a:pPr>
            <a:r>
              <a:rPr lang="en-US" sz="4400" b="1" dirty="0">
                <a:solidFill>
                  <a:schemeClr val="accent2"/>
                </a:solidFill>
                <a:latin typeface="+mj-lt"/>
                <a:ea typeface="+mj-ea"/>
                <a:cs typeface="+mj-cs"/>
              </a:rPr>
              <a:t>Scientific reports</a:t>
            </a:r>
            <a:endParaRPr lang="ru-RU" sz="4400" b="1" dirty="0">
              <a:solidFill>
                <a:schemeClr val="accent2"/>
              </a:solidFill>
              <a:latin typeface="+mj-lt"/>
              <a:ea typeface="+mj-ea"/>
              <a:cs typeface="+mj-cs"/>
            </a:endParaRPr>
          </a:p>
        </p:txBody>
      </p:sp>
      <p:sp>
        <p:nvSpPr>
          <p:cNvPr id="50" name="Номер слайда 5">
            <a:extLst>
              <a:ext uri="{FF2B5EF4-FFF2-40B4-BE49-F238E27FC236}">
                <a16:creationId xmlns:a16="http://schemas.microsoft.com/office/drawing/2014/main" id="{0052BBFA-5B0C-4559-953D-025804C5AE4E}"/>
              </a:ext>
            </a:extLst>
          </p:cNvPr>
          <p:cNvSpPr txBox="1">
            <a:spLocks/>
          </p:cNvSpPr>
          <p:nvPr/>
        </p:nvSpPr>
        <p:spPr>
          <a:xfrm>
            <a:off x="9100797" y="6296213"/>
            <a:ext cx="2743200" cy="263149"/>
          </a:xfrm>
          <a:prstGeom prst="rect">
            <a:avLst/>
          </a:prstGeom>
        </p:spPr>
        <p:txBody>
          <a:bodyPr wrap="square">
            <a:spAutoFit/>
          </a:bodyPr>
          <a:lstStyle>
            <a:defPPr>
              <a:defRPr lang="ru-RU"/>
            </a:defPPr>
            <a:lvl1pPr algn="r">
              <a:lnSpc>
                <a:spcPct val="90000"/>
              </a:lnSpc>
              <a:spcBef>
                <a:spcPct val="0"/>
              </a:spcBef>
              <a:defRPr lang="ru-RU" sz="1200" b="0" i="0" smtClean="0">
                <a:solidFill>
                  <a:schemeClr val="bg1">
                    <a:lumMod val="50000"/>
                  </a:schemeClr>
                </a:solidFill>
                <a:latin typeface="Akrobat" panose="00000600000000000000" pitchFamily="2" charset="-52"/>
                <a:ea typeface="VTB Group Cond Book" panose="020B0506050504020204" pitchFamily="34" charset="0"/>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3AE3C4-C2A6-4DCD-9963-3D7F259FD580}" type="slidenum">
              <a:rPr lang="ru-RU">
                <a:solidFill>
                  <a:schemeClr val="bg1"/>
                </a:solidFill>
                <a:latin typeface="Oswald Light" pitchFamily="2" charset="-52"/>
              </a:rPr>
              <a:pPr/>
              <a:t>18</a:t>
            </a:fld>
            <a:endParaRPr lang="ru-RU" dirty="0">
              <a:solidFill>
                <a:schemeClr val="bg1"/>
              </a:solidFill>
              <a:latin typeface="Oswald Light" pitchFamily="2" charset="-52"/>
            </a:endParaRPr>
          </a:p>
        </p:txBody>
      </p:sp>
      <p:sp>
        <p:nvSpPr>
          <p:cNvPr id="43" name="Прямоугольник 89">
            <a:extLst>
              <a:ext uri="{FF2B5EF4-FFF2-40B4-BE49-F238E27FC236}">
                <a16:creationId xmlns:a16="http://schemas.microsoft.com/office/drawing/2014/main" id="{135CBC74-05BA-406C-B772-0038CDC30277}"/>
              </a:ext>
            </a:extLst>
          </p:cNvPr>
          <p:cNvSpPr/>
          <p:nvPr/>
        </p:nvSpPr>
        <p:spPr>
          <a:xfrm>
            <a:off x="1053700" y="5373216"/>
            <a:ext cx="3945189" cy="584699"/>
          </a:xfrm>
          <a:prstGeom prst="rect">
            <a:avLst/>
          </a:prstGeom>
        </p:spPr>
        <p:txBody>
          <a:bodyPr wrap="square">
            <a:spAutoFit/>
          </a:bodyPr>
          <a:lstStyle/>
          <a:p>
            <a:pPr algn="ctr" defTabSz="914309" fontAlgn="base">
              <a:spcBef>
                <a:spcPct val="0"/>
              </a:spcBef>
              <a:spcAft>
                <a:spcPct val="0"/>
              </a:spcAft>
              <a:defRPr/>
            </a:pPr>
            <a:r>
              <a:rPr lang="en-US" sz="3200" dirty="0">
                <a:solidFill>
                  <a:schemeClr val="accent2"/>
                </a:solidFill>
              </a:rPr>
              <a:t>Alexander Frank</a:t>
            </a:r>
            <a:endParaRPr lang="ru-RU" sz="3200" dirty="0">
              <a:solidFill>
                <a:schemeClr val="accent2"/>
              </a:solidFill>
            </a:endParaRPr>
          </a:p>
        </p:txBody>
      </p:sp>
      <p:sp>
        <p:nvSpPr>
          <p:cNvPr id="54" name="Прямоугольник 89">
            <a:extLst>
              <a:ext uri="{FF2B5EF4-FFF2-40B4-BE49-F238E27FC236}">
                <a16:creationId xmlns:a16="http://schemas.microsoft.com/office/drawing/2014/main" id="{E89B98B4-E246-417C-8AEE-B68080FE840A}"/>
              </a:ext>
            </a:extLst>
          </p:cNvPr>
          <p:cNvSpPr/>
          <p:nvPr/>
        </p:nvSpPr>
        <p:spPr>
          <a:xfrm>
            <a:off x="7361932" y="5373216"/>
            <a:ext cx="3945189" cy="584699"/>
          </a:xfrm>
          <a:prstGeom prst="rect">
            <a:avLst/>
          </a:prstGeom>
        </p:spPr>
        <p:txBody>
          <a:bodyPr wrap="square">
            <a:spAutoFit/>
          </a:bodyPr>
          <a:lstStyle/>
          <a:p>
            <a:pPr algn="ctr" defTabSz="914309" fontAlgn="base">
              <a:spcBef>
                <a:spcPct val="0"/>
              </a:spcBef>
              <a:spcAft>
                <a:spcPct val="0"/>
              </a:spcAft>
              <a:defRPr/>
            </a:pPr>
            <a:r>
              <a:rPr lang="en-US" sz="3200" dirty="0">
                <a:solidFill>
                  <a:schemeClr val="bg1"/>
                </a:solidFill>
              </a:rPr>
              <a:t>Maxim Gonchar</a:t>
            </a:r>
            <a:endParaRPr lang="ru-RU" sz="3200" dirty="0">
              <a:solidFill>
                <a:schemeClr val="bg1"/>
              </a:solidFill>
            </a:endParaRPr>
          </a:p>
        </p:txBody>
      </p:sp>
      <p:pic>
        <p:nvPicPr>
          <p:cNvPr id="55" name="Picture 6">
            <a:extLst>
              <a:ext uri="{FF2B5EF4-FFF2-40B4-BE49-F238E27FC236}">
                <a16:creationId xmlns:a16="http://schemas.microsoft.com/office/drawing/2014/main" id="{A548897C-53EB-4243-912E-7014DD2045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144472" y="2548352"/>
            <a:ext cx="4003581" cy="2669617"/>
          </a:xfrm>
          <a:prstGeom prst="ellipse">
            <a:avLst/>
          </a:prstGeom>
          <a:gradFill flip="none" rotWithShape="1">
            <a:gsLst>
              <a:gs pos="100000">
                <a:srgbClr val="CCD9E1"/>
              </a:gs>
              <a:gs pos="0">
                <a:srgbClr val="E4EDF1"/>
              </a:gs>
            </a:gsLst>
            <a:lin ang="0" scaled="1"/>
            <a:tileRect/>
          </a:gradFill>
          <a:effectLst>
            <a:softEdge rad="0"/>
          </a:effectLst>
        </p:spPr>
      </p:pic>
      <p:pic>
        <p:nvPicPr>
          <p:cNvPr id="58" name="Picture 6">
            <a:extLst>
              <a:ext uri="{FF2B5EF4-FFF2-40B4-BE49-F238E27FC236}">
                <a16:creationId xmlns:a16="http://schemas.microsoft.com/office/drawing/2014/main" id="{1AD0084C-0199-4863-8A36-02F71480AC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365348" y="2548352"/>
            <a:ext cx="4003578" cy="2669617"/>
          </a:xfrm>
          <a:prstGeom prst="ellipse">
            <a:avLst/>
          </a:prstGeom>
          <a:gradFill flip="none" rotWithShape="1">
            <a:gsLst>
              <a:gs pos="100000">
                <a:srgbClr val="CCD9E1"/>
              </a:gs>
              <a:gs pos="0">
                <a:srgbClr val="E4EDF1"/>
              </a:gs>
            </a:gsLst>
            <a:lin ang="0" scaled="1"/>
            <a:tileRect/>
          </a:gradFill>
          <a:effectLst>
            <a:softEdge rad="0"/>
          </a:effectLst>
        </p:spPr>
      </p:pic>
    </p:spTree>
    <p:extLst>
      <p:ext uri="{BB962C8B-B14F-4D97-AF65-F5344CB8AC3E}">
        <p14:creationId xmlns:p14="http://schemas.microsoft.com/office/powerpoint/2010/main" val="3935263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89">
            <a:extLst>
              <a:ext uri="{FF2B5EF4-FFF2-40B4-BE49-F238E27FC236}">
                <a16:creationId xmlns:a16="http://schemas.microsoft.com/office/drawing/2014/main" id="{D9D26434-EA57-B947-A355-DD9C43A9BF65}"/>
              </a:ext>
            </a:extLst>
          </p:cNvPr>
          <p:cNvSpPr/>
          <p:nvPr/>
        </p:nvSpPr>
        <p:spPr>
          <a:xfrm>
            <a:off x="366079" y="1425785"/>
            <a:ext cx="919482" cy="3015817"/>
          </a:xfrm>
          <a:prstGeom prst="rect">
            <a:avLst/>
          </a:prstGeom>
          <a:solidFill>
            <a:schemeClr val="bg1"/>
          </a:solidFill>
        </p:spPr>
        <p:txBody>
          <a:bodyPr wrap="square">
            <a:spAutoFit/>
          </a:bodyPr>
          <a:lstStyle/>
          <a:p>
            <a:pPr algn="ctr" defTabSz="914309" fontAlgn="base">
              <a:spcBef>
                <a:spcPct val="0"/>
              </a:spcBef>
              <a:spcAft>
                <a:spcPct val="0"/>
              </a:spcAft>
              <a:defRPr/>
            </a:pPr>
            <a:r>
              <a:rPr lang="en-US" sz="18998" b="1" dirty="0">
                <a:solidFill>
                  <a:schemeClr val="accent2">
                    <a:lumMod val="20000"/>
                    <a:lumOff val="80000"/>
                  </a:schemeClr>
                </a:solidFill>
                <a:latin typeface="+mj-lt"/>
                <a:ea typeface="VTB Group Cond Demi Bold" panose="020B0506050504020204" pitchFamily="34" charset="77"/>
              </a:rPr>
              <a:t>1</a:t>
            </a:r>
            <a:endParaRPr lang="ru-RU" sz="18998" b="1" dirty="0">
              <a:solidFill>
                <a:schemeClr val="accent2">
                  <a:lumMod val="20000"/>
                  <a:lumOff val="80000"/>
                </a:schemeClr>
              </a:solidFill>
              <a:latin typeface="+mj-lt"/>
              <a:ea typeface="VTB Group Cond Demi Bold" panose="020B0506050504020204" pitchFamily="34" charset="77"/>
            </a:endParaRPr>
          </a:p>
        </p:txBody>
      </p:sp>
      <p:sp>
        <p:nvSpPr>
          <p:cNvPr id="26" name="Прямоугольник 89">
            <a:extLst>
              <a:ext uri="{FF2B5EF4-FFF2-40B4-BE49-F238E27FC236}">
                <a16:creationId xmlns:a16="http://schemas.microsoft.com/office/drawing/2014/main" id="{1321A889-6000-D44C-81CF-DF77430B04A8}"/>
              </a:ext>
            </a:extLst>
          </p:cNvPr>
          <p:cNvSpPr/>
          <p:nvPr/>
        </p:nvSpPr>
        <p:spPr>
          <a:xfrm>
            <a:off x="2849118" y="1425785"/>
            <a:ext cx="1650752" cy="3015817"/>
          </a:xfrm>
          <a:prstGeom prst="rect">
            <a:avLst/>
          </a:prstGeom>
          <a:solidFill>
            <a:schemeClr val="bg1"/>
          </a:solidFill>
        </p:spPr>
        <p:txBody>
          <a:bodyPr wrap="square">
            <a:spAutoFit/>
          </a:bodyPr>
          <a:lstStyle/>
          <a:p>
            <a:pPr algn="ctr" defTabSz="914309" fontAlgn="base">
              <a:spcBef>
                <a:spcPct val="0"/>
              </a:spcBef>
              <a:spcAft>
                <a:spcPct val="0"/>
              </a:spcAft>
              <a:defRPr/>
            </a:pPr>
            <a:r>
              <a:rPr lang="en-US" sz="18998" b="1" dirty="0">
                <a:solidFill>
                  <a:schemeClr val="accent2">
                    <a:lumMod val="20000"/>
                    <a:lumOff val="80000"/>
                  </a:schemeClr>
                </a:solidFill>
                <a:latin typeface="+mj-lt"/>
                <a:ea typeface="VTB Group Cond Demi Bold" panose="020B0506050504020204" pitchFamily="34" charset="77"/>
              </a:rPr>
              <a:t>2</a:t>
            </a:r>
            <a:endParaRPr lang="ru-RU" sz="18998" b="1" dirty="0">
              <a:solidFill>
                <a:schemeClr val="accent2">
                  <a:lumMod val="20000"/>
                  <a:lumOff val="80000"/>
                </a:schemeClr>
              </a:solidFill>
              <a:latin typeface="+mj-lt"/>
              <a:ea typeface="VTB Group Cond Demi Bold" panose="020B0506050504020204" pitchFamily="34" charset="77"/>
            </a:endParaRPr>
          </a:p>
        </p:txBody>
      </p:sp>
      <p:sp>
        <p:nvSpPr>
          <p:cNvPr id="27" name="Прямоугольник 89">
            <a:extLst>
              <a:ext uri="{FF2B5EF4-FFF2-40B4-BE49-F238E27FC236}">
                <a16:creationId xmlns:a16="http://schemas.microsoft.com/office/drawing/2014/main" id="{B53E7CAC-8E76-0D41-A6D5-D12B7497D66C}"/>
              </a:ext>
            </a:extLst>
          </p:cNvPr>
          <p:cNvSpPr/>
          <p:nvPr/>
        </p:nvSpPr>
        <p:spPr>
          <a:xfrm>
            <a:off x="5839606" y="1425785"/>
            <a:ext cx="1650752" cy="3015817"/>
          </a:xfrm>
          <a:prstGeom prst="rect">
            <a:avLst/>
          </a:prstGeom>
          <a:solidFill>
            <a:schemeClr val="bg1"/>
          </a:solidFill>
        </p:spPr>
        <p:txBody>
          <a:bodyPr wrap="square">
            <a:spAutoFit/>
          </a:bodyPr>
          <a:lstStyle/>
          <a:p>
            <a:pPr algn="ctr" defTabSz="914309" fontAlgn="base">
              <a:spcBef>
                <a:spcPct val="0"/>
              </a:spcBef>
              <a:spcAft>
                <a:spcPct val="0"/>
              </a:spcAft>
              <a:defRPr/>
            </a:pPr>
            <a:r>
              <a:rPr lang="en-US" sz="18998" b="1" dirty="0">
                <a:solidFill>
                  <a:schemeClr val="accent2">
                    <a:lumMod val="20000"/>
                    <a:lumOff val="80000"/>
                  </a:schemeClr>
                </a:solidFill>
                <a:latin typeface="+mj-lt"/>
                <a:ea typeface="VTB Group Cond Demi Bold" panose="020B0506050504020204" pitchFamily="34" charset="77"/>
              </a:rPr>
              <a:t>3</a:t>
            </a:r>
            <a:endParaRPr lang="ru-RU" sz="18998" b="1" dirty="0">
              <a:solidFill>
                <a:schemeClr val="accent2">
                  <a:lumMod val="20000"/>
                  <a:lumOff val="80000"/>
                </a:schemeClr>
              </a:solidFill>
              <a:latin typeface="+mj-lt"/>
              <a:ea typeface="VTB Group Cond Demi Bold" panose="020B0506050504020204" pitchFamily="34" charset="77"/>
            </a:endParaRPr>
          </a:p>
        </p:txBody>
      </p:sp>
      <p:sp>
        <p:nvSpPr>
          <p:cNvPr id="3" name="Title 2">
            <a:extLst>
              <a:ext uri="{FF2B5EF4-FFF2-40B4-BE49-F238E27FC236}">
                <a16:creationId xmlns:a16="http://schemas.microsoft.com/office/drawing/2014/main" id="{214C3ACB-0164-7845-ADE5-96D3BEC8B2AD}"/>
              </a:ext>
            </a:extLst>
          </p:cNvPr>
          <p:cNvSpPr>
            <a:spLocks noGrp="1"/>
          </p:cNvSpPr>
          <p:nvPr>
            <p:ph type="title"/>
          </p:nvPr>
        </p:nvSpPr>
        <p:spPr>
          <a:xfrm>
            <a:off x="442913" y="409897"/>
            <a:ext cx="10515600" cy="577081"/>
          </a:xfrm>
          <a:prstGeom prst="rect">
            <a:avLst/>
          </a:prstGeom>
        </p:spPr>
        <p:txBody>
          <a:bodyPr/>
          <a:lstStyle/>
          <a:p>
            <a:r>
              <a:rPr lang="en-US" sz="3500" b="1" dirty="0"/>
              <a:t>Presentations by young scientists</a:t>
            </a:r>
            <a:endParaRPr lang="ru-RU" sz="3500" b="1" dirty="0"/>
          </a:p>
        </p:txBody>
      </p:sp>
      <p:sp>
        <p:nvSpPr>
          <p:cNvPr id="16" name="Номер слайда 5">
            <a:extLst>
              <a:ext uri="{FF2B5EF4-FFF2-40B4-BE49-F238E27FC236}">
                <a16:creationId xmlns:a16="http://schemas.microsoft.com/office/drawing/2014/main" id="{C2DFD1A4-A2BA-4131-9143-9C232E6C270E}"/>
              </a:ext>
            </a:extLst>
          </p:cNvPr>
          <p:cNvSpPr>
            <a:spLocks noGrp="1"/>
          </p:cNvSpPr>
          <p:nvPr>
            <p:ph type="sldNum" sz="quarter" idx="12"/>
          </p:nvPr>
        </p:nvSpPr>
        <p:spPr>
          <a:prstGeom prst="rect">
            <a:avLst/>
          </a:prstGeom>
        </p:spPr>
        <p:txBody>
          <a:bodyPr/>
          <a:lstStyle/>
          <a:p>
            <a:fld id="{373AE3C4-C2A6-4DCD-9963-3D7F259FD580}" type="slidenum">
              <a:rPr lang="ru-RU" smtClean="0"/>
              <a:t>19</a:t>
            </a:fld>
            <a:endParaRPr lang="ru-RU" dirty="0"/>
          </a:p>
        </p:txBody>
      </p:sp>
      <p:pic>
        <p:nvPicPr>
          <p:cNvPr id="30" name="Рисунок 29">
            <a:extLst>
              <a:ext uri="{FF2B5EF4-FFF2-40B4-BE49-F238E27FC236}">
                <a16:creationId xmlns:a16="http://schemas.microsoft.com/office/drawing/2014/main" id="{FDA7D24A-C134-4C64-BF9C-62034C49699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r="33186"/>
          <a:stretch/>
        </p:blipFill>
        <p:spPr>
          <a:xfrm>
            <a:off x="917658" y="1759935"/>
            <a:ext cx="2299363" cy="2296296"/>
          </a:xfrm>
        </p:spPr>
      </p:pic>
      <p:pic>
        <p:nvPicPr>
          <p:cNvPr id="23" name="Рисунок 22">
            <a:extLst>
              <a:ext uri="{FF2B5EF4-FFF2-40B4-BE49-F238E27FC236}">
                <a16:creationId xmlns:a16="http://schemas.microsoft.com/office/drawing/2014/main" id="{C64A88BF-CA0D-4EF7-94E8-BD08EBB126A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r="34412"/>
          <a:stretch/>
        </p:blipFill>
        <p:spPr>
          <a:xfrm>
            <a:off x="3793952" y="1766090"/>
            <a:ext cx="2269475" cy="2310610"/>
          </a:xfrm>
        </p:spPr>
      </p:pic>
      <p:pic>
        <p:nvPicPr>
          <p:cNvPr id="32" name="Рисунок 31">
            <a:extLst>
              <a:ext uri="{FF2B5EF4-FFF2-40B4-BE49-F238E27FC236}">
                <a16:creationId xmlns:a16="http://schemas.microsoft.com/office/drawing/2014/main" id="{D0A232D4-C403-426F-9BC4-E6227CA33BC0}"/>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a:ext>
            </a:extLst>
          </a:blip>
          <a:srcRect l="7530" r="26098"/>
          <a:stretch/>
        </p:blipFill>
        <p:spPr>
          <a:xfrm>
            <a:off x="7101306" y="1753083"/>
            <a:ext cx="2296706" cy="2310610"/>
          </a:xfrm>
        </p:spPr>
      </p:pic>
      <p:pic>
        <p:nvPicPr>
          <p:cNvPr id="5" name="Рисунок 4">
            <a:extLst>
              <a:ext uri="{FF2B5EF4-FFF2-40B4-BE49-F238E27FC236}">
                <a16:creationId xmlns:a16="http://schemas.microsoft.com/office/drawing/2014/main" id="{D50503F6-488F-49FA-A3F0-A08B075A6CA1}"/>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l="-290" t="4050" r="33654" b="-4050"/>
          <a:stretch/>
        </p:blipFill>
        <p:spPr>
          <a:xfrm>
            <a:off x="9516981" y="1773238"/>
            <a:ext cx="2281475" cy="2282992"/>
          </a:xfrm>
        </p:spPr>
      </p:pic>
      <p:sp>
        <p:nvSpPr>
          <p:cNvPr id="7" name="Прямоугольник 89">
            <a:extLst>
              <a:ext uri="{FF2B5EF4-FFF2-40B4-BE49-F238E27FC236}">
                <a16:creationId xmlns:a16="http://schemas.microsoft.com/office/drawing/2014/main" id="{46AE3FAF-EA59-4B48-AFFD-61623945DA29}"/>
              </a:ext>
            </a:extLst>
          </p:cNvPr>
          <p:cNvSpPr/>
          <p:nvPr/>
        </p:nvSpPr>
        <p:spPr>
          <a:xfrm>
            <a:off x="666300" y="4130104"/>
            <a:ext cx="2802079" cy="954107"/>
          </a:xfrm>
          <a:prstGeom prst="rect">
            <a:avLst/>
          </a:prstGeom>
        </p:spPr>
        <p:txBody>
          <a:bodyPr wrap="square">
            <a:spAutoFit/>
          </a:bodyPr>
          <a:lstStyle/>
          <a:p>
            <a:pPr algn="ctr" defTabSz="914309" fontAlgn="base">
              <a:spcBef>
                <a:spcPct val="0"/>
              </a:spcBef>
              <a:spcAft>
                <a:spcPct val="0"/>
              </a:spcAft>
              <a:defRPr/>
            </a:pPr>
            <a:r>
              <a:rPr lang="en-US" sz="2800" dirty="0">
                <a:solidFill>
                  <a:schemeClr val="accent2"/>
                </a:solidFill>
              </a:rPr>
              <a:t>Dmitriy</a:t>
            </a:r>
          </a:p>
          <a:p>
            <a:pPr algn="ctr" defTabSz="914309" fontAlgn="base">
              <a:spcBef>
                <a:spcPct val="0"/>
              </a:spcBef>
              <a:spcAft>
                <a:spcPct val="0"/>
              </a:spcAft>
              <a:defRPr/>
            </a:pPr>
            <a:r>
              <a:rPr lang="en-US" sz="2800" dirty="0" err="1">
                <a:solidFill>
                  <a:schemeClr val="accent2"/>
                </a:solidFill>
              </a:rPr>
              <a:t>Pugachev</a:t>
            </a:r>
            <a:endParaRPr lang="ru-RU" sz="2800" dirty="0">
              <a:solidFill>
                <a:schemeClr val="accent2"/>
              </a:solidFill>
            </a:endParaRPr>
          </a:p>
        </p:txBody>
      </p:sp>
      <p:sp>
        <p:nvSpPr>
          <p:cNvPr id="8" name="Прямоугольник 112">
            <a:extLst>
              <a:ext uri="{FF2B5EF4-FFF2-40B4-BE49-F238E27FC236}">
                <a16:creationId xmlns:a16="http://schemas.microsoft.com/office/drawing/2014/main" id="{9C8909F7-D927-F740-9836-8F8C8156580D}"/>
              </a:ext>
            </a:extLst>
          </p:cNvPr>
          <p:cNvSpPr/>
          <p:nvPr/>
        </p:nvSpPr>
        <p:spPr>
          <a:xfrm>
            <a:off x="3543485" y="4130104"/>
            <a:ext cx="2865271" cy="954107"/>
          </a:xfrm>
          <a:prstGeom prst="rect">
            <a:avLst/>
          </a:prstGeom>
        </p:spPr>
        <p:txBody>
          <a:bodyPr wrap="square">
            <a:spAutoFit/>
          </a:bodyPr>
          <a:lstStyle/>
          <a:p>
            <a:pPr algn="ctr" defTabSz="914309" fontAlgn="base">
              <a:spcBef>
                <a:spcPct val="0"/>
              </a:spcBef>
              <a:spcAft>
                <a:spcPct val="0"/>
              </a:spcAft>
              <a:defRPr/>
            </a:pPr>
            <a:r>
              <a:rPr lang="en-US" sz="2800" dirty="0">
                <a:solidFill>
                  <a:schemeClr val="accent2"/>
                </a:solidFill>
              </a:rPr>
              <a:t>Igor</a:t>
            </a:r>
          </a:p>
          <a:p>
            <a:pPr algn="ctr" defTabSz="914309" fontAlgn="base">
              <a:spcBef>
                <a:spcPct val="0"/>
              </a:spcBef>
              <a:spcAft>
                <a:spcPct val="0"/>
              </a:spcAft>
              <a:defRPr/>
            </a:pPr>
            <a:r>
              <a:rPr lang="en-US" sz="2800" dirty="0" err="1">
                <a:solidFill>
                  <a:schemeClr val="accent2"/>
                </a:solidFill>
              </a:rPr>
              <a:t>Vorobiev</a:t>
            </a:r>
            <a:endParaRPr lang="ru-RU" sz="2800" dirty="0">
              <a:solidFill>
                <a:schemeClr val="accent2"/>
              </a:solidFill>
            </a:endParaRPr>
          </a:p>
        </p:txBody>
      </p:sp>
      <p:sp>
        <p:nvSpPr>
          <p:cNvPr id="9" name="Прямоугольник 112">
            <a:extLst>
              <a:ext uri="{FF2B5EF4-FFF2-40B4-BE49-F238E27FC236}">
                <a16:creationId xmlns:a16="http://schemas.microsoft.com/office/drawing/2014/main" id="{5292FC76-8701-CA4C-B6C9-BFDB59F9808E}"/>
              </a:ext>
            </a:extLst>
          </p:cNvPr>
          <p:cNvSpPr/>
          <p:nvPr/>
        </p:nvSpPr>
        <p:spPr>
          <a:xfrm>
            <a:off x="9295053" y="4130104"/>
            <a:ext cx="2865271" cy="954107"/>
          </a:xfrm>
          <a:prstGeom prst="rect">
            <a:avLst/>
          </a:prstGeom>
        </p:spPr>
        <p:txBody>
          <a:bodyPr wrap="square">
            <a:spAutoFit/>
          </a:bodyPr>
          <a:lstStyle/>
          <a:p>
            <a:pPr algn="ctr" defTabSz="914309" fontAlgn="base">
              <a:spcBef>
                <a:spcPct val="0"/>
              </a:spcBef>
              <a:spcAft>
                <a:spcPct val="0"/>
              </a:spcAft>
              <a:defRPr/>
            </a:pPr>
            <a:r>
              <a:rPr lang="en-US" sz="2800" dirty="0">
                <a:solidFill>
                  <a:schemeClr val="accent2"/>
                </a:solidFill>
              </a:rPr>
              <a:t>Alena</a:t>
            </a:r>
          </a:p>
          <a:p>
            <a:pPr algn="ctr" defTabSz="914309" fontAlgn="base">
              <a:spcBef>
                <a:spcPct val="0"/>
              </a:spcBef>
              <a:spcAft>
                <a:spcPct val="0"/>
              </a:spcAft>
              <a:defRPr/>
            </a:pPr>
            <a:r>
              <a:rPr lang="en-US" sz="2800" dirty="0">
                <a:solidFill>
                  <a:schemeClr val="accent2"/>
                </a:solidFill>
              </a:rPr>
              <a:t>Kuznetsova</a:t>
            </a:r>
            <a:endParaRPr lang="ru-RU" sz="2800" dirty="0">
              <a:solidFill>
                <a:schemeClr val="accent2"/>
              </a:solidFill>
            </a:endParaRPr>
          </a:p>
        </p:txBody>
      </p:sp>
      <p:sp>
        <p:nvSpPr>
          <p:cNvPr id="18" name="TextBox 17">
            <a:extLst>
              <a:ext uri="{FF2B5EF4-FFF2-40B4-BE49-F238E27FC236}">
                <a16:creationId xmlns:a16="http://schemas.microsoft.com/office/drawing/2014/main" id="{7F8C78E8-FA72-3645-A91E-C516548C12F3}"/>
              </a:ext>
            </a:extLst>
          </p:cNvPr>
          <p:cNvSpPr txBox="1"/>
          <p:nvPr/>
        </p:nvSpPr>
        <p:spPr>
          <a:xfrm>
            <a:off x="676198" y="5184766"/>
            <a:ext cx="2867287" cy="646331"/>
          </a:xfrm>
          <a:prstGeom prst="rect">
            <a:avLst/>
          </a:prstGeom>
          <a:noFill/>
        </p:spPr>
        <p:txBody>
          <a:bodyPr wrap="square" rtlCol="0">
            <a:spAutoFit/>
          </a:bodyPr>
          <a:lstStyle/>
          <a:p>
            <a:pPr algn="ctr" defTabSz="228531"/>
            <a:r>
              <a:rPr lang="en-US" dirty="0">
                <a:ea typeface="VTB Group Cond Book" panose="020B0506050504020204" pitchFamily="34" charset="77"/>
              </a:rPr>
              <a:t>Intense metallic ion beams for SHE synthesis</a:t>
            </a:r>
          </a:p>
        </p:txBody>
      </p:sp>
      <p:sp>
        <p:nvSpPr>
          <p:cNvPr id="21" name="TextBox 20">
            <a:extLst>
              <a:ext uri="{FF2B5EF4-FFF2-40B4-BE49-F238E27FC236}">
                <a16:creationId xmlns:a16="http://schemas.microsoft.com/office/drawing/2014/main" id="{C0B3C1B3-F652-4A42-B12A-A61A8AD117F9}"/>
              </a:ext>
            </a:extLst>
          </p:cNvPr>
          <p:cNvSpPr txBox="1"/>
          <p:nvPr/>
        </p:nvSpPr>
        <p:spPr>
          <a:xfrm>
            <a:off x="3468379" y="5184766"/>
            <a:ext cx="3369629" cy="1200329"/>
          </a:xfrm>
          <a:prstGeom prst="rect">
            <a:avLst/>
          </a:prstGeom>
          <a:noFill/>
        </p:spPr>
        <p:txBody>
          <a:bodyPr wrap="square" rtlCol="0">
            <a:spAutoFit/>
          </a:bodyPr>
          <a:lstStyle/>
          <a:p>
            <a:pPr algn="ctr" defTabSz="228531"/>
            <a:r>
              <a:rPr lang="en-US" dirty="0">
                <a:ea typeface="VTB Group Cond Book" panose="020B0506050504020204" pitchFamily="34" charset="77"/>
              </a:rPr>
              <a:t>Experimental study of multi-nucleon transfer reactions in collisions of heavy nuclei at CORSET setup</a:t>
            </a:r>
          </a:p>
        </p:txBody>
      </p:sp>
      <p:sp>
        <p:nvSpPr>
          <p:cNvPr id="41" name="Rectangle 11">
            <a:extLst>
              <a:ext uri="{FF2B5EF4-FFF2-40B4-BE49-F238E27FC236}">
                <a16:creationId xmlns:a16="http://schemas.microsoft.com/office/drawing/2014/main" id="{A5459FF9-5852-4461-8485-C62B3F117F0D}"/>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20" name="Прямоугольник 112">
            <a:extLst>
              <a:ext uri="{FF2B5EF4-FFF2-40B4-BE49-F238E27FC236}">
                <a16:creationId xmlns:a16="http://schemas.microsoft.com/office/drawing/2014/main" id="{D999C455-5566-4DB0-A9C1-227F84C8C422}"/>
              </a:ext>
            </a:extLst>
          </p:cNvPr>
          <p:cNvSpPr/>
          <p:nvPr/>
        </p:nvSpPr>
        <p:spPr>
          <a:xfrm>
            <a:off x="6849007" y="4130104"/>
            <a:ext cx="2865271" cy="954107"/>
          </a:xfrm>
          <a:prstGeom prst="rect">
            <a:avLst/>
          </a:prstGeom>
        </p:spPr>
        <p:txBody>
          <a:bodyPr wrap="square">
            <a:spAutoFit/>
          </a:bodyPr>
          <a:lstStyle/>
          <a:p>
            <a:pPr algn="ctr" defTabSz="914309" fontAlgn="base">
              <a:spcBef>
                <a:spcPct val="0"/>
              </a:spcBef>
              <a:spcAft>
                <a:spcPct val="0"/>
              </a:spcAft>
              <a:defRPr/>
            </a:pPr>
            <a:r>
              <a:rPr lang="en-US" sz="2800" dirty="0">
                <a:solidFill>
                  <a:schemeClr val="accent2"/>
                </a:solidFill>
              </a:rPr>
              <a:t>Alexander </a:t>
            </a:r>
            <a:r>
              <a:rPr lang="en-US" sz="2800" dirty="0" err="1">
                <a:solidFill>
                  <a:schemeClr val="accent2"/>
                </a:solidFill>
              </a:rPr>
              <a:t>Madumarov</a:t>
            </a:r>
            <a:endParaRPr lang="ru-RU" sz="2800" dirty="0">
              <a:solidFill>
                <a:schemeClr val="accent2"/>
              </a:solidFill>
            </a:endParaRPr>
          </a:p>
        </p:txBody>
      </p:sp>
      <p:sp>
        <p:nvSpPr>
          <p:cNvPr id="24" name="TextBox 23">
            <a:extLst>
              <a:ext uri="{FF2B5EF4-FFF2-40B4-BE49-F238E27FC236}">
                <a16:creationId xmlns:a16="http://schemas.microsoft.com/office/drawing/2014/main" id="{E566A922-1F61-4E78-AD82-235D2C0E6969}"/>
              </a:ext>
            </a:extLst>
          </p:cNvPr>
          <p:cNvSpPr txBox="1"/>
          <p:nvPr/>
        </p:nvSpPr>
        <p:spPr>
          <a:xfrm>
            <a:off x="6743700" y="5184766"/>
            <a:ext cx="2654312" cy="1200329"/>
          </a:xfrm>
          <a:prstGeom prst="rect">
            <a:avLst/>
          </a:prstGeom>
          <a:noFill/>
        </p:spPr>
        <p:txBody>
          <a:bodyPr wrap="square" rtlCol="0">
            <a:spAutoFit/>
          </a:bodyPr>
          <a:lstStyle/>
          <a:p>
            <a:pPr algn="ctr" defTabSz="228531"/>
            <a:r>
              <a:rPr lang="en-US" dirty="0"/>
              <a:t>Possibilities of producing medically relevant Auger electron emitter </a:t>
            </a:r>
            <a:r>
              <a:rPr lang="en-US" baseline="30000" dirty="0"/>
              <a:t>195m</a:t>
            </a:r>
            <a:r>
              <a:rPr lang="en-US" dirty="0"/>
              <a:t>Pt</a:t>
            </a:r>
            <a:endParaRPr lang="en-US" sz="2000" dirty="0">
              <a:ea typeface="VTB Group Cond Book" panose="020B0506050504020204" pitchFamily="34" charset="77"/>
            </a:endParaRPr>
          </a:p>
        </p:txBody>
      </p:sp>
      <p:sp>
        <p:nvSpPr>
          <p:cNvPr id="28" name="TextBox 27">
            <a:extLst>
              <a:ext uri="{FF2B5EF4-FFF2-40B4-BE49-F238E27FC236}">
                <a16:creationId xmlns:a16="http://schemas.microsoft.com/office/drawing/2014/main" id="{E14CEB2D-AC14-4966-9348-5097D857F618}"/>
              </a:ext>
            </a:extLst>
          </p:cNvPr>
          <p:cNvSpPr txBox="1"/>
          <p:nvPr/>
        </p:nvSpPr>
        <p:spPr>
          <a:xfrm>
            <a:off x="9624392" y="5184766"/>
            <a:ext cx="2124696" cy="1200329"/>
          </a:xfrm>
          <a:prstGeom prst="rect">
            <a:avLst/>
          </a:prstGeom>
          <a:noFill/>
        </p:spPr>
        <p:txBody>
          <a:bodyPr wrap="square" rtlCol="0">
            <a:spAutoFit/>
          </a:bodyPr>
          <a:lstStyle/>
          <a:p>
            <a:pPr algn="ctr" defTabSz="228531"/>
            <a:r>
              <a:rPr lang="en-US" dirty="0"/>
              <a:t>Study of the properties of elements with Z≥100</a:t>
            </a:r>
            <a:endParaRPr lang="en-US" sz="2000" dirty="0">
              <a:ea typeface="VTB Group Cond Book" panose="020B0506050504020204" pitchFamily="34" charset="77"/>
            </a:endParaRPr>
          </a:p>
        </p:txBody>
      </p:sp>
      <p:sp>
        <p:nvSpPr>
          <p:cNvPr id="6" name="Прямоугольник 5">
            <a:extLst>
              <a:ext uri="{FF2B5EF4-FFF2-40B4-BE49-F238E27FC236}">
                <a16:creationId xmlns:a16="http://schemas.microsoft.com/office/drawing/2014/main" id="{2829D739-1734-41E4-ADD6-A7A45B4E61F8}"/>
              </a:ext>
            </a:extLst>
          </p:cNvPr>
          <p:cNvSpPr/>
          <p:nvPr/>
        </p:nvSpPr>
        <p:spPr>
          <a:xfrm>
            <a:off x="366349" y="952640"/>
            <a:ext cx="11459572" cy="369332"/>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cs typeface="Times New Roman" panose="02020603050405020304" pitchFamily="18" charset="0"/>
              </a:rPr>
              <a:t>The PAC reviewed 6 short presentations in the field of nuclear physics research by young scientists from FLNR</a:t>
            </a:r>
            <a:endParaRPr lang="ru-RU" dirty="0"/>
          </a:p>
        </p:txBody>
      </p:sp>
    </p:spTree>
    <p:extLst>
      <p:ext uri="{BB962C8B-B14F-4D97-AF65-F5344CB8AC3E}">
        <p14:creationId xmlns:p14="http://schemas.microsoft.com/office/powerpoint/2010/main" val="35258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Таблица 13">
            <a:extLst>
              <a:ext uri="{FF2B5EF4-FFF2-40B4-BE49-F238E27FC236}">
                <a16:creationId xmlns:a16="http://schemas.microsoft.com/office/drawing/2014/main" id="{08960627-D5FC-4CBC-9084-F06287EC51DF}"/>
              </a:ext>
            </a:extLst>
          </p:cNvPr>
          <p:cNvGraphicFramePr>
            <a:graphicFrameLocks noGrp="1"/>
          </p:cNvGraphicFramePr>
          <p:nvPr>
            <p:extLst>
              <p:ext uri="{D42A27DB-BD31-4B8C-83A1-F6EECF244321}">
                <p14:modId xmlns:p14="http://schemas.microsoft.com/office/powerpoint/2010/main" val="3275484739"/>
              </p:ext>
            </p:extLst>
          </p:nvPr>
        </p:nvGraphicFramePr>
        <p:xfrm>
          <a:off x="314188" y="674837"/>
          <a:ext cx="11329700" cy="5440245"/>
        </p:xfrm>
        <a:graphic>
          <a:graphicData uri="http://schemas.openxmlformats.org/drawingml/2006/table">
            <a:tbl>
              <a:tblPr firstRow="1" bandRow="1">
                <a:tableStyleId>{5C22544A-7EE6-4342-B048-85BDC9FD1C3A}</a:tableStyleId>
              </a:tblPr>
              <a:tblGrid>
                <a:gridCol w="449177">
                  <a:extLst>
                    <a:ext uri="{9D8B030D-6E8A-4147-A177-3AD203B41FA5}">
                      <a16:colId xmlns:a16="http://schemas.microsoft.com/office/drawing/2014/main" val="1217738766"/>
                    </a:ext>
                  </a:extLst>
                </a:gridCol>
                <a:gridCol w="8572995">
                  <a:extLst>
                    <a:ext uri="{9D8B030D-6E8A-4147-A177-3AD203B41FA5}">
                      <a16:colId xmlns:a16="http://schemas.microsoft.com/office/drawing/2014/main" val="758701339"/>
                    </a:ext>
                  </a:extLst>
                </a:gridCol>
                <a:gridCol w="2307528">
                  <a:extLst>
                    <a:ext uri="{9D8B030D-6E8A-4147-A177-3AD203B41FA5}">
                      <a16:colId xmlns:a16="http://schemas.microsoft.com/office/drawing/2014/main" val="128246094"/>
                    </a:ext>
                  </a:extLst>
                </a:gridCol>
              </a:tblGrid>
              <a:tr h="396240">
                <a:tc gridSpan="3">
                  <a:txBody>
                    <a:bodyPr/>
                    <a:lstStyle/>
                    <a:p>
                      <a:pPr algn="r">
                        <a:spcAft>
                          <a:spcPts val="0"/>
                        </a:spcAft>
                      </a:pPr>
                      <a:endParaRPr lang="ru-RU" sz="1300" dirty="0">
                        <a:effectLst/>
                        <a:latin typeface="Times New Roman" panose="02020603050405020304" pitchFamily="18" charset="0"/>
                        <a:ea typeface="Times New Roman" panose="02020603050405020304" pitchFamily="18" charset="0"/>
                      </a:endParaRPr>
                    </a:p>
                  </a:txBody>
                  <a:tcPr marL="19243" marR="19243" marT="0" marB="0"/>
                </a:tc>
                <a:tc hMerge="1">
                  <a:txBody>
                    <a:bodyPr/>
                    <a:lstStyle/>
                    <a:p>
                      <a:endParaRPr lang="ru-RU"/>
                    </a:p>
                  </a:txBody>
                  <a:tcPr/>
                </a:tc>
                <a:tc hMerge="1">
                  <a:txBody>
                    <a:bodyPr/>
                    <a:lstStyle/>
                    <a:p>
                      <a:pPr>
                        <a:spcAft>
                          <a:spcPts val="0"/>
                        </a:spcAft>
                      </a:pPr>
                      <a:endParaRPr lang="ru-RU" sz="1300" dirty="0">
                        <a:effectLst/>
                        <a:latin typeface="Times New Roman" panose="02020603050405020304" pitchFamily="18" charset="0"/>
                        <a:ea typeface="Times New Roman" panose="02020603050405020304" pitchFamily="18" charset="0"/>
                      </a:endParaRPr>
                    </a:p>
                  </a:txBody>
                  <a:tcPr marL="19243" marR="19243" marT="0" marB="0"/>
                </a:tc>
                <a:extLst>
                  <a:ext uri="{0D108BD9-81ED-4DB2-BD59-A6C34878D82A}">
                    <a16:rowId xmlns:a16="http://schemas.microsoft.com/office/drawing/2014/main" val="3808428430"/>
                  </a:ext>
                </a:extLst>
              </a:tr>
              <a:tr h="623602">
                <a:tc>
                  <a:txBody>
                    <a:bodyPr/>
                    <a:lstStyle/>
                    <a:p>
                      <a:pPr algn="r">
                        <a:lnSpc>
                          <a:spcPct val="200000"/>
                        </a:lnSpc>
                        <a:spcAft>
                          <a:spcPts val="0"/>
                        </a:spcAft>
                      </a:pPr>
                      <a:r>
                        <a:rPr lang="en-US" sz="1700" dirty="0">
                          <a:effectLst/>
                        </a:rPr>
                        <a:t>1.</a:t>
                      </a:r>
                      <a:endParaRPr lang="ru-RU" sz="1700" dirty="0">
                        <a:effectLst/>
                        <a:latin typeface="+mn-lt"/>
                        <a:ea typeface="Times New Roman" panose="02020603050405020304" pitchFamily="18" charset="0"/>
                      </a:endParaRPr>
                    </a:p>
                  </a:txBody>
                  <a:tcPr marL="19243" marR="19243" marT="0" marB="0"/>
                </a:tc>
                <a:tc>
                  <a:txBody>
                    <a:bodyPr/>
                    <a:lstStyle/>
                    <a:p>
                      <a:pPr>
                        <a:lnSpc>
                          <a:spcPct val="200000"/>
                        </a:lnSpc>
                        <a:spcAft>
                          <a:spcPts val="0"/>
                        </a:spcAft>
                      </a:pPr>
                      <a:r>
                        <a:rPr lang="en-US" sz="1700" dirty="0">
                          <a:effectLst/>
                        </a:rPr>
                        <a:t>Opening of the meeting</a:t>
                      </a:r>
                      <a:endParaRPr lang="ru-RU" sz="1700" dirty="0">
                        <a:effectLst/>
                        <a:latin typeface="+mn-lt"/>
                        <a:ea typeface="Times New Roman" panose="02020603050405020304" pitchFamily="18" charset="0"/>
                      </a:endParaRPr>
                    </a:p>
                  </a:txBody>
                  <a:tcPr marL="19243" marR="19243" marT="0" marB="0"/>
                </a:tc>
                <a:tc>
                  <a:txBody>
                    <a:bodyPr/>
                    <a:lstStyle/>
                    <a:p>
                      <a:pPr algn="ctr"/>
                      <a:r>
                        <a:rPr lang="en-US" sz="1800" kern="1200" dirty="0">
                          <a:effectLst/>
                        </a:rPr>
                        <a:t> V. Nesvizhevsky</a:t>
                      </a:r>
                    </a:p>
                  </a:txBody>
                  <a:tcPr marL="19243" marR="19243" marT="0" marB="0"/>
                </a:tc>
                <a:extLst>
                  <a:ext uri="{0D108BD9-81ED-4DB2-BD59-A6C34878D82A}">
                    <a16:rowId xmlns:a16="http://schemas.microsoft.com/office/drawing/2014/main" val="2282030748"/>
                  </a:ext>
                </a:extLst>
              </a:tr>
              <a:tr h="549120">
                <a:tc>
                  <a:txBody>
                    <a:bodyPr/>
                    <a:lstStyle/>
                    <a:p>
                      <a:pPr algn="r">
                        <a:lnSpc>
                          <a:spcPct val="150000"/>
                        </a:lnSpc>
                        <a:spcAft>
                          <a:spcPts val="0"/>
                        </a:spcAft>
                      </a:pPr>
                      <a:r>
                        <a:rPr lang="en-US" sz="1700" dirty="0">
                          <a:effectLst/>
                        </a:rPr>
                        <a:t>2.</a:t>
                      </a:r>
                      <a:endParaRPr lang="ru-RU" sz="1700" dirty="0">
                        <a:effectLst/>
                        <a:latin typeface="+mn-lt"/>
                        <a:ea typeface="Times New Roman" panose="02020603050405020304" pitchFamily="18" charset="0"/>
                      </a:endParaRPr>
                    </a:p>
                  </a:txBody>
                  <a:tcPr marL="19243" marR="19243" marT="0" marB="0"/>
                </a:tc>
                <a:tc>
                  <a:txBody>
                    <a:bodyPr/>
                    <a:lstStyle/>
                    <a:p>
                      <a:pPr>
                        <a:lnSpc>
                          <a:spcPct val="150000"/>
                        </a:lnSpc>
                        <a:spcAft>
                          <a:spcPts val="0"/>
                        </a:spcAft>
                      </a:pPr>
                      <a:r>
                        <a:rPr lang="en-US" sz="1700" dirty="0">
                          <a:effectLst/>
                        </a:rPr>
                        <a:t>Implementation of the recommendations of the 59th PAC meeting</a:t>
                      </a:r>
                      <a:endParaRPr lang="ru-RU" sz="1700" dirty="0">
                        <a:effectLst/>
                        <a:latin typeface="+mn-lt"/>
                        <a:ea typeface="Times New Roman" panose="02020603050405020304" pitchFamily="18" charset="0"/>
                      </a:endParaRPr>
                    </a:p>
                  </a:txBody>
                  <a:tcPr marL="19243" marR="1924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effectLst/>
                        </a:rPr>
                        <a:t>V. Nesvizhevsky</a:t>
                      </a:r>
                      <a:br>
                        <a:rPr lang="en-GB" sz="1800" kern="1200" dirty="0">
                          <a:effectLst/>
                        </a:rPr>
                      </a:br>
                      <a:endParaRPr lang="ru-RU" sz="1700" dirty="0">
                        <a:effectLst/>
                        <a:latin typeface="+mn-lt"/>
                        <a:ea typeface="Times New Roman" panose="02020603050405020304" pitchFamily="18" charset="0"/>
                      </a:endParaRPr>
                    </a:p>
                  </a:txBody>
                  <a:tcPr marL="19243" marR="19243" marT="0" marB="0"/>
                </a:tc>
                <a:extLst>
                  <a:ext uri="{0D108BD9-81ED-4DB2-BD59-A6C34878D82A}">
                    <a16:rowId xmlns:a16="http://schemas.microsoft.com/office/drawing/2014/main" val="527903759"/>
                  </a:ext>
                </a:extLst>
              </a:tr>
              <a:tr h="681145">
                <a:tc>
                  <a:txBody>
                    <a:bodyPr/>
                    <a:lstStyle/>
                    <a:p>
                      <a:pPr algn="r">
                        <a:spcAft>
                          <a:spcPts val="0"/>
                        </a:spcAft>
                      </a:pPr>
                      <a:r>
                        <a:rPr lang="en-US" sz="1700" dirty="0">
                          <a:effectLst/>
                        </a:rPr>
                        <a:t>3.</a:t>
                      </a:r>
                      <a:endParaRPr lang="ru-RU" sz="1700" dirty="0">
                        <a:effectLst/>
                        <a:latin typeface="+mn-lt"/>
                        <a:ea typeface="Times New Roman" panose="02020603050405020304" pitchFamily="18" charset="0"/>
                      </a:endParaRPr>
                    </a:p>
                  </a:txBody>
                  <a:tcPr marL="19243" marR="19243" marT="0" marB="0"/>
                </a:tc>
                <a:tc>
                  <a:txBody>
                    <a:bodyPr/>
                    <a:lstStyle/>
                    <a:p>
                      <a:pPr>
                        <a:spcAft>
                          <a:spcPts val="0"/>
                        </a:spcAft>
                      </a:pPr>
                      <a:r>
                        <a:rPr lang="en-US" sz="1800" kern="1200" dirty="0">
                          <a:effectLst/>
                        </a:rPr>
                        <a:t>Information on the Resolution of the 136th session of the JINR Scientific Council (September 2024) and on the decisions of the JINR Committee of Plenipotentiaries (November 2024)</a:t>
                      </a:r>
                      <a:endParaRPr lang="ru-RU" sz="1700" dirty="0">
                        <a:effectLst/>
                        <a:latin typeface="+mn-lt"/>
                        <a:ea typeface="Times New Roman" panose="02020603050405020304" pitchFamily="18" charset="0"/>
                      </a:endParaRPr>
                    </a:p>
                  </a:txBody>
                  <a:tcPr marL="19243" marR="19243" marT="0" marB="0"/>
                </a:tc>
                <a:tc>
                  <a:txBody>
                    <a:bodyPr/>
                    <a:lstStyle/>
                    <a:p>
                      <a:pPr algn="ctr">
                        <a:spcAft>
                          <a:spcPts val="0"/>
                        </a:spcAft>
                      </a:pPr>
                      <a:r>
                        <a:rPr lang="en-US" sz="1700" dirty="0">
                          <a:effectLst/>
                        </a:rPr>
                        <a:t>Sergey Dmitriev</a:t>
                      </a:r>
                    </a:p>
                  </a:txBody>
                  <a:tcPr marL="19243" marR="19243" marT="0" marB="0"/>
                </a:tc>
                <a:extLst>
                  <a:ext uri="{0D108BD9-81ED-4DB2-BD59-A6C34878D82A}">
                    <a16:rowId xmlns:a16="http://schemas.microsoft.com/office/drawing/2014/main" val="3219344772"/>
                  </a:ext>
                </a:extLst>
              </a:tr>
              <a:tr h="468753">
                <a:tc>
                  <a:txBody>
                    <a:bodyPr/>
                    <a:lstStyle/>
                    <a:p>
                      <a:pPr algn="r">
                        <a:spcAft>
                          <a:spcPts val="0"/>
                        </a:spcAft>
                      </a:pPr>
                      <a:r>
                        <a:rPr lang="ru-RU" sz="1700" dirty="0">
                          <a:effectLst/>
                        </a:rPr>
                        <a:t>4. </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effectLst/>
                        </a:rPr>
                        <a:t>Baikal-GVD Deep-Underwater Neutrino Telescope: status and results</a:t>
                      </a:r>
                      <a:endParaRPr lang="en-US" sz="1700" b="1" dirty="0">
                        <a:effectLst/>
                        <a:latin typeface="+mn-lt"/>
                      </a:endParaRPr>
                    </a:p>
                  </a:txBody>
                  <a:tcPr marL="19243" marR="19243" marT="0" marB="0"/>
                </a:tc>
                <a:tc>
                  <a:txBody>
                    <a:bodyPr/>
                    <a:lstStyle/>
                    <a:p>
                      <a:pPr algn="ctr">
                        <a:spcAft>
                          <a:spcPts val="0"/>
                        </a:spcAft>
                      </a:pPr>
                      <a:r>
                        <a:rPr lang="en-US" sz="1800" b="1" kern="1200" dirty="0">
                          <a:effectLst/>
                        </a:rPr>
                        <a:t>Bair Shaibonov</a:t>
                      </a:r>
                    </a:p>
                  </a:txBody>
                  <a:tcPr marL="0" marR="0" marT="0" marB="0" anchor="ctr"/>
                </a:tc>
                <a:extLst>
                  <a:ext uri="{0D108BD9-81ED-4DB2-BD59-A6C34878D82A}">
                    <a16:rowId xmlns:a16="http://schemas.microsoft.com/office/drawing/2014/main" val="425323373"/>
                  </a:ext>
                </a:extLst>
              </a:tr>
              <a:tr h="406186">
                <a:tc>
                  <a:txBody>
                    <a:bodyPr/>
                    <a:lstStyle/>
                    <a:p>
                      <a:pPr algn="r">
                        <a:spcAft>
                          <a:spcPts val="0"/>
                        </a:spcAft>
                      </a:pPr>
                      <a:r>
                        <a:rPr lang="en-US" sz="1700" dirty="0">
                          <a:effectLst/>
                        </a:rPr>
                        <a:t>5</a:t>
                      </a:r>
                      <a:r>
                        <a:rPr lang="ru-RU" sz="1700" dirty="0">
                          <a:effectLst/>
                        </a:rPr>
                        <a:t>. </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effectLst/>
                        </a:rPr>
                        <a:t> Linear electron accelerator LINAC-200 as a core for a new test beam facility at DLNP JINR</a:t>
                      </a:r>
                      <a:endParaRPr lang="en-US" sz="1700" b="1" dirty="0">
                        <a:effectLst/>
                        <a:latin typeface="+mn-lt"/>
                      </a:endParaRPr>
                    </a:p>
                  </a:txBody>
                  <a:tcPr marL="19243" marR="19243" marT="0" marB="0"/>
                </a:tc>
                <a:tc>
                  <a:txBody>
                    <a:bodyPr/>
                    <a:lstStyle/>
                    <a:p>
                      <a:pPr marL="0" indent="0" algn="ctr">
                        <a:spcAft>
                          <a:spcPts val="0"/>
                        </a:spcAft>
                        <a:buNone/>
                      </a:pPr>
                      <a:r>
                        <a:rPr lang="en-US" sz="1800" b="1" kern="1200" dirty="0">
                          <a:effectLst/>
                        </a:rPr>
                        <a:t>Alexey Trifonov</a:t>
                      </a:r>
                    </a:p>
                  </a:txBody>
                  <a:tcPr marL="0" marR="0" marT="0" marB="0" anchor="ctr"/>
                </a:tc>
                <a:extLst>
                  <a:ext uri="{0D108BD9-81ED-4DB2-BD59-A6C34878D82A}">
                    <a16:rowId xmlns:a16="http://schemas.microsoft.com/office/drawing/2014/main" val="3613741985"/>
                  </a:ext>
                </a:extLst>
              </a:tr>
              <a:tr h="406186">
                <a:tc>
                  <a:txBody>
                    <a:bodyPr/>
                    <a:lstStyle/>
                    <a:p>
                      <a:pPr algn="r">
                        <a:spcAft>
                          <a:spcPts val="0"/>
                        </a:spcAft>
                      </a:pPr>
                      <a:r>
                        <a:rPr lang="en-US" sz="1700" dirty="0">
                          <a:effectLst/>
                        </a:rPr>
                        <a:t>6</a:t>
                      </a:r>
                      <a:r>
                        <a:rPr lang="ru-RU" sz="1700" dirty="0">
                          <a:effectLst/>
                        </a:rPr>
                        <a:t>. </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effectLst/>
                        </a:rPr>
                        <a:t>Study of chemical and physical properties of superheavy elements at the SHE Factory</a:t>
                      </a:r>
                      <a:endParaRPr lang="en-US" sz="1700" b="1" dirty="0">
                        <a:effectLst/>
                        <a:latin typeface="+mn-lt"/>
                      </a:endParaRPr>
                    </a:p>
                  </a:txBody>
                  <a:tcPr marL="19243" marR="19243" marT="0" marB="0"/>
                </a:tc>
                <a:tc>
                  <a:txBody>
                    <a:bodyPr/>
                    <a:lstStyle/>
                    <a:p>
                      <a:pPr algn="ctr">
                        <a:spcAft>
                          <a:spcPts val="0"/>
                        </a:spcAft>
                      </a:pPr>
                      <a:r>
                        <a:rPr lang="en-US" sz="1800" b="1" kern="1200" dirty="0">
                          <a:effectLst/>
                        </a:rPr>
                        <a:t>Alexander</a:t>
                      </a:r>
                      <a:r>
                        <a:rPr lang="en-US" sz="1800" b="1" kern="1200" baseline="0" dirty="0">
                          <a:effectLst/>
                        </a:rPr>
                        <a:t> </a:t>
                      </a:r>
                      <a:r>
                        <a:rPr lang="en-US" sz="1800" b="1" kern="1200" dirty="0">
                          <a:effectLst/>
                        </a:rPr>
                        <a:t>Svirikhin </a:t>
                      </a:r>
                      <a:endParaRPr lang="en-US" sz="1800" b="1" i="0" kern="1200" dirty="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3709284490"/>
                  </a:ext>
                </a:extLst>
              </a:tr>
              <a:tr h="406186">
                <a:tc>
                  <a:txBody>
                    <a:bodyPr/>
                    <a:lstStyle/>
                    <a:p>
                      <a:pPr algn="r">
                        <a:spcAft>
                          <a:spcPts val="0"/>
                        </a:spcAft>
                      </a:pPr>
                      <a:r>
                        <a:rPr lang="en-US" sz="1700" dirty="0">
                          <a:effectLst/>
                        </a:rPr>
                        <a:t>7.</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effectLst/>
                        </a:rPr>
                        <a:t>Brief information on establishing a new scientific journal at JINR</a:t>
                      </a:r>
                      <a:endParaRPr lang="en-US" sz="1700" b="1" dirty="0">
                        <a:effectLst/>
                        <a:latin typeface="+mn-lt"/>
                      </a:endParaRPr>
                    </a:p>
                  </a:txBody>
                  <a:tcPr marL="19243" marR="19243" marT="0" marB="0"/>
                </a:tc>
                <a:tc>
                  <a:txBody>
                    <a:bodyPr/>
                    <a:lstStyle/>
                    <a:p>
                      <a:pPr marL="0" indent="0" algn="ctr">
                        <a:spcAft>
                          <a:spcPts val="0"/>
                        </a:spcAft>
                        <a:buNone/>
                      </a:pPr>
                      <a:r>
                        <a:rPr lang="en-US" sz="1800" b="1" kern="1200" dirty="0">
                          <a:effectLst/>
                        </a:rPr>
                        <a:t>Alexander Nezvanov </a:t>
                      </a:r>
                      <a:endParaRPr lang="en-US" sz="1800" b="1" i="0" kern="1200" dirty="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2284394791"/>
                  </a:ext>
                </a:extLst>
              </a:tr>
              <a:tr h="406186">
                <a:tc>
                  <a:txBody>
                    <a:bodyPr/>
                    <a:lstStyle/>
                    <a:p>
                      <a:pPr algn="r">
                        <a:lnSpc>
                          <a:spcPct val="100000"/>
                        </a:lnSpc>
                        <a:spcAft>
                          <a:spcPts val="0"/>
                        </a:spcAft>
                      </a:pPr>
                      <a:r>
                        <a:rPr lang="en-US" sz="1700" dirty="0">
                          <a:effectLst/>
                        </a:rPr>
                        <a:t>8.</a:t>
                      </a:r>
                      <a:endParaRPr lang="ru-RU" sz="1700" b="1" dirty="0">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kern="1200" dirty="0">
                          <a:effectLst/>
                        </a:rPr>
                        <a:t>Visit to the </a:t>
                      </a:r>
                      <a:r>
                        <a:rPr lang="en-US" sz="1800" kern="1200" dirty="0" err="1">
                          <a:effectLst/>
                        </a:rPr>
                        <a:t>Veksler</a:t>
                      </a:r>
                      <a:r>
                        <a:rPr lang="en-US" sz="1800" kern="1200" dirty="0">
                          <a:effectLst/>
                        </a:rPr>
                        <a:t> and </a:t>
                      </a:r>
                      <a:r>
                        <a:rPr lang="en-US" sz="1800" kern="1200" dirty="0" err="1">
                          <a:effectLst/>
                        </a:rPr>
                        <a:t>Baldin</a:t>
                      </a:r>
                      <a:r>
                        <a:rPr lang="en-US" sz="1800" kern="1200" dirty="0">
                          <a:effectLst/>
                        </a:rPr>
                        <a:t> Laboratory of High Energy Physics</a:t>
                      </a:r>
                      <a:endParaRPr lang="ru-RU" sz="1700" b="1" dirty="0">
                        <a:effectLst/>
                        <a:latin typeface="+mn-lt"/>
                        <a:ea typeface="Times New Roman" panose="02020603050405020304" pitchFamily="18" charset="0"/>
                      </a:endParaRPr>
                    </a:p>
                  </a:txBody>
                  <a:tcPr marL="19243" marR="19243" marT="0" marB="0"/>
                </a:tc>
                <a:tc>
                  <a:txBody>
                    <a:bodyPr/>
                    <a:lstStyle/>
                    <a:p>
                      <a:endParaRPr lang="ru-RU" dirty="0"/>
                    </a:p>
                  </a:txBody>
                  <a:tcPr marL="19243" marR="19243" marT="0" marB="0"/>
                </a:tc>
                <a:extLst>
                  <a:ext uri="{0D108BD9-81ED-4DB2-BD59-A6C34878D82A}">
                    <a16:rowId xmlns:a16="http://schemas.microsoft.com/office/drawing/2014/main" val="272349641"/>
                  </a:ext>
                </a:extLst>
              </a:tr>
              <a:tr h="548640">
                <a:tc>
                  <a:txBody>
                    <a:bodyPr/>
                    <a:lstStyle/>
                    <a:p>
                      <a:pPr algn="r">
                        <a:lnSpc>
                          <a:spcPct val="100000"/>
                        </a:lnSpc>
                        <a:spcAft>
                          <a:spcPts val="0"/>
                        </a:spcAft>
                      </a:pPr>
                      <a:r>
                        <a:rPr lang="en-US" sz="1700" dirty="0">
                          <a:effectLst/>
                        </a:rPr>
                        <a:t>9</a:t>
                      </a:r>
                      <a:r>
                        <a:rPr lang="ru-RU" sz="1700" dirty="0">
                          <a:effectLst/>
                        </a:rPr>
                        <a:t>. </a:t>
                      </a:r>
                      <a:endParaRPr lang="ru-RU" sz="1700" b="1" dirty="0">
                        <a:solidFill>
                          <a:schemeClr val="tx1"/>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b="1" kern="1200" dirty="0">
                          <a:effectLst/>
                        </a:rPr>
                        <a:t>Presentations of the new results and proposals by FLNR young scientists in the field of nuclear physics (6 reports)</a:t>
                      </a:r>
                      <a:endParaRPr lang="en-US" sz="1700" b="1" dirty="0">
                        <a:solidFill>
                          <a:schemeClr val="tx1"/>
                        </a:solidFill>
                        <a:effectLst/>
                        <a:latin typeface="+mn-lt"/>
                      </a:endParaRPr>
                    </a:p>
                  </a:txBody>
                  <a:tcPr marL="19243" marR="1924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00" b="1" i="0" u="none" strike="noStrike" kern="1200" cap="none" spc="0" normalizeH="0" baseline="0" noProof="0" dirty="0">
                        <a:ln>
                          <a:noFill/>
                        </a:ln>
                        <a:solidFill>
                          <a:prstClr val="black"/>
                        </a:solidFill>
                        <a:effectLst/>
                        <a:uLnTx/>
                        <a:uFillTx/>
                        <a:latin typeface="Calibri"/>
                        <a:ea typeface="+mn-ea"/>
                        <a:cs typeface="+mn-cs"/>
                      </a:endParaRPr>
                    </a:p>
                  </a:txBody>
                  <a:tcPr marL="0" marR="0" marT="0" marB="0" anchor="ctr"/>
                </a:tc>
                <a:extLst>
                  <a:ext uri="{0D108BD9-81ED-4DB2-BD59-A6C34878D82A}">
                    <a16:rowId xmlns:a16="http://schemas.microsoft.com/office/drawing/2014/main" val="2978176319"/>
                  </a:ext>
                </a:extLst>
              </a:tr>
              <a:tr h="406186">
                <a:tc>
                  <a:txBody>
                    <a:bodyPr/>
                    <a:lstStyle/>
                    <a:p>
                      <a:pPr algn="r">
                        <a:lnSpc>
                          <a:spcPct val="100000"/>
                        </a:lnSpc>
                        <a:spcAft>
                          <a:spcPts val="0"/>
                        </a:spcAft>
                      </a:pPr>
                      <a:r>
                        <a:rPr lang="en-US" sz="1700" dirty="0">
                          <a:effectLst/>
                        </a:rPr>
                        <a:t>10.</a:t>
                      </a:r>
                      <a:endParaRPr lang="ru-RU" sz="1700" b="1" dirty="0">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kern="1200" dirty="0">
                          <a:effectLst/>
                        </a:rPr>
                        <a:t>Closed discussion and voting for the best young scientists’ presentations</a:t>
                      </a:r>
                      <a:endParaRPr lang="en-US" sz="1700" b="1" kern="1200" dirty="0">
                        <a:solidFill>
                          <a:schemeClr val="dk1"/>
                        </a:solidFill>
                        <a:effectLst/>
                        <a:latin typeface="+mn-lt"/>
                        <a:ea typeface="+mn-ea"/>
                        <a:cs typeface="+mn-cs"/>
                      </a:endParaRPr>
                    </a:p>
                  </a:txBody>
                  <a:tcPr marL="19243" marR="1924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00" b="1" i="0" u="none" strike="noStrike" kern="1200" cap="none" spc="0" normalizeH="0" baseline="0" noProof="0" dirty="0">
                        <a:ln>
                          <a:noFill/>
                        </a:ln>
                        <a:solidFill>
                          <a:prstClr val="black"/>
                        </a:solidFill>
                        <a:effectLst/>
                        <a:uLnTx/>
                        <a:uFillTx/>
                        <a:latin typeface="Calibri"/>
                        <a:ea typeface="+mn-ea"/>
                        <a:cs typeface="+mn-cs"/>
                      </a:endParaRPr>
                    </a:p>
                  </a:txBody>
                  <a:tcPr marL="0" marR="0" marT="0" marB="0" anchor="ctr"/>
                </a:tc>
                <a:extLst>
                  <a:ext uri="{0D108BD9-81ED-4DB2-BD59-A6C34878D82A}">
                    <a16:rowId xmlns:a16="http://schemas.microsoft.com/office/drawing/2014/main" val="543910962"/>
                  </a:ext>
                </a:extLst>
              </a:tr>
            </a:tbl>
          </a:graphicData>
        </a:graphic>
      </p:graphicFrame>
      <p:sp>
        <p:nvSpPr>
          <p:cNvPr id="2" name="ZoneTexte 4">
            <a:extLst>
              <a:ext uri="{FF2B5EF4-FFF2-40B4-BE49-F238E27FC236}">
                <a16:creationId xmlns:a16="http://schemas.microsoft.com/office/drawing/2014/main" id="{DB27E7D1-82D3-B985-8050-1362B293CB3E}"/>
              </a:ext>
            </a:extLst>
          </p:cNvPr>
          <p:cNvSpPr txBox="1">
            <a:spLocks noChangeArrowheads="1"/>
          </p:cNvSpPr>
          <p:nvPr/>
        </p:nvSpPr>
        <p:spPr bwMode="auto">
          <a:xfrm>
            <a:off x="290400" y="116632"/>
            <a:ext cx="116111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algn="ctr" defTabSz="457200" eaLnBrk="1" hangingPunct="1">
              <a:defRPr/>
            </a:pPr>
            <a:r>
              <a:rPr lang="en-US" altLang="ru-RU" sz="2000" b="1" kern="0" dirty="0">
                <a:solidFill>
                  <a:srgbClr val="C00000"/>
                </a:solidFill>
              </a:rPr>
              <a:t>PAC for Nuclear Physics 60th meeting, 23 January 2025</a:t>
            </a:r>
            <a:endParaRPr lang="fr-FR" altLang="ru-RU" sz="2000" kern="0" dirty="0">
              <a:solidFill>
                <a:srgbClr val="C00000"/>
              </a:solidFill>
            </a:endParaRPr>
          </a:p>
        </p:txBody>
      </p:sp>
    </p:spTree>
    <p:extLst>
      <p:ext uri="{BB962C8B-B14F-4D97-AF65-F5344CB8AC3E}">
        <p14:creationId xmlns:p14="http://schemas.microsoft.com/office/powerpoint/2010/main" val="2363787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5EC3DFC2-89EA-4AC1-90C9-EB9E927AFC91}"/>
              </a:ext>
            </a:extLst>
          </p:cNvPr>
          <p:cNvPicPr>
            <a:picLocks noChangeAspect="1"/>
          </p:cNvPicPr>
          <p:nvPr/>
        </p:nvPicPr>
        <p:blipFill>
          <a:blip r:embed="rId2">
            <a:alphaModFix amt="35000"/>
            <a:extLst>
              <a:ext uri="{28A0092B-C50C-407E-A947-70E740481C1C}">
                <a14:useLocalDpi xmlns:a14="http://schemas.microsoft.com/office/drawing/2010/main"/>
              </a:ext>
            </a:extLst>
          </a:blip>
          <a:srcRect t="15755"/>
          <a:stretch/>
        </p:blipFill>
        <p:spPr>
          <a:xfrm>
            <a:off x="-8" y="-4"/>
            <a:ext cx="12192000" cy="6855958"/>
          </a:xfrm>
          <a:prstGeom prst="rect">
            <a:avLst/>
          </a:prstGeom>
        </p:spPr>
      </p:pic>
      <p:sp>
        <p:nvSpPr>
          <p:cNvPr id="5" name="Title 2">
            <a:extLst>
              <a:ext uri="{FF2B5EF4-FFF2-40B4-BE49-F238E27FC236}">
                <a16:creationId xmlns:a16="http://schemas.microsoft.com/office/drawing/2014/main" id="{5CD3C514-4275-4C25-B1EE-3021F35C4B6E}"/>
              </a:ext>
            </a:extLst>
          </p:cNvPr>
          <p:cNvSpPr txBox="1">
            <a:spLocks/>
          </p:cNvSpPr>
          <p:nvPr/>
        </p:nvSpPr>
        <p:spPr>
          <a:xfrm>
            <a:off x="4128368" y="4522156"/>
            <a:ext cx="4937937" cy="1363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b="1" kern="1200" dirty="0">
                <a:solidFill>
                  <a:schemeClr val="tx1"/>
                </a:solidFill>
                <a:latin typeface="+mj-lt"/>
                <a:ea typeface="+mj-ea"/>
                <a:cs typeface="+mj-cs"/>
              </a:rPr>
              <a:t>Visit to VBLHEP</a:t>
            </a:r>
          </a:p>
        </p:txBody>
      </p:sp>
      <p:sp>
        <p:nvSpPr>
          <p:cNvPr id="34" name="Freeform: Shape 33">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Рисунок 28">
            <a:extLst>
              <a:ext uri="{FF2B5EF4-FFF2-40B4-BE49-F238E27FC236}">
                <a16:creationId xmlns:a16="http://schemas.microsoft.com/office/drawing/2014/main" id="{5B8CE186-BFD8-4FBE-80D8-AD1E0CC7C4B3}"/>
              </a:ext>
            </a:extLst>
          </p:cNvPr>
          <p:cNvPicPr>
            <a:picLocks noChangeAspect="1"/>
          </p:cNvPicPr>
          <p:nvPr/>
        </p:nvPicPr>
        <p:blipFill>
          <a:blip r:embed="rId3" cstate="print">
            <a:extLst>
              <a:ext uri="{28A0092B-C50C-407E-A947-70E740481C1C}">
                <a14:useLocalDpi xmlns:a14="http://schemas.microsoft.com/office/drawing/2010/main"/>
              </a:ext>
            </a:extLst>
          </a:blip>
          <a:srcRect t="1437" r="-1" b="11085"/>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8" name="Рисунок 7">
            <a:extLst>
              <a:ext uri="{FF2B5EF4-FFF2-40B4-BE49-F238E27FC236}">
                <a16:creationId xmlns:a16="http://schemas.microsoft.com/office/drawing/2014/main" id="{79128DE4-783B-451B-9D81-167BD278D765}"/>
              </a:ext>
            </a:extLst>
          </p:cNvPr>
          <p:cNvPicPr>
            <a:picLocks noChangeAspect="1"/>
          </p:cNvPicPr>
          <p:nvPr/>
        </p:nvPicPr>
        <p:blipFill>
          <a:blip r:embed="rId4" cstate="print">
            <a:extLst>
              <a:ext uri="{28A0092B-C50C-407E-A947-70E740481C1C}">
                <a14:useLocalDpi xmlns:a14="http://schemas.microsoft.com/office/drawing/2010/main"/>
              </a:ext>
            </a:extLst>
          </a:blip>
          <a:srcRect l="8580" r="39351"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8" name="Oval 3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Рисунок 13">
            <a:extLst>
              <a:ext uri="{FF2B5EF4-FFF2-40B4-BE49-F238E27FC236}">
                <a16:creationId xmlns:a16="http://schemas.microsoft.com/office/drawing/2014/main" id="{0549B168-8515-4833-A977-2519EC38FD17}"/>
              </a:ext>
            </a:extLst>
          </p:cNvPr>
          <p:cNvPicPr>
            <a:picLocks noChangeAspect="1"/>
          </p:cNvPicPr>
          <p:nvPr/>
        </p:nvPicPr>
        <p:blipFill>
          <a:blip r:embed="rId5" cstate="print">
            <a:extLst>
              <a:ext uri="{28A0092B-C50C-407E-A947-70E740481C1C}">
                <a14:useLocalDpi xmlns:a14="http://schemas.microsoft.com/office/drawing/2010/main"/>
              </a:ext>
            </a:extLst>
          </a:blip>
          <a:srcRect l="21314" r="11935" b="-1"/>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0" name="Freeform: Shape 39">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Рисунок 15">
            <a:extLst>
              <a:ext uri="{FF2B5EF4-FFF2-40B4-BE49-F238E27FC236}">
                <a16:creationId xmlns:a16="http://schemas.microsoft.com/office/drawing/2014/main" id="{FB42E7D4-CD38-47F1-9424-63F661BE9ED9}"/>
              </a:ext>
            </a:extLst>
          </p:cNvPr>
          <p:cNvPicPr>
            <a:picLocks noChangeAspect="1"/>
          </p:cNvPicPr>
          <p:nvPr/>
        </p:nvPicPr>
        <p:blipFill>
          <a:blip r:embed="rId6" cstate="print">
            <a:extLst>
              <a:ext uri="{28A0092B-C50C-407E-A947-70E740481C1C}">
                <a14:useLocalDpi xmlns:a14="http://schemas.microsoft.com/office/drawing/2010/main"/>
              </a:ext>
            </a:extLst>
          </a:blip>
          <a:srcRect l="12446" r="22988" b="2"/>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2" name="Freeform: Shape 41">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Рисунок 9">
            <a:extLst>
              <a:ext uri="{FF2B5EF4-FFF2-40B4-BE49-F238E27FC236}">
                <a16:creationId xmlns:a16="http://schemas.microsoft.com/office/drawing/2014/main" id="{884E070F-F0F3-4522-9ECF-19356B383EC8}"/>
              </a:ext>
            </a:extLst>
          </p:cNvPr>
          <p:cNvPicPr>
            <a:picLocks noChangeAspect="1"/>
          </p:cNvPicPr>
          <p:nvPr/>
        </p:nvPicPr>
        <p:blipFill>
          <a:blip r:embed="rId7" cstate="print">
            <a:extLst>
              <a:ext uri="{28A0092B-C50C-407E-A947-70E740481C1C}">
                <a14:useLocalDpi xmlns:a14="http://schemas.microsoft.com/office/drawing/2010/main"/>
              </a:ext>
            </a:extLst>
          </a:blip>
          <a:srcRect l="9266" r="22976"/>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4" name="Номер слайда 3"/>
          <p:cNvSpPr>
            <a:spLocks noGrp="1"/>
          </p:cNvSpPr>
          <p:nvPr>
            <p:ph type="sldNum" sz="quarter" idx="12"/>
          </p:nvPr>
        </p:nvSpPr>
        <p:spPr>
          <a:xfrm>
            <a:off x="11406718" y="6108192"/>
            <a:ext cx="548640" cy="548640"/>
          </a:xfrm>
          <a:prstGeom prst="ellipse">
            <a:avLst/>
          </a:prstGeom>
          <a:solidFill>
            <a:srgbClr val="7F7F7F"/>
          </a:solidFill>
        </p:spPr>
        <p:txBody>
          <a:bodyPr vert="horz" lIns="91440" tIns="45720" rIns="91440" bIns="45720" rtlCol="0" anchor="ctr">
            <a:normAutofit/>
          </a:bodyPr>
          <a:lstStyle/>
          <a:p>
            <a:pPr algn="ctr">
              <a:spcAft>
                <a:spcPts val="600"/>
              </a:spcAft>
            </a:pPr>
            <a:fld id="{017C60C2-FB95-4464-969C-DC460CD1CFD8}" type="slidenum">
              <a:rPr lang="en-US" sz="1500">
                <a:solidFill>
                  <a:srgbClr val="FFFFFF"/>
                </a:solidFill>
              </a:rPr>
              <a:pPr algn="ctr">
                <a:spcAft>
                  <a:spcPts val="600"/>
                </a:spcAft>
              </a:pPr>
              <a:t>20</a:t>
            </a:fld>
            <a:endParaRPr lang="en-US" sz="1500">
              <a:solidFill>
                <a:srgbClr val="FFFFFF"/>
              </a:solidFill>
            </a:endParaRPr>
          </a:p>
        </p:txBody>
      </p:sp>
    </p:spTree>
    <p:extLst>
      <p:ext uri="{BB962C8B-B14F-4D97-AF65-F5344CB8AC3E}">
        <p14:creationId xmlns:p14="http://schemas.microsoft.com/office/powerpoint/2010/main" val="364870557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2C0F7DD1-E84F-4A7A-B5D1-FF74EF23CDCC}"/>
              </a:ext>
            </a:extLst>
          </p:cNvPr>
          <p:cNvSpPr>
            <a:spLocks noGrp="1"/>
          </p:cNvSpPr>
          <p:nvPr>
            <p:ph type="title"/>
          </p:nvPr>
        </p:nvSpPr>
        <p:spPr>
          <a:xfrm>
            <a:off x="339210" y="340562"/>
            <a:ext cx="11409878" cy="701731"/>
          </a:xfrm>
        </p:spPr>
        <p:txBody>
          <a:bodyPr/>
          <a:lstStyle/>
          <a:p>
            <a:r>
              <a:rPr lang="en-US" b="1" dirty="0"/>
              <a:t>THANK YOU FOR YOUR ATTENTION!</a:t>
            </a:r>
          </a:p>
        </p:txBody>
      </p:sp>
      <p:pic>
        <p:nvPicPr>
          <p:cNvPr id="27" name="Рисунок 26" descr="Изображение выглядит как текст, легкий&#10;&#10;Автоматически созданное описание">
            <a:extLst>
              <a:ext uri="{FF2B5EF4-FFF2-40B4-BE49-F238E27FC236}">
                <a16:creationId xmlns:a16="http://schemas.microsoft.com/office/drawing/2014/main" id="{BD40D30E-0C15-EDD3-113E-2DE40D061975}"/>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b="-83039"/>
          <a:stretch/>
        </p:blipFill>
        <p:spPr>
          <a:xfrm>
            <a:off x="714356" y="2852936"/>
            <a:ext cx="10659586" cy="10659586"/>
          </a:xfrm>
        </p:spPr>
      </p:pic>
    </p:spTree>
    <p:extLst>
      <p:ext uri="{BB962C8B-B14F-4D97-AF65-F5344CB8AC3E}">
        <p14:creationId xmlns:p14="http://schemas.microsoft.com/office/powerpoint/2010/main" val="4101709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Таблица 13">
            <a:extLst>
              <a:ext uri="{FF2B5EF4-FFF2-40B4-BE49-F238E27FC236}">
                <a16:creationId xmlns:a16="http://schemas.microsoft.com/office/drawing/2014/main" id="{08960627-D5FC-4CBC-9084-F06287EC51DF}"/>
              </a:ext>
            </a:extLst>
          </p:cNvPr>
          <p:cNvGraphicFramePr>
            <a:graphicFrameLocks noGrp="1"/>
          </p:cNvGraphicFramePr>
          <p:nvPr>
            <p:extLst>
              <p:ext uri="{D42A27DB-BD31-4B8C-83A1-F6EECF244321}">
                <p14:modId xmlns:p14="http://schemas.microsoft.com/office/powerpoint/2010/main" val="2935780330"/>
              </p:ext>
            </p:extLst>
          </p:nvPr>
        </p:nvGraphicFramePr>
        <p:xfrm>
          <a:off x="290399" y="529834"/>
          <a:ext cx="11611199" cy="4831484"/>
        </p:xfrm>
        <a:graphic>
          <a:graphicData uri="http://schemas.openxmlformats.org/drawingml/2006/table">
            <a:tbl>
              <a:tblPr firstRow="1" bandRow="1">
                <a:tableStyleId>{5C22544A-7EE6-4342-B048-85BDC9FD1C3A}</a:tableStyleId>
              </a:tblPr>
              <a:tblGrid>
                <a:gridCol w="460337">
                  <a:extLst>
                    <a:ext uri="{9D8B030D-6E8A-4147-A177-3AD203B41FA5}">
                      <a16:colId xmlns:a16="http://schemas.microsoft.com/office/drawing/2014/main" val="1217738766"/>
                    </a:ext>
                  </a:extLst>
                </a:gridCol>
                <a:gridCol w="9274987">
                  <a:extLst>
                    <a:ext uri="{9D8B030D-6E8A-4147-A177-3AD203B41FA5}">
                      <a16:colId xmlns:a16="http://schemas.microsoft.com/office/drawing/2014/main" val="758701339"/>
                    </a:ext>
                  </a:extLst>
                </a:gridCol>
                <a:gridCol w="1875875">
                  <a:extLst>
                    <a:ext uri="{9D8B030D-6E8A-4147-A177-3AD203B41FA5}">
                      <a16:colId xmlns:a16="http://schemas.microsoft.com/office/drawing/2014/main" val="128246094"/>
                    </a:ext>
                  </a:extLst>
                </a:gridCol>
              </a:tblGrid>
              <a:tr h="341482">
                <a:tc gridSpan="3">
                  <a:txBody>
                    <a:bodyPr/>
                    <a:lstStyle/>
                    <a:p>
                      <a:pPr algn="r">
                        <a:spcAft>
                          <a:spcPts val="0"/>
                        </a:spcAft>
                      </a:pPr>
                      <a:endParaRPr lang="ru-RU" sz="1300" dirty="0">
                        <a:effectLst/>
                        <a:latin typeface="Times New Roman" panose="02020603050405020304" pitchFamily="18" charset="0"/>
                        <a:ea typeface="Times New Roman" panose="02020603050405020304" pitchFamily="18" charset="0"/>
                      </a:endParaRPr>
                    </a:p>
                  </a:txBody>
                  <a:tcPr marL="19243" marR="19243" marT="0" marB="0"/>
                </a:tc>
                <a:tc hMerge="1">
                  <a:txBody>
                    <a:bodyPr/>
                    <a:lstStyle/>
                    <a:p>
                      <a:endParaRPr lang="ru-RU"/>
                    </a:p>
                  </a:txBody>
                  <a:tcPr/>
                </a:tc>
                <a:tc hMerge="1">
                  <a:txBody>
                    <a:bodyPr/>
                    <a:lstStyle/>
                    <a:p>
                      <a:pPr>
                        <a:spcAft>
                          <a:spcPts val="0"/>
                        </a:spcAft>
                      </a:pPr>
                      <a:endParaRPr lang="ru-RU" sz="1300" dirty="0">
                        <a:effectLst/>
                        <a:latin typeface="Times New Roman" panose="02020603050405020304" pitchFamily="18" charset="0"/>
                        <a:ea typeface="Times New Roman" panose="02020603050405020304" pitchFamily="18" charset="0"/>
                      </a:endParaRPr>
                    </a:p>
                  </a:txBody>
                  <a:tcPr marL="19243" marR="19243" marT="0" marB="0"/>
                </a:tc>
                <a:extLst>
                  <a:ext uri="{0D108BD9-81ED-4DB2-BD59-A6C34878D82A}">
                    <a16:rowId xmlns:a16="http://schemas.microsoft.com/office/drawing/2014/main" val="3808428430"/>
                  </a:ext>
                </a:extLst>
              </a:tr>
              <a:tr h="566708">
                <a:tc>
                  <a:txBody>
                    <a:bodyPr/>
                    <a:lstStyle/>
                    <a:p>
                      <a:pPr algn="r">
                        <a:lnSpc>
                          <a:spcPct val="100000"/>
                        </a:lnSpc>
                        <a:spcAft>
                          <a:spcPts val="0"/>
                        </a:spcAft>
                      </a:pPr>
                      <a:r>
                        <a:rPr lang="en-US" sz="1700" dirty="0">
                          <a:effectLst/>
                        </a:rPr>
                        <a:t>11.</a:t>
                      </a:r>
                      <a:endParaRPr lang="ru-RU" sz="1700" b="1" dirty="0">
                        <a:solidFill>
                          <a:schemeClr val="tx1"/>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kern="1200" dirty="0">
                          <a:effectLst/>
                        </a:rPr>
                        <a:t>Scientific reports:</a:t>
                      </a:r>
                      <a:endParaRPr lang="en-US" sz="1700" b="1" kern="1200" dirty="0">
                        <a:solidFill>
                          <a:schemeClr val="tx1"/>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4032676931"/>
                  </a:ext>
                </a:extLst>
              </a:tr>
              <a:tr h="566708">
                <a:tc>
                  <a:txBody>
                    <a:bodyPr/>
                    <a:lstStyle/>
                    <a:p>
                      <a:pPr algn="r">
                        <a:lnSpc>
                          <a:spcPct val="100000"/>
                        </a:lnSpc>
                        <a:spcAft>
                          <a:spcPts val="0"/>
                        </a:spcAft>
                      </a:pPr>
                      <a:endParaRPr lang="ru-RU" sz="1700" b="1" dirty="0">
                        <a:solidFill>
                          <a:schemeClr val="tx1"/>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b="1" kern="1200" dirty="0">
                          <a:effectLst/>
                        </a:rPr>
                        <a:t>11.1. Equivalence principle and acceleration effect</a:t>
                      </a:r>
                      <a:endParaRPr lang="en-US" sz="1700" b="1" kern="1200" dirty="0">
                        <a:solidFill>
                          <a:schemeClr val="tx1"/>
                        </a:solidFill>
                        <a:effectLst/>
                        <a:latin typeface="+mn-lt"/>
                        <a:ea typeface="+mn-ea"/>
                        <a:cs typeface="+mn-cs"/>
                      </a:endParaRPr>
                    </a:p>
                  </a:txBody>
                  <a:tcPr marL="19243" marR="19243" marT="0" marB="0"/>
                </a:tc>
                <a:tc>
                  <a:txBody>
                    <a:bodyPr/>
                    <a:lstStyle/>
                    <a:p>
                      <a:pPr algn="ctr">
                        <a:lnSpc>
                          <a:spcPct val="100000"/>
                        </a:lnSpc>
                      </a:pPr>
                      <a:r>
                        <a:rPr lang="en-US" sz="1800" b="1" kern="1200" dirty="0">
                          <a:effectLst/>
                        </a:rPr>
                        <a:t>Alexander Frank</a:t>
                      </a: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3910301137"/>
                  </a:ext>
                </a:extLst>
              </a:tr>
              <a:tr h="992220">
                <a:tc>
                  <a:txBody>
                    <a:bodyPr/>
                    <a:lstStyle/>
                    <a:p>
                      <a:pPr algn="r">
                        <a:lnSpc>
                          <a:spcPct val="100000"/>
                        </a:lnSpc>
                        <a:spcAft>
                          <a:spcPts val="0"/>
                        </a:spcAft>
                      </a:pPr>
                      <a:endParaRPr lang="ru-RU" sz="1700" b="1" dirty="0">
                        <a:solidFill>
                          <a:schemeClr val="tx1"/>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b="1" kern="1200" dirty="0">
                          <a:effectLst/>
                        </a:rPr>
                        <a:t>11.2. JUNO experiment: status and results</a:t>
                      </a:r>
                      <a:endParaRPr lang="en-US" sz="1700" b="1" kern="1200" dirty="0">
                        <a:solidFill>
                          <a:schemeClr val="tx1"/>
                        </a:solidFill>
                        <a:effectLst/>
                        <a:latin typeface="+mn-lt"/>
                        <a:ea typeface="+mn-ea"/>
                        <a:cs typeface="+mn-cs"/>
                      </a:endParaRPr>
                    </a:p>
                  </a:txBody>
                  <a:tcPr marL="19243" marR="19243" marT="0" marB="0"/>
                </a:tc>
                <a:tc>
                  <a:txBody>
                    <a:bodyPr/>
                    <a:lstStyle/>
                    <a:p>
                      <a:pPr algn="ctr">
                        <a:lnSpc>
                          <a:spcPct val="100000"/>
                        </a:lnSpc>
                      </a:pPr>
                      <a:r>
                        <a:rPr lang="en-US" sz="1800" b="1" kern="1200" dirty="0">
                          <a:effectLst/>
                        </a:rPr>
                        <a:t> Maxim Gonchar</a:t>
                      </a: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393230996"/>
                  </a:ext>
                </a:extLst>
              </a:tr>
              <a:tr h="427618">
                <a:tc>
                  <a:txBody>
                    <a:bodyPr/>
                    <a:lstStyle/>
                    <a:p>
                      <a:pPr algn="r">
                        <a:lnSpc>
                          <a:spcPct val="100000"/>
                        </a:lnSpc>
                        <a:spcAft>
                          <a:spcPts val="0"/>
                        </a:spcAft>
                      </a:pPr>
                      <a:endParaRPr lang="ru-RU" sz="1700" b="1" dirty="0">
                        <a:solidFill>
                          <a:srgbClr val="C00000"/>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kern="1200" dirty="0">
                          <a:effectLst/>
                        </a:rPr>
                        <a:t>Closed session:</a:t>
                      </a:r>
                      <a:endParaRPr lang="en-US" sz="1700" b="1" kern="1200" dirty="0">
                        <a:solidFill>
                          <a:srgbClr val="C00000"/>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2364503027"/>
                  </a:ext>
                </a:extLst>
              </a:tr>
              <a:tr h="2997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700" dirty="0">
                          <a:effectLst/>
                        </a:rPr>
                        <a:t>12.</a:t>
                      </a:r>
                      <a:endParaRPr lang="ru-RU" sz="1700" b="1" dirty="0">
                        <a:solidFill>
                          <a:srgbClr val="C00000"/>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kern="1200" dirty="0">
                          <a:effectLst/>
                        </a:rPr>
                        <a:t>Meeting of the PAC members with the JINR Directorate</a:t>
                      </a:r>
                      <a:endParaRPr lang="en-US" sz="1700" b="1" kern="1200" dirty="0">
                        <a:solidFill>
                          <a:srgbClr val="C00000"/>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4059804109"/>
                  </a:ext>
                </a:extLst>
              </a:tr>
              <a:tr h="599519">
                <a:tc>
                  <a:txBody>
                    <a:bodyPr/>
                    <a:lstStyle/>
                    <a:p>
                      <a:pPr algn="r">
                        <a:lnSpc>
                          <a:spcPct val="100000"/>
                        </a:lnSpc>
                        <a:spcAft>
                          <a:spcPts val="0"/>
                        </a:spcAft>
                      </a:pPr>
                      <a:r>
                        <a:rPr lang="en-US" sz="1700" dirty="0">
                          <a:effectLst/>
                        </a:rPr>
                        <a:t>13.</a:t>
                      </a:r>
                      <a:endParaRPr lang="ru-RU" sz="1700" b="1" dirty="0">
                        <a:solidFill>
                          <a:srgbClr val="C00000"/>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kern="1200" dirty="0">
                          <a:effectLst/>
                        </a:rPr>
                        <a:t>Drafting the PAC recommendations including proposals for the agenda of the next PAC meeting</a:t>
                      </a:r>
                      <a:endParaRPr lang="en-US" sz="1700" b="1" kern="1200" dirty="0">
                        <a:solidFill>
                          <a:srgbClr val="C00000"/>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2755620412"/>
                  </a:ext>
                </a:extLst>
              </a:tr>
              <a:tr h="470762">
                <a:tc>
                  <a:txBody>
                    <a:bodyPr/>
                    <a:lstStyle/>
                    <a:p>
                      <a:pPr algn="r">
                        <a:lnSpc>
                          <a:spcPct val="100000"/>
                        </a:lnSpc>
                        <a:spcAft>
                          <a:spcPts val="0"/>
                        </a:spcAft>
                      </a:pPr>
                      <a:r>
                        <a:rPr lang="en-US" sz="1700" dirty="0">
                          <a:effectLst/>
                        </a:rPr>
                        <a:t>14.</a:t>
                      </a:r>
                      <a:endParaRPr lang="ru-RU" sz="1700" b="1" dirty="0">
                        <a:solidFill>
                          <a:schemeClr val="tx1"/>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700" kern="1200" dirty="0">
                          <a:effectLst/>
                        </a:rPr>
                        <a:t>Presentation of the PAC recommendations to the directorates of JINR and the laboratories</a:t>
                      </a:r>
                      <a:endParaRPr lang="en-US" sz="1700" b="1" kern="1200" dirty="0">
                        <a:solidFill>
                          <a:schemeClr val="tx1"/>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471283896"/>
                  </a:ext>
                </a:extLst>
              </a:tr>
              <a:tr h="566708">
                <a:tc>
                  <a:txBody>
                    <a:bodyPr/>
                    <a:lstStyle/>
                    <a:p>
                      <a:pPr algn="r">
                        <a:lnSpc>
                          <a:spcPct val="100000"/>
                        </a:lnSpc>
                        <a:spcAft>
                          <a:spcPts val="0"/>
                        </a:spcAft>
                      </a:pPr>
                      <a:endParaRPr lang="ru-RU" sz="1700" b="1" dirty="0">
                        <a:solidFill>
                          <a:srgbClr val="C00000"/>
                        </a:solidFill>
                        <a:effectLst/>
                        <a:latin typeface="+mn-lt"/>
                        <a:ea typeface="Times New Roman" panose="02020603050405020304" pitchFamily="18" charset="0"/>
                      </a:endParaRPr>
                    </a:p>
                  </a:txBody>
                  <a:tcPr marL="19243" marR="19243"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Closing of the meeting</a:t>
                      </a: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2838909002"/>
                  </a:ext>
                </a:extLst>
              </a:tr>
            </a:tbl>
          </a:graphicData>
        </a:graphic>
      </p:graphicFrame>
      <p:sp>
        <p:nvSpPr>
          <p:cNvPr id="5" name="ZoneTexte 4">
            <a:extLst>
              <a:ext uri="{FF2B5EF4-FFF2-40B4-BE49-F238E27FC236}">
                <a16:creationId xmlns:a16="http://schemas.microsoft.com/office/drawing/2014/main" id="{DA70A8B7-9E20-4E61-BF68-B6DB3C12170F}"/>
              </a:ext>
            </a:extLst>
          </p:cNvPr>
          <p:cNvSpPr txBox="1">
            <a:spLocks noChangeArrowheads="1"/>
          </p:cNvSpPr>
          <p:nvPr/>
        </p:nvSpPr>
        <p:spPr bwMode="auto">
          <a:xfrm>
            <a:off x="290400" y="116632"/>
            <a:ext cx="116111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algn="ctr" defTabSz="457200" eaLnBrk="1" hangingPunct="1">
              <a:defRPr/>
            </a:pPr>
            <a:r>
              <a:rPr lang="en-US" altLang="ru-RU" sz="2000" b="1" kern="0" dirty="0">
                <a:solidFill>
                  <a:srgbClr val="C00000"/>
                </a:solidFill>
              </a:rPr>
              <a:t>PAC for Nuclear Physics 60th meeting, 24 January 2025</a:t>
            </a:r>
            <a:endParaRPr lang="fr-FR" altLang="ru-RU" sz="2000" kern="0" dirty="0">
              <a:solidFill>
                <a:srgbClr val="C00000"/>
              </a:solidFill>
            </a:endParaRPr>
          </a:p>
        </p:txBody>
      </p:sp>
    </p:spTree>
    <p:extLst>
      <p:ext uri="{BB962C8B-B14F-4D97-AF65-F5344CB8AC3E}">
        <p14:creationId xmlns:p14="http://schemas.microsoft.com/office/powerpoint/2010/main" val="3851882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Заголовок 24">
            <a:extLst>
              <a:ext uri="{FF2B5EF4-FFF2-40B4-BE49-F238E27FC236}">
                <a16:creationId xmlns:a16="http://schemas.microsoft.com/office/drawing/2014/main" id="{FE8DDA79-9B22-48D3-AF30-2E52440945B9}"/>
              </a:ext>
            </a:extLst>
          </p:cNvPr>
          <p:cNvSpPr>
            <a:spLocks noGrp="1"/>
          </p:cNvSpPr>
          <p:nvPr>
            <p:ph type="title"/>
          </p:nvPr>
        </p:nvSpPr>
        <p:spPr>
          <a:xfrm>
            <a:off x="6619108" y="905961"/>
            <a:ext cx="2959844" cy="630942"/>
          </a:xfrm>
        </p:spPr>
        <p:txBody>
          <a:bodyPr/>
          <a:lstStyle/>
          <a:p>
            <a:pPr algn="l"/>
            <a:r>
              <a:rPr lang="en-US" sz="3500" b="1" dirty="0"/>
              <a:t>Baikal-GVD </a:t>
            </a:r>
            <a:endParaRPr lang="ru-RU" sz="3500" b="1" dirty="0"/>
          </a:p>
        </p:txBody>
      </p:sp>
      <p:sp>
        <p:nvSpPr>
          <p:cNvPr id="6" name="Номер слайда 5">
            <a:extLst>
              <a:ext uri="{FF2B5EF4-FFF2-40B4-BE49-F238E27FC236}">
                <a16:creationId xmlns:a16="http://schemas.microsoft.com/office/drawing/2014/main" id="{2E0D76AF-6AC1-4D80-93A9-5D0984DF1A31}"/>
              </a:ext>
            </a:extLst>
          </p:cNvPr>
          <p:cNvSpPr>
            <a:spLocks noGrp="1"/>
          </p:cNvSpPr>
          <p:nvPr>
            <p:ph type="sldNum" sz="quarter" idx="12"/>
          </p:nvPr>
        </p:nvSpPr>
        <p:spPr/>
        <p:txBody>
          <a:bodyPr/>
          <a:lstStyle/>
          <a:p>
            <a:pPr>
              <a:lnSpc>
                <a:spcPct val="90000"/>
              </a:lnSpc>
              <a:spcBef>
                <a:spcPct val="0"/>
              </a:spcBef>
            </a:pPr>
            <a:fld id="{373AE3C4-C2A6-4DCD-9963-3D7F259FD580}" type="slidenum">
              <a:rPr lang="ru-RU" smtClean="0"/>
              <a:pPr>
                <a:lnSpc>
                  <a:spcPct val="90000"/>
                </a:lnSpc>
                <a:spcBef>
                  <a:spcPct val="0"/>
                </a:spcBef>
              </a:pPr>
              <a:t>4</a:t>
            </a:fld>
            <a:endParaRPr lang="ru-RU" dirty="0"/>
          </a:p>
        </p:txBody>
      </p:sp>
      <p:pic>
        <p:nvPicPr>
          <p:cNvPr id="7" name="Рисунок 6">
            <a:extLst>
              <a:ext uri="{FF2B5EF4-FFF2-40B4-BE49-F238E27FC236}">
                <a16:creationId xmlns:a16="http://schemas.microsoft.com/office/drawing/2014/main" id="{6C992415-5967-6845-103C-6BDBA63D234B}"/>
              </a:ext>
            </a:extLst>
          </p:cNvPr>
          <p:cNvPicPr>
            <a:picLocks noGrp="1" noChangeAspect="1"/>
          </p:cNvPicPr>
          <p:nvPr>
            <p:ph type="pic" sz="quarter" idx="11"/>
          </p:nvPr>
        </p:nvPicPr>
        <p:blipFill>
          <a:blip r:embed="rId2">
            <a:extLst>
              <a:ext uri="{28A0092B-C50C-407E-A947-70E740481C1C}">
                <a14:useLocalDpi xmlns:a14="http://schemas.microsoft.com/office/drawing/2010/main"/>
              </a:ext>
            </a:extLst>
          </a:blip>
          <a:srcRect/>
          <a:stretch/>
        </p:blipFill>
        <p:spPr/>
      </p:pic>
      <p:sp>
        <p:nvSpPr>
          <p:cNvPr id="2" name="Объект 2">
            <a:extLst>
              <a:ext uri="{FF2B5EF4-FFF2-40B4-BE49-F238E27FC236}">
                <a16:creationId xmlns:a16="http://schemas.microsoft.com/office/drawing/2014/main" id="{C645905E-1C0A-FEC7-A59C-01D5FC068E32}"/>
              </a:ext>
            </a:extLst>
          </p:cNvPr>
          <p:cNvSpPr txBox="1">
            <a:spLocks/>
          </p:cNvSpPr>
          <p:nvPr/>
        </p:nvSpPr>
        <p:spPr>
          <a:xfrm>
            <a:off x="6731793" y="1452148"/>
            <a:ext cx="4849394"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t>Deep-Underwater Neutrino</a:t>
            </a:r>
            <a:r>
              <a:rPr lang="ru-RU" sz="2400" b="1" dirty="0"/>
              <a:t> </a:t>
            </a:r>
            <a:r>
              <a:rPr lang="en-US" sz="2400" b="1" dirty="0"/>
              <a:t>Telescope: status and results</a:t>
            </a:r>
            <a:endParaRPr lang="ru-RU" sz="2400" dirty="0">
              <a:solidFill>
                <a:schemeClr val="tx1"/>
              </a:solidFill>
              <a:latin typeface="Oswald Medium" pitchFamily="2" charset="-52"/>
              <a:ea typeface="VTB Group Cond Book" panose="020B0506050504020204" pitchFamily="34" charset="77"/>
            </a:endParaRPr>
          </a:p>
        </p:txBody>
      </p:sp>
      <p:sp>
        <p:nvSpPr>
          <p:cNvPr id="3" name="Объект 2">
            <a:extLst>
              <a:ext uri="{FF2B5EF4-FFF2-40B4-BE49-F238E27FC236}">
                <a16:creationId xmlns:a16="http://schemas.microsoft.com/office/drawing/2014/main" id="{43C6C88F-9067-6034-2585-310D31114BB9}"/>
              </a:ext>
            </a:extLst>
          </p:cNvPr>
          <p:cNvSpPr txBox="1">
            <a:spLocks/>
          </p:cNvSpPr>
          <p:nvPr/>
        </p:nvSpPr>
        <p:spPr>
          <a:xfrm>
            <a:off x="6736556" y="2233669"/>
            <a:ext cx="5012532" cy="385746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defRPr/>
            </a:pPr>
            <a:r>
              <a:rPr lang="en-US" sz="2000" dirty="0">
                <a:solidFill>
                  <a:schemeClr val="tx1"/>
                </a:solidFill>
                <a:latin typeface="+mn-lt"/>
                <a:ea typeface="VTB Group Cond Book" panose="020B0506050504020204" pitchFamily="34" charset="77"/>
              </a:rPr>
              <a:t>The gigaton-scale neutrino telescope Baikal-GVD, the largest operating neutrino telescope in the Northern Hemisphere, is capable of investigating cosmic neutrinos and identifying their sources, searching for neutrinos from the dark matter annihilation and other rare phenomena. </a:t>
            </a:r>
          </a:p>
          <a:p>
            <a:pPr marL="0" indent="0">
              <a:buClr>
                <a:schemeClr val="accent2"/>
              </a:buClr>
              <a:buNone/>
              <a:defRPr/>
            </a:pPr>
            <a:r>
              <a:rPr lang="en-US" sz="2000" dirty="0">
                <a:solidFill>
                  <a:schemeClr val="tx1"/>
                </a:solidFill>
                <a:latin typeface="+mn-lt"/>
                <a:ea typeface="VTB Group Cond Book" panose="020B0506050504020204" pitchFamily="34" charset="77"/>
              </a:rPr>
              <a:t>For detection of neutrinos, the water of Lake Baikal is used. </a:t>
            </a:r>
          </a:p>
          <a:p>
            <a:pPr marL="0" indent="0">
              <a:buClr>
                <a:schemeClr val="accent2"/>
              </a:buClr>
              <a:buNone/>
              <a:defRPr/>
            </a:pPr>
            <a:r>
              <a:rPr lang="en-US" sz="2000" dirty="0">
                <a:solidFill>
                  <a:schemeClr val="tx1"/>
                </a:solidFill>
                <a:latin typeface="+mn-lt"/>
                <a:ea typeface="VTB Group Cond Book" panose="020B0506050504020204" pitchFamily="34" charset="77"/>
              </a:rPr>
              <a:t>Optical sensors are deployed deep under water, they detect Cherenkov radiation of secondary particles resulting from interactions of high-energy neutrinos within the observed volume. </a:t>
            </a:r>
          </a:p>
        </p:txBody>
      </p:sp>
      <p:pic>
        <p:nvPicPr>
          <p:cNvPr id="8" name="Рисунок 7">
            <a:extLst>
              <a:ext uri="{FF2B5EF4-FFF2-40B4-BE49-F238E27FC236}">
                <a16:creationId xmlns:a16="http://schemas.microsoft.com/office/drawing/2014/main" id="{B099E305-4938-9941-9B6C-6E969775D5B1}"/>
              </a:ext>
            </a:extLst>
          </p:cNvPr>
          <p:cNvPicPr>
            <a:picLocks noChangeAspect="1"/>
          </p:cNvPicPr>
          <p:nvPr/>
        </p:nvPicPr>
        <p:blipFill>
          <a:blip r:embed="rId3" cstate="print">
            <a:extLst>
              <a:ext uri="{28A0092B-C50C-407E-A947-70E740481C1C}">
                <a14:useLocalDpi xmlns:a14="http://schemas.microsoft.com/office/drawing/2010/main"/>
              </a:ext>
            </a:extLst>
          </a:blip>
          <a:srcRect l="823" t="23" r="32497" b="-23"/>
          <a:stretch/>
        </p:blipFill>
        <p:spPr>
          <a:xfrm>
            <a:off x="3215680" y="534208"/>
            <a:ext cx="2386800" cy="2386800"/>
          </a:xfrm>
          <a:prstGeom prst="ellipse">
            <a:avLst/>
          </a:prstGeom>
        </p:spPr>
      </p:pic>
      <p:sp>
        <p:nvSpPr>
          <p:cNvPr id="13" name="Rounded Rectangular Callout 17">
            <a:extLst>
              <a:ext uri="{FF2B5EF4-FFF2-40B4-BE49-F238E27FC236}">
                <a16:creationId xmlns:a16="http://schemas.microsoft.com/office/drawing/2014/main" id="{9DD3CE26-81E5-4E69-654E-EC299899376E}"/>
              </a:ext>
            </a:extLst>
          </p:cNvPr>
          <p:cNvSpPr/>
          <p:nvPr/>
        </p:nvSpPr>
        <p:spPr>
          <a:xfrm>
            <a:off x="1695423" y="2408262"/>
            <a:ext cx="1977007" cy="512746"/>
          </a:xfrm>
          <a:prstGeom prst="wedgeRoundRectCallout">
            <a:avLst>
              <a:gd name="adj1" fmla="val 72564"/>
              <a:gd name="adj2" fmla="val 7934"/>
              <a:gd name="adj3" fmla="val 16667"/>
            </a:avLst>
          </a:prstGeom>
          <a:solidFill>
            <a:srgbClr val="367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Oswald"/>
                <a:ea typeface="VTB Group Cond" panose="020B0506050504020204" pitchFamily="34" charset="77"/>
                <a:cs typeface="+mn-cs"/>
              </a:rPr>
              <a:t>Bair Shaibonov</a:t>
            </a:r>
          </a:p>
        </p:txBody>
      </p:sp>
      <p:sp>
        <p:nvSpPr>
          <p:cNvPr id="15" name="Oval 7">
            <a:extLst>
              <a:ext uri="{FF2B5EF4-FFF2-40B4-BE49-F238E27FC236}">
                <a16:creationId xmlns:a16="http://schemas.microsoft.com/office/drawing/2014/main" id="{59CD6F8D-336F-ABDE-7846-E9C4BC8232CD}"/>
              </a:ext>
            </a:extLst>
          </p:cNvPr>
          <p:cNvSpPr/>
          <p:nvPr/>
        </p:nvSpPr>
        <p:spPr>
          <a:xfrm rot="19392804">
            <a:off x="3129111" y="458113"/>
            <a:ext cx="2476040" cy="2476040"/>
          </a:xfrm>
          <a:prstGeom prst="ellipse">
            <a:avLst/>
          </a:prstGeom>
          <a:gradFill>
            <a:gsLst>
              <a:gs pos="0">
                <a:srgbClr val="367CFF">
                  <a:lumMod val="71000"/>
                  <a:lumOff val="29000"/>
                  <a:alpha val="0"/>
                </a:srgbClr>
              </a:gs>
              <a:gs pos="99000">
                <a:srgbClr val="367CFF">
                  <a:lumMod val="75000"/>
                  <a:alpha val="38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white"/>
              </a:solidFill>
              <a:effectLst/>
              <a:uLnTx/>
              <a:uFillTx/>
              <a:latin typeface="Oswald Light"/>
              <a:ea typeface="+mn-ea"/>
              <a:cs typeface="+mn-cs"/>
            </a:endParaRPr>
          </a:p>
        </p:txBody>
      </p:sp>
      <p:sp>
        <p:nvSpPr>
          <p:cNvPr id="11" name="Овал 49">
            <a:extLst>
              <a:ext uri="{FF2B5EF4-FFF2-40B4-BE49-F238E27FC236}">
                <a16:creationId xmlns:a16="http://schemas.microsoft.com/office/drawing/2014/main" id="{ABF30299-6773-4FFA-805E-7477851898A1}"/>
              </a:ext>
            </a:extLst>
          </p:cNvPr>
          <p:cNvSpPr/>
          <p:nvPr/>
        </p:nvSpPr>
        <p:spPr>
          <a:xfrm flipH="1">
            <a:off x="6313927" y="2290466"/>
            <a:ext cx="235592" cy="235592"/>
          </a:xfrm>
          <a:prstGeom prst="ellipse">
            <a:avLst/>
          </a:prstGeom>
          <a:gradFill flip="none" rotWithShape="1">
            <a:gsLst>
              <a:gs pos="0">
                <a:srgbClr val="367CFF">
                  <a:lumMod val="70000"/>
                </a:srgbClr>
              </a:gs>
              <a:gs pos="100000">
                <a:srgbClr val="367CFF"/>
              </a:gs>
            </a:gsLst>
            <a:lin ang="16200000" scaled="1"/>
            <a:tileRect/>
          </a:gradFill>
          <a:ln w="12700" cap="flat" cmpd="sng" algn="ctr">
            <a:noFill/>
            <a:prstDash val="solid"/>
            <a:miter lim="800000"/>
          </a:ln>
          <a:effectLst>
            <a:outerShdw blurRad="203200" dist="76200" dir="5460000" sx="102000" sy="102000" algn="ctr" rotWithShape="0">
              <a:sysClr val="window" lastClr="FFFFFF">
                <a:lumMod val="75000"/>
                <a:alpha val="51000"/>
              </a:sys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450" b="0" i="0" u="none" strike="noStrike" kern="0" cap="none" spc="0" normalizeH="0" baseline="0" noProof="0">
              <a:ln>
                <a:noFill/>
              </a:ln>
              <a:solidFill>
                <a:srgbClr val="FFFFFF"/>
              </a:solidFill>
              <a:effectLst/>
              <a:uLnTx/>
              <a:uFillTx/>
            </a:endParaRPr>
          </a:p>
        </p:txBody>
      </p:sp>
      <p:sp>
        <p:nvSpPr>
          <p:cNvPr id="12" name="Овал 49">
            <a:extLst>
              <a:ext uri="{FF2B5EF4-FFF2-40B4-BE49-F238E27FC236}">
                <a16:creationId xmlns:a16="http://schemas.microsoft.com/office/drawing/2014/main" id="{AEC2197D-EC7D-42D1-8E76-8EE8C677BE61}"/>
              </a:ext>
            </a:extLst>
          </p:cNvPr>
          <p:cNvSpPr/>
          <p:nvPr/>
        </p:nvSpPr>
        <p:spPr>
          <a:xfrm flipH="1">
            <a:off x="6313927" y="4293096"/>
            <a:ext cx="235592" cy="235592"/>
          </a:xfrm>
          <a:prstGeom prst="ellipse">
            <a:avLst/>
          </a:prstGeom>
          <a:gradFill flip="none" rotWithShape="1">
            <a:gsLst>
              <a:gs pos="0">
                <a:srgbClr val="367CFF">
                  <a:lumMod val="70000"/>
                </a:srgbClr>
              </a:gs>
              <a:gs pos="100000">
                <a:srgbClr val="367CFF"/>
              </a:gs>
            </a:gsLst>
            <a:lin ang="16200000" scaled="1"/>
            <a:tileRect/>
          </a:gradFill>
          <a:ln w="12700" cap="flat" cmpd="sng" algn="ctr">
            <a:noFill/>
            <a:prstDash val="solid"/>
            <a:miter lim="800000"/>
          </a:ln>
          <a:effectLst>
            <a:outerShdw blurRad="203200" dist="76200" dir="5460000" sx="102000" sy="102000" algn="ctr" rotWithShape="0">
              <a:sysClr val="window" lastClr="FFFFFF">
                <a:lumMod val="75000"/>
                <a:alpha val="51000"/>
              </a:sys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450" b="0" i="0" u="none" strike="noStrike" kern="0" cap="none" spc="0" normalizeH="0" baseline="0" noProof="0">
              <a:ln>
                <a:noFill/>
              </a:ln>
              <a:solidFill>
                <a:srgbClr val="FFFFFF"/>
              </a:solidFill>
              <a:effectLst/>
              <a:uLnTx/>
              <a:uFillTx/>
            </a:endParaRPr>
          </a:p>
        </p:txBody>
      </p:sp>
      <p:sp>
        <p:nvSpPr>
          <p:cNvPr id="14" name="Овал 49">
            <a:extLst>
              <a:ext uri="{FF2B5EF4-FFF2-40B4-BE49-F238E27FC236}">
                <a16:creationId xmlns:a16="http://schemas.microsoft.com/office/drawing/2014/main" id="{B6B6084F-52C6-4134-A16C-E5C838F22F1B}"/>
              </a:ext>
            </a:extLst>
          </p:cNvPr>
          <p:cNvSpPr/>
          <p:nvPr/>
        </p:nvSpPr>
        <p:spPr>
          <a:xfrm flipH="1">
            <a:off x="6313927" y="5013176"/>
            <a:ext cx="235592" cy="235592"/>
          </a:xfrm>
          <a:prstGeom prst="ellipse">
            <a:avLst/>
          </a:prstGeom>
          <a:gradFill flip="none" rotWithShape="1">
            <a:gsLst>
              <a:gs pos="0">
                <a:srgbClr val="367CFF">
                  <a:lumMod val="70000"/>
                </a:srgbClr>
              </a:gs>
              <a:gs pos="100000">
                <a:srgbClr val="367CFF"/>
              </a:gs>
            </a:gsLst>
            <a:lin ang="16200000" scaled="1"/>
            <a:tileRect/>
          </a:gradFill>
          <a:ln w="12700" cap="flat" cmpd="sng" algn="ctr">
            <a:noFill/>
            <a:prstDash val="solid"/>
            <a:miter lim="800000"/>
          </a:ln>
          <a:effectLst>
            <a:outerShdw blurRad="203200" dist="76200" dir="5460000" sx="102000" sy="102000" algn="ctr" rotWithShape="0">
              <a:sysClr val="window" lastClr="FFFFFF">
                <a:lumMod val="75000"/>
                <a:alpha val="51000"/>
              </a:sys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45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2928636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CC4DEF28-3E8F-4C13-BFA4-C637353F7F52}"/>
              </a:ext>
            </a:extLst>
          </p:cNvPr>
          <p:cNvSpPr>
            <a:spLocks noGrp="1"/>
          </p:cNvSpPr>
          <p:nvPr>
            <p:ph type="title"/>
          </p:nvPr>
        </p:nvSpPr>
        <p:spPr>
          <a:xfrm>
            <a:off x="339210" y="321106"/>
            <a:ext cx="10515600" cy="577081"/>
          </a:xfrm>
        </p:spPr>
        <p:txBody>
          <a:bodyPr/>
          <a:lstStyle/>
          <a:p>
            <a:r>
              <a:rPr lang="en-US" sz="3500" b="1" dirty="0"/>
              <a:t>Baikal-GVD Status, April 2024</a:t>
            </a:r>
            <a:endParaRPr lang="ru-RU" sz="3500" b="1" dirty="0"/>
          </a:p>
        </p:txBody>
      </p:sp>
      <p:sp>
        <p:nvSpPr>
          <p:cNvPr id="136" name="Номер слайда 5">
            <a:extLst>
              <a:ext uri="{FF2B5EF4-FFF2-40B4-BE49-F238E27FC236}">
                <a16:creationId xmlns:a16="http://schemas.microsoft.com/office/drawing/2014/main" id="{353F75B1-2E56-44A3-B072-42F19F9FF2C9}"/>
              </a:ext>
            </a:extLst>
          </p:cNvPr>
          <p:cNvSpPr>
            <a:spLocks noGrp="1"/>
          </p:cNvSpPr>
          <p:nvPr>
            <p:ph type="sldNum" sz="quarter" idx="12"/>
          </p:nvPr>
        </p:nvSpPr>
        <p:spPr>
          <a:xfrm>
            <a:off x="9100797" y="6296213"/>
            <a:ext cx="2743200" cy="263149"/>
          </a:xfrm>
        </p:spPr>
        <p:txBody>
          <a:bodyPr wrap="square">
            <a:spAutoFit/>
          </a:bodyPr>
          <a:lstStyle/>
          <a:p>
            <a:pPr marL="0" marR="0" lvl="0" indent="0" algn="r" defTabSz="914400" rtl="0" eaLnBrk="1" fontAlgn="auto" latinLnBrk="0" hangingPunct="1">
              <a:lnSpc>
                <a:spcPct val="90000"/>
              </a:lnSpc>
              <a:spcBef>
                <a:spcPct val="0"/>
              </a:spcBef>
              <a:spcAft>
                <a:spcPts val="0"/>
              </a:spcAft>
              <a:buClrTx/>
              <a:buSzTx/>
              <a:buFontTx/>
              <a:buNone/>
              <a:tabLst/>
              <a:defRPr/>
            </a:pPr>
            <a:fld id="{373AE3C4-C2A6-4DCD-9963-3D7F259FD580}" type="slidenum">
              <a:rPr kumimoji="0" lang="ru-RU" sz="1200" b="0" i="0" u="none" strike="noStrike" kern="1200" cap="none" spc="0" normalizeH="0" baseline="0" noProof="0">
                <a:ln>
                  <a:noFill/>
                </a:ln>
                <a:solidFill>
                  <a:prstClr val="white"/>
                </a:solidFill>
                <a:effectLst/>
                <a:uLnTx/>
                <a:uFillTx/>
                <a:latin typeface="Oswald Light" pitchFamily="2" charset="-52"/>
                <a:cs typeface="+mj-cs"/>
              </a:rPr>
              <a:pPr marL="0" marR="0" lvl="0" indent="0" algn="r" defTabSz="914400" rtl="0" eaLnBrk="1" fontAlgn="auto" latinLnBrk="0" hangingPunct="1">
                <a:lnSpc>
                  <a:spcPct val="90000"/>
                </a:lnSpc>
                <a:spcBef>
                  <a:spcPct val="0"/>
                </a:spcBef>
                <a:spcAft>
                  <a:spcPts val="0"/>
                </a:spcAft>
                <a:buClrTx/>
                <a:buSzTx/>
                <a:buFontTx/>
                <a:buNone/>
                <a:tabLst/>
                <a:defRPr/>
              </a:pPr>
              <a:t>5</a:t>
            </a:fld>
            <a:endParaRPr kumimoji="0" lang="ru-RU" sz="1200" b="0" i="0" u="none" strike="noStrike" kern="1200" cap="none" spc="0" normalizeH="0" baseline="0" noProof="0">
              <a:ln>
                <a:noFill/>
              </a:ln>
              <a:solidFill>
                <a:prstClr val="white"/>
              </a:solidFill>
              <a:effectLst/>
              <a:uLnTx/>
              <a:uFillTx/>
              <a:latin typeface="Oswald Light" pitchFamily="2" charset="-52"/>
              <a:cs typeface="+mj-cs"/>
            </a:endParaRPr>
          </a:p>
        </p:txBody>
      </p:sp>
      <p:sp>
        <p:nvSpPr>
          <p:cNvPr id="137" name="TextBox 136">
            <a:extLst>
              <a:ext uri="{FF2B5EF4-FFF2-40B4-BE49-F238E27FC236}">
                <a16:creationId xmlns:a16="http://schemas.microsoft.com/office/drawing/2014/main" id="{3343B5A0-796C-418E-AD63-2A87456D7815}"/>
              </a:ext>
            </a:extLst>
          </p:cNvPr>
          <p:cNvSpPr txBox="1"/>
          <p:nvPr/>
        </p:nvSpPr>
        <p:spPr>
          <a:xfrm>
            <a:off x="1410640" y="2413055"/>
            <a:ext cx="1387451" cy="55399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67CFF"/>
                </a:solidFill>
                <a:effectLst/>
                <a:uLnTx/>
                <a:uFillTx/>
                <a:latin typeface="Calibri" panose="020F0502020204030204" pitchFamily="34" charset="0"/>
                <a:ea typeface="VTB Group Cond Book" panose="020B0506050504020204" pitchFamily="34" charset="77"/>
                <a:cs typeface="Calibri" panose="020F0502020204030204" pitchFamily="34" charset="0"/>
              </a:rPr>
              <a:t>13</a:t>
            </a:r>
            <a:endParaRPr kumimoji="0" lang="ru-RU" sz="3000" b="1" i="0" u="none" strike="noStrike" kern="1200" cap="none" spc="0" normalizeH="0" baseline="0" noProof="0" dirty="0">
              <a:ln>
                <a:noFill/>
              </a:ln>
              <a:solidFill>
                <a:srgbClr val="367CFF"/>
              </a:solidFill>
              <a:effectLst/>
              <a:uLnTx/>
              <a:uFillTx/>
              <a:latin typeface="Calibri" panose="020F0502020204030204" pitchFamily="34" charset="0"/>
              <a:ea typeface="VTB Group Cond Book" panose="020B0506050504020204" pitchFamily="34" charset="77"/>
              <a:cs typeface="Calibri" panose="020F0502020204030204" pitchFamily="34" charset="0"/>
            </a:endParaRPr>
          </a:p>
        </p:txBody>
      </p:sp>
      <p:sp>
        <p:nvSpPr>
          <p:cNvPr id="2" name="Объект 2">
            <a:extLst>
              <a:ext uri="{FF2B5EF4-FFF2-40B4-BE49-F238E27FC236}">
                <a16:creationId xmlns:a16="http://schemas.microsoft.com/office/drawing/2014/main" id="{F948167F-FBB1-FD40-E2F5-095E5FD99DCA}"/>
              </a:ext>
            </a:extLst>
          </p:cNvPr>
          <p:cNvSpPr txBox="1">
            <a:spLocks/>
          </p:cNvSpPr>
          <p:nvPr/>
        </p:nvSpPr>
        <p:spPr>
          <a:xfrm>
            <a:off x="2802487" y="2563155"/>
            <a:ext cx="4032450" cy="3323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AAFF"/>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Oswald Medium" pitchFamily="2" charset="-52"/>
                <a:ea typeface="VTB Group Cond Book" panose="020B0506050504020204" pitchFamily="34" charset="77"/>
              </a:rPr>
              <a:t>fully functional clusters</a:t>
            </a:r>
            <a:endParaRPr kumimoji="0" lang="ru-RU" sz="2400" b="0" i="0" u="none" strike="noStrike" kern="1200" cap="none" spc="0" normalizeH="0" baseline="0" noProof="0" dirty="0">
              <a:ln>
                <a:noFill/>
              </a:ln>
              <a:solidFill>
                <a:prstClr val="black"/>
              </a:solidFill>
              <a:effectLst/>
              <a:uLnTx/>
              <a:uFillTx/>
              <a:latin typeface="Oswald Medium" pitchFamily="2" charset="-52"/>
              <a:ea typeface="VTB Group Cond Book" panose="020B0506050504020204" pitchFamily="34" charset="77"/>
            </a:endParaRPr>
          </a:p>
        </p:txBody>
      </p:sp>
      <p:sp>
        <p:nvSpPr>
          <p:cNvPr id="5" name="Объект 2">
            <a:extLst>
              <a:ext uri="{FF2B5EF4-FFF2-40B4-BE49-F238E27FC236}">
                <a16:creationId xmlns:a16="http://schemas.microsoft.com/office/drawing/2014/main" id="{795D9A57-C02C-D885-4453-A317FA4F94BF}"/>
              </a:ext>
            </a:extLst>
          </p:cNvPr>
          <p:cNvSpPr txBox="1">
            <a:spLocks/>
          </p:cNvSpPr>
          <p:nvPr/>
        </p:nvSpPr>
        <p:spPr>
          <a:xfrm>
            <a:off x="2802489" y="1816472"/>
            <a:ext cx="3744416" cy="3323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AAFF"/>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Oswald Medium" pitchFamily="2" charset="-52"/>
                <a:ea typeface="VTB Group Cond Book" panose="020B0506050504020204" pitchFamily="34" charset="77"/>
              </a:rPr>
              <a:t>optical modules </a:t>
            </a:r>
          </a:p>
        </p:txBody>
      </p:sp>
      <p:sp>
        <p:nvSpPr>
          <p:cNvPr id="6" name="Объект 2">
            <a:extLst>
              <a:ext uri="{FF2B5EF4-FFF2-40B4-BE49-F238E27FC236}">
                <a16:creationId xmlns:a16="http://schemas.microsoft.com/office/drawing/2014/main" id="{A114EFA4-2028-757B-1987-1D6E7B3087AE}"/>
              </a:ext>
            </a:extLst>
          </p:cNvPr>
          <p:cNvSpPr txBox="1">
            <a:spLocks/>
          </p:cNvSpPr>
          <p:nvPr/>
        </p:nvSpPr>
        <p:spPr>
          <a:xfrm>
            <a:off x="2802489" y="2196980"/>
            <a:ext cx="3645040" cy="2215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367CFF"/>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Oswald Light"/>
                <a:ea typeface="VTB Group Cond Book" panose="020B0506050504020204" pitchFamily="34" charset="77"/>
              </a:rPr>
              <a:t>placed on 114 garlands</a:t>
            </a:r>
          </a:p>
        </p:txBody>
      </p:sp>
      <p:sp>
        <p:nvSpPr>
          <p:cNvPr id="7" name="Объект 2">
            <a:extLst>
              <a:ext uri="{FF2B5EF4-FFF2-40B4-BE49-F238E27FC236}">
                <a16:creationId xmlns:a16="http://schemas.microsoft.com/office/drawing/2014/main" id="{60104556-1F53-F98F-0607-B3A882A2CCAF}"/>
              </a:ext>
            </a:extLst>
          </p:cNvPr>
          <p:cNvSpPr txBox="1">
            <a:spLocks/>
          </p:cNvSpPr>
          <p:nvPr/>
        </p:nvSpPr>
        <p:spPr>
          <a:xfrm>
            <a:off x="2802488" y="1293820"/>
            <a:ext cx="3645041" cy="3323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AAFF"/>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Oswald Medium" pitchFamily="2" charset="-52"/>
                <a:ea typeface="VTB Group Cond Book" panose="020B0506050504020204" pitchFamily="34" charset="77"/>
              </a:rPr>
              <a:t>of water volume</a:t>
            </a:r>
          </a:p>
        </p:txBody>
      </p:sp>
      <p:sp>
        <p:nvSpPr>
          <p:cNvPr id="23" name="TextBox 22">
            <a:extLst>
              <a:ext uri="{FF2B5EF4-FFF2-40B4-BE49-F238E27FC236}">
                <a16:creationId xmlns:a16="http://schemas.microsoft.com/office/drawing/2014/main" id="{C6E07D44-A579-5B41-50D4-B10997B8B2A6}"/>
              </a:ext>
            </a:extLst>
          </p:cNvPr>
          <p:cNvSpPr txBox="1"/>
          <p:nvPr/>
        </p:nvSpPr>
        <p:spPr>
          <a:xfrm>
            <a:off x="1061467" y="1793490"/>
            <a:ext cx="1736624" cy="55399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67CFF"/>
                </a:solidFill>
                <a:effectLst/>
                <a:uLnTx/>
                <a:uFillTx/>
                <a:latin typeface="Calibri" panose="020F0502020204030204" pitchFamily="34" charset="0"/>
                <a:ea typeface="VTB Group Cond Book" panose="020B0506050504020204" pitchFamily="34" charset="77"/>
                <a:cs typeface="Calibri" panose="020F0502020204030204" pitchFamily="34" charset="0"/>
              </a:rPr>
              <a:t>4104</a:t>
            </a:r>
            <a:endParaRPr kumimoji="0" lang="ru-RU" sz="3000" b="1" i="0" u="none" strike="noStrike" kern="1200" cap="none" spc="0" normalizeH="0" baseline="0" noProof="0" dirty="0">
              <a:ln>
                <a:noFill/>
              </a:ln>
              <a:solidFill>
                <a:srgbClr val="367CFF"/>
              </a:solidFill>
              <a:effectLst/>
              <a:uLnTx/>
              <a:uFillTx/>
              <a:latin typeface="Calibri" panose="020F0502020204030204" pitchFamily="34" charset="0"/>
              <a:ea typeface="VTB Group Cond Book" panose="020B0506050504020204" pitchFamily="34" charset="77"/>
              <a:cs typeface="Calibri" panose="020F0502020204030204" pitchFamily="34" charset="0"/>
            </a:endParaRPr>
          </a:p>
        </p:txBody>
      </p:sp>
      <p:sp>
        <p:nvSpPr>
          <p:cNvPr id="24" name="TextBox 23">
            <a:extLst>
              <a:ext uri="{FF2B5EF4-FFF2-40B4-BE49-F238E27FC236}">
                <a16:creationId xmlns:a16="http://schemas.microsoft.com/office/drawing/2014/main" id="{3D399B94-2316-B76E-48C0-CAFD4B48D79E}"/>
              </a:ext>
            </a:extLst>
          </p:cNvPr>
          <p:cNvSpPr txBox="1"/>
          <p:nvPr/>
        </p:nvSpPr>
        <p:spPr>
          <a:xfrm>
            <a:off x="442913" y="1196752"/>
            <a:ext cx="2355178" cy="55399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67CFF"/>
                </a:solidFill>
                <a:effectLst/>
                <a:uLnTx/>
                <a:uFillTx/>
                <a:latin typeface="Calibri" panose="020F0502020204030204" pitchFamily="34" charset="0"/>
                <a:ea typeface="VTB Group Cond Book" panose="020B0506050504020204" pitchFamily="34" charset="77"/>
                <a:cs typeface="Calibri" panose="020F0502020204030204" pitchFamily="34" charset="0"/>
              </a:rPr>
              <a:t>&gt;0.6 km</a:t>
            </a:r>
            <a:r>
              <a:rPr kumimoji="0" lang="en-US" sz="3000" b="1" i="0" u="none" strike="noStrike" kern="1200" cap="none" spc="0" normalizeH="0" baseline="30000" noProof="0" dirty="0">
                <a:ln>
                  <a:noFill/>
                </a:ln>
                <a:solidFill>
                  <a:srgbClr val="367CFF"/>
                </a:solidFill>
                <a:effectLst/>
                <a:uLnTx/>
                <a:uFillTx/>
                <a:latin typeface="Calibri" panose="020F0502020204030204" pitchFamily="34" charset="0"/>
                <a:ea typeface="VTB Group Cond Book" panose="020B0506050504020204" pitchFamily="34" charset="77"/>
                <a:cs typeface="Calibri" panose="020F0502020204030204" pitchFamily="34" charset="0"/>
              </a:rPr>
              <a:t>3</a:t>
            </a:r>
            <a:endParaRPr kumimoji="0" lang="ru-RU" sz="3000" b="1" i="0" u="none" strike="noStrike" kern="1200" cap="none" spc="0" normalizeH="0" baseline="30000" noProof="0" dirty="0">
              <a:ln>
                <a:noFill/>
              </a:ln>
              <a:solidFill>
                <a:srgbClr val="367CFF"/>
              </a:solidFill>
              <a:effectLst/>
              <a:uLnTx/>
              <a:uFillTx/>
              <a:latin typeface="Calibri" panose="020F0502020204030204" pitchFamily="34" charset="0"/>
              <a:ea typeface="VTB Group Cond Book" panose="020B0506050504020204" pitchFamily="34" charset="77"/>
              <a:cs typeface="Calibri" panose="020F0502020204030204" pitchFamily="34" charset="0"/>
            </a:endParaRPr>
          </a:p>
        </p:txBody>
      </p:sp>
      <p:sp>
        <p:nvSpPr>
          <p:cNvPr id="25" name="Заголовок 2">
            <a:extLst>
              <a:ext uri="{FF2B5EF4-FFF2-40B4-BE49-F238E27FC236}">
                <a16:creationId xmlns:a16="http://schemas.microsoft.com/office/drawing/2014/main" id="{075957DB-DAB4-9EA3-C8F1-A9DD64EBCD62}"/>
              </a:ext>
            </a:extLst>
          </p:cNvPr>
          <p:cNvSpPr txBox="1">
            <a:spLocks/>
          </p:cNvSpPr>
          <p:nvPr/>
        </p:nvSpPr>
        <p:spPr>
          <a:xfrm>
            <a:off x="442913" y="3140968"/>
            <a:ext cx="10515600" cy="577081"/>
          </a:xfrm>
          <a:prstGeom prst="rect">
            <a:avLst/>
          </a:prstGeom>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t>Next Expedition Plans (2025)</a:t>
            </a:r>
            <a:endParaRPr lang="ru-RU" sz="3500" b="1" dirty="0"/>
          </a:p>
        </p:txBody>
      </p:sp>
      <p:sp>
        <p:nvSpPr>
          <p:cNvPr id="28" name="Объект 2">
            <a:extLst>
              <a:ext uri="{FF2B5EF4-FFF2-40B4-BE49-F238E27FC236}">
                <a16:creationId xmlns:a16="http://schemas.microsoft.com/office/drawing/2014/main" id="{10192BCA-103C-0A2B-9DEF-1D433469CF7E}"/>
              </a:ext>
            </a:extLst>
          </p:cNvPr>
          <p:cNvSpPr txBox="1">
            <a:spLocks/>
          </p:cNvSpPr>
          <p:nvPr/>
        </p:nvSpPr>
        <p:spPr>
          <a:xfrm>
            <a:off x="584478" y="3913599"/>
            <a:ext cx="5511522" cy="2382614"/>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1pPr>
            <a:lvl2pPr marL="6858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2pPr>
            <a:lvl3pPr marL="1143000" indent="-228600" algn="l" defTabSz="914400" rtl="0" eaLnBrk="1" latinLnBrk="0" hangingPunct="1">
              <a:lnSpc>
                <a:spcPct val="90000"/>
              </a:lnSpc>
              <a:spcBef>
                <a:spcPts val="500"/>
              </a:spcBef>
              <a:buClr>
                <a:srgbClr val="00AAFF"/>
              </a:buClr>
              <a:buFont typeface="Arial" panose="020B0604020202020204" pitchFamily="34" charset="0"/>
              <a:buChar char="•"/>
              <a:defRPr sz="1200" b="0" i="0" kern="1200">
                <a:solidFill>
                  <a:schemeClr val="tx1">
                    <a:lumMod val="85000"/>
                    <a:lumOff val="15000"/>
                  </a:schemeClr>
                </a:solidFill>
                <a:latin typeface="VTB Group Cond Light" charset="0"/>
                <a:ea typeface="VTB Group Cond Light" charset="0"/>
                <a:cs typeface="VTB Group Cond Light" charset="0"/>
              </a:defRPr>
            </a:lvl3pPr>
            <a:lvl4pPr marL="16002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4pPr>
            <a:lvl5pPr marL="2057400" indent="-228600" algn="l" defTabSz="914400" rtl="0" eaLnBrk="1" latinLnBrk="0" hangingPunct="1">
              <a:lnSpc>
                <a:spcPct val="90000"/>
              </a:lnSpc>
              <a:spcBef>
                <a:spcPts val="500"/>
              </a:spcBef>
              <a:buClr>
                <a:srgbClr val="00AAFF"/>
              </a:buClr>
              <a:buFont typeface="Arial" panose="020B0604020202020204" pitchFamily="34" charset="0"/>
              <a:buChar char="•"/>
              <a:defRPr sz="1000" b="0" i="0" kern="1200">
                <a:solidFill>
                  <a:schemeClr val="bg2">
                    <a:lumMod val="50000"/>
                  </a:schemeClr>
                </a:solidFill>
                <a:latin typeface="VTB Group Cond Light" charset="0"/>
                <a:ea typeface="VTB Group Cond Light" charset="0"/>
                <a:cs typeface="VTB Group Cond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504D"/>
              </a:buClr>
              <a:defRPr/>
            </a:pPr>
            <a:r>
              <a:rPr lang="en-US" sz="2000" dirty="0">
                <a:solidFill>
                  <a:prstClr val="black"/>
                </a:solidFill>
                <a:latin typeface="Calibri"/>
                <a:ea typeface="VTB Group Cond Book" panose="020B0506050504020204" pitchFamily="34" charset="77"/>
              </a:rPr>
              <a:t>Installation of new equipment's:</a:t>
            </a:r>
          </a:p>
          <a:p>
            <a:pPr lvl="1">
              <a:buClr>
                <a:srgbClr val="C0504D"/>
              </a:buClr>
              <a:defRPr/>
            </a:pPr>
            <a:r>
              <a:rPr lang="en-US" sz="2000" dirty="0">
                <a:solidFill>
                  <a:prstClr val="black"/>
                </a:solidFill>
                <a:latin typeface="Calibri"/>
                <a:ea typeface="VTB Group Cond Book" panose="020B0506050504020204" pitchFamily="34" charset="77"/>
              </a:rPr>
              <a:t>Two new clusters: 14th and 15th</a:t>
            </a:r>
          </a:p>
          <a:p>
            <a:pPr lvl="1">
              <a:buClr>
                <a:srgbClr val="C0504D"/>
              </a:buClr>
              <a:defRPr/>
            </a:pPr>
            <a:r>
              <a:rPr lang="en-US" sz="2000" dirty="0">
                <a:solidFill>
                  <a:prstClr val="black"/>
                </a:solidFill>
                <a:latin typeface="Calibri"/>
                <a:ea typeface="VTB Group Cond Book" panose="020B0506050504020204" pitchFamily="34" charset="77"/>
              </a:rPr>
              <a:t>Two bottom cable lines</a:t>
            </a:r>
          </a:p>
          <a:p>
            <a:pPr lvl="1">
              <a:buClr>
                <a:srgbClr val="C0504D"/>
              </a:buClr>
              <a:defRPr/>
            </a:pPr>
            <a:r>
              <a:rPr lang="en-US" sz="2000" dirty="0">
                <a:solidFill>
                  <a:prstClr val="black"/>
                </a:solidFill>
                <a:latin typeface="Calibri"/>
                <a:ea typeface="VTB Group Cond Book" panose="020B0506050504020204" pitchFamily="34" charset="77"/>
              </a:rPr>
              <a:t>Full-scale string for the next-generation telescope</a:t>
            </a:r>
          </a:p>
          <a:p>
            <a:pPr lvl="1">
              <a:buClr>
                <a:srgbClr val="C0504D"/>
              </a:buClr>
              <a:defRPr/>
            </a:pPr>
            <a:r>
              <a:rPr lang="en-US" sz="2000" dirty="0">
                <a:solidFill>
                  <a:prstClr val="black"/>
                </a:solidFill>
                <a:latin typeface="Calibri"/>
                <a:ea typeface="VTB Group Cond Book" panose="020B0506050504020204" pitchFamily="34" charset="77"/>
              </a:rPr>
              <a:t>Cluster Center for cluster 17</a:t>
            </a:r>
          </a:p>
          <a:p>
            <a:pPr>
              <a:buClr>
                <a:srgbClr val="C0504D"/>
              </a:buClr>
              <a:defRPr/>
            </a:pPr>
            <a:r>
              <a:rPr lang="en-US" sz="2000" dirty="0">
                <a:solidFill>
                  <a:prstClr val="black"/>
                </a:solidFill>
                <a:latin typeface="Calibri"/>
                <a:ea typeface="VTB Group Cond Book" panose="020B0506050504020204" pitchFamily="34" charset="77"/>
              </a:rPr>
              <a:t>Repairing some parts </a:t>
            </a:r>
          </a:p>
        </p:txBody>
      </p:sp>
      <p:sp>
        <p:nvSpPr>
          <p:cNvPr id="30" name="TextBox 29">
            <a:extLst>
              <a:ext uri="{FF2B5EF4-FFF2-40B4-BE49-F238E27FC236}">
                <a16:creationId xmlns:a16="http://schemas.microsoft.com/office/drawing/2014/main" id="{CD1ACC57-2A91-91A4-7CAD-9AE476681E9C}"/>
              </a:ext>
            </a:extLst>
          </p:cNvPr>
          <p:cNvSpPr txBox="1"/>
          <p:nvPr/>
        </p:nvSpPr>
        <p:spPr>
          <a:xfrm>
            <a:off x="6834937" y="5012794"/>
            <a:ext cx="4914151" cy="997196"/>
          </a:xfrm>
          <a:prstGeom prst="rect">
            <a:avLst/>
          </a:prstGeom>
          <a:solidFill>
            <a:srgbClr val="D7E5FF"/>
          </a:solidFill>
          <a:ln>
            <a:noFill/>
          </a:ln>
        </p:spPr>
        <p:style>
          <a:lnRef idx="2">
            <a:schemeClr val="accent5"/>
          </a:lnRef>
          <a:fillRef idx="1">
            <a:schemeClr val="lt1"/>
          </a:fillRef>
          <a:effectRef idx="0">
            <a:schemeClr val="accent5"/>
          </a:effectRef>
          <a:fontRef idx="minor">
            <a:schemeClr val="dk1"/>
          </a:fontRef>
        </p:style>
        <p:txBody>
          <a:bodyPr vert="horz" wrap="square" lIns="0" tIns="0" rIns="0" bIns="0" rtlCol="0">
            <a:spAutoFit/>
          </a:bodyPr>
          <a:lstStyle>
            <a:defPPr>
              <a:defRPr lang="ru-RU"/>
            </a:defPPr>
            <a:lvl1pPr marL="228600" indent="-228600">
              <a:lnSpc>
                <a:spcPct val="90000"/>
              </a:lnSpc>
              <a:spcBef>
                <a:spcPts val="1000"/>
              </a:spcBef>
              <a:buClr>
                <a:srgbClr val="C0504D"/>
              </a:buClr>
              <a:buFont typeface="Arial" panose="020B0604020202020204" pitchFamily="34" charset="0"/>
              <a:buChar char="•"/>
              <a:defRPr sz="2000" b="0" i="0">
                <a:solidFill>
                  <a:prstClr val="black"/>
                </a:solidFill>
                <a:latin typeface="Calibri"/>
                <a:ea typeface="VTB Group Cond Book" panose="020B0506050504020204" pitchFamily="34" charset="77"/>
                <a:cs typeface="VTB Group Cond Light" charset="0"/>
              </a:defRPr>
            </a:lvl1pPr>
            <a:lvl2pPr marL="685800" lvl="1" indent="-228600">
              <a:lnSpc>
                <a:spcPct val="90000"/>
              </a:lnSpc>
              <a:spcBef>
                <a:spcPts val="500"/>
              </a:spcBef>
              <a:buClr>
                <a:srgbClr val="C0504D"/>
              </a:buClr>
              <a:buFont typeface="Arial" panose="020B0604020202020204" pitchFamily="34" charset="0"/>
              <a:buChar char="•"/>
              <a:defRPr sz="2000" b="0" i="0">
                <a:solidFill>
                  <a:prstClr val="black"/>
                </a:solidFill>
                <a:latin typeface="Calibri"/>
                <a:ea typeface="VTB Group Cond Book" panose="020B0506050504020204" pitchFamily="34" charset="77"/>
                <a:cs typeface="VTB Group Cond Light" charset="0"/>
              </a:defRPr>
            </a:lvl2pPr>
            <a:lvl3pPr marL="1143000" indent="-228600">
              <a:lnSpc>
                <a:spcPct val="90000"/>
              </a:lnSpc>
              <a:spcBef>
                <a:spcPts val="500"/>
              </a:spcBef>
              <a:buClr>
                <a:srgbClr val="00AAFF"/>
              </a:buClr>
              <a:buFont typeface="Arial" panose="020B0604020202020204" pitchFamily="34" charset="0"/>
              <a:buChar char="•"/>
              <a:defRPr sz="1200" b="0" i="0">
                <a:solidFill>
                  <a:schemeClr val="tx1">
                    <a:lumMod val="85000"/>
                    <a:lumOff val="15000"/>
                  </a:schemeClr>
                </a:solidFill>
                <a:latin typeface="VTB Group Cond Light" charset="0"/>
                <a:ea typeface="VTB Group Cond Light" charset="0"/>
                <a:cs typeface="VTB Group Cond Light" charset="0"/>
              </a:defRPr>
            </a:lvl3pPr>
            <a:lvl4pPr marL="1600200" indent="-228600">
              <a:lnSpc>
                <a:spcPct val="90000"/>
              </a:lnSpc>
              <a:spcBef>
                <a:spcPts val="500"/>
              </a:spcBef>
              <a:buClr>
                <a:srgbClr val="00AAFF"/>
              </a:buClr>
              <a:buFont typeface="Arial" panose="020B0604020202020204" pitchFamily="34" charset="0"/>
              <a:buChar char="•"/>
              <a:defRPr sz="1000" b="0" i="0">
                <a:solidFill>
                  <a:schemeClr val="bg2">
                    <a:lumMod val="50000"/>
                  </a:schemeClr>
                </a:solidFill>
                <a:latin typeface="VTB Group Cond Light" charset="0"/>
                <a:ea typeface="VTB Group Cond Light" charset="0"/>
                <a:cs typeface="VTB Group Cond Light" charset="0"/>
              </a:defRPr>
            </a:lvl4pPr>
            <a:lvl5pPr marL="2057400" indent="-228600">
              <a:lnSpc>
                <a:spcPct val="90000"/>
              </a:lnSpc>
              <a:spcBef>
                <a:spcPts val="500"/>
              </a:spcBef>
              <a:buClr>
                <a:srgbClr val="00AAFF"/>
              </a:buClr>
              <a:buFont typeface="Arial" panose="020B0604020202020204" pitchFamily="34" charset="0"/>
              <a:buChar char="•"/>
              <a:defRPr sz="1000" b="0" i="0">
                <a:solidFill>
                  <a:schemeClr val="bg2">
                    <a:lumMod val="50000"/>
                  </a:schemeClr>
                </a:solidFill>
                <a:latin typeface="VTB Group Cond Light" charset="0"/>
                <a:ea typeface="VTB Group Cond Light" charset="0"/>
                <a:cs typeface="VTB Group Cond Light"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2400" dirty="0"/>
              <a:t>The completion of work on the design of 1 km</a:t>
            </a:r>
            <a:r>
              <a:rPr lang="en-US" sz="2400" baseline="30000" dirty="0"/>
              <a:t>3</a:t>
            </a:r>
            <a:r>
              <a:rPr lang="en-US" sz="2400" dirty="0"/>
              <a:t> Baikal-GVD detector with ~6000 OM is planned in 2027/2028</a:t>
            </a:r>
          </a:p>
        </p:txBody>
      </p:sp>
      <p:pic>
        <p:nvPicPr>
          <p:cNvPr id="47" name="Рисунок 46">
            <a:extLst>
              <a:ext uri="{FF2B5EF4-FFF2-40B4-BE49-F238E27FC236}">
                <a16:creationId xmlns:a16="http://schemas.microsoft.com/office/drawing/2014/main" id="{FFFD2FC9-46B9-7451-4A5D-F5C9EC68A6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76120" y="1022837"/>
            <a:ext cx="2355178" cy="3891930"/>
          </a:xfrm>
          <a:prstGeom prst="rect">
            <a:avLst/>
          </a:prstGeom>
        </p:spPr>
      </p:pic>
    </p:spTree>
    <p:extLst>
      <p:ext uri="{BB962C8B-B14F-4D97-AF65-F5344CB8AC3E}">
        <p14:creationId xmlns:p14="http://schemas.microsoft.com/office/powerpoint/2010/main" val="140663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Заголовок 24">
            <a:extLst>
              <a:ext uri="{FF2B5EF4-FFF2-40B4-BE49-F238E27FC236}">
                <a16:creationId xmlns:a16="http://schemas.microsoft.com/office/drawing/2014/main" id="{FE8DDA79-9B22-48D3-AF30-2E52440945B9}"/>
              </a:ext>
            </a:extLst>
          </p:cNvPr>
          <p:cNvSpPr>
            <a:spLocks noGrp="1"/>
          </p:cNvSpPr>
          <p:nvPr>
            <p:ph type="title"/>
          </p:nvPr>
        </p:nvSpPr>
        <p:spPr>
          <a:xfrm>
            <a:off x="442913" y="509473"/>
            <a:ext cx="11306175" cy="507831"/>
          </a:xfrm>
        </p:spPr>
        <p:txBody>
          <a:bodyPr/>
          <a:lstStyle/>
          <a:p>
            <a:r>
              <a:rPr lang="en-US" sz="3000" b="1" dirty="0"/>
              <a:t>Partially installed telescope produces astrophysical results:</a:t>
            </a:r>
          </a:p>
        </p:txBody>
      </p:sp>
      <p:sp>
        <p:nvSpPr>
          <p:cNvPr id="6" name="Номер слайда 5">
            <a:extLst>
              <a:ext uri="{FF2B5EF4-FFF2-40B4-BE49-F238E27FC236}">
                <a16:creationId xmlns:a16="http://schemas.microsoft.com/office/drawing/2014/main" id="{2E0D76AF-6AC1-4D80-93A9-5D0984DF1A31}"/>
              </a:ext>
            </a:extLst>
          </p:cNvPr>
          <p:cNvSpPr>
            <a:spLocks noGrp="1"/>
          </p:cNvSpPr>
          <p:nvPr>
            <p:ph type="sldNum" sz="quarter" idx="12"/>
          </p:nvPr>
        </p:nvSpPr>
        <p:spPr/>
        <p:txBody>
          <a:bodyPr/>
          <a:lstStyle/>
          <a:p>
            <a:pPr>
              <a:lnSpc>
                <a:spcPct val="90000"/>
              </a:lnSpc>
              <a:spcBef>
                <a:spcPct val="0"/>
              </a:spcBef>
            </a:pPr>
            <a:fld id="{373AE3C4-C2A6-4DCD-9963-3D7F259FD580}" type="slidenum">
              <a:rPr lang="ru-RU" smtClean="0"/>
              <a:pPr>
                <a:lnSpc>
                  <a:spcPct val="90000"/>
                </a:lnSpc>
                <a:spcBef>
                  <a:spcPct val="0"/>
                </a:spcBef>
              </a:pPr>
              <a:t>6</a:t>
            </a:fld>
            <a:endParaRPr lang="ru-RU"/>
          </a:p>
        </p:txBody>
      </p:sp>
      <p:sp>
        <p:nvSpPr>
          <p:cNvPr id="2" name="TextBox 1">
            <a:extLst>
              <a:ext uri="{FF2B5EF4-FFF2-40B4-BE49-F238E27FC236}">
                <a16:creationId xmlns:a16="http://schemas.microsoft.com/office/drawing/2014/main" id="{3B4D8C8D-4DBE-BE69-6A19-B0B676BB4112}"/>
              </a:ext>
            </a:extLst>
          </p:cNvPr>
          <p:cNvSpPr txBox="1"/>
          <p:nvPr/>
        </p:nvSpPr>
        <p:spPr>
          <a:xfrm>
            <a:off x="797411" y="1428304"/>
            <a:ext cx="4362485" cy="1200329"/>
          </a:xfrm>
          <a:prstGeom prst="rect">
            <a:avLst/>
          </a:prstGeom>
          <a:noFill/>
        </p:spPr>
        <p:txBody>
          <a:bodyPr wrap="square" rtlCol="0">
            <a:spAutoFit/>
          </a:bodyPr>
          <a:lstStyle/>
          <a:p>
            <a:pPr defTabSz="228531"/>
            <a:r>
              <a:rPr lang="en-US" dirty="0">
                <a:latin typeface="Calibri" panose="020F0502020204030204" pitchFamily="34" charset="0"/>
                <a:ea typeface="VTB Group Cond Book" panose="020B0506050504020204" pitchFamily="34" charset="77"/>
                <a:cs typeface="Calibri" panose="020F0502020204030204" pitchFamily="34" charset="0"/>
              </a:rPr>
              <a:t>The analysis of data obtained in 2018–2023 confirms the diffuse astrophysical neutrino flux observed by the </a:t>
            </a:r>
            <a:r>
              <a:rPr lang="en-US" dirty="0" err="1">
                <a:latin typeface="Calibri" panose="020F0502020204030204" pitchFamily="34" charset="0"/>
                <a:ea typeface="VTB Group Cond Book" panose="020B0506050504020204" pitchFamily="34" charset="77"/>
                <a:cs typeface="Calibri" panose="020F0502020204030204" pitchFamily="34" charset="0"/>
              </a:rPr>
              <a:t>IceCube</a:t>
            </a:r>
            <a:r>
              <a:rPr lang="en-US" dirty="0">
                <a:latin typeface="Calibri" panose="020F0502020204030204" pitchFamily="34" charset="0"/>
                <a:ea typeface="VTB Group Cond Book" panose="020B0506050504020204" pitchFamily="34" charset="77"/>
                <a:cs typeface="Calibri" panose="020F0502020204030204" pitchFamily="34" charset="0"/>
              </a:rPr>
              <a:t> experiment with a significance of above 5σ.</a:t>
            </a:r>
          </a:p>
        </p:txBody>
      </p:sp>
      <p:sp>
        <p:nvSpPr>
          <p:cNvPr id="3" name="TextBox 2">
            <a:extLst>
              <a:ext uri="{FF2B5EF4-FFF2-40B4-BE49-F238E27FC236}">
                <a16:creationId xmlns:a16="http://schemas.microsoft.com/office/drawing/2014/main" id="{00C301ED-2564-903D-D3C1-E0E981C6782E}"/>
              </a:ext>
            </a:extLst>
          </p:cNvPr>
          <p:cNvSpPr txBox="1"/>
          <p:nvPr/>
        </p:nvSpPr>
        <p:spPr>
          <a:xfrm>
            <a:off x="804039" y="2641096"/>
            <a:ext cx="4362484" cy="2031325"/>
          </a:xfrm>
          <a:prstGeom prst="rect">
            <a:avLst/>
          </a:prstGeom>
          <a:noFill/>
        </p:spPr>
        <p:txBody>
          <a:bodyPr wrap="square" rtlCol="0">
            <a:spAutoFit/>
          </a:bodyPr>
          <a:lstStyle/>
          <a:p>
            <a:pPr defTabSz="228531"/>
            <a:r>
              <a:rPr lang="en-US" dirty="0">
                <a:latin typeface="Calibri" panose="020F0502020204030204" pitchFamily="34" charset="0"/>
                <a:ea typeface="VTB Group Cond Book" panose="020B0506050504020204" pitchFamily="34" charset="77"/>
                <a:cs typeface="Calibri" panose="020F0502020204030204" pitchFamily="34" charset="0"/>
              </a:rPr>
              <a:t>The results of searching for events from the neutrinos with energies of above 200 TeV demonstrate an unexpectedly large contribution of events from the galactic plane to the observed diffuse flux, which contradicts the assumptions of many modern model-dependent predictions.</a:t>
            </a:r>
          </a:p>
        </p:txBody>
      </p:sp>
      <p:sp>
        <p:nvSpPr>
          <p:cNvPr id="5" name="TextBox 4">
            <a:extLst>
              <a:ext uri="{FF2B5EF4-FFF2-40B4-BE49-F238E27FC236}">
                <a16:creationId xmlns:a16="http://schemas.microsoft.com/office/drawing/2014/main" id="{5240C328-48A4-26ED-C3E9-01332A5095F3}"/>
              </a:ext>
            </a:extLst>
          </p:cNvPr>
          <p:cNvSpPr txBox="1"/>
          <p:nvPr/>
        </p:nvSpPr>
        <p:spPr>
          <a:xfrm>
            <a:off x="794786" y="4699806"/>
            <a:ext cx="4365110" cy="1200329"/>
          </a:xfrm>
          <a:prstGeom prst="rect">
            <a:avLst/>
          </a:prstGeom>
          <a:noFill/>
        </p:spPr>
        <p:txBody>
          <a:bodyPr wrap="square" rtlCol="0">
            <a:spAutoFit/>
          </a:bodyPr>
          <a:lstStyle/>
          <a:p>
            <a:pPr defTabSz="228531"/>
            <a:r>
              <a:rPr lang="en-US" dirty="0">
                <a:solidFill>
                  <a:srgbClr val="FA4790"/>
                </a:solidFill>
                <a:latin typeface="Calibri" panose="020F0502020204030204" pitchFamily="34" charset="0"/>
                <a:ea typeface="VTB Group Cond Book" panose="020B0506050504020204" pitchFamily="34" charset="77"/>
                <a:cs typeface="Calibri" panose="020F0502020204030204" pitchFamily="34" charset="0"/>
              </a:rPr>
              <a:t>Moreover</a:t>
            </a:r>
            <a:r>
              <a:rPr lang="en-US" dirty="0">
                <a:latin typeface="Calibri" panose="020F0502020204030204" pitchFamily="34" charset="0"/>
                <a:ea typeface="VTB Group Cond Book" panose="020B0506050504020204" pitchFamily="34" charset="77"/>
                <a:cs typeface="Calibri" panose="020F0502020204030204" pitchFamily="34" charset="0"/>
              </a:rPr>
              <a:t>, the analysis indicates a possible correlation between radio-bright blazars as possible sources of both galactic and extragalactic high-energy neutrinos.</a:t>
            </a:r>
            <a:endParaRPr lang="en-US" dirty="0">
              <a:solidFill>
                <a:schemeClr val="accent4"/>
              </a:solidFill>
              <a:latin typeface="Calibri" panose="020F0502020204030204" pitchFamily="34" charset="0"/>
              <a:ea typeface="VTB Group Cond Book" panose="020B0506050504020204" pitchFamily="34" charset="77"/>
              <a:cs typeface="Calibri" panose="020F0502020204030204" pitchFamily="34" charset="0"/>
            </a:endParaRPr>
          </a:p>
        </p:txBody>
      </p:sp>
      <p:sp>
        <p:nvSpPr>
          <p:cNvPr id="7" name="Овал 49">
            <a:extLst>
              <a:ext uri="{FF2B5EF4-FFF2-40B4-BE49-F238E27FC236}">
                <a16:creationId xmlns:a16="http://schemas.microsoft.com/office/drawing/2014/main" id="{D8A99F7C-C67D-7061-B25C-0F27E08F7071}"/>
              </a:ext>
            </a:extLst>
          </p:cNvPr>
          <p:cNvSpPr/>
          <p:nvPr/>
        </p:nvSpPr>
        <p:spPr>
          <a:xfrm flipH="1">
            <a:off x="442913" y="1682641"/>
            <a:ext cx="235592" cy="235592"/>
          </a:xfrm>
          <a:prstGeom prst="ellipse">
            <a:avLst/>
          </a:prstGeom>
          <a:gradFill flip="none" rotWithShape="1">
            <a:gsLst>
              <a:gs pos="0">
                <a:schemeClr val="accent2">
                  <a:lumMod val="70000"/>
                </a:schemeClr>
              </a:gs>
              <a:gs pos="100000">
                <a:schemeClr val="accent2"/>
              </a:gs>
            </a:gsLst>
            <a:lin ang="16200000" scaled="1"/>
            <a:tileRect/>
          </a:gradFill>
          <a:ln w="12700" cap="flat" cmpd="sng" algn="ctr">
            <a:noFill/>
            <a:prstDash val="solid"/>
            <a:miter lim="800000"/>
          </a:ln>
          <a:effectLst>
            <a:outerShdw blurRad="203200" dist="76200" dir="5460000" sx="102000" sy="102000" algn="ctr" rotWithShape="0">
              <a:schemeClr val="bg1">
                <a:lumMod val="75000"/>
                <a:alpha val="51000"/>
              </a:schemeClr>
            </a:outerShdw>
          </a:effectLst>
        </p:spPr>
        <p:txBody>
          <a:bodyPr wrap="square" rtlCol="0" anchor="ctr">
            <a:noAutofit/>
          </a:bodyPr>
          <a:lstStyle/>
          <a:p>
            <a:pPr algn="ctr" defTabSz="914400"/>
            <a:endParaRPr lang="ru-RU" sz="450" kern="0">
              <a:solidFill>
                <a:srgbClr val="FFFFFF"/>
              </a:solidFill>
              <a:latin typeface="Calibri"/>
            </a:endParaRPr>
          </a:p>
        </p:txBody>
      </p:sp>
      <p:sp>
        <p:nvSpPr>
          <p:cNvPr id="8" name="Овал 49">
            <a:extLst>
              <a:ext uri="{FF2B5EF4-FFF2-40B4-BE49-F238E27FC236}">
                <a16:creationId xmlns:a16="http://schemas.microsoft.com/office/drawing/2014/main" id="{97EE3D10-DCBB-88D8-E84B-A5C44A816BF3}"/>
              </a:ext>
            </a:extLst>
          </p:cNvPr>
          <p:cNvSpPr/>
          <p:nvPr/>
        </p:nvSpPr>
        <p:spPr>
          <a:xfrm flipH="1">
            <a:off x="442913" y="3345850"/>
            <a:ext cx="235592" cy="235592"/>
          </a:xfrm>
          <a:prstGeom prst="ellipse">
            <a:avLst/>
          </a:prstGeom>
          <a:gradFill flip="none" rotWithShape="1">
            <a:gsLst>
              <a:gs pos="0">
                <a:schemeClr val="accent2">
                  <a:lumMod val="70000"/>
                </a:schemeClr>
              </a:gs>
              <a:gs pos="100000">
                <a:schemeClr val="accent2"/>
              </a:gs>
            </a:gsLst>
            <a:lin ang="16200000" scaled="1"/>
            <a:tileRect/>
          </a:gradFill>
          <a:ln w="12700" cap="flat" cmpd="sng" algn="ctr">
            <a:noFill/>
            <a:prstDash val="solid"/>
            <a:miter lim="800000"/>
          </a:ln>
          <a:effectLst>
            <a:outerShdw blurRad="203200" dist="76200" dir="5460000" sx="102000" sy="102000" algn="ctr" rotWithShape="0">
              <a:schemeClr val="bg1">
                <a:lumMod val="75000"/>
                <a:alpha val="51000"/>
              </a:schemeClr>
            </a:outerShdw>
          </a:effectLst>
        </p:spPr>
        <p:txBody>
          <a:bodyPr wrap="square" rtlCol="0" anchor="ctr">
            <a:noAutofit/>
          </a:bodyPr>
          <a:lstStyle/>
          <a:p>
            <a:pPr algn="ctr" defTabSz="914400"/>
            <a:endParaRPr lang="ru-RU" sz="450" kern="0">
              <a:solidFill>
                <a:srgbClr val="FFFFFF"/>
              </a:solidFill>
              <a:latin typeface="Calibri"/>
            </a:endParaRPr>
          </a:p>
        </p:txBody>
      </p:sp>
      <p:sp>
        <p:nvSpPr>
          <p:cNvPr id="11" name="Овал 49">
            <a:extLst>
              <a:ext uri="{FF2B5EF4-FFF2-40B4-BE49-F238E27FC236}">
                <a16:creationId xmlns:a16="http://schemas.microsoft.com/office/drawing/2014/main" id="{4F4FE7DD-3CC3-5377-8219-6DD80E05CFE5}"/>
              </a:ext>
            </a:extLst>
          </p:cNvPr>
          <p:cNvSpPr/>
          <p:nvPr/>
        </p:nvSpPr>
        <p:spPr>
          <a:xfrm flipH="1">
            <a:off x="447480" y="5002823"/>
            <a:ext cx="231025" cy="235592"/>
          </a:xfrm>
          <a:prstGeom prst="ellipse">
            <a:avLst/>
          </a:prstGeom>
          <a:gradFill flip="none" rotWithShape="1">
            <a:gsLst>
              <a:gs pos="0">
                <a:schemeClr val="accent4">
                  <a:lumMod val="75000"/>
                </a:schemeClr>
              </a:gs>
              <a:gs pos="100000">
                <a:schemeClr val="accent4"/>
              </a:gs>
            </a:gsLst>
            <a:lin ang="16200000" scaled="1"/>
            <a:tileRect/>
          </a:gradFill>
          <a:ln w="12700" cap="flat" cmpd="sng" algn="ctr">
            <a:noFill/>
            <a:prstDash val="solid"/>
            <a:miter lim="800000"/>
          </a:ln>
          <a:effectLst>
            <a:outerShdw blurRad="203200" dist="76200" dir="5460000" sx="102000" sy="102000" algn="ctr" rotWithShape="0">
              <a:schemeClr val="bg1">
                <a:lumMod val="75000"/>
                <a:alpha val="51000"/>
              </a:schemeClr>
            </a:outerShdw>
          </a:effectLst>
        </p:spPr>
        <p:txBody>
          <a:bodyPr wrap="square" rtlCol="0" anchor="ctr">
            <a:noAutofit/>
          </a:bodyPr>
          <a:lstStyle/>
          <a:p>
            <a:pPr algn="ctr" defTabSz="914400"/>
            <a:endParaRPr lang="ru-RU" sz="450" kern="0">
              <a:solidFill>
                <a:srgbClr val="FFFFFF"/>
              </a:solidFill>
              <a:latin typeface="Calibri"/>
            </a:endParaRPr>
          </a:p>
        </p:txBody>
      </p:sp>
      <p:sp>
        <p:nvSpPr>
          <p:cNvPr id="15" name="Рисунок 14">
            <a:extLst>
              <a:ext uri="{FF2B5EF4-FFF2-40B4-BE49-F238E27FC236}">
                <a16:creationId xmlns:a16="http://schemas.microsoft.com/office/drawing/2014/main" id="{69DB1641-0135-13B0-9CA5-3920F8D1841B}"/>
              </a:ext>
            </a:extLst>
          </p:cNvPr>
          <p:cNvSpPr>
            <a:spLocks noGrp="1"/>
          </p:cNvSpPr>
          <p:nvPr>
            <p:ph type="pic" sz="quarter" idx="13"/>
          </p:nvPr>
        </p:nvSpPr>
        <p:spPr/>
        <p:txBody>
          <a:bodyPr/>
          <a:lstStyle/>
          <a:p>
            <a:endParaRPr lang="ru-RU"/>
          </a:p>
        </p:txBody>
      </p:sp>
      <p:sp>
        <p:nvSpPr>
          <p:cNvPr id="16" name="Прямоугольник 15">
            <a:extLst>
              <a:ext uri="{FF2B5EF4-FFF2-40B4-BE49-F238E27FC236}">
                <a16:creationId xmlns:a16="http://schemas.microsoft.com/office/drawing/2014/main" id="{D0F79BBE-F5FF-2F8C-5B51-0D8BE8669D03}"/>
              </a:ext>
            </a:extLst>
          </p:cNvPr>
          <p:cNvSpPr/>
          <p:nvPr/>
        </p:nvSpPr>
        <p:spPr>
          <a:xfrm>
            <a:off x="5310656" y="1959293"/>
            <a:ext cx="5956458" cy="3558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DA7E254D-47AA-AB6E-611F-BC35CBDFCDCD}"/>
              </a:ext>
            </a:extLst>
          </p:cNvPr>
          <p:cNvSpPr txBox="1"/>
          <p:nvPr/>
        </p:nvSpPr>
        <p:spPr>
          <a:xfrm>
            <a:off x="5310656" y="2344131"/>
            <a:ext cx="5941218" cy="2500172"/>
          </a:xfrm>
          <a:prstGeom prst="rect">
            <a:avLst/>
          </a:prstGeom>
        </p:spPr>
        <p:txBody>
          <a:bodyPr vert="horz" wrap="square" lIns="0" tIns="0" rIns="0" bIns="0" rtlCol="0">
            <a:spAutoFit/>
          </a:bodyPr>
          <a:lstStyle>
            <a:defPPr>
              <a:defRPr lang="ru-RU"/>
            </a:defPPr>
            <a:lvl1pPr marL="228600" indent="-228600">
              <a:lnSpc>
                <a:spcPct val="90000"/>
              </a:lnSpc>
              <a:spcBef>
                <a:spcPts val="1000"/>
              </a:spcBef>
              <a:buClr>
                <a:srgbClr val="C0504D"/>
              </a:buClr>
              <a:buFont typeface="Arial" panose="020B0604020202020204" pitchFamily="34" charset="0"/>
              <a:buChar char="•"/>
              <a:defRPr sz="2000" b="0" i="0">
                <a:solidFill>
                  <a:prstClr val="black"/>
                </a:solidFill>
                <a:latin typeface="Calibri"/>
                <a:ea typeface="VTB Group Cond Book" panose="020B0506050504020204" pitchFamily="34" charset="77"/>
                <a:cs typeface="VTB Group Cond Light" charset="0"/>
              </a:defRPr>
            </a:lvl1pPr>
            <a:lvl2pPr marL="685800" lvl="1" indent="-228600">
              <a:lnSpc>
                <a:spcPct val="90000"/>
              </a:lnSpc>
              <a:spcBef>
                <a:spcPts val="500"/>
              </a:spcBef>
              <a:buClr>
                <a:srgbClr val="C0504D"/>
              </a:buClr>
              <a:buFont typeface="Arial" panose="020B0604020202020204" pitchFamily="34" charset="0"/>
              <a:buChar char="•"/>
              <a:defRPr sz="2000" b="0" i="0">
                <a:solidFill>
                  <a:prstClr val="black"/>
                </a:solidFill>
                <a:latin typeface="Calibri"/>
                <a:ea typeface="VTB Group Cond Book" panose="020B0506050504020204" pitchFamily="34" charset="77"/>
                <a:cs typeface="VTB Group Cond Light" charset="0"/>
              </a:defRPr>
            </a:lvl2pPr>
            <a:lvl3pPr marL="1143000" indent="-228600">
              <a:lnSpc>
                <a:spcPct val="90000"/>
              </a:lnSpc>
              <a:spcBef>
                <a:spcPts val="500"/>
              </a:spcBef>
              <a:buClr>
                <a:srgbClr val="00AAFF"/>
              </a:buClr>
              <a:buFont typeface="Arial" panose="020B0604020202020204" pitchFamily="34" charset="0"/>
              <a:buChar char="•"/>
              <a:defRPr sz="1200" b="0" i="0">
                <a:solidFill>
                  <a:schemeClr val="tx1">
                    <a:lumMod val="85000"/>
                    <a:lumOff val="15000"/>
                  </a:schemeClr>
                </a:solidFill>
                <a:latin typeface="VTB Group Cond Light" charset="0"/>
                <a:ea typeface="VTB Group Cond Light" charset="0"/>
                <a:cs typeface="VTB Group Cond Light" charset="0"/>
              </a:defRPr>
            </a:lvl3pPr>
            <a:lvl4pPr marL="1600200" indent="-228600">
              <a:lnSpc>
                <a:spcPct val="90000"/>
              </a:lnSpc>
              <a:spcBef>
                <a:spcPts val="500"/>
              </a:spcBef>
              <a:buClr>
                <a:srgbClr val="00AAFF"/>
              </a:buClr>
              <a:buFont typeface="Arial" panose="020B0604020202020204" pitchFamily="34" charset="0"/>
              <a:buChar char="•"/>
              <a:defRPr sz="1000" b="0" i="0">
                <a:solidFill>
                  <a:schemeClr val="bg2">
                    <a:lumMod val="50000"/>
                  </a:schemeClr>
                </a:solidFill>
                <a:latin typeface="VTB Group Cond Light" charset="0"/>
                <a:ea typeface="VTB Group Cond Light" charset="0"/>
                <a:cs typeface="VTB Group Cond Light" charset="0"/>
              </a:defRPr>
            </a:lvl4pPr>
            <a:lvl5pPr marL="2057400" indent="-228600">
              <a:lnSpc>
                <a:spcPct val="90000"/>
              </a:lnSpc>
              <a:spcBef>
                <a:spcPts val="500"/>
              </a:spcBef>
              <a:buClr>
                <a:srgbClr val="00AAFF"/>
              </a:buClr>
              <a:buFont typeface="Arial" panose="020B0604020202020204" pitchFamily="34" charset="0"/>
              <a:buChar char="•"/>
              <a:defRPr sz="1000" b="0" i="0">
                <a:solidFill>
                  <a:schemeClr val="bg2">
                    <a:lumMod val="50000"/>
                  </a:schemeClr>
                </a:solidFill>
                <a:latin typeface="VTB Group Cond Light" charset="0"/>
                <a:ea typeface="VTB Group Cond Light" charset="0"/>
                <a:cs typeface="VTB Group Cond Light"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b="1" dirty="0"/>
              <a:t>The PAC deeply appreciates the scientific significance of the Baikal-GVD project and the leading role of JINR in its implementation. </a:t>
            </a:r>
          </a:p>
          <a:p>
            <a:r>
              <a:rPr lang="en-US" sz="1800" b="1" dirty="0"/>
              <a:t>The PAC recommends continuing the development of the detector with testing its possible next-generation components. </a:t>
            </a:r>
          </a:p>
          <a:p>
            <a:r>
              <a:rPr lang="en-US" sz="1800" b="1" dirty="0"/>
              <a:t>Also, the PAC notes the relevance of maintaining and developing both the shore infrastructure of the project and the production and research capabilities at the JINR sites.</a:t>
            </a:r>
          </a:p>
        </p:txBody>
      </p:sp>
      <p:sp>
        <p:nvSpPr>
          <p:cNvPr id="19" name="TextBox 18">
            <a:extLst>
              <a:ext uri="{FF2B5EF4-FFF2-40B4-BE49-F238E27FC236}">
                <a16:creationId xmlns:a16="http://schemas.microsoft.com/office/drawing/2014/main" id="{4960A48D-6FC1-634A-34E6-33E29CD4779E}"/>
              </a:ext>
            </a:extLst>
          </p:cNvPr>
          <p:cNvSpPr txBox="1"/>
          <p:nvPr/>
        </p:nvSpPr>
        <p:spPr>
          <a:xfrm>
            <a:off x="5310656" y="1984177"/>
            <a:ext cx="5956457" cy="369332"/>
          </a:xfrm>
          <a:prstGeom prst="rect">
            <a:avLst/>
          </a:prstGeom>
          <a:noFill/>
        </p:spPr>
        <p:txBody>
          <a:bodyPr wrap="square">
            <a:spAutoFit/>
          </a:bodyPr>
          <a:lstStyle/>
          <a:p>
            <a:pPr algn="ctr"/>
            <a:r>
              <a:rPr lang="en-US" sz="1800" b="1" dirty="0">
                <a:solidFill>
                  <a:schemeClr val="accent4"/>
                </a:solidFill>
                <a:ea typeface="VTB Group Cond Book" panose="020B0506050504020204" pitchFamily="34" charset="77"/>
              </a:rPr>
              <a:t>PAC recommendations</a:t>
            </a:r>
            <a:endParaRPr lang="ru-RU" b="1" dirty="0"/>
          </a:p>
        </p:txBody>
      </p:sp>
    </p:spTree>
    <p:extLst>
      <p:ext uri="{BB962C8B-B14F-4D97-AF65-F5344CB8AC3E}">
        <p14:creationId xmlns:p14="http://schemas.microsoft.com/office/powerpoint/2010/main" val="3872642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Овал 74">
            <a:extLst>
              <a:ext uri="{FF2B5EF4-FFF2-40B4-BE49-F238E27FC236}">
                <a16:creationId xmlns:a16="http://schemas.microsoft.com/office/drawing/2014/main" id="{8039D799-5786-4941-BF9C-A10593A9DC27}"/>
              </a:ext>
            </a:extLst>
          </p:cNvPr>
          <p:cNvSpPr/>
          <p:nvPr/>
        </p:nvSpPr>
        <p:spPr>
          <a:xfrm>
            <a:off x="1049272" y="2132856"/>
            <a:ext cx="10207543" cy="10207538"/>
          </a:xfrm>
          <a:prstGeom prst="ellipse">
            <a:avLst/>
          </a:prstGeom>
          <a:pattFill prst="pct75">
            <a:fgClr>
              <a:schemeClr val="bg1">
                <a:lumMod val="95000"/>
              </a:schemeClr>
            </a:fgClr>
            <a:bgClr>
              <a:schemeClr val="bg1"/>
            </a:bgClr>
          </a:pattFill>
          <a:ln w="12700" cap="flat" cmpd="sng" algn="ctr">
            <a:noFill/>
            <a:prstDash val="solid"/>
            <a:miter lim="800000"/>
          </a:ln>
          <a:effectLst>
            <a:glow>
              <a:schemeClr val="bg1"/>
            </a:glow>
            <a:outerShdw sx="1000" sy="1000" algn="ctr" rotWithShape="0">
              <a:srgbClr val="367CFF"/>
            </a:out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450" b="1" i="0" u="none" strike="noStrike" kern="0" cap="none" spc="0" normalizeH="0" baseline="0" noProof="0" dirty="0" err="1">
              <a:ln>
                <a:noFill/>
              </a:ln>
              <a:solidFill>
                <a:srgbClr val="FFFFFF"/>
              </a:solidFill>
              <a:effectLst/>
              <a:uLnTx/>
              <a:uFillTx/>
              <a:latin typeface="Oswald Light"/>
              <a:ea typeface="+mn-ea"/>
              <a:cs typeface="+mn-cs"/>
            </a:endParaRPr>
          </a:p>
        </p:txBody>
      </p:sp>
      <p:pic>
        <p:nvPicPr>
          <p:cNvPr id="36" name="Рисунок 35">
            <a:extLst>
              <a:ext uri="{FF2B5EF4-FFF2-40B4-BE49-F238E27FC236}">
                <a16:creationId xmlns:a16="http://schemas.microsoft.com/office/drawing/2014/main" id="{7C9EAD9D-9723-482F-BC8A-D3317FAB78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212" y="447221"/>
            <a:ext cx="11100876" cy="5963557"/>
          </a:xfrm>
          <a:prstGeom prst="rect">
            <a:avLst/>
          </a:prstGeom>
          <a:ln>
            <a:noFill/>
          </a:ln>
          <a:effectLst>
            <a:outerShdw blurRad="292100" dist="139700" dir="2700000" algn="tl" rotWithShape="0">
              <a:srgbClr val="333333">
                <a:alpha val="65000"/>
              </a:srgbClr>
            </a:outerShdw>
          </a:effectLst>
        </p:spPr>
      </p:pic>
      <p:sp>
        <p:nvSpPr>
          <p:cNvPr id="41" name="Номер слайда 5">
            <a:extLst>
              <a:ext uri="{FF2B5EF4-FFF2-40B4-BE49-F238E27FC236}">
                <a16:creationId xmlns:a16="http://schemas.microsoft.com/office/drawing/2014/main" id="{A79A73DA-45A9-4587-A6DE-7B6B355AE960}"/>
              </a:ext>
            </a:extLst>
          </p:cNvPr>
          <p:cNvSpPr>
            <a:spLocks noGrp="1"/>
          </p:cNvSpPr>
          <p:nvPr>
            <p:ph type="sldNum" sz="quarter" idx="12"/>
          </p:nvPr>
        </p:nvSpPr>
        <p:spPr>
          <a:xfrm>
            <a:off x="9100797" y="6296213"/>
            <a:ext cx="2743200" cy="263149"/>
          </a:xfrm>
        </p:spPr>
        <p:txBody>
          <a:bodyPr/>
          <a:lstStyle/>
          <a:p>
            <a:pPr marL="0" marR="0" lvl="0" indent="0" algn="r" defTabSz="914400" rtl="0" eaLnBrk="1" fontAlgn="auto" latinLnBrk="0" hangingPunct="1">
              <a:lnSpc>
                <a:spcPct val="90000"/>
              </a:lnSpc>
              <a:spcBef>
                <a:spcPct val="0"/>
              </a:spcBef>
              <a:spcAft>
                <a:spcPts val="0"/>
              </a:spcAft>
              <a:buClrTx/>
              <a:buSzTx/>
              <a:buFontTx/>
              <a:buNone/>
              <a:tabLst/>
              <a:defRPr/>
            </a:pPr>
            <a:fld id="{373AE3C4-C2A6-4DCD-9963-3D7F259FD580}" type="slidenum">
              <a:rPr kumimoji="0" lang="ru-RU" sz="1200" b="0" i="0" u="none" strike="noStrike" kern="1200" cap="none" spc="0" normalizeH="0" baseline="0" noProof="0" smtClean="0">
                <a:ln>
                  <a:noFill/>
                </a:ln>
                <a:solidFill>
                  <a:prstClr val="white">
                    <a:lumMod val="50000"/>
                  </a:prstClr>
                </a:solidFill>
                <a:effectLst/>
                <a:uLnTx/>
                <a:uFillTx/>
                <a:latin typeface="Oswald Light" pitchFamily="2" charset="-52"/>
                <a:cs typeface="+mj-cs"/>
              </a:rPr>
              <a:pPr marL="0" marR="0" lvl="0" indent="0" algn="r" defTabSz="914400" rtl="0" eaLnBrk="1" fontAlgn="auto" latinLnBrk="0" hangingPunct="1">
                <a:lnSpc>
                  <a:spcPct val="90000"/>
                </a:lnSpc>
                <a:spcBef>
                  <a:spcPct val="0"/>
                </a:spcBef>
                <a:spcAft>
                  <a:spcPts val="0"/>
                </a:spcAft>
                <a:buClrTx/>
                <a:buSzTx/>
                <a:buFontTx/>
                <a:buNone/>
                <a:tabLst/>
                <a:defRPr/>
              </a:pPr>
              <a:t>7</a:t>
            </a:fld>
            <a:endParaRPr kumimoji="0" lang="ru-RU" sz="1200" b="0" i="0" u="none" strike="noStrike" kern="1200" cap="none" spc="0" normalizeH="0" baseline="0" noProof="0">
              <a:ln>
                <a:noFill/>
              </a:ln>
              <a:solidFill>
                <a:prstClr val="white">
                  <a:lumMod val="50000"/>
                </a:prstClr>
              </a:solidFill>
              <a:effectLst/>
              <a:uLnTx/>
              <a:uFillTx/>
              <a:latin typeface="Oswald Light" pitchFamily="2" charset="-52"/>
              <a:cs typeface="+mj-cs"/>
            </a:endParaRPr>
          </a:p>
        </p:txBody>
      </p:sp>
      <p:sp>
        <p:nvSpPr>
          <p:cNvPr id="4" name="Прямоугольник 3">
            <a:extLst>
              <a:ext uri="{FF2B5EF4-FFF2-40B4-BE49-F238E27FC236}">
                <a16:creationId xmlns:a16="http://schemas.microsoft.com/office/drawing/2014/main" id="{3CC408BD-4D98-745B-404B-45C515CABC90}"/>
              </a:ext>
            </a:extLst>
          </p:cNvPr>
          <p:cNvSpPr/>
          <p:nvPr/>
        </p:nvSpPr>
        <p:spPr>
          <a:xfrm>
            <a:off x="2291844" y="794400"/>
            <a:ext cx="7836604" cy="4938856"/>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0D996AF6-9A7A-ACC8-BA63-791562CF19C6}"/>
              </a:ext>
            </a:extLst>
          </p:cNvPr>
          <p:cNvSpPr txBox="1"/>
          <p:nvPr/>
        </p:nvSpPr>
        <p:spPr>
          <a:xfrm>
            <a:off x="2423593" y="1268760"/>
            <a:ext cx="7476564" cy="3462486"/>
          </a:xfrm>
          <a:prstGeom prst="rect">
            <a:avLst/>
          </a:prstGeom>
        </p:spPr>
        <p:txBody>
          <a:bodyPr vert="horz" wrap="square" lIns="0" tIns="0" rIns="0" bIns="0" rtlCol="0">
            <a:spAutoFit/>
          </a:bodyPr>
          <a:lstStyle>
            <a:defPPr>
              <a:defRPr lang="ru-RU"/>
            </a:defPPr>
            <a:lvl1pPr marL="228600" indent="-228600">
              <a:lnSpc>
                <a:spcPct val="90000"/>
              </a:lnSpc>
              <a:spcBef>
                <a:spcPts val="1000"/>
              </a:spcBef>
              <a:buClr>
                <a:srgbClr val="C0504D"/>
              </a:buClr>
              <a:buFont typeface="Arial" panose="020B0604020202020204" pitchFamily="34" charset="0"/>
              <a:buChar char="•"/>
              <a:defRPr sz="2000" b="0" i="0">
                <a:solidFill>
                  <a:prstClr val="black"/>
                </a:solidFill>
                <a:latin typeface="Calibri"/>
                <a:ea typeface="VTB Group Cond Book" panose="020B0506050504020204" pitchFamily="34" charset="77"/>
                <a:cs typeface="VTB Group Cond Light" charset="0"/>
              </a:defRPr>
            </a:lvl1pPr>
            <a:lvl2pPr marL="685800" lvl="1" indent="-228600">
              <a:lnSpc>
                <a:spcPct val="90000"/>
              </a:lnSpc>
              <a:spcBef>
                <a:spcPts val="500"/>
              </a:spcBef>
              <a:buClr>
                <a:srgbClr val="C0504D"/>
              </a:buClr>
              <a:buFont typeface="Arial" panose="020B0604020202020204" pitchFamily="34" charset="0"/>
              <a:buChar char="•"/>
              <a:defRPr sz="2000" b="0" i="0">
                <a:solidFill>
                  <a:prstClr val="black"/>
                </a:solidFill>
                <a:latin typeface="Calibri"/>
                <a:ea typeface="VTB Group Cond Book" panose="020B0506050504020204" pitchFamily="34" charset="77"/>
                <a:cs typeface="VTB Group Cond Light" charset="0"/>
              </a:defRPr>
            </a:lvl2pPr>
            <a:lvl3pPr marL="1143000" indent="-228600">
              <a:lnSpc>
                <a:spcPct val="90000"/>
              </a:lnSpc>
              <a:spcBef>
                <a:spcPts val="500"/>
              </a:spcBef>
              <a:buClr>
                <a:srgbClr val="00AAFF"/>
              </a:buClr>
              <a:buFont typeface="Arial" panose="020B0604020202020204" pitchFamily="34" charset="0"/>
              <a:buChar char="•"/>
              <a:defRPr sz="1200" b="0" i="0">
                <a:solidFill>
                  <a:schemeClr val="tx1">
                    <a:lumMod val="85000"/>
                    <a:lumOff val="15000"/>
                  </a:schemeClr>
                </a:solidFill>
                <a:latin typeface="VTB Group Cond Light" charset="0"/>
                <a:ea typeface="VTB Group Cond Light" charset="0"/>
                <a:cs typeface="VTB Group Cond Light" charset="0"/>
              </a:defRPr>
            </a:lvl3pPr>
            <a:lvl4pPr marL="1600200" indent="-228600">
              <a:lnSpc>
                <a:spcPct val="90000"/>
              </a:lnSpc>
              <a:spcBef>
                <a:spcPts val="500"/>
              </a:spcBef>
              <a:buClr>
                <a:srgbClr val="00AAFF"/>
              </a:buClr>
              <a:buFont typeface="Arial" panose="020B0604020202020204" pitchFamily="34" charset="0"/>
              <a:buChar char="•"/>
              <a:defRPr sz="1000" b="0" i="0">
                <a:solidFill>
                  <a:schemeClr val="bg2">
                    <a:lumMod val="50000"/>
                  </a:schemeClr>
                </a:solidFill>
                <a:latin typeface="VTB Group Cond Light" charset="0"/>
                <a:ea typeface="VTB Group Cond Light" charset="0"/>
                <a:cs typeface="VTB Group Cond Light" charset="0"/>
              </a:defRPr>
            </a:lvl4pPr>
            <a:lvl5pPr marL="2057400" indent="-228600">
              <a:lnSpc>
                <a:spcPct val="90000"/>
              </a:lnSpc>
              <a:spcBef>
                <a:spcPts val="500"/>
              </a:spcBef>
              <a:buClr>
                <a:srgbClr val="00AAFF"/>
              </a:buClr>
              <a:buFont typeface="Arial" panose="020B0604020202020204" pitchFamily="34" charset="0"/>
              <a:buChar char="•"/>
              <a:defRPr sz="1000" b="0" i="0">
                <a:solidFill>
                  <a:schemeClr val="bg2">
                    <a:lumMod val="50000"/>
                  </a:schemeClr>
                </a:solidFill>
                <a:latin typeface="VTB Group Cond Light" charset="0"/>
                <a:ea typeface="VTB Group Cond Light" charset="0"/>
                <a:cs typeface="VTB Group Cond Light"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lgn="ctr">
              <a:lnSpc>
                <a:spcPct val="100000"/>
              </a:lnSpc>
              <a:spcBef>
                <a:spcPts val="0"/>
              </a:spcBef>
              <a:buClrTx/>
              <a:buNone/>
            </a:pPr>
            <a:r>
              <a:rPr lang="en-US" b="1" u="sng" dirty="0">
                <a:solidFill>
                  <a:srgbClr val="FA4790"/>
                </a:solidFill>
                <a:ea typeface="+mn-ea"/>
                <a:cs typeface="+mn-cs"/>
              </a:rPr>
              <a:t>SC recommendation:</a:t>
            </a:r>
            <a:endParaRPr lang="ru-RU" b="1" u="sng" dirty="0">
              <a:solidFill>
                <a:srgbClr val="FA4790"/>
              </a:solidFill>
              <a:ea typeface="+mn-ea"/>
              <a:cs typeface="+mn-cs"/>
            </a:endParaRPr>
          </a:p>
          <a:p>
            <a:pPr algn="just"/>
            <a:r>
              <a:rPr lang="en-US" b="1" dirty="0">
                <a:solidFill>
                  <a:srgbClr val="FA4790"/>
                </a:solidFill>
              </a:rPr>
              <a:t>The Scientific Council notes an important outcome achieved by the analysis of data obtained in 2018–2023 –– confirmation of the diffuse astrophysical neutrino flux observed by the </a:t>
            </a:r>
            <a:r>
              <a:rPr lang="en-US" b="1" dirty="0" err="1">
                <a:solidFill>
                  <a:srgbClr val="FA4790"/>
                </a:solidFill>
              </a:rPr>
              <a:t>IceCube</a:t>
            </a:r>
            <a:r>
              <a:rPr lang="en-US" b="1" dirty="0">
                <a:solidFill>
                  <a:srgbClr val="FA4790"/>
                </a:solidFill>
              </a:rPr>
              <a:t> experiment with a significance of above 5σ. </a:t>
            </a:r>
          </a:p>
          <a:p>
            <a:pPr algn="just"/>
            <a:r>
              <a:rPr lang="en-US" b="1" dirty="0">
                <a:solidFill>
                  <a:srgbClr val="FA4790"/>
                </a:solidFill>
              </a:rPr>
              <a:t>The Scientific Council agreed that continued work on developing the detector with testing its possible next-generation components is necessary and relevant. </a:t>
            </a:r>
          </a:p>
          <a:p>
            <a:pPr algn="just"/>
            <a:r>
              <a:rPr lang="en-US" b="1" dirty="0">
                <a:solidFill>
                  <a:srgbClr val="FA4790"/>
                </a:solidFill>
              </a:rPr>
              <a:t>Also, the Scientific Council notes the importance of maintaining and developing both the shore infrastructure of the project and the production and research capabilities at the JINR sites.</a:t>
            </a:r>
          </a:p>
        </p:txBody>
      </p:sp>
    </p:spTree>
    <p:extLst>
      <p:ext uri="{BB962C8B-B14F-4D97-AF65-F5344CB8AC3E}">
        <p14:creationId xmlns:p14="http://schemas.microsoft.com/office/powerpoint/2010/main" val="1718820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818933E6-A6B2-4DAC-B715-31603369B5B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p:pic>
      <p:sp>
        <p:nvSpPr>
          <p:cNvPr id="26" name="Прямоугольник 25">
            <a:extLst>
              <a:ext uri="{FF2B5EF4-FFF2-40B4-BE49-F238E27FC236}">
                <a16:creationId xmlns:a16="http://schemas.microsoft.com/office/drawing/2014/main" id="{63FD6B58-9479-42C7-937E-7795DD3466AF}"/>
              </a:ext>
            </a:extLst>
          </p:cNvPr>
          <p:cNvSpPr/>
          <p:nvPr/>
        </p:nvSpPr>
        <p:spPr>
          <a:xfrm>
            <a:off x="10434" y="0"/>
            <a:ext cx="12181566" cy="3606268"/>
          </a:xfrm>
          <a:prstGeom prst="rect">
            <a:avLst/>
          </a:prstGeom>
          <a:gradFill>
            <a:gsLst>
              <a:gs pos="0">
                <a:schemeClr val="accent1">
                  <a:alpha val="50000"/>
                </a:schemeClr>
              </a:gs>
              <a:gs pos="100000">
                <a:schemeClr val="accent3">
                  <a:alpha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Заголовок 24">
            <a:extLst>
              <a:ext uri="{FF2B5EF4-FFF2-40B4-BE49-F238E27FC236}">
                <a16:creationId xmlns:a16="http://schemas.microsoft.com/office/drawing/2014/main" id="{FE8DDA79-9B22-48D3-AF30-2E52440945B9}"/>
              </a:ext>
            </a:extLst>
          </p:cNvPr>
          <p:cNvSpPr>
            <a:spLocks noGrp="1"/>
          </p:cNvSpPr>
          <p:nvPr>
            <p:ph type="title"/>
          </p:nvPr>
        </p:nvSpPr>
        <p:spPr>
          <a:xfrm>
            <a:off x="838200" y="1355142"/>
            <a:ext cx="10515600" cy="1061829"/>
          </a:xfrm>
        </p:spPr>
        <p:txBody>
          <a:bodyPr/>
          <a:lstStyle/>
          <a:p>
            <a:r>
              <a:rPr lang="en-US" sz="3500" b="1" dirty="0"/>
              <a:t>Linear electron accelerator LINAC-200 as a core for a new test beam facility at DLNP JINR</a:t>
            </a:r>
            <a:endParaRPr lang="ru-RU" sz="3500" b="1" dirty="0"/>
          </a:p>
        </p:txBody>
      </p:sp>
      <p:pic>
        <p:nvPicPr>
          <p:cNvPr id="4" name="Picture 6">
            <a:extLst>
              <a:ext uri="{FF2B5EF4-FFF2-40B4-BE49-F238E27FC236}">
                <a16:creationId xmlns:a16="http://schemas.microsoft.com/office/drawing/2014/main" id="{B61868B1-57AD-3625-3A66-B0DA4532F6F8}"/>
              </a:ext>
            </a:extLst>
          </p:cNvPr>
          <p:cNvPicPr>
            <a:picLocks noChangeAspect="1"/>
          </p:cNvPicPr>
          <p:nvPr/>
        </p:nvPicPr>
        <p:blipFill>
          <a:blip r:embed="rId4" cstate="print">
            <a:extLst>
              <a:ext uri="{28A0092B-C50C-407E-A947-70E740481C1C}">
                <a14:useLocalDpi xmlns:a14="http://schemas.microsoft.com/office/drawing/2010/main"/>
              </a:ext>
            </a:extLst>
          </a:blip>
          <a:srcRect l="1108" t="1086" r="32212" b="-1086"/>
          <a:stretch/>
        </p:blipFill>
        <p:spPr>
          <a:xfrm flipH="1">
            <a:off x="8112223" y="2808080"/>
            <a:ext cx="3726388" cy="3726388"/>
          </a:xfrm>
          <a:prstGeom prst="ellipse">
            <a:avLst/>
          </a:prstGeom>
          <a:gradFill flip="none" rotWithShape="1">
            <a:gsLst>
              <a:gs pos="100000">
                <a:srgbClr val="CCD9E1"/>
              </a:gs>
              <a:gs pos="0">
                <a:srgbClr val="E4EDF1"/>
              </a:gs>
            </a:gsLst>
            <a:lin ang="0" scaled="1"/>
            <a:tileRect/>
          </a:gradFill>
          <a:effectLst>
            <a:softEdge rad="0"/>
          </a:effectLst>
        </p:spPr>
      </p:pic>
      <p:sp>
        <p:nvSpPr>
          <p:cNvPr id="17" name="Oval 7">
            <a:extLst>
              <a:ext uri="{FF2B5EF4-FFF2-40B4-BE49-F238E27FC236}">
                <a16:creationId xmlns:a16="http://schemas.microsoft.com/office/drawing/2014/main" id="{83179D0C-14E5-3F8F-F4D9-B9B5A2B7F6B4}"/>
              </a:ext>
            </a:extLst>
          </p:cNvPr>
          <p:cNvSpPr/>
          <p:nvPr/>
        </p:nvSpPr>
        <p:spPr>
          <a:xfrm rot="19392804">
            <a:off x="8118516" y="2733404"/>
            <a:ext cx="3725544" cy="3725544"/>
          </a:xfrm>
          <a:prstGeom prst="ellipse">
            <a:avLst/>
          </a:prstGeom>
          <a:gradFill>
            <a:gsLst>
              <a:gs pos="0">
                <a:schemeClr val="accent2">
                  <a:lumMod val="71000"/>
                  <a:lumOff val="29000"/>
                  <a:alpha val="0"/>
                </a:schemeClr>
              </a:gs>
              <a:gs pos="99000">
                <a:schemeClr val="accent2">
                  <a:lumMod val="75000"/>
                  <a:alpha val="3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Rounded Rectangular Callout 17">
            <a:extLst>
              <a:ext uri="{FF2B5EF4-FFF2-40B4-BE49-F238E27FC236}">
                <a16:creationId xmlns:a16="http://schemas.microsoft.com/office/drawing/2014/main" id="{A991F571-B379-AC7D-6CA7-77B33711BF15}"/>
              </a:ext>
            </a:extLst>
          </p:cNvPr>
          <p:cNvSpPr/>
          <p:nvPr/>
        </p:nvSpPr>
        <p:spPr>
          <a:xfrm>
            <a:off x="7351628" y="5721209"/>
            <a:ext cx="1977007" cy="720080"/>
          </a:xfrm>
          <a:prstGeom prst="wedgeRoundRectCallout">
            <a:avLst>
              <a:gd name="adj1" fmla="val 72564"/>
              <a:gd name="adj2" fmla="val 7934"/>
              <a:gd name="adj3" fmla="val 16667"/>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bg1"/>
                </a:solidFill>
                <a:latin typeface="+mj-lt"/>
                <a:ea typeface="VTB Group Cond" panose="020B0506050504020204" pitchFamily="34" charset="77"/>
              </a:rPr>
              <a:t>Aleksei Trifonov</a:t>
            </a:r>
          </a:p>
        </p:txBody>
      </p:sp>
      <p:sp>
        <p:nvSpPr>
          <p:cNvPr id="18" name="Rounded Rectangle 106">
            <a:extLst>
              <a:ext uri="{FF2B5EF4-FFF2-40B4-BE49-F238E27FC236}">
                <a16:creationId xmlns:a16="http://schemas.microsoft.com/office/drawing/2014/main" id="{4E3509DB-67FB-E42D-D110-751D6D5C6C44}"/>
              </a:ext>
            </a:extLst>
          </p:cNvPr>
          <p:cNvSpPr/>
          <p:nvPr/>
        </p:nvSpPr>
        <p:spPr>
          <a:xfrm>
            <a:off x="695400" y="3995953"/>
            <a:ext cx="2592288" cy="610670"/>
          </a:xfrm>
          <a:prstGeom prst="roundRect">
            <a:avLst/>
          </a:prstGeom>
          <a:gradFill>
            <a:gsLst>
              <a:gs pos="0">
                <a:schemeClr val="accent2"/>
              </a:gs>
              <a:gs pos="100000">
                <a:schemeClr val="accent2">
                  <a:lumMod val="75000"/>
                </a:schemeClr>
              </a:gs>
            </a:gsLst>
            <a:lin ang="2700000" scaled="1"/>
          </a:gradFill>
          <a:ln>
            <a:noFill/>
          </a:ln>
          <a:effectLst>
            <a:outerShdw blurRad="215900" dist="139700" dir="6060000" sx="86000" sy="86000" algn="ctr" rotWithShape="0">
              <a:schemeClr val="tx1">
                <a:lumMod val="75000"/>
                <a:lumOff val="25000"/>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FFFFFF"/>
                </a:solidFill>
                <a:latin typeface="+mj-lt"/>
                <a:ea typeface="VTB Group Cond Book" panose="020B0506050504020204" pitchFamily="34" charset="-52"/>
              </a:rPr>
              <a:t>200 MeV</a:t>
            </a:r>
            <a:endParaRPr lang="ru-RU" sz="2800" dirty="0">
              <a:solidFill>
                <a:srgbClr val="FFFFFF"/>
              </a:solidFill>
              <a:latin typeface="+mj-lt"/>
              <a:ea typeface="VTB Group Cond Book" panose="020B0506050504020204" pitchFamily="34" charset="-52"/>
            </a:endParaRPr>
          </a:p>
        </p:txBody>
      </p:sp>
      <p:sp>
        <p:nvSpPr>
          <p:cNvPr id="19" name="Title 3">
            <a:extLst>
              <a:ext uri="{FF2B5EF4-FFF2-40B4-BE49-F238E27FC236}">
                <a16:creationId xmlns:a16="http://schemas.microsoft.com/office/drawing/2014/main" id="{A768853A-39A7-1407-A515-F42E0A0FEF4F}"/>
              </a:ext>
            </a:extLst>
          </p:cNvPr>
          <p:cNvSpPr txBox="1">
            <a:spLocks/>
          </p:cNvSpPr>
          <p:nvPr/>
        </p:nvSpPr>
        <p:spPr>
          <a:xfrm>
            <a:off x="524392" y="4902258"/>
            <a:ext cx="33393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4400" rtl="0" eaLnBrk="1" latinLnBrk="0" hangingPunct="1">
              <a:lnSpc>
                <a:spcPct val="90000"/>
              </a:lnSpc>
              <a:spcBef>
                <a:spcPct val="0"/>
              </a:spcBef>
              <a:buNone/>
              <a:defRPr sz="4000" b="1" i="0" kern="1200">
                <a:solidFill>
                  <a:schemeClr val="accent2"/>
                </a:solidFill>
                <a:latin typeface="VTB Group Cond" panose="020B0506050504020204" pitchFamily="34" charset="0"/>
                <a:ea typeface="VTB Group Cond" panose="020B0506050504020204" pitchFamily="34" charset="0"/>
                <a:cs typeface="+mj-cs"/>
              </a:defRPr>
            </a:lvl1pPr>
          </a:lstStyle>
          <a:p>
            <a:pPr algn="ctr"/>
            <a:r>
              <a:rPr lang="en-US" sz="2000" b="0" dirty="0">
                <a:solidFill>
                  <a:schemeClr val="tx1"/>
                </a:solidFill>
                <a:latin typeface="Calibri" panose="020F0502020204030204" pitchFamily="34" charset="0"/>
                <a:ea typeface="VTB Group Cond Book" panose="020B0506050504020204" pitchFamily="34" charset="77"/>
                <a:cs typeface="Calibri" panose="020F0502020204030204" pitchFamily="34" charset="0"/>
              </a:rPr>
              <a:t>The initial phase of the work involves launching the first stage of the installation</a:t>
            </a:r>
            <a:endParaRPr lang="ru-RU" sz="2000" b="0" dirty="0">
              <a:solidFill>
                <a:schemeClr val="tx1"/>
              </a:solidFill>
              <a:latin typeface="Calibri" panose="020F0502020204030204" pitchFamily="34" charset="0"/>
              <a:ea typeface="VTB Group Cond Book" panose="020B0506050504020204" pitchFamily="34" charset="77"/>
              <a:cs typeface="Calibri" panose="020F0502020204030204" pitchFamily="34" charset="0"/>
            </a:endParaRPr>
          </a:p>
        </p:txBody>
      </p:sp>
      <p:sp>
        <p:nvSpPr>
          <p:cNvPr id="22" name="Rounded Rectangle 113">
            <a:extLst>
              <a:ext uri="{FF2B5EF4-FFF2-40B4-BE49-F238E27FC236}">
                <a16:creationId xmlns:a16="http://schemas.microsoft.com/office/drawing/2014/main" id="{CB30FA70-4936-DC1D-D3CA-8FD1D31BDA9F}"/>
              </a:ext>
            </a:extLst>
          </p:cNvPr>
          <p:cNvSpPr/>
          <p:nvPr/>
        </p:nvSpPr>
        <p:spPr>
          <a:xfrm>
            <a:off x="4080267" y="4021081"/>
            <a:ext cx="2940296" cy="585542"/>
          </a:xfrm>
          <a:prstGeom prst="roundRect">
            <a:avLst/>
          </a:prstGeom>
          <a:solidFill>
            <a:schemeClr val="accent4"/>
          </a:solidFill>
          <a:ln>
            <a:noFill/>
          </a:ln>
          <a:effectLst>
            <a:outerShdw blurRad="215900" dist="139700" dir="6060000" sx="86000" sy="86000" algn="ctr" rotWithShape="0">
              <a:schemeClr val="tx1">
                <a:lumMod val="75000"/>
                <a:lumOff val="25000"/>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r>
              <a:rPr lang="en-US" sz="2800" dirty="0">
                <a:solidFill>
                  <a:srgbClr val="FFFFFF"/>
                </a:solidFill>
                <a:ea typeface="VTB Group Cond Book" panose="020B0506050504020204" pitchFamily="34" charset="-52"/>
              </a:rPr>
              <a:t> up to 800 MeV</a:t>
            </a:r>
            <a:endParaRPr lang="ru-RU" sz="2800" dirty="0">
              <a:solidFill>
                <a:srgbClr val="FFFFFF"/>
              </a:solidFill>
              <a:ea typeface="VTB Group Cond Book" panose="020B0506050504020204" pitchFamily="34" charset="-52"/>
            </a:endParaRPr>
          </a:p>
        </p:txBody>
      </p:sp>
      <p:sp>
        <p:nvSpPr>
          <p:cNvPr id="23" name="Title 3">
            <a:extLst>
              <a:ext uri="{FF2B5EF4-FFF2-40B4-BE49-F238E27FC236}">
                <a16:creationId xmlns:a16="http://schemas.microsoft.com/office/drawing/2014/main" id="{C65E508E-D982-D529-14DD-5DB52DC0ABE3}"/>
              </a:ext>
            </a:extLst>
          </p:cNvPr>
          <p:cNvSpPr txBox="1">
            <a:spLocks/>
          </p:cNvSpPr>
          <p:nvPr/>
        </p:nvSpPr>
        <p:spPr>
          <a:xfrm>
            <a:off x="4040709" y="4902259"/>
            <a:ext cx="33214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4400" rtl="0" eaLnBrk="1" latinLnBrk="0" hangingPunct="1">
              <a:lnSpc>
                <a:spcPct val="90000"/>
              </a:lnSpc>
              <a:spcBef>
                <a:spcPct val="0"/>
              </a:spcBef>
              <a:buNone/>
              <a:defRPr sz="4000" b="1" i="0" kern="1200">
                <a:solidFill>
                  <a:schemeClr val="accent2"/>
                </a:solidFill>
                <a:latin typeface="VTB Group Cond" panose="020B0506050504020204" pitchFamily="34" charset="0"/>
                <a:ea typeface="VTB Group Cond" panose="020B0506050504020204" pitchFamily="34" charset="0"/>
                <a:cs typeface="+mj-cs"/>
              </a:defRPr>
            </a:lvl1pPr>
          </a:lstStyle>
          <a:p>
            <a:pPr algn="ctr"/>
            <a:r>
              <a:rPr lang="en-US" sz="2000" b="0" dirty="0">
                <a:solidFill>
                  <a:schemeClr val="tx1"/>
                </a:solidFill>
                <a:latin typeface="Calibri" panose="020F0502020204030204" pitchFamily="34" charset="0"/>
                <a:ea typeface="VTB Group Cond Book" panose="020B0506050504020204" pitchFamily="34" charset="77"/>
                <a:cs typeface="Calibri" panose="020F0502020204030204" pitchFamily="34" charset="0"/>
              </a:rPr>
              <a:t>In the future, it is planned to gradually put into operation the accelerator structures</a:t>
            </a:r>
            <a:endParaRPr lang="ru-RU" sz="2000" b="0" dirty="0">
              <a:solidFill>
                <a:schemeClr val="tx1"/>
              </a:solidFill>
              <a:latin typeface="Calibri" panose="020F0502020204030204" pitchFamily="34" charset="0"/>
              <a:ea typeface="VTB Group Cond Book" panose="020B0506050504020204" pitchFamily="34" charset="77"/>
              <a:cs typeface="Calibri" panose="020F0502020204030204" pitchFamily="34" charset="0"/>
            </a:endParaRPr>
          </a:p>
        </p:txBody>
      </p:sp>
    </p:spTree>
    <p:extLst>
      <p:ext uri="{BB962C8B-B14F-4D97-AF65-F5344CB8AC3E}">
        <p14:creationId xmlns:p14="http://schemas.microsoft.com/office/powerpoint/2010/main" val="2049976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18.png">
            <a:extLst>
              <a:ext uri="{FF2B5EF4-FFF2-40B4-BE49-F238E27FC236}">
                <a16:creationId xmlns:a16="http://schemas.microsoft.com/office/drawing/2014/main" id="{22C222DB-2284-099B-173C-F2551CDA9611}"/>
              </a:ext>
            </a:extLst>
          </p:cNvPr>
          <p:cNvPicPr/>
          <p:nvPr/>
        </p:nvPicPr>
        <p:blipFill>
          <a:blip r:embed="rId3" cstate="print">
            <a:extLst>
              <a:ext uri="{28A0092B-C50C-407E-A947-70E740481C1C}">
                <a14:useLocalDpi xmlns:a14="http://schemas.microsoft.com/office/drawing/2010/main"/>
              </a:ext>
            </a:extLst>
          </a:blip>
          <a:srcRect l="22382" t="24525" r="25992" b="22533"/>
          <a:stretch>
            <a:fillRect/>
          </a:stretch>
        </p:blipFill>
        <p:spPr>
          <a:xfrm>
            <a:off x="6744979" y="3316883"/>
            <a:ext cx="1658730" cy="2494804"/>
          </a:xfrm>
          <a:prstGeom prst="rect">
            <a:avLst/>
          </a:prstGeom>
          <a:ln/>
        </p:spPr>
      </p:pic>
      <p:pic>
        <p:nvPicPr>
          <p:cNvPr id="22" name="image7.png">
            <a:extLst>
              <a:ext uri="{FF2B5EF4-FFF2-40B4-BE49-F238E27FC236}">
                <a16:creationId xmlns:a16="http://schemas.microsoft.com/office/drawing/2014/main" id="{446054D8-9C7D-3823-D3AA-0A00894CFAEC}"/>
              </a:ext>
            </a:extLst>
          </p:cNvPr>
          <p:cNvPicPr/>
          <p:nvPr/>
        </p:nvPicPr>
        <p:blipFill>
          <a:blip r:embed="rId4" cstate="print">
            <a:extLst>
              <a:ext uri="{28A0092B-C50C-407E-A947-70E740481C1C}">
                <a14:useLocalDpi xmlns:a14="http://schemas.microsoft.com/office/drawing/2010/main"/>
              </a:ext>
            </a:extLst>
          </a:blip>
          <a:srcRect l="7308" t="23880" r="19102"/>
          <a:stretch>
            <a:fillRect/>
          </a:stretch>
        </p:blipFill>
        <p:spPr>
          <a:xfrm>
            <a:off x="5749083" y="3310062"/>
            <a:ext cx="1692394" cy="2479676"/>
          </a:xfrm>
          <a:prstGeom prst="rect">
            <a:avLst/>
          </a:prstGeom>
          <a:ln/>
        </p:spPr>
      </p:pic>
      <p:pic>
        <p:nvPicPr>
          <p:cNvPr id="24" name="image11.png">
            <a:extLst>
              <a:ext uri="{FF2B5EF4-FFF2-40B4-BE49-F238E27FC236}">
                <a16:creationId xmlns:a16="http://schemas.microsoft.com/office/drawing/2014/main" id="{2B3DE3B6-3F47-952C-9806-9D97866B2982}"/>
              </a:ext>
            </a:extLst>
          </p:cNvPr>
          <p:cNvPicPr/>
          <p:nvPr/>
        </p:nvPicPr>
        <p:blipFill rotWithShape="1">
          <a:blip r:embed="rId5" cstate="print">
            <a:extLst>
              <a:ext uri="{28A0092B-C50C-407E-A947-70E740481C1C}">
                <a14:useLocalDpi xmlns:a14="http://schemas.microsoft.com/office/drawing/2010/main"/>
              </a:ext>
            </a:extLst>
          </a:blip>
          <a:srcRect l="24286" t="37686" r="33614" b="7338"/>
          <a:stretch/>
        </p:blipFill>
        <p:spPr>
          <a:xfrm>
            <a:off x="4188617" y="3346586"/>
            <a:ext cx="1560465" cy="2465100"/>
          </a:xfrm>
          <a:prstGeom prst="rect">
            <a:avLst/>
          </a:prstGeom>
          <a:ln/>
        </p:spPr>
      </p:pic>
      <p:pic>
        <p:nvPicPr>
          <p:cNvPr id="20" name="Рисунок 19">
            <a:extLst>
              <a:ext uri="{FF2B5EF4-FFF2-40B4-BE49-F238E27FC236}">
                <a16:creationId xmlns:a16="http://schemas.microsoft.com/office/drawing/2014/main" id="{38A92F58-7D0B-F371-6C07-26B945F2DA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02404" y="3630192"/>
            <a:ext cx="1621584" cy="2162112"/>
          </a:xfrm>
          <a:prstGeom prst="rect">
            <a:avLst/>
          </a:prstGeom>
        </p:spPr>
      </p:pic>
      <p:pic>
        <p:nvPicPr>
          <p:cNvPr id="19" name="Рисунок 18">
            <a:extLst>
              <a:ext uri="{FF2B5EF4-FFF2-40B4-BE49-F238E27FC236}">
                <a16:creationId xmlns:a16="http://schemas.microsoft.com/office/drawing/2014/main" id="{8141DFB0-0AFC-CDC1-4332-9CA96DA0796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7477" b="10000"/>
          <a:stretch/>
        </p:blipFill>
        <p:spPr>
          <a:xfrm>
            <a:off x="8437374" y="3630192"/>
            <a:ext cx="1965030" cy="2162112"/>
          </a:xfrm>
          <a:prstGeom prst="rect">
            <a:avLst/>
          </a:prstGeom>
        </p:spPr>
      </p:pic>
      <p:pic>
        <p:nvPicPr>
          <p:cNvPr id="14" name="Рисунок 13">
            <a:extLst>
              <a:ext uri="{FF2B5EF4-FFF2-40B4-BE49-F238E27FC236}">
                <a16:creationId xmlns:a16="http://schemas.microsoft.com/office/drawing/2014/main" id="{4AEB8A5B-30E6-895C-4A3C-DACF54434B7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21672" r="46067" b="7478"/>
          <a:stretch/>
        </p:blipFill>
        <p:spPr>
          <a:xfrm>
            <a:off x="7306207" y="692695"/>
            <a:ext cx="2630661" cy="2591843"/>
          </a:xfrm>
          <a:prstGeom prst="rect">
            <a:avLst/>
          </a:prstGeom>
        </p:spPr>
      </p:pic>
      <p:pic>
        <p:nvPicPr>
          <p:cNvPr id="15" name="Рисунок 14">
            <a:extLst>
              <a:ext uri="{FF2B5EF4-FFF2-40B4-BE49-F238E27FC236}">
                <a16:creationId xmlns:a16="http://schemas.microsoft.com/office/drawing/2014/main" id="{9AE51E35-0E4F-C498-409B-2A0511440F5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3138" t="14391" r="21589" b="7478"/>
          <a:stretch/>
        </p:blipFill>
        <p:spPr>
          <a:xfrm>
            <a:off x="9576958" y="700222"/>
            <a:ext cx="2437741" cy="2584316"/>
          </a:xfrm>
          <a:prstGeom prst="rect">
            <a:avLst/>
          </a:prstGeom>
        </p:spPr>
      </p:pic>
      <p:pic>
        <p:nvPicPr>
          <p:cNvPr id="13" name="Рисунок 12">
            <a:extLst>
              <a:ext uri="{FF2B5EF4-FFF2-40B4-BE49-F238E27FC236}">
                <a16:creationId xmlns:a16="http://schemas.microsoft.com/office/drawing/2014/main" id="{5ECEE71E-5B94-0FB0-BEC6-17BEF0C8F1F5}"/>
              </a:ext>
            </a:extLst>
          </p:cNvPr>
          <p:cNvPicPr>
            <a:picLocks noChangeAspect="1"/>
          </p:cNvPicPr>
          <p:nvPr/>
        </p:nvPicPr>
        <p:blipFill>
          <a:blip r:embed="rId10"/>
          <a:stretch>
            <a:fillRect/>
          </a:stretch>
        </p:blipFill>
        <p:spPr>
          <a:xfrm>
            <a:off x="4170272" y="660351"/>
            <a:ext cx="3135935" cy="2696641"/>
          </a:xfrm>
          <a:prstGeom prst="rect">
            <a:avLst/>
          </a:prstGeom>
        </p:spPr>
      </p:pic>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21173"/>
            <a:ext cx="11985284" cy="553998"/>
          </a:xfrm>
          <a:prstGeom prst="rect">
            <a:avLst/>
          </a:prstGeom>
          <a:noFill/>
          <a:ln>
            <a:noFill/>
          </a:ln>
          <a:effec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altLang="ru-RU" sz="3000" b="1" dirty="0">
                <a:solidFill>
                  <a:srgbClr val="002060"/>
                </a:solidFill>
                <a:latin typeface="+mj-lt"/>
              </a:rPr>
              <a:t>Main systems of the LINAC-200 accelerator</a:t>
            </a:r>
            <a:endParaRPr lang="en-US" sz="3000" b="1" dirty="0">
              <a:solidFill>
                <a:srgbClr val="002060"/>
              </a:solidFill>
              <a:latin typeface="+mj-lt"/>
              <a:cs typeface="Arial" panose="020B0604020202020204" pitchFamily="34" charset="0"/>
            </a:endParaRPr>
          </a:p>
        </p:txBody>
      </p:sp>
      <p:sp>
        <p:nvSpPr>
          <p:cNvPr id="8" name="Прямоугольник 7">
            <a:extLst>
              <a:ext uri="{FF2B5EF4-FFF2-40B4-BE49-F238E27FC236}">
                <a16:creationId xmlns:a16="http://schemas.microsoft.com/office/drawing/2014/main" id="{532B2653-CF61-8854-4D1B-0D9FA5BC679A}"/>
              </a:ext>
            </a:extLst>
          </p:cNvPr>
          <p:cNvSpPr/>
          <p:nvPr/>
        </p:nvSpPr>
        <p:spPr>
          <a:xfrm>
            <a:off x="7349244" y="681682"/>
            <a:ext cx="4678417" cy="553998"/>
          </a:xfrm>
          <a:prstGeom prst="rect">
            <a:avLst/>
          </a:prstGeom>
          <a:gradFill>
            <a:gsLst>
              <a:gs pos="0">
                <a:schemeClr val="accent1">
                  <a:alpha val="50000"/>
                </a:schemeClr>
              </a:gs>
              <a:gs pos="100000">
                <a:schemeClr val="accent3">
                  <a:alpha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Magnetic system</a:t>
            </a:r>
          </a:p>
        </p:txBody>
      </p:sp>
      <p:pic>
        <p:nvPicPr>
          <p:cNvPr id="9" name="Рисунок 8">
            <a:extLst>
              <a:ext uri="{FF2B5EF4-FFF2-40B4-BE49-F238E27FC236}">
                <a16:creationId xmlns:a16="http://schemas.microsoft.com/office/drawing/2014/main" id="{617EE0A8-C2C3-4BA0-47DC-3D27B4D8C097}"/>
              </a:ext>
            </a:extLst>
          </p:cNvPr>
          <p:cNvPicPr/>
          <p:nvPr/>
        </p:nvPicPr>
        <p:blipFill rotWithShape="1">
          <a:blip r:embed="rId11" cstate="print">
            <a:extLst>
              <a:ext uri="{28A0092B-C50C-407E-A947-70E740481C1C}">
                <a14:useLocalDpi xmlns:a14="http://schemas.microsoft.com/office/drawing/2010/main"/>
              </a:ext>
            </a:extLst>
          </a:blip>
          <a:srcRect t="-1" b="12223"/>
          <a:stretch/>
        </p:blipFill>
        <p:spPr>
          <a:xfrm>
            <a:off x="177300" y="692695"/>
            <a:ext cx="3952406" cy="2591843"/>
          </a:xfrm>
          <a:prstGeom prst="rect">
            <a:avLst/>
          </a:prstGeom>
        </p:spPr>
      </p:pic>
      <p:sp>
        <p:nvSpPr>
          <p:cNvPr id="3" name="Прямоугольник 2">
            <a:extLst>
              <a:ext uri="{FF2B5EF4-FFF2-40B4-BE49-F238E27FC236}">
                <a16:creationId xmlns:a16="http://schemas.microsoft.com/office/drawing/2014/main" id="{8061F8A6-ED5E-C589-60EF-CC6C9DFF39CE}"/>
              </a:ext>
            </a:extLst>
          </p:cNvPr>
          <p:cNvSpPr/>
          <p:nvPr/>
        </p:nvSpPr>
        <p:spPr>
          <a:xfrm>
            <a:off x="164339" y="681682"/>
            <a:ext cx="3965367" cy="553998"/>
          </a:xfrm>
          <a:prstGeom prst="rect">
            <a:avLst/>
          </a:prstGeom>
          <a:gradFill>
            <a:gsLst>
              <a:gs pos="0">
                <a:schemeClr val="accent1">
                  <a:alpha val="50000"/>
                </a:schemeClr>
              </a:gs>
              <a:gs pos="100000">
                <a:schemeClr val="accent3">
                  <a:alpha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Electron Gun</a:t>
            </a:r>
          </a:p>
        </p:txBody>
      </p:sp>
      <p:sp>
        <p:nvSpPr>
          <p:cNvPr id="7" name="Прямоугольник 6">
            <a:extLst>
              <a:ext uri="{FF2B5EF4-FFF2-40B4-BE49-F238E27FC236}">
                <a16:creationId xmlns:a16="http://schemas.microsoft.com/office/drawing/2014/main" id="{0B843A34-F0EB-38A7-F93D-86134ACBDDAB}"/>
              </a:ext>
            </a:extLst>
          </p:cNvPr>
          <p:cNvSpPr/>
          <p:nvPr/>
        </p:nvSpPr>
        <p:spPr>
          <a:xfrm>
            <a:off x="4176103" y="681682"/>
            <a:ext cx="3072026" cy="553998"/>
          </a:xfrm>
          <a:prstGeom prst="rect">
            <a:avLst/>
          </a:prstGeom>
          <a:gradFill>
            <a:gsLst>
              <a:gs pos="0">
                <a:schemeClr val="accent1">
                  <a:alpha val="50000"/>
                </a:schemeClr>
              </a:gs>
              <a:gs pos="100000">
                <a:schemeClr val="accent3">
                  <a:alpha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Acceleration &amp; RF</a:t>
            </a:r>
          </a:p>
        </p:txBody>
      </p:sp>
      <p:sp>
        <p:nvSpPr>
          <p:cNvPr id="17" name="Прямоугольник 16">
            <a:extLst>
              <a:ext uri="{FF2B5EF4-FFF2-40B4-BE49-F238E27FC236}">
                <a16:creationId xmlns:a16="http://schemas.microsoft.com/office/drawing/2014/main" id="{160D9E0C-D0CF-6157-1A47-363E006A2DFA}"/>
              </a:ext>
            </a:extLst>
          </p:cNvPr>
          <p:cNvSpPr/>
          <p:nvPr/>
        </p:nvSpPr>
        <p:spPr>
          <a:xfrm>
            <a:off x="4188618" y="3310062"/>
            <a:ext cx="4215091" cy="553998"/>
          </a:xfrm>
          <a:prstGeom prst="rect">
            <a:avLst/>
          </a:prstGeom>
          <a:gradFill>
            <a:gsLst>
              <a:gs pos="0">
                <a:schemeClr val="accent1">
                  <a:alpha val="50000"/>
                </a:schemeClr>
              </a:gs>
              <a:gs pos="100000">
                <a:schemeClr val="accent3">
                  <a:alpha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Beam Diagnostics</a:t>
            </a:r>
          </a:p>
        </p:txBody>
      </p:sp>
      <p:sp>
        <p:nvSpPr>
          <p:cNvPr id="18" name="Прямоугольник 17">
            <a:extLst>
              <a:ext uri="{FF2B5EF4-FFF2-40B4-BE49-F238E27FC236}">
                <a16:creationId xmlns:a16="http://schemas.microsoft.com/office/drawing/2014/main" id="{0DC605DC-6D75-1166-1C4E-3F2B86071D8D}"/>
              </a:ext>
            </a:extLst>
          </p:cNvPr>
          <p:cNvSpPr/>
          <p:nvPr/>
        </p:nvSpPr>
        <p:spPr>
          <a:xfrm>
            <a:off x="8437374" y="3310062"/>
            <a:ext cx="3577326" cy="553998"/>
          </a:xfrm>
          <a:prstGeom prst="rect">
            <a:avLst/>
          </a:prstGeom>
          <a:gradFill>
            <a:gsLst>
              <a:gs pos="0">
                <a:schemeClr val="accent1">
                  <a:alpha val="50000"/>
                </a:schemeClr>
              </a:gs>
              <a:gs pos="100000">
                <a:schemeClr val="accent3">
                  <a:alpha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Radiation safety system &amp; Interlock and alarm system</a:t>
            </a:r>
          </a:p>
        </p:txBody>
      </p:sp>
      <p:sp>
        <p:nvSpPr>
          <p:cNvPr id="16" name="Прямоугольник 15">
            <a:extLst>
              <a:ext uri="{FF2B5EF4-FFF2-40B4-BE49-F238E27FC236}">
                <a16:creationId xmlns:a16="http://schemas.microsoft.com/office/drawing/2014/main" id="{FD911BB7-7BCA-61B1-AEBB-C7A13C466CE2}"/>
              </a:ext>
            </a:extLst>
          </p:cNvPr>
          <p:cNvSpPr/>
          <p:nvPr/>
        </p:nvSpPr>
        <p:spPr>
          <a:xfrm>
            <a:off x="4188617" y="5830327"/>
            <a:ext cx="7826082" cy="553998"/>
          </a:xfrm>
          <a:prstGeom prst="rect">
            <a:avLst/>
          </a:prstGeom>
          <a:gradFill>
            <a:gsLst>
              <a:gs pos="0">
                <a:schemeClr val="accent1">
                  <a:alpha val="50000"/>
                </a:schemeClr>
              </a:gs>
              <a:gs pos="100000">
                <a:schemeClr val="accent3">
                  <a:alpha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Control system</a:t>
            </a:r>
          </a:p>
        </p:txBody>
      </p:sp>
      <p:sp>
        <p:nvSpPr>
          <p:cNvPr id="31" name="TextBox 30">
            <a:extLst>
              <a:ext uri="{FF2B5EF4-FFF2-40B4-BE49-F238E27FC236}">
                <a16:creationId xmlns:a16="http://schemas.microsoft.com/office/drawing/2014/main" id="{43036E59-FF5D-7B33-2B9B-CC8B5453736D}"/>
              </a:ext>
            </a:extLst>
          </p:cNvPr>
          <p:cNvSpPr txBox="1"/>
          <p:nvPr/>
        </p:nvSpPr>
        <p:spPr>
          <a:xfrm>
            <a:off x="263352" y="3717032"/>
            <a:ext cx="3600400" cy="2304256"/>
          </a:xfrm>
          <a:prstGeom prst="rect">
            <a:avLst/>
          </a:prstGeom>
          <a:noFill/>
        </p:spPr>
        <p:txBody>
          <a:bodyPr wrap="square">
            <a:spAutoFit/>
          </a:bodyPr>
          <a:lstStyle/>
          <a:p>
            <a:r>
              <a:rPr lang="ru-RU" sz="2000" dirty="0">
                <a:effectLst/>
                <a:latin typeface="Calibri" panose="020F0502020204030204" pitchFamily="34" charset="0"/>
                <a:ea typeface="Times New Roman" panose="02020603050405020304" pitchFamily="18" charset="0"/>
                <a:cs typeface="Calibri" panose="020F0502020204030204" pitchFamily="34" charset="0"/>
              </a:rPr>
              <a:t>The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accelerator</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which</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was</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transferred</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to</a:t>
            </a:r>
            <a:r>
              <a:rPr lang="ru-RU" sz="2000" dirty="0">
                <a:effectLst/>
                <a:latin typeface="Calibri" panose="020F0502020204030204" pitchFamily="34" charset="0"/>
                <a:ea typeface="Times New Roman" panose="02020603050405020304" pitchFamily="18" charset="0"/>
                <a:cs typeface="Calibri" panose="020F0502020204030204" pitchFamily="34" charset="0"/>
              </a:rPr>
              <a:t> JINR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from</a:t>
            </a:r>
            <a:r>
              <a:rPr lang="ru-RU" sz="2000" dirty="0">
                <a:effectLst/>
                <a:latin typeface="Calibri" panose="020F0502020204030204" pitchFamily="34" charset="0"/>
                <a:ea typeface="Times New Roman" panose="02020603050405020304" pitchFamily="18" charset="0"/>
                <a:cs typeface="Calibri" panose="020F0502020204030204" pitchFamily="34" charset="0"/>
              </a:rPr>
              <a:t> NIIKHEF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Netherlands</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underwent</a:t>
            </a:r>
            <a:r>
              <a:rPr lang="ru-RU" sz="2000" dirty="0">
                <a:effectLst/>
                <a:latin typeface="Calibri" panose="020F0502020204030204" pitchFamily="34" charset="0"/>
                <a:ea typeface="Times New Roman" panose="02020603050405020304" pitchFamily="18" charset="0"/>
                <a:cs typeface="Calibri" panose="020F0502020204030204" pitchFamily="34" charset="0"/>
              </a:rPr>
              <a:t> a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deep</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modernization</a:t>
            </a:r>
            <a:r>
              <a:rPr lang="en-GB" sz="2000" dirty="0">
                <a:effectLst/>
                <a:latin typeface="Calibri" panose="020F0502020204030204" pitchFamily="34" charset="0"/>
                <a:ea typeface="Times New Roman" panose="02020603050405020304" pitchFamily="18" charset="0"/>
                <a:cs typeface="Calibri" panose="020F0502020204030204" pitchFamily="34" charset="0"/>
              </a:rPr>
              <a:t>. </a:t>
            </a:r>
          </a:p>
          <a:p>
            <a:endParaRPr lang="en-GB" sz="2000" dirty="0">
              <a:latin typeface="Calibri" panose="020F0502020204030204" pitchFamily="34" charset="0"/>
              <a:ea typeface="Times New Roman" panose="02020603050405020304" pitchFamily="18" charset="0"/>
              <a:cs typeface="Calibri" panose="020F0502020204030204" pitchFamily="34" charset="0"/>
            </a:endParaRPr>
          </a:p>
          <a:p>
            <a:r>
              <a:rPr lang="en-GB" sz="2000" dirty="0">
                <a:effectLst/>
                <a:latin typeface="Calibri" panose="020F0502020204030204" pitchFamily="34" charset="0"/>
                <a:ea typeface="Times New Roman" panose="02020603050405020304" pitchFamily="18" charset="0"/>
                <a:cs typeface="Calibri" panose="020F0502020204030204" pitchFamily="34" charset="0"/>
              </a:rPr>
              <a:t>T</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he</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key</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subsystems</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of</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the</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accelerator</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were</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designed</a:t>
            </a:r>
            <a:r>
              <a:rPr lang="ru-RU" sz="2000" dirty="0">
                <a:effectLst/>
                <a:latin typeface="Calibri" panose="020F0502020204030204" pitchFamily="34" charset="0"/>
                <a:ea typeface="Times New Roman" panose="02020603050405020304" pitchFamily="18" charset="0"/>
                <a:cs typeface="Calibri" panose="020F0502020204030204" pitchFamily="34" charset="0"/>
              </a:rPr>
              <a:t> </a:t>
            </a:r>
            <a:r>
              <a:rPr lang="ru-RU" sz="2000" dirty="0" err="1">
                <a:effectLst/>
                <a:latin typeface="Calibri" panose="020F0502020204030204" pitchFamily="34" charset="0"/>
                <a:ea typeface="Times New Roman" panose="02020603050405020304" pitchFamily="18" charset="0"/>
                <a:cs typeface="Calibri" panose="020F0502020204030204" pitchFamily="34" charset="0"/>
              </a:rPr>
              <a:t>anew</a:t>
            </a:r>
            <a:r>
              <a:rPr lang="en-US" sz="2000" dirty="0">
                <a:latin typeface="Calibri" panose="020F0502020204030204" pitchFamily="34" charset="0"/>
                <a:ea typeface="Times New Roman" panose="02020603050405020304" pitchFamily="18" charset="0"/>
                <a:cs typeface="Calibri" panose="020F0502020204030204" pitchFamily="34" charset="0"/>
              </a:rPr>
              <a:t>.</a:t>
            </a:r>
            <a:endParaRPr lang="ru-RU"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25920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Тема Office">
  <a:themeElements>
    <a:clrScheme name="IT Pitch deck">
      <a:dk1>
        <a:sysClr val="windowText" lastClr="000000"/>
      </a:dk1>
      <a:lt1>
        <a:sysClr val="window" lastClr="FFFFFF"/>
      </a:lt1>
      <a:dk2>
        <a:srgbClr val="44546A"/>
      </a:dk2>
      <a:lt2>
        <a:srgbClr val="E7E6E6"/>
      </a:lt2>
      <a:accent1>
        <a:srgbClr val="0051E8"/>
      </a:accent1>
      <a:accent2>
        <a:srgbClr val="367CFF"/>
      </a:accent2>
      <a:accent3>
        <a:srgbClr val="00369B"/>
      </a:accent3>
      <a:accent4>
        <a:srgbClr val="FA3585"/>
      </a:accent4>
      <a:accent5>
        <a:srgbClr val="5B9BD5"/>
      </a:accent5>
      <a:accent6>
        <a:srgbClr val="70AD47"/>
      </a:accent6>
      <a:hlink>
        <a:srgbClr val="0563C1"/>
      </a:hlink>
      <a:folHlink>
        <a:srgbClr val="954F72"/>
      </a:folHlink>
    </a:clrScheme>
    <a:fontScheme name="Другая 4">
      <a:majorFont>
        <a:latin typeface="Oswald"/>
        <a:ea typeface=""/>
        <a:cs typeface=""/>
      </a:majorFont>
      <a:minorFont>
        <a:latin typeface="Oswald 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2726</TotalTime>
  <Words>1705</Words>
  <Application>Microsoft Office PowerPoint</Application>
  <PresentationFormat>Широкоэкранный</PresentationFormat>
  <Paragraphs>203</Paragraphs>
  <Slides>21</Slides>
  <Notes>15</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6</vt:i4>
      </vt:variant>
      <vt:variant>
        <vt:lpstr>Заголовки слайдов</vt:lpstr>
      </vt:variant>
      <vt:variant>
        <vt:i4>21</vt:i4>
      </vt:variant>
    </vt:vector>
  </HeadingPairs>
  <TitlesOfParts>
    <vt:vector size="43" baseType="lpstr">
      <vt:lpstr>맑은 고딕</vt:lpstr>
      <vt:lpstr>MS PGothic</vt:lpstr>
      <vt:lpstr>Arial</vt:lpstr>
      <vt:lpstr>Calibri</vt:lpstr>
      <vt:lpstr>Calibri Light</vt:lpstr>
      <vt:lpstr>Comic Sans MS</vt:lpstr>
      <vt:lpstr>Oswald</vt:lpstr>
      <vt:lpstr>Oswald Light</vt:lpstr>
      <vt:lpstr>Oswald Medium</vt:lpstr>
      <vt:lpstr>Oswald SemiBold</vt:lpstr>
      <vt:lpstr>Times</vt:lpstr>
      <vt:lpstr>Times New Roman</vt:lpstr>
      <vt:lpstr>VTB Group Cond</vt:lpstr>
      <vt:lpstr>VTB Group Cond Book</vt:lpstr>
      <vt:lpstr>VTB Group Cond Demi Bold</vt:lpstr>
      <vt:lpstr>VTB Group Cond Light</vt:lpstr>
      <vt:lpstr>Тема Office</vt:lpstr>
      <vt:lpstr>2_Специальное оформление</vt:lpstr>
      <vt:lpstr>3_Специальное оформление</vt:lpstr>
      <vt:lpstr>1_Специальное оформление</vt:lpstr>
      <vt:lpstr>Специальное оформление</vt:lpstr>
      <vt:lpstr>1_Тема Office</vt:lpstr>
      <vt:lpstr>Презентация PowerPoint</vt:lpstr>
      <vt:lpstr>Презентация PowerPoint</vt:lpstr>
      <vt:lpstr>Презентация PowerPoint</vt:lpstr>
      <vt:lpstr>Baikal-GVD </vt:lpstr>
      <vt:lpstr>Baikal-GVD Status, April 2024</vt:lpstr>
      <vt:lpstr>Partially installed telescope produces astrophysical results:</vt:lpstr>
      <vt:lpstr>Презентация PowerPoint</vt:lpstr>
      <vt:lpstr>Linear electron accelerator LINAC-200 as a core for a new test beam facility at DLNP JINR</vt:lpstr>
      <vt:lpstr>Презентация PowerPoint</vt:lpstr>
      <vt:lpstr>Beam extraction channels </vt:lpstr>
      <vt:lpstr> Research program</vt:lpstr>
      <vt:lpstr>FLAP Collaboration </vt:lpstr>
      <vt:lpstr>Презентация PowerPoint</vt:lpstr>
      <vt:lpstr>Study of chemical and physical properties of superheavy elements at the SHE Factory</vt:lpstr>
      <vt:lpstr>Презентация PowerPoint</vt:lpstr>
      <vt:lpstr>Results on previous experiments</vt:lpstr>
      <vt:lpstr>Презентация PowerPoint</vt:lpstr>
      <vt:lpstr>Презентация PowerPoint</vt:lpstr>
      <vt:lpstr>Presentations by young scientists</vt:lpstr>
      <vt:lpstr>Презентация PowerPoint</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Rachkov</dc:creator>
  <cp:lastModifiedBy>Rachkov</cp:lastModifiedBy>
  <cp:revision>58</cp:revision>
  <dcterms:created xsi:type="dcterms:W3CDTF">2025-02-10T08:26:23Z</dcterms:created>
  <dcterms:modified xsi:type="dcterms:W3CDTF">2025-06-18T11:14:56Z</dcterms:modified>
</cp:coreProperties>
</file>