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81" r:id="rId2"/>
    <p:sldId id="406" r:id="rId3"/>
    <p:sldId id="384" r:id="rId4"/>
    <p:sldId id="382" r:id="rId5"/>
    <p:sldId id="383" r:id="rId6"/>
    <p:sldId id="377" r:id="rId7"/>
    <p:sldId id="386" r:id="rId8"/>
    <p:sldId id="408" r:id="rId9"/>
    <p:sldId id="407" r:id="rId10"/>
    <p:sldId id="387" r:id="rId11"/>
    <p:sldId id="385" r:id="rId12"/>
    <p:sldId id="389" r:id="rId13"/>
    <p:sldId id="390" r:id="rId14"/>
    <p:sldId id="394" r:id="rId15"/>
    <p:sldId id="391" r:id="rId16"/>
    <p:sldId id="395" r:id="rId17"/>
    <p:sldId id="397" r:id="rId18"/>
    <p:sldId id="388" r:id="rId19"/>
    <p:sldId id="257" r:id="rId20"/>
    <p:sldId id="396" r:id="rId21"/>
    <p:sldId id="380"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bert Kucerka" initials="NK"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A9E"/>
    <a:srgbClr val="F46F0C"/>
    <a:srgbClr val="00B0F0"/>
    <a:srgbClr val="F1FBFC"/>
    <a:srgbClr val="B4B8DE"/>
    <a:srgbClr val="4472C4"/>
    <a:srgbClr val="3C62B1"/>
    <a:srgbClr val="D6E9ED"/>
    <a:srgbClr val="ECF6F7"/>
    <a:srgbClr val="379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660"/>
  </p:normalViewPr>
  <p:slideViewPr>
    <p:cSldViewPr snapToGrid="0">
      <p:cViewPr varScale="1">
        <p:scale>
          <a:sx n="112" d="100"/>
          <a:sy n="112" d="100"/>
        </p:scale>
        <p:origin x="2923"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gor Lychagin" userId="8b65ed3ec763e5ed" providerId="LiveId" clId="{D8B5618F-D2E3-4D12-BB11-D56C65051531}"/>
    <pc:docChg chg="undo custSel addSld delSld modSld sldOrd">
      <pc:chgData name="Egor Lychagin" userId="8b65ed3ec763e5ed" providerId="LiveId" clId="{D8B5618F-D2E3-4D12-BB11-D56C65051531}" dt="2025-06-24T19:42:33.540" v="2886" actId="207"/>
      <pc:docMkLst>
        <pc:docMk/>
      </pc:docMkLst>
      <pc:sldChg chg="addSp delSp modSp del mod ord modAnim">
        <pc:chgData name="Egor Lychagin" userId="8b65ed3ec763e5ed" providerId="LiveId" clId="{D8B5618F-D2E3-4D12-BB11-D56C65051531}" dt="2025-06-15T18:00:19.220" v="2777" actId="2696"/>
        <pc:sldMkLst>
          <pc:docMk/>
          <pc:sldMk cId="98517248" sldId="257"/>
        </pc:sldMkLst>
      </pc:sldChg>
      <pc:sldChg chg="add">
        <pc:chgData name="Egor Lychagin" userId="8b65ed3ec763e5ed" providerId="LiveId" clId="{D8B5618F-D2E3-4D12-BB11-D56C65051531}" dt="2025-06-15T18:00:25.410" v="2778"/>
        <pc:sldMkLst>
          <pc:docMk/>
          <pc:sldMk cId="3385857212" sldId="257"/>
        </pc:sldMkLst>
      </pc:sldChg>
      <pc:sldChg chg="add del">
        <pc:chgData name="Egor Lychagin" userId="8b65ed3ec763e5ed" providerId="LiveId" clId="{D8B5618F-D2E3-4D12-BB11-D56C65051531}" dt="2025-06-13T15:48:45.483" v="1103"/>
        <pc:sldMkLst>
          <pc:docMk/>
          <pc:sldMk cId="1890609512" sldId="263"/>
        </pc:sldMkLst>
      </pc:sldChg>
      <pc:sldChg chg="add del">
        <pc:chgData name="Egor Lychagin" userId="8b65ed3ec763e5ed" providerId="LiveId" clId="{D8B5618F-D2E3-4D12-BB11-D56C65051531}" dt="2025-06-13T19:33:00.123" v="1302"/>
        <pc:sldMkLst>
          <pc:docMk/>
          <pc:sldMk cId="2839026855" sldId="266"/>
        </pc:sldMkLst>
      </pc:sldChg>
      <pc:sldChg chg="del">
        <pc:chgData name="Egor Lychagin" userId="8b65ed3ec763e5ed" providerId="LiveId" clId="{D8B5618F-D2E3-4D12-BB11-D56C65051531}" dt="2025-06-13T08:32:49.921" v="16" actId="47"/>
        <pc:sldMkLst>
          <pc:docMk/>
          <pc:sldMk cId="2571248738" sldId="373"/>
        </pc:sldMkLst>
      </pc:sldChg>
      <pc:sldChg chg="del">
        <pc:chgData name="Egor Lychagin" userId="8b65ed3ec763e5ed" providerId="LiveId" clId="{D8B5618F-D2E3-4D12-BB11-D56C65051531}" dt="2025-06-13T08:32:49.921" v="16" actId="47"/>
        <pc:sldMkLst>
          <pc:docMk/>
          <pc:sldMk cId="2151218759" sldId="374"/>
        </pc:sldMkLst>
      </pc:sldChg>
      <pc:sldChg chg="del">
        <pc:chgData name="Egor Lychagin" userId="8b65ed3ec763e5ed" providerId="LiveId" clId="{D8B5618F-D2E3-4D12-BB11-D56C65051531}" dt="2025-06-13T08:32:49.921" v="16" actId="47"/>
        <pc:sldMkLst>
          <pc:docMk/>
          <pc:sldMk cId="3266199840" sldId="375"/>
        </pc:sldMkLst>
      </pc:sldChg>
      <pc:sldChg chg="del">
        <pc:chgData name="Egor Lychagin" userId="8b65ed3ec763e5ed" providerId="LiveId" clId="{D8B5618F-D2E3-4D12-BB11-D56C65051531}" dt="2025-06-13T08:32:49.921" v="16" actId="47"/>
        <pc:sldMkLst>
          <pc:docMk/>
          <pc:sldMk cId="1035790174" sldId="376"/>
        </pc:sldMkLst>
      </pc:sldChg>
      <pc:sldChg chg="addSp delSp modSp mod">
        <pc:chgData name="Egor Lychagin" userId="8b65ed3ec763e5ed" providerId="LiveId" clId="{D8B5618F-D2E3-4D12-BB11-D56C65051531}" dt="2025-06-15T09:50:09.235" v="2249" actId="1076"/>
        <pc:sldMkLst>
          <pc:docMk/>
          <pc:sldMk cId="6793776" sldId="377"/>
        </pc:sldMkLst>
        <pc:spChg chg="add mod">
          <ac:chgData name="Egor Lychagin" userId="8b65ed3ec763e5ed" providerId="LiveId" clId="{D8B5618F-D2E3-4D12-BB11-D56C65051531}" dt="2025-06-15T09:50:09.235" v="2249" actId="1076"/>
          <ac:spMkLst>
            <pc:docMk/>
            <pc:sldMk cId="6793776" sldId="377"/>
            <ac:spMk id="5" creationId="{F8D1AE0D-8F48-09E9-C833-BEF604875249}"/>
          </ac:spMkLst>
        </pc:spChg>
        <pc:spChg chg="mod">
          <ac:chgData name="Egor Lychagin" userId="8b65ed3ec763e5ed" providerId="LiveId" clId="{D8B5618F-D2E3-4D12-BB11-D56C65051531}" dt="2025-06-13T10:55:16.085" v="537" actId="14100"/>
          <ac:spMkLst>
            <pc:docMk/>
            <pc:sldMk cId="6793776" sldId="377"/>
            <ac:spMk id="6" creationId="{0FF75E18-C430-F1F9-47D2-2C7DBB182880}"/>
          </ac:spMkLst>
        </pc:spChg>
        <pc:spChg chg="add mod">
          <ac:chgData name="Egor Lychagin" userId="8b65ed3ec763e5ed" providerId="LiveId" clId="{D8B5618F-D2E3-4D12-BB11-D56C65051531}" dt="2025-06-13T10:32:02.460" v="492" actId="20577"/>
          <ac:spMkLst>
            <pc:docMk/>
            <pc:sldMk cId="6793776" sldId="377"/>
            <ac:spMk id="17" creationId="{AEBB41EF-9EAB-AE24-37E5-D01C31A5606F}"/>
          </ac:spMkLst>
        </pc:spChg>
        <pc:graphicFrameChg chg="add mod">
          <ac:chgData name="Egor Lychagin" userId="8b65ed3ec763e5ed" providerId="LiveId" clId="{D8B5618F-D2E3-4D12-BB11-D56C65051531}" dt="2025-06-13T10:26:07.898" v="483" actId="14100"/>
          <ac:graphicFrameMkLst>
            <pc:docMk/>
            <pc:sldMk cId="6793776" sldId="377"/>
            <ac:graphicFrameMk id="8" creationId="{42D56677-128B-4C87-8BA0-747D439D7B01}"/>
          </ac:graphicFrameMkLst>
        </pc:graphicFrameChg>
        <pc:graphicFrameChg chg="add mod">
          <ac:chgData name="Egor Lychagin" userId="8b65ed3ec763e5ed" providerId="LiveId" clId="{D8B5618F-D2E3-4D12-BB11-D56C65051531}" dt="2025-06-13T10:26:00.974" v="482" actId="14100"/>
          <ac:graphicFrameMkLst>
            <pc:docMk/>
            <pc:sldMk cId="6793776" sldId="377"/>
            <ac:graphicFrameMk id="14" creationId="{EDC969A3-3C6B-40EB-984F-60832435A9E8}"/>
          </ac:graphicFrameMkLst>
        </pc:graphicFrameChg>
        <pc:graphicFrameChg chg="add mod modGraphic">
          <ac:chgData name="Egor Lychagin" userId="8b65ed3ec763e5ed" providerId="LiveId" clId="{D8B5618F-D2E3-4D12-BB11-D56C65051531}" dt="2025-06-13T10:45:00.444" v="507" actId="14100"/>
          <ac:graphicFrameMkLst>
            <pc:docMk/>
            <pc:sldMk cId="6793776" sldId="377"/>
            <ac:graphicFrameMk id="19" creationId="{4DC29EAA-AA0A-D04F-F875-77B4B664272F}"/>
          </ac:graphicFrameMkLst>
        </pc:graphicFrameChg>
      </pc:sldChg>
      <pc:sldChg chg="del">
        <pc:chgData name="Egor Lychagin" userId="8b65ed3ec763e5ed" providerId="LiveId" clId="{D8B5618F-D2E3-4D12-BB11-D56C65051531}" dt="2025-06-13T10:20:21.293" v="428" actId="47"/>
        <pc:sldMkLst>
          <pc:docMk/>
          <pc:sldMk cId="442470435" sldId="378"/>
        </pc:sldMkLst>
      </pc:sldChg>
      <pc:sldChg chg="del">
        <pc:chgData name="Egor Lychagin" userId="8b65ed3ec763e5ed" providerId="LiveId" clId="{D8B5618F-D2E3-4D12-BB11-D56C65051531}" dt="2025-06-13T10:20:30.968" v="429" actId="47"/>
        <pc:sldMkLst>
          <pc:docMk/>
          <pc:sldMk cId="865390430" sldId="379"/>
        </pc:sldMkLst>
      </pc:sldChg>
      <pc:sldChg chg="delSp mod">
        <pc:chgData name="Egor Lychagin" userId="8b65ed3ec763e5ed" providerId="LiveId" clId="{D8B5618F-D2E3-4D12-BB11-D56C65051531}" dt="2025-06-13T10:20:36.850" v="430" actId="478"/>
        <pc:sldMkLst>
          <pc:docMk/>
          <pc:sldMk cId="3463335925" sldId="380"/>
        </pc:sldMkLst>
      </pc:sldChg>
      <pc:sldChg chg="modSp add mod ord">
        <pc:chgData name="Egor Lychagin" userId="8b65ed3ec763e5ed" providerId="LiveId" clId="{D8B5618F-D2E3-4D12-BB11-D56C65051531}" dt="2025-06-13T12:18:20.129" v="599" actId="6549"/>
        <pc:sldMkLst>
          <pc:docMk/>
          <pc:sldMk cId="2926819763" sldId="381"/>
        </pc:sldMkLst>
        <pc:spChg chg="mod">
          <ac:chgData name="Egor Lychagin" userId="8b65ed3ec763e5ed" providerId="LiveId" clId="{D8B5618F-D2E3-4D12-BB11-D56C65051531}" dt="2025-06-13T12:13:09.184" v="564" actId="1076"/>
          <ac:spMkLst>
            <pc:docMk/>
            <pc:sldMk cId="2926819763" sldId="381"/>
            <ac:spMk id="3" creationId="{CB23442A-E1FD-1B21-14E9-592C505113F8}"/>
          </ac:spMkLst>
        </pc:spChg>
        <pc:spChg chg="mod">
          <ac:chgData name="Egor Lychagin" userId="8b65ed3ec763e5ed" providerId="LiveId" clId="{D8B5618F-D2E3-4D12-BB11-D56C65051531}" dt="2025-06-13T12:13:09.184" v="564" actId="1076"/>
          <ac:spMkLst>
            <pc:docMk/>
            <pc:sldMk cId="2926819763" sldId="381"/>
            <ac:spMk id="16" creationId="{0003FDED-4132-F886-B425-3A315B102CB5}"/>
          </ac:spMkLst>
        </pc:spChg>
        <pc:spChg chg="mod">
          <ac:chgData name="Egor Lychagin" userId="8b65ed3ec763e5ed" providerId="LiveId" clId="{D8B5618F-D2E3-4D12-BB11-D56C65051531}" dt="2025-06-13T12:18:20.129" v="599" actId="6549"/>
          <ac:spMkLst>
            <pc:docMk/>
            <pc:sldMk cId="2926819763" sldId="381"/>
            <ac:spMk id="19" creationId="{7A11AC2B-2D9E-C91D-7B26-53FDE804025E}"/>
          </ac:spMkLst>
        </pc:spChg>
      </pc:sldChg>
      <pc:sldChg chg="addSp delSp modSp add mod">
        <pc:chgData name="Egor Lychagin" userId="8b65ed3ec763e5ed" providerId="LiveId" clId="{D8B5618F-D2E3-4D12-BB11-D56C65051531}" dt="2025-06-13T10:52:11.466" v="533" actId="1076"/>
        <pc:sldMkLst>
          <pc:docMk/>
          <pc:sldMk cId="3113208161" sldId="382"/>
        </pc:sldMkLst>
        <pc:spChg chg="add mod">
          <ac:chgData name="Egor Lychagin" userId="8b65ed3ec763e5ed" providerId="LiveId" clId="{D8B5618F-D2E3-4D12-BB11-D56C65051531}" dt="2025-06-13T09:00:02.846" v="152" actId="1076"/>
          <ac:spMkLst>
            <pc:docMk/>
            <pc:sldMk cId="3113208161" sldId="382"/>
            <ac:spMk id="12" creationId="{ED62B3E7-9AF1-C73F-851C-0A80D3A28316}"/>
          </ac:spMkLst>
        </pc:spChg>
        <pc:spChg chg="add mod">
          <ac:chgData name="Egor Lychagin" userId="8b65ed3ec763e5ed" providerId="LiveId" clId="{D8B5618F-D2E3-4D12-BB11-D56C65051531}" dt="2025-06-13T09:08:49.772" v="164" actId="1076"/>
          <ac:spMkLst>
            <pc:docMk/>
            <pc:sldMk cId="3113208161" sldId="382"/>
            <ac:spMk id="18" creationId="{1307CB16-EFFB-B290-0675-F8797957B8EB}"/>
          </ac:spMkLst>
        </pc:spChg>
        <pc:spChg chg="add mod">
          <ac:chgData name="Egor Lychagin" userId="8b65ed3ec763e5ed" providerId="LiveId" clId="{D8B5618F-D2E3-4D12-BB11-D56C65051531}" dt="2025-06-13T10:50:51.249" v="526" actId="1076"/>
          <ac:spMkLst>
            <pc:docMk/>
            <pc:sldMk cId="3113208161" sldId="382"/>
            <ac:spMk id="23" creationId="{A26F142B-ECC4-471A-D87F-169120A06E5E}"/>
          </ac:spMkLst>
        </pc:spChg>
        <pc:spChg chg="add mod">
          <ac:chgData name="Egor Lychagin" userId="8b65ed3ec763e5ed" providerId="LiveId" clId="{D8B5618F-D2E3-4D12-BB11-D56C65051531}" dt="2025-06-13T10:52:11.466" v="533" actId="1076"/>
          <ac:spMkLst>
            <pc:docMk/>
            <pc:sldMk cId="3113208161" sldId="382"/>
            <ac:spMk id="25" creationId="{81E2A19F-13E8-8794-0672-BCD2BA71FD9A}"/>
          </ac:spMkLst>
        </pc:spChg>
        <pc:picChg chg="add mod">
          <ac:chgData name="Egor Lychagin" userId="8b65ed3ec763e5ed" providerId="LiveId" clId="{D8B5618F-D2E3-4D12-BB11-D56C65051531}" dt="2025-06-13T09:00:24.712" v="162" actId="1076"/>
          <ac:picMkLst>
            <pc:docMk/>
            <pc:sldMk cId="3113208161" sldId="382"/>
            <ac:picMk id="10" creationId="{F6F999AE-C658-D14A-BE93-CB73209749E1}"/>
          </ac:picMkLst>
        </pc:picChg>
        <pc:picChg chg="add mod">
          <ac:chgData name="Egor Lychagin" userId="8b65ed3ec763e5ed" providerId="LiveId" clId="{D8B5618F-D2E3-4D12-BB11-D56C65051531}" dt="2025-06-13T09:00:29.641" v="163" actId="1076"/>
          <ac:picMkLst>
            <pc:docMk/>
            <pc:sldMk cId="3113208161" sldId="382"/>
            <ac:picMk id="15" creationId="{8E43FEF2-C4F6-5F41-06FA-E0D4D81852B7}"/>
          </ac:picMkLst>
        </pc:picChg>
      </pc:sldChg>
      <pc:sldChg chg="addSp modSp add mod">
        <pc:chgData name="Egor Lychagin" userId="8b65ed3ec763e5ed" providerId="LiveId" clId="{D8B5618F-D2E3-4D12-BB11-D56C65051531}" dt="2025-06-15T18:06:18.681" v="2806" actId="20577"/>
        <pc:sldMkLst>
          <pc:docMk/>
          <pc:sldMk cId="1938001595" sldId="383"/>
        </pc:sldMkLst>
        <pc:spChg chg="add mod">
          <ac:chgData name="Egor Lychagin" userId="8b65ed3ec763e5ed" providerId="LiveId" clId="{D8B5618F-D2E3-4D12-BB11-D56C65051531}" dt="2025-06-13T09:15:44.158" v="188" actId="207"/>
          <ac:spMkLst>
            <pc:docMk/>
            <pc:sldMk cId="1938001595" sldId="383"/>
            <ac:spMk id="7" creationId="{6C275F8D-AA35-1776-8CB7-7241AE5FD9EB}"/>
          </ac:spMkLst>
        </pc:spChg>
        <pc:spChg chg="add mod">
          <ac:chgData name="Egor Lychagin" userId="8b65ed3ec763e5ed" providerId="LiveId" clId="{D8B5618F-D2E3-4D12-BB11-D56C65051531}" dt="2025-06-15T18:06:18.681" v="2806" actId="20577"/>
          <ac:spMkLst>
            <pc:docMk/>
            <pc:sldMk cId="1938001595" sldId="383"/>
            <ac:spMk id="9" creationId="{F48CAA7A-95DA-272B-5255-B38214E289A1}"/>
          </ac:spMkLst>
        </pc:spChg>
        <pc:spChg chg="add mod">
          <ac:chgData name="Egor Lychagin" userId="8b65ed3ec763e5ed" providerId="LiveId" clId="{D8B5618F-D2E3-4D12-BB11-D56C65051531}" dt="2025-06-15T09:49:07.281" v="2241" actId="1076"/>
          <ac:spMkLst>
            <pc:docMk/>
            <pc:sldMk cId="1938001595" sldId="383"/>
            <ac:spMk id="11" creationId="{F5D15BBD-7F62-71A6-48C8-E7905D41347C}"/>
          </ac:spMkLst>
        </pc:spChg>
        <pc:spChg chg="add mod">
          <ac:chgData name="Egor Lychagin" userId="8b65ed3ec763e5ed" providerId="LiveId" clId="{D8B5618F-D2E3-4D12-BB11-D56C65051531}" dt="2025-06-15T09:49:47.452" v="2248" actId="1076"/>
          <ac:spMkLst>
            <pc:docMk/>
            <pc:sldMk cId="1938001595" sldId="383"/>
            <ac:spMk id="14" creationId="{7402AD19-FDC9-D4A4-E856-B1EC3CE3F878}"/>
          </ac:spMkLst>
        </pc:spChg>
        <pc:picChg chg="add mod">
          <ac:chgData name="Egor Lychagin" userId="8b65ed3ec763e5ed" providerId="LiveId" clId="{D8B5618F-D2E3-4D12-BB11-D56C65051531}" dt="2025-06-13T09:16:17.155" v="190" actId="1076"/>
          <ac:picMkLst>
            <pc:docMk/>
            <pc:sldMk cId="1938001595" sldId="383"/>
            <ac:picMk id="3" creationId="{4E514147-5028-F749-03EA-367621B9FB57}"/>
          </ac:picMkLst>
        </pc:picChg>
        <pc:picChg chg="add mod">
          <ac:chgData name="Egor Lychagin" userId="8b65ed3ec763e5ed" providerId="LiveId" clId="{D8B5618F-D2E3-4D12-BB11-D56C65051531}" dt="2025-06-13T09:16:21.133" v="191" actId="1076"/>
          <ac:picMkLst>
            <pc:docMk/>
            <pc:sldMk cId="1938001595" sldId="383"/>
            <ac:picMk id="5" creationId="{39E74036-A82F-9B44-996F-D3A1A5695347}"/>
          </ac:picMkLst>
        </pc:picChg>
      </pc:sldChg>
      <pc:sldChg chg="addSp delSp modSp add mod ord">
        <pc:chgData name="Egor Lychagin" userId="8b65ed3ec763e5ed" providerId="LiveId" clId="{D8B5618F-D2E3-4D12-BB11-D56C65051531}" dt="2025-06-15T18:02:47.952" v="2783" actId="1076"/>
        <pc:sldMkLst>
          <pc:docMk/>
          <pc:sldMk cId="1279018630" sldId="384"/>
        </pc:sldMkLst>
        <pc:spChg chg="add mod">
          <ac:chgData name="Egor Lychagin" userId="8b65ed3ec763e5ed" providerId="LiveId" clId="{D8B5618F-D2E3-4D12-BB11-D56C65051531}" dt="2025-06-13T10:22:22.015" v="436" actId="1076"/>
          <ac:spMkLst>
            <pc:docMk/>
            <pc:sldMk cId="1279018630" sldId="384"/>
            <ac:spMk id="5" creationId="{DC720C3B-D43A-1789-A502-94456F128E7C}"/>
          </ac:spMkLst>
        </pc:spChg>
        <pc:spChg chg="add mod">
          <ac:chgData name="Egor Lychagin" userId="8b65ed3ec763e5ed" providerId="LiveId" clId="{D8B5618F-D2E3-4D12-BB11-D56C65051531}" dt="2025-06-13T09:44:42.472" v="333" actId="1076"/>
          <ac:spMkLst>
            <pc:docMk/>
            <pc:sldMk cId="1279018630" sldId="384"/>
            <ac:spMk id="7" creationId="{97BF65AD-A029-0136-D688-F04B2254AD6E}"/>
          </ac:spMkLst>
        </pc:spChg>
        <pc:spChg chg="mod">
          <ac:chgData name="Egor Lychagin" userId="8b65ed3ec763e5ed" providerId="LiveId" clId="{D8B5618F-D2E3-4D12-BB11-D56C65051531}" dt="2025-06-15T18:02:47.952" v="2783" actId="1076"/>
          <ac:spMkLst>
            <pc:docMk/>
            <pc:sldMk cId="1279018630" sldId="384"/>
            <ac:spMk id="8" creationId="{CDBC7E7D-FD90-A32E-16C8-17DE00F3F3FA}"/>
          </ac:spMkLst>
        </pc:spChg>
        <pc:spChg chg="mod">
          <ac:chgData name="Egor Lychagin" userId="8b65ed3ec763e5ed" providerId="LiveId" clId="{D8B5618F-D2E3-4D12-BB11-D56C65051531}" dt="2025-06-13T08:59:13.735" v="135" actId="1076"/>
          <ac:spMkLst>
            <pc:docMk/>
            <pc:sldMk cId="1279018630" sldId="384"/>
            <ac:spMk id="21" creationId="{659A9E49-0B2D-2E15-EB0E-166EE7602282}"/>
          </ac:spMkLst>
        </pc:spChg>
        <pc:picChg chg="mod">
          <ac:chgData name="Egor Lychagin" userId="8b65ed3ec763e5ed" providerId="LiveId" clId="{D8B5618F-D2E3-4D12-BB11-D56C65051531}" dt="2025-06-13T09:44:06.405" v="307" actId="1076"/>
          <ac:picMkLst>
            <pc:docMk/>
            <pc:sldMk cId="1279018630" sldId="384"/>
            <ac:picMk id="6" creationId="{66CD3EA1-6277-1355-31E6-35FF0F4660E9}"/>
          </ac:picMkLst>
        </pc:picChg>
      </pc:sldChg>
      <pc:sldChg chg="addSp delSp modSp add mod ord">
        <pc:chgData name="Egor Lychagin" userId="8b65ed3ec763e5ed" providerId="LiveId" clId="{D8B5618F-D2E3-4D12-BB11-D56C65051531}" dt="2025-06-24T19:42:33.540" v="2886" actId="207"/>
        <pc:sldMkLst>
          <pc:docMk/>
          <pc:sldMk cId="2100298875" sldId="385"/>
        </pc:sldMkLst>
        <pc:spChg chg="add mod">
          <ac:chgData name="Egor Lychagin" userId="8b65ed3ec763e5ed" providerId="LiveId" clId="{D8B5618F-D2E3-4D12-BB11-D56C65051531}" dt="2025-06-13T15:37:39.007" v="1096" actId="1076"/>
          <ac:spMkLst>
            <pc:docMk/>
            <pc:sldMk cId="2100298875" sldId="385"/>
            <ac:spMk id="7" creationId="{B67E912D-BC42-995B-25D0-18568FB66899}"/>
          </ac:spMkLst>
        </pc:spChg>
        <pc:spChg chg="add mod">
          <ac:chgData name="Egor Lychagin" userId="8b65ed3ec763e5ed" providerId="LiveId" clId="{D8B5618F-D2E3-4D12-BB11-D56C65051531}" dt="2025-06-24T19:42:33.540" v="2886" actId="207"/>
          <ac:spMkLst>
            <pc:docMk/>
            <pc:sldMk cId="2100298875" sldId="385"/>
            <ac:spMk id="9" creationId="{82810915-5836-DD20-6E57-7E639161A28D}"/>
          </ac:spMkLst>
        </pc:spChg>
      </pc:sldChg>
      <pc:sldChg chg="addSp delSp modSp add mod">
        <pc:chgData name="Egor Lychagin" userId="8b65ed3ec763e5ed" providerId="LiveId" clId="{D8B5618F-D2E3-4D12-BB11-D56C65051531}" dt="2025-06-13T10:56:20.087" v="555" actId="1036"/>
        <pc:sldMkLst>
          <pc:docMk/>
          <pc:sldMk cId="2608560631" sldId="386"/>
        </pc:sldMkLst>
        <pc:spChg chg="mod">
          <ac:chgData name="Egor Lychagin" userId="8b65ed3ec763e5ed" providerId="LiveId" clId="{D8B5618F-D2E3-4D12-BB11-D56C65051531}" dt="2025-06-13T10:55:57.643" v="539" actId="14100"/>
          <ac:spMkLst>
            <pc:docMk/>
            <pc:sldMk cId="2608560631" sldId="386"/>
            <ac:spMk id="6" creationId="{970E17B0-0AD4-BD0E-9ACD-A412FACFB68F}"/>
          </ac:spMkLst>
        </pc:spChg>
        <pc:spChg chg="add mod">
          <ac:chgData name="Egor Lychagin" userId="8b65ed3ec763e5ed" providerId="LiveId" clId="{D8B5618F-D2E3-4D12-BB11-D56C65051531}" dt="2025-06-13T10:46:08.547" v="512"/>
          <ac:spMkLst>
            <pc:docMk/>
            <pc:sldMk cId="2608560631" sldId="386"/>
            <ac:spMk id="10" creationId="{8C788828-07AD-4673-B805-65886A30B553}"/>
          </ac:spMkLst>
        </pc:spChg>
        <pc:spChg chg="add mod">
          <ac:chgData name="Egor Lychagin" userId="8b65ed3ec763e5ed" providerId="LiveId" clId="{D8B5618F-D2E3-4D12-BB11-D56C65051531}" dt="2025-06-13T10:56:09.833" v="542" actId="14100"/>
          <ac:spMkLst>
            <pc:docMk/>
            <pc:sldMk cId="2608560631" sldId="386"/>
            <ac:spMk id="12" creationId="{67ABC9F1-72AF-57B4-71E4-730D5A41814B}"/>
          </ac:spMkLst>
        </pc:spChg>
        <pc:grpChg chg="add mod">
          <ac:chgData name="Egor Lychagin" userId="8b65ed3ec763e5ed" providerId="LiveId" clId="{D8B5618F-D2E3-4D12-BB11-D56C65051531}" dt="2025-06-13T10:56:20.087" v="555" actId="1036"/>
          <ac:grpSpMkLst>
            <pc:docMk/>
            <pc:sldMk cId="2608560631" sldId="386"/>
            <ac:grpSpMk id="7" creationId="{25A6F2BF-340D-4389-9073-6C1EC3DAA6C8}"/>
          </ac:grpSpMkLst>
        </pc:grpChg>
        <pc:graphicFrameChg chg="add mod">
          <ac:chgData name="Egor Lychagin" userId="8b65ed3ec763e5ed" providerId="LiveId" clId="{D8B5618F-D2E3-4D12-BB11-D56C65051531}" dt="2025-06-13T10:56:20.087" v="555" actId="1036"/>
          <ac:graphicFrameMkLst>
            <pc:docMk/>
            <pc:sldMk cId="2608560631" sldId="386"/>
            <ac:graphicFrameMk id="4" creationId="{8BB7E8C0-65FD-4C85-AFBD-ED6AE1D9B3FE}"/>
          </ac:graphicFrameMkLst>
        </pc:graphicFrameChg>
        <pc:graphicFrameChg chg="add mod">
          <ac:chgData name="Egor Lychagin" userId="8b65ed3ec763e5ed" providerId="LiveId" clId="{D8B5618F-D2E3-4D12-BB11-D56C65051531}" dt="2025-06-13T10:46:12.899" v="514"/>
          <ac:graphicFrameMkLst>
            <pc:docMk/>
            <pc:sldMk cId="2608560631" sldId="386"/>
            <ac:graphicFrameMk id="9" creationId="{593750FC-1E2D-42C7-9391-51DB02C8EC70}"/>
          </ac:graphicFrameMkLst>
        </pc:graphicFrameChg>
      </pc:sldChg>
      <pc:sldChg chg="addSp delSp modSp add mod ord modAnim">
        <pc:chgData name="Egor Lychagin" userId="8b65ed3ec763e5ed" providerId="LiveId" clId="{D8B5618F-D2E3-4D12-BB11-D56C65051531}" dt="2025-06-13T19:37:56.654" v="1364" actId="1076"/>
        <pc:sldMkLst>
          <pc:docMk/>
          <pc:sldMk cId="548000393" sldId="387"/>
        </pc:sldMkLst>
        <pc:spChg chg="mod">
          <ac:chgData name="Egor Lychagin" userId="8b65ed3ec763e5ed" providerId="LiveId" clId="{D8B5618F-D2E3-4D12-BB11-D56C65051531}" dt="2025-06-13T19:37:45.804" v="1361" actId="1036"/>
          <ac:spMkLst>
            <pc:docMk/>
            <pc:sldMk cId="548000393" sldId="387"/>
            <ac:spMk id="3" creationId="{C6CC96B3-CA80-DDE6-C67F-6A94B6E3BA48}"/>
          </ac:spMkLst>
        </pc:spChg>
        <pc:spChg chg="add mod">
          <ac:chgData name="Egor Lychagin" userId="8b65ed3ec763e5ed" providerId="LiveId" clId="{D8B5618F-D2E3-4D12-BB11-D56C65051531}" dt="2025-06-13T19:35:36.542" v="1337" actId="164"/>
          <ac:spMkLst>
            <pc:docMk/>
            <pc:sldMk cId="548000393" sldId="387"/>
            <ac:spMk id="15" creationId="{982E8056-A314-88BD-A891-820DED7BE066}"/>
          </ac:spMkLst>
        </pc:spChg>
        <pc:spChg chg="add mod">
          <ac:chgData name="Egor Lychagin" userId="8b65ed3ec763e5ed" providerId="LiveId" clId="{D8B5618F-D2E3-4D12-BB11-D56C65051531}" dt="2025-06-13T19:35:36.542" v="1337" actId="164"/>
          <ac:spMkLst>
            <pc:docMk/>
            <pc:sldMk cId="548000393" sldId="387"/>
            <ac:spMk id="16" creationId="{B1EF1AB6-8AE6-8873-B033-A3015E9BB2AE}"/>
          </ac:spMkLst>
        </pc:spChg>
        <pc:spChg chg="add mod">
          <ac:chgData name="Egor Lychagin" userId="8b65ed3ec763e5ed" providerId="LiveId" clId="{D8B5618F-D2E3-4D12-BB11-D56C65051531}" dt="2025-06-13T19:37:56.654" v="1364" actId="1076"/>
          <ac:spMkLst>
            <pc:docMk/>
            <pc:sldMk cId="548000393" sldId="387"/>
            <ac:spMk id="19" creationId="{F44FBAFA-9787-970D-A05C-6DA535736784}"/>
          </ac:spMkLst>
        </pc:spChg>
        <pc:spChg chg="add mod">
          <ac:chgData name="Egor Lychagin" userId="8b65ed3ec763e5ed" providerId="LiveId" clId="{D8B5618F-D2E3-4D12-BB11-D56C65051531}" dt="2025-06-13T19:37:53.033" v="1363" actId="1076"/>
          <ac:spMkLst>
            <pc:docMk/>
            <pc:sldMk cId="548000393" sldId="387"/>
            <ac:spMk id="21" creationId="{33551BD6-F115-1057-CA9A-52DA3595C82B}"/>
          </ac:spMkLst>
        </pc:spChg>
        <pc:grpChg chg="add mod">
          <ac:chgData name="Egor Lychagin" userId="8b65ed3ec763e5ed" providerId="LiveId" clId="{D8B5618F-D2E3-4D12-BB11-D56C65051531}" dt="2025-06-13T19:37:45.804" v="1361" actId="1036"/>
          <ac:grpSpMkLst>
            <pc:docMk/>
            <pc:sldMk cId="548000393" sldId="387"/>
            <ac:grpSpMk id="17" creationId="{FE9A5683-15AE-1576-FCDF-C92DC8A3804A}"/>
          </ac:grpSpMkLst>
        </pc:grpChg>
        <pc:picChg chg="add mod">
          <ac:chgData name="Egor Lychagin" userId="8b65ed3ec763e5ed" providerId="LiveId" clId="{D8B5618F-D2E3-4D12-BB11-D56C65051531}" dt="2025-06-13T19:35:36.542" v="1337" actId="164"/>
          <ac:picMkLst>
            <pc:docMk/>
            <pc:sldMk cId="548000393" sldId="387"/>
            <ac:picMk id="14" creationId="{B13C09DB-687E-D23F-65D5-9BA099BDCA80}"/>
          </ac:picMkLst>
        </pc:picChg>
      </pc:sldChg>
      <pc:sldChg chg="add">
        <pc:chgData name="Egor Lychagin" userId="8b65ed3ec763e5ed" providerId="LiveId" clId="{D8B5618F-D2E3-4D12-BB11-D56C65051531}" dt="2025-06-15T18:00:25.410" v="2778"/>
        <pc:sldMkLst>
          <pc:docMk/>
          <pc:sldMk cId="561830074" sldId="388"/>
        </pc:sldMkLst>
      </pc:sldChg>
      <pc:sldChg chg="addSp modSp add del mod ord modAnim">
        <pc:chgData name="Egor Lychagin" userId="8b65ed3ec763e5ed" providerId="LiveId" clId="{D8B5618F-D2E3-4D12-BB11-D56C65051531}" dt="2025-06-15T18:00:19.220" v="2777" actId="2696"/>
        <pc:sldMkLst>
          <pc:docMk/>
          <pc:sldMk cId="2413578281" sldId="388"/>
        </pc:sldMkLst>
      </pc:sldChg>
      <pc:sldChg chg="addSp modSp add mod ord replId">
        <pc:chgData name="Egor Lychagin" userId="8b65ed3ec763e5ed" providerId="LiveId" clId="{D8B5618F-D2E3-4D12-BB11-D56C65051531}" dt="2025-06-15T09:22:33.822" v="2215" actId="113"/>
        <pc:sldMkLst>
          <pc:docMk/>
          <pc:sldMk cId="980372771" sldId="389"/>
        </pc:sldMkLst>
        <pc:spChg chg="add mod">
          <ac:chgData name="Egor Lychagin" userId="8b65ed3ec763e5ed" providerId="LiveId" clId="{D8B5618F-D2E3-4D12-BB11-D56C65051531}" dt="2025-06-15T09:22:33.822" v="2215" actId="113"/>
          <ac:spMkLst>
            <pc:docMk/>
            <pc:sldMk cId="980372771" sldId="389"/>
            <ac:spMk id="4" creationId="{6591353F-092F-2D4F-E5A3-9A162685C319}"/>
          </ac:spMkLst>
        </pc:spChg>
        <pc:spChg chg="add mod">
          <ac:chgData name="Egor Lychagin" userId="8b65ed3ec763e5ed" providerId="LiveId" clId="{D8B5618F-D2E3-4D12-BB11-D56C65051531}" dt="2025-06-13T19:52:42.575" v="1399" actId="1037"/>
          <ac:spMkLst>
            <pc:docMk/>
            <pc:sldMk cId="980372771" sldId="389"/>
            <ac:spMk id="9" creationId="{BCA6FAA8-FCAF-2E38-ECB4-030AA6E3D2F7}"/>
          </ac:spMkLst>
        </pc:spChg>
        <pc:spChg chg="add mod">
          <ac:chgData name="Egor Lychagin" userId="8b65ed3ec763e5ed" providerId="LiveId" clId="{D8B5618F-D2E3-4D12-BB11-D56C65051531}" dt="2025-06-13T20:00:54.597" v="1434" actId="1037"/>
          <ac:spMkLst>
            <pc:docMk/>
            <pc:sldMk cId="980372771" sldId="389"/>
            <ac:spMk id="11" creationId="{31BA698D-5628-57B1-3B84-BEED630B5A23}"/>
          </ac:spMkLst>
        </pc:spChg>
        <pc:spChg chg="add mod">
          <ac:chgData name="Egor Lychagin" userId="8b65ed3ec763e5ed" providerId="LiveId" clId="{D8B5618F-D2E3-4D12-BB11-D56C65051531}" dt="2025-06-13T20:02:54.649" v="1573" actId="1037"/>
          <ac:spMkLst>
            <pc:docMk/>
            <pc:sldMk cId="980372771" sldId="389"/>
            <ac:spMk id="14" creationId="{9D617E27-B359-D8B9-7458-9775D5574D38}"/>
          </ac:spMkLst>
        </pc:spChg>
        <pc:spChg chg="add mod">
          <ac:chgData name="Egor Lychagin" userId="8b65ed3ec763e5ed" providerId="LiveId" clId="{D8B5618F-D2E3-4D12-BB11-D56C65051531}" dt="2025-06-13T20:02:33.507" v="1566" actId="2711"/>
          <ac:spMkLst>
            <pc:docMk/>
            <pc:sldMk cId="980372771" sldId="389"/>
            <ac:spMk id="16" creationId="{594D3F14-02CE-6947-E9DC-6E056B5BB7E0}"/>
          </ac:spMkLst>
        </pc:spChg>
        <pc:spChg chg="add mod">
          <ac:chgData name="Egor Lychagin" userId="8b65ed3ec763e5ed" providerId="LiveId" clId="{D8B5618F-D2E3-4D12-BB11-D56C65051531}" dt="2025-06-13T20:02:38.763" v="1567" actId="2711"/>
          <ac:spMkLst>
            <pc:docMk/>
            <pc:sldMk cId="980372771" sldId="389"/>
            <ac:spMk id="18" creationId="{1178BED0-A525-3073-4710-C23B1A0E4258}"/>
          </ac:spMkLst>
        </pc:spChg>
        <pc:picChg chg="add mod">
          <ac:chgData name="Egor Lychagin" userId="8b65ed3ec763e5ed" providerId="LiveId" clId="{D8B5618F-D2E3-4D12-BB11-D56C65051531}" dt="2025-06-13T19:52:46.282" v="1401" actId="1036"/>
          <ac:picMkLst>
            <pc:docMk/>
            <pc:sldMk cId="980372771" sldId="389"/>
            <ac:picMk id="5" creationId="{E9D29B79-F1A6-1DEF-BD71-2436C6FF672E}"/>
          </ac:picMkLst>
        </pc:picChg>
        <pc:picChg chg="add mod">
          <ac:chgData name="Egor Lychagin" userId="8b65ed3ec763e5ed" providerId="LiveId" clId="{D8B5618F-D2E3-4D12-BB11-D56C65051531}" dt="2025-06-13T20:00:36.002" v="1418" actId="14100"/>
          <ac:picMkLst>
            <pc:docMk/>
            <pc:sldMk cId="980372771" sldId="389"/>
            <ac:picMk id="6" creationId="{5D66447B-0363-0A80-D056-DA986B727448}"/>
          </ac:picMkLst>
        </pc:picChg>
        <pc:picChg chg="add mod">
          <ac:chgData name="Egor Lychagin" userId="8b65ed3ec763e5ed" providerId="LiveId" clId="{D8B5618F-D2E3-4D12-BB11-D56C65051531}" dt="2025-06-13T20:01:16.585" v="1437" actId="1076"/>
          <ac:picMkLst>
            <pc:docMk/>
            <pc:sldMk cId="980372771" sldId="389"/>
            <ac:picMk id="7" creationId="{19CAEAA6-2D15-E136-C44F-7DB3CF86AEB4}"/>
          </ac:picMkLst>
        </pc:picChg>
      </pc:sldChg>
      <pc:sldChg chg="addSp modSp add mod">
        <pc:chgData name="Egor Lychagin" userId="8b65ed3ec763e5ed" providerId="LiveId" clId="{D8B5618F-D2E3-4D12-BB11-D56C65051531}" dt="2025-06-15T18:13:26.074" v="2862" actId="20577"/>
        <pc:sldMkLst>
          <pc:docMk/>
          <pc:sldMk cId="1420711589" sldId="390"/>
        </pc:sldMkLst>
        <pc:spChg chg="add mod">
          <ac:chgData name="Egor Lychagin" userId="8b65ed3ec763e5ed" providerId="LiveId" clId="{D8B5618F-D2E3-4D12-BB11-D56C65051531}" dt="2025-06-15T09:22:41.062" v="2216" actId="113"/>
          <ac:spMkLst>
            <pc:docMk/>
            <pc:sldMk cId="1420711589" sldId="390"/>
            <ac:spMk id="4" creationId="{1B7004D6-F087-DB3A-369C-324E0CD1F2B7}"/>
          </ac:spMkLst>
        </pc:spChg>
        <pc:spChg chg="add mod">
          <ac:chgData name="Egor Lychagin" userId="8b65ed3ec763e5ed" providerId="LiveId" clId="{D8B5618F-D2E3-4D12-BB11-D56C65051531}" dt="2025-06-13T20:15:21.075" v="1593" actId="20577"/>
          <ac:spMkLst>
            <pc:docMk/>
            <pc:sldMk cId="1420711589" sldId="390"/>
            <ac:spMk id="6" creationId="{63E99D02-AA2B-C3D0-35B2-9F489FFB2169}"/>
          </ac:spMkLst>
        </pc:spChg>
        <pc:spChg chg="add mod">
          <ac:chgData name="Egor Lychagin" userId="8b65ed3ec763e5ed" providerId="LiveId" clId="{D8B5618F-D2E3-4D12-BB11-D56C65051531}" dt="2025-06-15T18:13:26.074" v="2862" actId="20577"/>
          <ac:spMkLst>
            <pc:docMk/>
            <pc:sldMk cId="1420711589" sldId="390"/>
            <ac:spMk id="8" creationId="{321131C7-A023-8AE9-31FD-C9B2BE021949}"/>
          </ac:spMkLst>
        </pc:spChg>
        <pc:spChg chg="add mod">
          <ac:chgData name="Egor Lychagin" userId="8b65ed3ec763e5ed" providerId="LiveId" clId="{D8B5618F-D2E3-4D12-BB11-D56C65051531}" dt="2025-06-13T20:24:31.780" v="1679" actId="14100"/>
          <ac:spMkLst>
            <pc:docMk/>
            <pc:sldMk cId="1420711589" sldId="390"/>
            <ac:spMk id="10" creationId="{A6902A09-1893-8E04-AB00-998F89D21274}"/>
          </ac:spMkLst>
        </pc:spChg>
        <pc:spChg chg="add mod">
          <ac:chgData name="Egor Lychagin" userId="8b65ed3ec763e5ed" providerId="LiveId" clId="{D8B5618F-D2E3-4D12-BB11-D56C65051531}" dt="2025-06-13T20:25:26.638" v="1718" actId="2711"/>
          <ac:spMkLst>
            <pc:docMk/>
            <pc:sldMk cId="1420711589" sldId="390"/>
            <ac:spMk id="15" creationId="{F6D0A013-DBDA-0E5B-67FC-E057FC110D8E}"/>
          </ac:spMkLst>
        </pc:spChg>
        <pc:picChg chg="add mod">
          <ac:chgData name="Egor Lychagin" userId="8b65ed3ec763e5ed" providerId="LiveId" clId="{D8B5618F-D2E3-4D12-BB11-D56C65051531}" dt="2025-06-13T20:24:22.458" v="1678" actId="1038"/>
          <ac:picMkLst>
            <pc:docMk/>
            <pc:sldMk cId="1420711589" sldId="390"/>
            <ac:picMk id="11" creationId="{794C0212-3568-44BD-899F-C7678453613B}"/>
          </ac:picMkLst>
        </pc:picChg>
        <pc:picChg chg="add mod">
          <ac:chgData name="Egor Lychagin" userId="8b65ed3ec763e5ed" providerId="LiveId" clId="{D8B5618F-D2E3-4D12-BB11-D56C65051531}" dt="2025-06-13T20:24:22.458" v="1678" actId="1038"/>
          <ac:picMkLst>
            <pc:docMk/>
            <pc:sldMk cId="1420711589" sldId="390"/>
            <ac:picMk id="12" creationId="{164ED4FE-339E-5447-E712-44FB8AD3AD76}"/>
          </ac:picMkLst>
        </pc:picChg>
        <pc:picChg chg="add mod">
          <ac:chgData name="Egor Lychagin" userId="8b65ed3ec763e5ed" providerId="LiveId" clId="{D8B5618F-D2E3-4D12-BB11-D56C65051531}" dt="2025-06-13T20:24:22.458" v="1678" actId="1038"/>
          <ac:picMkLst>
            <pc:docMk/>
            <pc:sldMk cId="1420711589" sldId="390"/>
            <ac:picMk id="14" creationId="{8E58DD1B-406B-4B65-2C93-1CEE2E305BDE}"/>
          </ac:picMkLst>
        </pc:picChg>
      </pc:sldChg>
      <pc:sldChg chg="addSp delSp modSp add mod replId modAnim">
        <pc:chgData name="Egor Lychagin" userId="8b65ed3ec763e5ed" providerId="LiveId" clId="{D8B5618F-D2E3-4D12-BB11-D56C65051531}" dt="2025-06-15T09:40:18.989" v="2227" actId="1076"/>
        <pc:sldMkLst>
          <pc:docMk/>
          <pc:sldMk cId="1338631808" sldId="391"/>
        </pc:sldMkLst>
        <pc:spChg chg="add mod">
          <ac:chgData name="Egor Lychagin" userId="8b65ed3ec763e5ed" providerId="LiveId" clId="{D8B5618F-D2E3-4D12-BB11-D56C65051531}" dt="2025-06-13T20:41:19.347" v="1790" actId="164"/>
          <ac:spMkLst>
            <pc:docMk/>
            <pc:sldMk cId="1338631808" sldId="391"/>
            <ac:spMk id="5" creationId="{7799709D-D55F-FE4D-BA96-B7EFB809F597}"/>
          </ac:spMkLst>
        </pc:spChg>
        <pc:spChg chg="add mod">
          <ac:chgData name="Egor Lychagin" userId="8b65ed3ec763e5ed" providerId="LiveId" clId="{D8B5618F-D2E3-4D12-BB11-D56C65051531}" dt="2025-06-13T20:41:19.347" v="1790" actId="164"/>
          <ac:spMkLst>
            <pc:docMk/>
            <pc:sldMk cId="1338631808" sldId="391"/>
            <ac:spMk id="6" creationId="{F8D9D799-530B-219A-94AD-77212C5F1368}"/>
          </ac:spMkLst>
        </pc:spChg>
        <pc:spChg chg="add mod">
          <ac:chgData name="Egor Lychagin" userId="8b65ed3ec763e5ed" providerId="LiveId" clId="{D8B5618F-D2E3-4D12-BB11-D56C65051531}" dt="2025-06-13T20:41:19.347" v="1790" actId="164"/>
          <ac:spMkLst>
            <pc:docMk/>
            <pc:sldMk cId="1338631808" sldId="391"/>
            <ac:spMk id="7" creationId="{4B70B2FF-9D23-7506-1540-32E26FA40AB2}"/>
          </ac:spMkLst>
        </pc:spChg>
        <pc:spChg chg="add mod">
          <ac:chgData name="Egor Lychagin" userId="8b65ed3ec763e5ed" providerId="LiveId" clId="{D8B5618F-D2E3-4D12-BB11-D56C65051531}" dt="2025-06-13T20:37:51.868" v="1747" actId="20577"/>
          <ac:spMkLst>
            <pc:docMk/>
            <pc:sldMk cId="1338631808" sldId="391"/>
            <ac:spMk id="8" creationId="{AF4EFEB9-4566-4199-A29D-2961FDD109B8}"/>
          </ac:spMkLst>
        </pc:spChg>
        <pc:spChg chg="add mod">
          <ac:chgData name="Egor Lychagin" userId="8b65ed3ec763e5ed" providerId="LiveId" clId="{D8B5618F-D2E3-4D12-BB11-D56C65051531}" dt="2025-06-13T20:38:30.833" v="1752" actId="20577"/>
          <ac:spMkLst>
            <pc:docMk/>
            <pc:sldMk cId="1338631808" sldId="391"/>
            <ac:spMk id="9" creationId="{EB73187F-D795-258F-4FC0-8A1AE1AAAFF3}"/>
          </ac:spMkLst>
        </pc:spChg>
        <pc:spChg chg="add mod">
          <ac:chgData name="Egor Lychagin" userId="8b65ed3ec763e5ed" providerId="LiveId" clId="{D8B5618F-D2E3-4D12-BB11-D56C65051531}" dt="2025-06-13T20:41:19.347" v="1790" actId="164"/>
          <ac:spMkLst>
            <pc:docMk/>
            <pc:sldMk cId="1338631808" sldId="391"/>
            <ac:spMk id="10" creationId="{D4CE2540-9861-41FB-45C5-8C5A91F80598}"/>
          </ac:spMkLst>
        </pc:spChg>
        <pc:spChg chg="add mod">
          <ac:chgData name="Egor Lychagin" userId="8b65ed3ec763e5ed" providerId="LiveId" clId="{D8B5618F-D2E3-4D12-BB11-D56C65051531}" dt="2025-06-13T20:41:19.347" v="1790" actId="164"/>
          <ac:spMkLst>
            <pc:docMk/>
            <pc:sldMk cId="1338631808" sldId="391"/>
            <ac:spMk id="11" creationId="{B70E1ADF-72FD-9164-BFCA-4AA3C25E8BF0}"/>
          </ac:spMkLst>
        </pc:spChg>
        <pc:spChg chg="add mod">
          <ac:chgData name="Egor Lychagin" userId="8b65ed3ec763e5ed" providerId="LiveId" clId="{D8B5618F-D2E3-4D12-BB11-D56C65051531}" dt="2025-06-13T20:41:19.347" v="1790" actId="164"/>
          <ac:spMkLst>
            <pc:docMk/>
            <pc:sldMk cId="1338631808" sldId="391"/>
            <ac:spMk id="12" creationId="{1A8DB436-03E5-80EE-1D22-5DA3D6B5EE6F}"/>
          </ac:spMkLst>
        </pc:spChg>
        <pc:spChg chg="add mod">
          <ac:chgData name="Egor Lychagin" userId="8b65ed3ec763e5ed" providerId="LiveId" clId="{D8B5618F-D2E3-4D12-BB11-D56C65051531}" dt="2025-06-13T20:41:19.347" v="1790" actId="164"/>
          <ac:spMkLst>
            <pc:docMk/>
            <pc:sldMk cId="1338631808" sldId="391"/>
            <ac:spMk id="14" creationId="{7CF4BCFA-56A8-A91B-6668-97811309033D}"/>
          </ac:spMkLst>
        </pc:spChg>
        <pc:spChg chg="add mod">
          <ac:chgData name="Egor Lychagin" userId="8b65ed3ec763e5ed" providerId="LiveId" clId="{D8B5618F-D2E3-4D12-BB11-D56C65051531}" dt="2025-06-13T20:41:19.347" v="1790" actId="164"/>
          <ac:spMkLst>
            <pc:docMk/>
            <pc:sldMk cId="1338631808" sldId="391"/>
            <ac:spMk id="15" creationId="{1DDF478E-FF3A-D7AD-B74D-EF8DEF543D43}"/>
          </ac:spMkLst>
        </pc:spChg>
        <pc:spChg chg="add mod">
          <ac:chgData name="Egor Lychagin" userId="8b65ed3ec763e5ed" providerId="LiveId" clId="{D8B5618F-D2E3-4D12-BB11-D56C65051531}" dt="2025-06-13T20:40:11.706" v="1775" actId="20577"/>
          <ac:spMkLst>
            <pc:docMk/>
            <pc:sldMk cId="1338631808" sldId="391"/>
            <ac:spMk id="16" creationId="{0D9DD945-D788-D732-467C-1494F922B853}"/>
          </ac:spMkLst>
        </pc:spChg>
        <pc:spChg chg="add mod">
          <ac:chgData name="Egor Lychagin" userId="8b65ed3ec763e5ed" providerId="LiveId" clId="{D8B5618F-D2E3-4D12-BB11-D56C65051531}" dt="2025-06-13T20:40:40.202" v="1781" actId="1037"/>
          <ac:spMkLst>
            <pc:docMk/>
            <pc:sldMk cId="1338631808" sldId="391"/>
            <ac:spMk id="17" creationId="{207DB6A8-454E-0A8C-A945-9ECB3B6BB869}"/>
          </ac:spMkLst>
        </pc:spChg>
        <pc:spChg chg="add mod">
          <ac:chgData name="Egor Lychagin" userId="8b65ed3ec763e5ed" providerId="LiveId" clId="{D8B5618F-D2E3-4D12-BB11-D56C65051531}" dt="2025-06-13T20:41:19.347" v="1790" actId="164"/>
          <ac:spMkLst>
            <pc:docMk/>
            <pc:sldMk cId="1338631808" sldId="391"/>
            <ac:spMk id="18" creationId="{93FEF76A-E2DB-AA06-57AE-EA02F1F0C5EA}"/>
          </ac:spMkLst>
        </pc:spChg>
        <pc:spChg chg="add mod">
          <ac:chgData name="Egor Lychagin" userId="8b65ed3ec763e5ed" providerId="LiveId" clId="{D8B5618F-D2E3-4D12-BB11-D56C65051531}" dt="2025-06-13T20:41:19.347" v="1790" actId="164"/>
          <ac:spMkLst>
            <pc:docMk/>
            <pc:sldMk cId="1338631808" sldId="391"/>
            <ac:spMk id="19" creationId="{EA1E7322-C9AF-0D3E-D469-E39D1F0A0D46}"/>
          </ac:spMkLst>
        </pc:spChg>
        <pc:spChg chg="add mod">
          <ac:chgData name="Egor Lychagin" userId="8b65ed3ec763e5ed" providerId="LiveId" clId="{D8B5618F-D2E3-4D12-BB11-D56C65051531}" dt="2025-06-13T20:44:10.014" v="1802" actId="1076"/>
          <ac:spMkLst>
            <pc:docMk/>
            <pc:sldMk cId="1338631808" sldId="391"/>
            <ac:spMk id="23" creationId="{AE516A05-66BF-9C26-CA33-4AF77C23651E}"/>
          </ac:spMkLst>
        </pc:spChg>
        <pc:spChg chg="add mod">
          <ac:chgData name="Egor Lychagin" userId="8b65ed3ec763e5ed" providerId="LiveId" clId="{D8B5618F-D2E3-4D12-BB11-D56C65051531}" dt="2025-06-13T20:44:19.543" v="1806" actId="20577"/>
          <ac:spMkLst>
            <pc:docMk/>
            <pc:sldMk cId="1338631808" sldId="391"/>
            <ac:spMk id="24" creationId="{B91B2462-0EF9-46C5-B97E-64A38B15569C}"/>
          </ac:spMkLst>
        </pc:spChg>
        <pc:spChg chg="add mod">
          <ac:chgData name="Egor Lychagin" userId="8b65ed3ec763e5ed" providerId="LiveId" clId="{D8B5618F-D2E3-4D12-BB11-D56C65051531}" dt="2025-06-13T21:03:15.696" v="2093" actId="164"/>
          <ac:spMkLst>
            <pc:docMk/>
            <pc:sldMk cId="1338631808" sldId="391"/>
            <ac:spMk id="25" creationId="{97FE4725-256D-DF75-63FF-C31139206B32}"/>
          </ac:spMkLst>
        </pc:spChg>
        <pc:spChg chg="add del mod">
          <ac:chgData name="Egor Lychagin" userId="8b65ed3ec763e5ed" providerId="LiveId" clId="{D8B5618F-D2E3-4D12-BB11-D56C65051531}" dt="2025-06-13T21:02:45.140" v="2091" actId="164"/>
          <ac:spMkLst>
            <pc:docMk/>
            <pc:sldMk cId="1338631808" sldId="391"/>
            <ac:spMk id="26" creationId="{EBDF2A41-649C-31E8-DF1C-90665BEBB4A3}"/>
          </ac:spMkLst>
        </pc:spChg>
        <pc:spChg chg="add mod">
          <ac:chgData name="Egor Lychagin" userId="8b65ed3ec763e5ed" providerId="LiveId" clId="{D8B5618F-D2E3-4D12-BB11-D56C65051531}" dt="2025-06-13T20:45:31.273" v="1824" actId="20577"/>
          <ac:spMkLst>
            <pc:docMk/>
            <pc:sldMk cId="1338631808" sldId="391"/>
            <ac:spMk id="27" creationId="{C828E1F1-E8A6-1E62-4D35-13A3EF2ECDCF}"/>
          </ac:spMkLst>
        </pc:spChg>
        <pc:spChg chg="add mod">
          <ac:chgData name="Egor Lychagin" userId="8b65ed3ec763e5ed" providerId="LiveId" clId="{D8B5618F-D2E3-4D12-BB11-D56C65051531}" dt="2025-06-13T20:45:40.618" v="1828" actId="20577"/>
          <ac:spMkLst>
            <pc:docMk/>
            <pc:sldMk cId="1338631808" sldId="391"/>
            <ac:spMk id="28" creationId="{1088E8C3-A9AC-6433-FE86-9A814C2E10D8}"/>
          </ac:spMkLst>
        </pc:spChg>
        <pc:spChg chg="add mod">
          <ac:chgData name="Egor Lychagin" userId="8b65ed3ec763e5ed" providerId="LiveId" clId="{D8B5618F-D2E3-4D12-BB11-D56C65051531}" dt="2025-06-13T20:45:53.480" v="1832" actId="20577"/>
          <ac:spMkLst>
            <pc:docMk/>
            <pc:sldMk cId="1338631808" sldId="391"/>
            <ac:spMk id="29" creationId="{BA2DA9EC-CD29-1629-4D2D-18949A1F8C52}"/>
          </ac:spMkLst>
        </pc:spChg>
        <pc:spChg chg="add mod">
          <ac:chgData name="Egor Lychagin" userId="8b65ed3ec763e5ed" providerId="LiveId" clId="{D8B5618F-D2E3-4D12-BB11-D56C65051531}" dt="2025-06-13T20:46:03.525" v="1836" actId="20577"/>
          <ac:spMkLst>
            <pc:docMk/>
            <pc:sldMk cId="1338631808" sldId="391"/>
            <ac:spMk id="30" creationId="{4827CB42-504F-B9AF-45BA-1593E238F5B7}"/>
          </ac:spMkLst>
        </pc:spChg>
        <pc:spChg chg="add mod topLvl">
          <ac:chgData name="Egor Lychagin" userId="8b65ed3ec763e5ed" providerId="LiveId" clId="{D8B5618F-D2E3-4D12-BB11-D56C65051531}" dt="2025-06-13T21:03:15.696" v="2093" actId="164"/>
          <ac:spMkLst>
            <pc:docMk/>
            <pc:sldMk cId="1338631808" sldId="391"/>
            <ac:spMk id="31" creationId="{B1FBDDBB-D882-B471-6F41-E025D39E75AA}"/>
          </ac:spMkLst>
        </pc:spChg>
        <pc:spChg chg="add mod">
          <ac:chgData name="Egor Lychagin" userId="8b65ed3ec763e5ed" providerId="LiveId" clId="{D8B5618F-D2E3-4D12-BB11-D56C65051531}" dt="2025-06-13T20:46:23.484" v="1843" actId="20577"/>
          <ac:spMkLst>
            <pc:docMk/>
            <pc:sldMk cId="1338631808" sldId="391"/>
            <ac:spMk id="32" creationId="{A36DD4F6-509A-14F5-D419-F6EA17871D80}"/>
          </ac:spMkLst>
        </pc:spChg>
        <pc:spChg chg="add mod topLvl">
          <ac:chgData name="Egor Lychagin" userId="8b65ed3ec763e5ed" providerId="LiveId" clId="{D8B5618F-D2E3-4D12-BB11-D56C65051531}" dt="2025-06-13T21:03:15.696" v="2093" actId="164"/>
          <ac:spMkLst>
            <pc:docMk/>
            <pc:sldMk cId="1338631808" sldId="391"/>
            <ac:spMk id="33" creationId="{CA692FC1-6376-6D45-32C5-24A751F989D1}"/>
          </ac:spMkLst>
        </pc:spChg>
        <pc:spChg chg="add mod topLvl">
          <ac:chgData name="Egor Lychagin" userId="8b65ed3ec763e5ed" providerId="LiveId" clId="{D8B5618F-D2E3-4D12-BB11-D56C65051531}" dt="2025-06-13T21:03:15.696" v="2093" actId="164"/>
          <ac:spMkLst>
            <pc:docMk/>
            <pc:sldMk cId="1338631808" sldId="391"/>
            <ac:spMk id="34" creationId="{C71CDD2F-CF3F-4988-18F7-2158858722B3}"/>
          </ac:spMkLst>
        </pc:spChg>
        <pc:spChg chg="add mod">
          <ac:chgData name="Egor Lychagin" userId="8b65ed3ec763e5ed" providerId="LiveId" clId="{D8B5618F-D2E3-4D12-BB11-D56C65051531}" dt="2025-06-13T20:49:11.756" v="1876" actId="1076"/>
          <ac:spMkLst>
            <pc:docMk/>
            <pc:sldMk cId="1338631808" sldId="391"/>
            <ac:spMk id="35" creationId="{68FB2D9A-EE99-11B6-5BE8-435AE0476E71}"/>
          </ac:spMkLst>
        </pc:spChg>
        <pc:spChg chg="add mod">
          <ac:chgData name="Egor Lychagin" userId="8b65ed3ec763e5ed" providerId="LiveId" clId="{D8B5618F-D2E3-4D12-BB11-D56C65051531}" dt="2025-06-13T21:02:45.140" v="2091" actId="164"/>
          <ac:spMkLst>
            <pc:docMk/>
            <pc:sldMk cId="1338631808" sldId="391"/>
            <ac:spMk id="36" creationId="{6B1DB932-9154-9331-53E3-53297D38473B}"/>
          </ac:spMkLst>
        </pc:spChg>
        <pc:spChg chg="add mod">
          <ac:chgData name="Egor Lychagin" userId="8b65ed3ec763e5ed" providerId="LiveId" clId="{D8B5618F-D2E3-4D12-BB11-D56C65051531}" dt="2025-06-13T21:04:05.237" v="2098" actId="1036"/>
          <ac:spMkLst>
            <pc:docMk/>
            <pc:sldMk cId="1338631808" sldId="391"/>
            <ac:spMk id="37" creationId="{6666085C-1125-435B-AC7C-5F9CD130CA61}"/>
          </ac:spMkLst>
        </pc:spChg>
        <pc:spChg chg="add mod topLvl">
          <ac:chgData name="Egor Lychagin" userId="8b65ed3ec763e5ed" providerId="LiveId" clId="{D8B5618F-D2E3-4D12-BB11-D56C65051531}" dt="2025-06-13T21:03:15.696" v="2093" actId="164"/>
          <ac:spMkLst>
            <pc:docMk/>
            <pc:sldMk cId="1338631808" sldId="391"/>
            <ac:spMk id="38" creationId="{ED0B148A-035B-7026-2D2A-27CCED383162}"/>
          </ac:spMkLst>
        </pc:spChg>
        <pc:spChg chg="add mod topLvl">
          <ac:chgData name="Egor Lychagin" userId="8b65ed3ec763e5ed" providerId="LiveId" clId="{D8B5618F-D2E3-4D12-BB11-D56C65051531}" dt="2025-06-13T21:03:15.696" v="2093" actId="164"/>
          <ac:spMkLst>
            <pc:docMk/>
            <pc:sldMk cId="1338631808" sldId="391"/>
            <ac:spMk id="40" creationId="{C2E6BA60-4756-28A5-2474-DB0C5E2DA42E}"/>
          </ac:spMkLst>
        </pc:spChg>
        <pc:spChg chg="add mod topLvl">
          <ac:chgData name="Egor Lychagin" userId="8b65ed3ec763e5ed" providerId="LiveId" clId="{D8B5618F-D2E3-4D12-BB11-D56C65051531}" dt="2025-06-13T21:03:15.696" v="2093" actId="164"/>
          <ac:spMkLst>
            <pc:docMk/>
            <pc:sldMk cId="1338631808" sldId="391"/>
            <ac:spMk id="41" creationId="{BF428ECF-F8E9-BBA4-6DF7-1FF0E9745BE7}"/>
          </ac:spMkLst>
        </pc:spChg>
        <pc:spChg chg="add mod">
          <ac:chgData name="Egor Lychagin" userId="8b65ed3ec763e5ed" providerId="LiveId" clId="{D8B5618F-D2E3-4D12-BB11-D56C65051531}" dt="2025-06-13T20:52:18.625" v="1925" actId="1076"/>
          <ac:spMkLst>
            <pc:docMk/>
            <pc:sldMk cId="1338631808" sldId="391"/>
            <ac:spMk id="42" creationId="{2CA36CE7-593F-5D81-839D-7E8F028A64DD}"/>
          </ac:spMkLst>
        </pc:spChg>
        <pc:spChg chg="add mod">
          <ac:chgData name="Egor Lychagin" userId="8b65ed3ec763e5ed" providerId="LiveId" clId="{D8B5618F-D2E3-4D12-BB11-D56C65051531}" dt="2025-06-13T20:54:15.102" v="1928" actId="1076"/>
          <ac:spMkLst>
            <pc:docMk/>
            <pc:sldMk cId="1338631808" sldId="391"/>
            <ac:spMk id="43" creationId="{D4F44809-0342-FCFF-B8DE-A52637D3EED8}"/>
          </ac:spMkLst>
        </pc:spChg>
        <pc:spChg chg="add mod topLvl">
          <ac:chgData name="Egor Lychagin" userId="8b65ed3ec763e5ed" providerId="LiveId" clId="{D8B5618F-D2E3-4D12-BB11-D56C65051531}" dt="2025-06-13T21:04:35.705" v="2100" actId="1036"/>
          <ac:spMkLst>
            <pc:docMk/>
            <pc:sldMk cId="1338631808" sldId="391"/>
            <ac:spMk id="44" creationId="{97A094F5-AAC0-BF9B-FC3A-0C1F1A38CEA6}"/>
          </ac:spMkLst>
        </pc:spChg>
        <pc:spChg chg="add mod">
          <ac:chgData name="Egor Lychagin" userId="8b65ed3ec763e5ed" providerId="LiveId" clId="{D8B5618F-D2E3-4D12-BB11-D56C65051531}" dt="2025-06-13T20:56:02.795" v="1959" actId="1076"/>
          <ac:spMkLst>
            <pc:docMk/>
            <pc:sldMk cId="1338631808" sldId="391"/>
            <ac:spMk id="45" creationId="{685E9A75-2C8B-F1AB-FFAB-9D1DF3AE0C73}"/>
          </ac:spMkLst>
        </pc:spChg>
        <pc:spChg chg="add mod topLvl">
          <ac:chgData name="Egor Lychagin" userId="8b65ed3ec763e5ed" providerId="LiveId" clId="{D8B5618F-D2E3-4D12-BB11-D56C65051531}" dt="2025-06-13T21:03:15.696" v="2093" actId="164"/>
          <ac:spMkLst>
            <pc:docMk/>
            <pc:sldMk cId="1338631808" sldId="391"/>
            <ac:spMk id="46" creationId="{F519B17F-7847-EEEC-8368-75AF6157A65A}"/>
          </ac:spMkLst>
        </pc:spChg>
        <pc:spChg chg="add mod">
          <ac:chgData name="Egor Lychagin" userId="8b65ed3ec763e5ed" providerId="LiveId" clId="{D8B5618F-D2E3-4D12-BB11-D56C65051531}" dt="2025-06-15T09:23:25.899" v="2221" actId="1076"/>
          <ac:spMkLst>
            <pc:docMk/>
            <pc:sldMk cId="1338631808" sldId="391"/>
            <ac:spMk id="47" creationId="{38C7417B-40D4-E7C5-D287-08667C54C5B5}"/>
          </ac:spMkLst>
        </pc:spChg>
        <pc:spChg chg="add mod topLvl">
          <ac:chgData name="Egor Lychagin" userId="8b65ed3ec763e5ed" providerId="LiveId" clId="{D8B5618F-D2E3-4D12-BB11-D56C65051531}" dt="2025-06-15T09:23:21.884" v="2220" actId="1076"/>
          <ac:spMkLst>
            <pc:docMk/>
            <pc:sldMk cId="1338631808" sldId="391"/>
            <ac:spMk id="48" creationId="{CEEB2354-40C2-42E7-F5E4-1668A0AD778F}"/>
          </ac:spMkLst>
        </pc:spChg>
        <pc:spChg chg="add mod">
          <ac:chgData name="Egor Lychagin" userId="8b65ed3ec763e5ed" providerId="LiveId" clId="{D8B5618F-D2E3-4D12-BB11-D56C65051531}" dt="2025-06-15T09:40:18.989" v="2227" actId="1076"/>
          <ac:spMkLst>
            <pc:docMk/>
            <pc:sldMk cId="1338631808" sldId="391"/>
            <ac:spMk id="49" creationId="{E926EF62-7C36-CF26-6931-0D3749B7085E}"/>
          </ac:spMkLst>
        </pc:spChg>
        <pc:spChg chg="add mod">
          <ac:chgData name="Egor Lychagin" userId="8b65ed3ec763e5ed" providerId="LiveId" clId="{D8B5618F-D2E3-4D12-BB11-D56C65051531}" dt="2025-06-15T08:55:26.137" v="2155" actId="1076"/>
          <ac:spMkLst>
            <pc:docMk/>
            <pc:sldMk cId="1338631808" sldId="391"/>
            <ac:spMk id="52" creationId="{6672E9E7-87E9-4785-D1C4-B9BD9DF184A0}"/>
          </ac:spMkLst>
        </pc:spChg>
        <pc:grpChg chg="mod ord">
          <ac:chgData name="Egor Lychagin" userId="8b65ed3ec763e5ed" providerId="LiveId" clId="{D8B5618F-D2E3-4D12-BB11-D56C65051531}" dt="2025-06-15T08:55:17.290" v="2153" actId="1035"/>
          <ac:grpSpMkLst>
            <pc:docMk/>
            <pc:sldMk cId="1338631808" sldId="391"/>
            <ac:grpSpMk id="20" creationId="{4773585A-5DCF-343F-AEFF-660B8F860FED}"/>
          </ac:grpSpMkLst>
        </pc:grpChg>
        <pc:picChg chg="add mod">
          <ac:chgData name="Egor Lychagin" userId="8b65ed3ec763e5ed" providerId="LiveId" clId="{D8B5618F-D2E3-4D12-BB11-D56C65051531}" dt="2025-06-13T20:36:34.719" v="1729" actId="1076"/>
          <ac:picMkLst>
            <pc:docMk/>
            <pc:sldMk cId="1338631808" sldId="391"/>
            <ac:picMk id="4" creationId="{A85CF253-3639-B7A6-4E21-BE89BD636F61}"/>
          </ac:picMkLst>
        </pc:picChg>
        <pc:picChg chg="add mod">
          <ac:chgData name="Egor Lychagin" userId="8b65ed3ec763e5ed" providerId="LiveId" clId="{D8B5618F-D2E3-4D12-BB11-D56C65051531}" dt="2025-06-13T20:59:00.378" v="2012" actId="1076"/>
          <ac:picMkLst>
            <pc:docMk/>
            <pc:sldMk cId="1338631808" sldId="391"/>
            <ac:picMk id="21" creationId="{AD816468-DD9C-10AB-EC3A-F54AC7E37834}"/>
          </ac:picMkLst>
        </pc:picChg>
      </pc:sldChg>
      <pc:sldChg chg="add del replId">
        <pc:chgData name="Egor Lychagin" userId="8b65ed3ec763e5ed" providerId="LiveId" clId="{D8B5618F-D2E3-4D12-BB11-D56C65051531}" dt="2025-06-15T10:57:08.281" v="2503" actId="47"/>
        <pc:sldMkLst>
          <pc:docMk/>
          <pc:sldMk cId="569163646" sldId="392"/>
        </pc:sldMkLst>
      </pc:sldChg>
      <pc:sldChg chg="add del replId">
        <pc:chgData name="Egor Lychagin" userId="8b65ed3ec763e5ed" providerId="LiveId" clId="{D8B5618F-D2E3-4D12-BB11-D56C65051531}" dt="2025-06-15T10:57:08.281" v="2503" actId="47"/>
        <pc:sldMkLst>
          <pc:docMk/>
          <pc:sldMk cId="3498259413" sldId="393"/>
        </pc:sldMkLst>
      </pc:sldChg>
      <pc:sldChg chg="addSp modSp add mod ord modAnim">
        <pc:chgData name="Egor Lychagin" userId="8b65ed3ec763e5ed" providerId="LiveId" clId="{D8B5618F-D2E3-4D12-BB11-D56C65051531}" dt="2025-06-15T18:16:00.324" v="2870" actId="20577"/>
        <pc:sldMkLst>
          <pc:docMk/>
          <pc:sldMk cId="3454072605" sldId="394"/>
        </pc:sldMkLst>
        <pc:spChg chg="add mod">
          <ac:chgData name="Egor Lychagin" userId="8b65ed3ec763e5ed" providerId="LiveId" clId="{D8B5618F-D2E3-4D12-BB11-D56C65051531}" dt="2025-06-15T09:22:48.856" v="2217" actId="113"/>
          <ac:spMkLst>
            <pc:docMk/>
            <pc:sldMk cId="3454072605" sldId="394"/>
            <ac:spMk id="4" creationId="{CD92CD3D-B168-0002-AFA1-C881C7FFFC57}"/>
          </ac:spMkLst>
        </pc:spChg>
        <pc:spChg chg="add mod">
          <ac:chgData name="Egor Lychagin" userId="8b65ed3ec763e5ed" providerId="LiveId" clId="{D8B5618F-D2E3-4D12-BB11-D56C65051531}" dt="2025-06-15T18:16:00.324" v="2870" actId="20577"/>
          <ac:spMkLst>
            <pc:docMk/>
            <pc:sldMk cId="3454072605" sldId="394"/>
            <ac:spMk id="9" creationId="{F8657E7A-E06A-D335-4A53-939EBF0593D1}"/>
          </ac:spMkLst>
        </pc:spChg>
        <pc:spChg chg="add mod">
          <ac:chgData name="Egor Lychagin" userId="8b65ed3ec763e5ed" providerId="LiveId" clId="{D8B5618F-D2E3-4D12-BB11-D56C65051531}" dt="2025-06-15T09:06:38.581" v="2185" actId="1076"/>
          <ac:spMkLst>
            <pc:docMk/>
            <pc:sldMk cId="3454072605" sldId="394"/>
            <ac:spMk id="12" creationId="{0D940575-AFEC-5469-4627-7BB1510DAC8D}"/>
          </ac:spMkLst>
        </pc:spChg>
        <pc:picChg chg="add mod">
          <ac:chgData name="Egor Lychagin" userId="8b65ed3ec763e5ed" providerId="LiveId" clId="{D8B5618F-D2E3-4D12-BB11-D56C65051531}" dt="2025-06-15T08:59:49.401" v="2157" actId="1076"/>
          <ac:picMkLst>
            <pc:docMk/>
            <pc:sldMk cId="3454072605" sldId="394"/>
            <ac:picMk id="5" creationId="{387EFE65-88EE-C147-62C8-AD3E266071C9}"/>
          </ac:picMkLst>
        </pc:picChg>
        <pc:picChg chg="add mod">
          <ac:chgData name="Egor Lychagin" userId="8b65ed3ec763e5ed" providerId="LiveId" clId="{D8B5618F-D2E3-4D12-BB11-D56C65051531}" dt="2025-06-15T09:15:17.464" v="2201" actId="1076"/>
          <ac:picMkLst>
            <pc:docMk/>
            <pc:sldMk cId="3454072605" sldId="394"/>
            <ac:picMk id="6" creationId="{9CE02408-CACD-2559-FE6D-9F1696047549}"/>
          </ac:picMkLst>
        </pc:picChg>
        <pc:picChg chg="add mod">
          <ac:chgData name="Egor Lychagin" userId="8b65ed3ec763e5ed" providerId="LiveId" clId="{D8B5618F-D2E3-4D12-BB11-D56C65051531}" dt="2025-06-15T09:15:15.880" v="2200" actId="14100"/>
          <ac:picMkLst>
            <pc:docMk/>
            <pc:sldMk cId="3454072605" sldId="394"/>
            <ac:picMk id="7" creationId="{06DA55F4-4646-6708-E815-2EC5EED16C25}"/>
          </ac:picMkLst>
        </pc:picChg>
        <pc:picChg chg="add mod">
          <ac:chgData name="Egor Lychagin" userId="8b65ed3ec763e5ed" providerId="LiveId" clId="{D8B5618F-D2E3-4D12-BB11-D56C65051531}" dt="2025-06-15T09:00:00.685" v="2159" actId="1076"/>
          <ac:picMkLst>
            <pc:docMk/>
            <pc:sldMk cId="3454072605" sldId="394"/>
            <ac:picMk id="8" creationId="{A35231A9-CA31-EA98-6630-B4C7D17C4D8D}"/>
          </ac:picMkLst>
        </pc:picChg>
        <pc:picChg chg="add mod">
          <ac:chgData name="Egor Lychagin" userId="8b65ed3ec763e5ed" providerId="LiveId" clId="{D8B5618F-D2E3-4D12-BB11-D56C65051531}" dt="2025-06-15T09:15:19.488" v="2202" actId="1076"/>
          <ac:picMkLst>
            <pc:docMk/>
            <pc:sldMk cId="3454072605" sldId="394"/>
            <ac:picMk id="10" creationId="{91559893-23DA-3C0F-7B25-B6871BE7B265}"/>
          </ac:picMkLst>
        </pc:picChg>
      </pc:sldChg>
      <pc:sldChg chg="addSp modSp add mod replId">
        <pc:chgData name="Egor Lychagin" userId="8b65ed3ec763e5ed" providerId="LiveId" clId="{D8B5618F-D2E3-4D12-BB11-D56C65051531}" dt="2025-06-15T09:44:53.067" v="2238" actId="14100"/>
        <pc:sldMkLst>
          <pc:docMk/>
          <pc:sldMk cId="1942075546" sldId="395"/>
        </pc:sldMkLst>
        <pc:spChg chg="add mod">
          <ac:chgData name="Egor Lychagin" userId="8b65ed3ec763e5ed" providerId="LiveId" clId="{D8B5618F-D2E3-4D12-BB11-D56C65051531}" dt="2025-06-15T09:44:53.067" v="2238" actId="14100"/>
          <ac:spMkLst>
            <pc:docMk/>
            <pc:sldMk cId="1942075546" sldId="395"/>
            <ac:spMk id="5" creationId="{53D7CC90-E591-22FF-FCBA-24A5FED43615}"/>
          </ac:spMkLst>
        </pc:spChg>
        <pc:picChg chg="add mod">
          <ac:chgData name="Egor Lychagin" userId="8b65ed3ec763e5ed" providerId="LiveId" clId="{D8B5618F-D2E3-4D12-BB11-D56C65051531}" dt="2025-06-15T09:41:32.924" v="2229" actId="1076"/>
          <ac:picMkLst>
            <pc:docMk/>
            <pc:sldMk cId="1942075546" sldId="395"/>
            <ac:picMk id="6" creationId="{80C3479D-0A4A-8288-3903-2FCD1FCD081A}"/>
          </ac:picMkLst>
        </pc:picChg>
      </pc:sldChg>
      <pc:sldChg chg="add del replId">
        <pc:chgData name="Egor Lychagin" userId="8b65ed3ec763e5ed" providerId="LiveId" clId="{D8B5618F-D2E3-4D12-BB11-D56C65051531}" dt="2025-06-15T10:34:03.399" v="2416" actId="2696"/>
        <pc:sldMkLst>
          <pc:docMk/>
          <pc:sldMk cId="799837282" sldId="396"/>
        </pc:sldMkLst>
      </pc:sldChg>
      <pc:sldChg chg="addSp modSp add del mod ord">
        <pc:chgData name="Egor Lychagin" userId="8b65ed3ec763e5ed" providerId="LiveId" clId="{D8B5618F-D2E3-4D12-BB11-D56C65051531}" dt="2025-06-15T18:00:19.220" v="2777" actId="2696"/>
        <pc:sldMkLst>
          <pc:docMk/>
          <pc:sldMk cId="1079048577" sldId="396"/>
        </pc:sldMkLst>
      </pc:sldChg>
      <pc:sldChg chg="modSp add mod">
        <pc:chgData name="Egor Lychagin" userId="8b65ed3ec763e5ed" providerId="LiveId" clId="{D8B5618F-D2E3-4D12-BB11-D56C65051531}" dt="2025-06-15T18:01:21.671" v="2782" actId="20577"/>
        <pc:sldMkLst>
          <pc:docMk/>
          <pc:sldMk cId="1483088662" sldId="396"/>
        </pc:sldMkLst>
        <pc:spChg chg="mod">
          <ac:chgData name="Egor Lychagin" userId="8b65ed3ec763e5ed" providerId="LiveId" clId="{D8B5618F-D2E3-4D12-BB11-D56C65051531}" dt="2025-06-15T18:01:21.671" v="2782" actId="20577"/>
          <ac:spMkLst>
            <pc:docMk/>
            <pc:sldMk cId="1483088662" sldId="396"/>
            <ac:spMk id="5" creationId="{4B05DB8A-D571-E7DE-D57F-E8DF120AAE92}"/>
          </ac:spMkLst>
        </pc:spChg>
      </pc:sldChg>
      <pc:sldChg chg="addSp modSp add mod replId">
        <pc:chgData name="Egor Lychagin" userId="8b65ed3ec763e5ed" providerId="LiveId" clId="{D8B5618F-D2E3-4D12-BB11-D56C65051531}" dt="2025-06-15T16:51:07.834" v="2775" actId="255"/>
        <pc:sldMkLst>
          <pc:docMk/>
          <pc:sldMk cId="3850809938" sldId="397"/>
        </pc:sldMkLst>
        <pc:spChg chg="add mod">
          <ac:chgData name="Egor Lychagin" userId="8b65ed3ec763e5ed" providerId="LiveId" clId="{D8B5618F-D2E3-4D12-BB11-D56C65051531}" dt="2025-06-15T10:56:56.630" v="2502" actId="6549"/>
          <ac:spMkLst>
            <pc:docMk/>
            <pc:sldMk cId="3850809938" sldId="397"/>
            <ac:spMk id="4" creationId="{DDA363FD-7E46-B979-9C75-F8F2938BEB16}"/>
          </ac:spMkLst>
        </pc:spChg>
        <pc:spChg chg="add mod">
          <ac:chgData name="Egor Lychagin" userId="8b65ed3ec763e5ed" providerId="LiveId" clId="{D8B5618F-D2E3-4D12-BB11-D56C65051531}" dt="2025-06-15T16:51:07.834" v="2775" actId="255"/>
          <ac:spMkLst>
            <pc:docMk/>
            <pc:sldMk cId="3850809938" sldId="397"/>
            <ac:spMk id="6" creationId="{F2ED5885-7C24-9C44-EA38-3E63593C5796}"/>
          </ac:spMkLst>
        </pc:spChg>
      </pc:sldChg>
      <pc:sldChg chg="add del replId">
        <pc:chgData name="Egor Lychagin" userId="8b65ed3ec763e5ed" providerId="LiveId" clId="{D8B5618F-D2E3-4D12-BB11-D56C65051531}" dt="2025-06-15T10:57:08.281" v="2503" actId="47"/>
        <pc:sldMkLst>
          <pc:docMk/>
          <pc:sldMk cId="2384744195" sldId="398"/>
        </pc:sldMkLst>
      </pc:sldChg>
      <pc:sldChg chg="add del replId">
        <pc:chgData name="Egor Lychagin" userId="8b65ed3ec763e5ed" providerId="LiveId" clId="{D8B5618F-D2E3-4D12-BB11-D56C65051531}" dt="2025-06-15T10:57:08.281" v="2503" actId="47"/>
        <pc:sldMkLst>
          <pc:docMk/>
          <pc:sldMk cId="2999819262" sldId="399"/>
        </pc:sldMkLst>
      </pc:sldChg>
      <pc:sldChg chg="add del">
        <pc:chgData name="Egor Lychagin" userId="8b65ed3ec763e5ed" providerId="LiveId" clId="{D8B5618F-D2E3-4D12-BB11-D56C65051531}" dt="2025-06-15T10:57:08.281" v="2503" actId="47"/>
        <pc:sldMkLst>
          <pc:docMk/>
          <pc:sldMk cId="1868784198" sldId="400"/>
        </pc:sldMkLst>
      </pc:sldChg>
      <pc:sldChg chg="add del replId">
        <pc:chgData name="Egor Lychagin" userId="8b65ed3ec763e5ed" providerId="LiveId" clId="{D8B5618F-D2E3-4D12-BB11-D56C65051531}" dt="2025-06-15T10:57:08.281" v="2503" actId="47"/>
        <pc:sldMkLst>
          <pc:docMk/>
          <pc:sldMk cId="3623774189" sldId="401"/>
        </pc:sldMkLst>
      </pc:sldChg>
      <pc:sldChg chg="add del replId">
        <pc:chgData name="Egor Lychagin" userId="8b65ed3ec763e5ed" providerId="LiveId" clId="{D8B5618F-D2E3-4D12-BB11-D56C65051531}" dt="2025-06-15T10:57:08.281" v="2503" actId="47"/>
        <pc:sldMkLst>
          <pc:docMk/>
          <pc:sldMk cId="2162059511" sldId="402"/>
        </pc:sldMkLst>
      </pc:sldChg>
      <pc:sldChg chg="add del replId">
        <pc:chgData name="Egor Lychagin" userId="8b65ed3ec763e5ed" providerId="LiveId" clId="{D8B5618F-D2E3-4D12-BB11-D56C65051531}" dt="2025-06-15T10:57:08.281" v="2503" actId="47"/>
        <pc:sldMkLst>
          <pc:docMk/>
          <pc:sldMk cId="4018443209" sldId="403"/>
        </pc:sldMkLst>
      </pc:sldChg>
      <pc:sldChg chg="add del replId">
        <pc:chgData name="Egor Lychagin" userId="8b65ed3ec763e5ed" providerId="LiveId" clId="{D8B5618F-D2E3-4D12-BB11-D56C65051531}" dt="2025-06-15T10:57:08.281" v="2503" actId="47"/>
        <pc:sldMkLst>
          <pc:docMk/>
          <pc:sldMk cId="666389664" sldId="404"/>
        </pc:sldMkLst>
      </pc:sldChg>
      <pc:sldChg chg="add del replId">
        <pc:chgData name="Egor Lychagin" userId="8b65ed3ec763e5ed" providerId="LiveId" clId="{D8B5618F-D2E3-4D12-BB11-D56C65051531}" dt="2025-06-15T10:57:08.281" v="2503" actId="47"/>
        <pc:sldMkLst>
          <pc:docMk/>
          <pc:sldMk cId="2337708507" sldId="405"/>
        </pc:sldMkLst>
      </pc:sldChg>
      <pc:sldChg chg="delSp modSp add mod">
        <pc:chgData name="Egor Lychagin" userId="8b65ed3ec763e5ed" providerId="LiveId" clId="{D8B5618F-D2E3-4D12-BB11-D56C65051531}" dt="2025-06-15T17:59:36.306" v="2776" actId="20578"/>
        <pc:sldMkLst>
          <pc:docMk/>
          <pc:sldMk cId="1442716759" sldId="406"/>
        </pc:sldMkLst>
        <pc:spChg chg="mod">
          <ac:chgData name="Egor Lychagin" userId="8b65ed3ec763e5ed" providerId="LiveId" clId="{D8B5618F-D2E3-4D12-BB11-D56C65051531}" dt="2025-06-15T17:59:36.306" v="2776" actId="20578"/>
          <ac:spMkLst>
            <pc:docMk/>
            <pc:sldMk cId="1442716759" sldId="406"/>
            <ac:spMk id="19" creationId="{4F246D2D-81CF-3574-F935-F442D0168D8A}"/>
          </ac:spMkLst>
        </pc:spChg>
      </pc:sldChg>
      <pc:sldChg chg="addSp modSp add mod">
        <pc:chgData name="Egor Lychagin" userId="8b65ed3ec763e5ed" providerId="LiveId" clId="{D8B5618F-D2E3-4D12-BB11-D56C65051531}" dt="2025-06-15T10:32:37.371" v="2415" actId="1076"/>
        <pc:sldMkLst>
          <pc:docMk/>
          <pc:sldMk cId="3974973215" sldId="407"/>
        </pc:sldMkLst>
        <pc:spChg chg="add mod">
          <ac:chgData name="Egor Lychagin" userId="8b65ed3ec763e5ed" providerId="LiveId" clId="{D8B5618F-D2E3-4D12-BB11-D56C65051531}" dt="2025-06-15T10:32:37.371" v="2415" actId="1076"/>
          <ac:spMkLst>
            <pc:docMk/>
            <pc:sldMk cId="3974973215" sldId="407"/>
            <ac:spMk id="5" creationId="{E4F099DA-2FF6-89F1-3F97-0AC76E98BE33}"/>
          </ac:spMkLst>
        </pc:spChg>
      </pc:sldChg>
      <pc:sldChg chg="addSp delSp modSp add mod">
        <pc:chgData name="Egor Lychagin" userId="8b65ed3ec763e5ed" providerId="LiveId" clId="{D8B5618F-D2E3-4D12-BB11-D56C65051531}" dt="2025-06-24T19:03:05.306" v="2883" actId="1076"/>
        <pc:sldMkLst>
          <pc:docMk/>
          <pc:sldMk cId="3082024208" sldId="408"/>
        </pc:sldMkLst>
        <pc:spChg chg="add mod">
          <ac:chgData name="Egor Lychagin" userId="8b65ed3ec763e5ed" providerId="LiveId" clId="{D8B5618F-D2E3-4D12-BB11-D56C65051531}" dt="2025-06-24T19:03:05.306" v="2883" actId="1076"/>
          <ac:spMkLst>
            <pc:docMk/>
            <pc:sldMk cId="3082024208" sldId="408"/>
            <ac:spMk id="5" creationId="{E3BC2EDD-4B6D-589A-C782-5453147D983F}"/>
          </ac:spMkLst>
        </pc:spChg>
        <pc:spChg chg="mod">
          <ac:chgData name="Egor Lychagin" userId="8b65ed3ec763e5ed" providerId="LiveId" clId="{D8B5618F-D2E3-4D12-BB11-D56C65051531}" dt="2025-06-24T19:03:05.306" v="2883" actId="1076"/>
          <ac:spMkLst>
            <pc:docMk/>
            <pc:sldMk cId="3082024208" sldId="408"/>
            <ac:spMk id="7" creationId="{13799908-235B-CF5C-C49D-0ED5620A4399}"/>
          </ac:spMkLst>
        </pc:spChg>
        <pc:spChg chg="add mod">
          <ac:chgData name="Egor Lychagin" userId="8b65ed3ec763e5ed" providerId="LiveId" clId="{D8B5618F-D2E3-4D12-BB11-D56C65051531}" dt="2025-06-24T19:03:05.306" v="2883" actId="1076"/>
          <ac:spMkLst>
            <pc:docMk/>
            <pc:sldMk cId="3082024208" sldId="408"/>
            <ac:spMk id="8" creationId="{60C6F5E3-C20C-6137-33F9-B257411691EB}"/>
          </ac:spMkLst>
        </pc:spChg>
        <pc:spChg chg="mod">
          <ac:chgData name="Egor Lychagin" userId="8b65ed3ec763e5ed" providerId="LiveId" clId="{D8B5618F-D2E3-4D12-BB11-D56C65051531}" dt="2025-06-24T19:03:05.306" v="2883" actId="1076"/>
          <ac:spMkLst>
            <pc:docMk/>
            <pc:sldMk cId="3082024208" sldId="408"/>
            <ac:spMk id="9" creationId="{1D61A600-5D3D-9E01-B284-91208022AE44}"/>
          </ac:spMkLst>
        </pc:spChg>
      </pc:sldChg>
      <pc:sldChg chg="add del">
        <pc:chgData name="Egor Lychagin" userId="8b65ed3ec763e5ed" providerId="LiveId" clId="{D8B5618F-D2E3-4D12-BB11-D56C65051531}" dt="2025-06-15T10:56:00.360" v="2487"/>
        <pc:sldMkLst>
          <pc:docMk/>
          <pc:sldMk cId="3242760422" sldId="408"/>
        </pc:sldMkLst>
      </pc:sldChg>
    </pc:docChg>
  </pc:docChgLst>
  <pc:docChgLst>
    <pc:chgData name="Egor Lychagin" userId="8b65ed3ec763e5ed" providerId="LiveId" clId="{AE7C75F9-8834-48C5-A733-79E4214D1CBB}"/>
    <pc:docChg chg="custSel modSld">
      <pc:chgData name="Egor Lychagin" userId="8b65ed3ec763e5ed" providerId="LiveId" clId="{AE7C75F9-8834-48C5-A733-79E4214D1CBB}" dt="2025-06-24T12:49:57.266" v="0" actId="313"/>
      <pc:docMkLst>
        <pc:docMk/>
      </pc:docMkLst>
      <pc:sldChg chg="modSp mod">
        <pc:chgData name="Egor Lychagin" userId="8b65ed3ec763e5ed" providerId="LiveId" clId="{AE7C75F9-8834-48C5-A733-79E4214D1CBB}" dt="2025-06-24T12:49:57.266" v="0" actId="313"/>
        <pc:sldMkLst>
          <pc:docMk/>
          <pc:sldMk cId="1938001595" sldId="383"/>
        </pc:sldMkLst>
        <pc:spChg chg="mod">
          <ac:chgData name="Egor Lychagin" userId="8b65ed3ec763e5ed" providerId="LiveId" clId="{AE7C75F9-8834-48C5-A733-79E4214D1CBB}" dt="2025-06-24T12:49:57.266" v="0" actId="313"/>
          <ac:spMkLst>
            <pc:docMk/>
            <pc:sldMk cId="1938001595" sldId="383"/>
            <ac:spMk id="9" creationId="{F48CAA7A-95DA-272B-5255-B38214E289A1}"/>
          </ac:spMkLst>
        </pc:spChg>
      </pc:sldChg>
    </pc:docChg>
  </pc:docChgLst>
  <pc:docChgLst>
    <pc:chgData name="Egor Lychagin" userId="8b65ed3ec763e5ed" providerId="LiveId" clId="{94B16A32-47B9-4744-9DDF-C5CC72596763}"/>
    <pc:docChg chg="modSld">
      <pc:chgData name="Egor Lychagin" userId="8b65ed3ec763e5ed" providerId="LiveId" clId="{94B16A32-47B9-4744-9DDF-C5CC72596763}" dt="2025-06-25T06:42:04.094" v="15" actId="6549"/>
      <pc:docMkLst>
        <pc:docMk/>
      </pc:docMkLst>
      <pc:sldChg chg="modSp">
        <pc:chgData name="Egor Lychagin" userId="8b65ed3ec763e5ed" providerId="LiveId" clId="{94B16A32-47B9-4744-9DDF-C5CC72596763}" dt="2025-06-18T14:21:19.084" v="4" actId="20577"/>
        <pc:sldMkLst>
          <pc:docMk/>
          <pc:sldMk cId="6793776" sldId="377"/>
        </pc:sldMkLst>
        <pc:graphicFrameChg chg="mod">
          <ac:chgData name="Egor Lychagin" userId="8b65ed3ec763e5ed" providerId="LiveId" clId="{94B16A32-47B9-4744-9DDF-C5CC72596763}" dt="2025-06-18T14:21:19.084" v="4" actId="20577"/>
          <ac:graphicFrameMkLst>
            <pc:docMk/>
            <pc:sldMk cId="6793776" sldId="377"/>
            <ac:graphicFrameMk id="14" creationId="{EDC969A3-3C6B-40EB-984F-60832435A9E8}"/>
          </ac:graphicFrameMkLst>
        </pc:graphicFrameChg>
      </pc:sldChg>
      <pc:sldChg chg="modSp mod">
        <pc:chgData name="Egor Lychagin" userId="8b65ed3ec763e5ed" providerId="LiveId" clId="{94B16A32-47B9-4744-9DDF-C5CC72596763}" dt="2025-06-25T06:42:04.094" v="15" actId="6549"/>
        <pc:sldMkLst>
          <pc:docMk/>
          <pc:sldMk cId="3082024208" sldId="408"/>
        </pc:sldMkLst>
        <pc:spChg chg="mod">
          <ac:chgData name="Egor Lychagin" userId="8b65ed3ec763e5ed" providerId="LiveId" clId="{94B16A32-47B9-4744-9DDF-C5CC72596763}" dt="2025-06-25T06:42:04.094" v="15" actId="6549"/>
          <ac:spMkLst>
            <pc:docMk/>
            <pc:sldMk cId="3082024208" sldId="408"/>
            <ac:spMk id="5" creationId="{E3BC2EDD-4B6D-589A-C782-5453147D983F}"/>
          </ac:spMkLst>
        </pc:spChg>
        <pc:spChg chg="mod">
          <ac:chgData name="Egor Lychagin" userId="8b65ed3ec763e5ed" providerId="LiveId" clId="{94B16A32-47B9-4744-9DDF-C5CC72596763}" dt="2025-06-25T06:37:54.308" v="14" actId="20577"/>
          <ac:spMkLst>
            <pc:docMk/>
            <pc:sldMk cId="3082024208" sldId="408"/>
            <ac:spMk id="8" creationId="{60C6F5E3-C20C-6137-33F9-B257411691E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8b65ed3ec763e5ed/Lychagin/WORD/Deputy%20director/&#1055;&#1050;&#1050;%2061%20(&#1083;&#1077;&#1090;&#1086;%202025)%20&#1060;&#1058;&#1058;/App_II%20round%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8b65ed3ec763e5ed/Lychagin/WORD/Deputy%20director/&#1055;&#1050;&#1050;%2061%20(&#1083;&#1077;&#1090;&#1086;%202025)%20&#1060;&#1058;&#1058;/App_II%20round%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8b65ed3ec763e5ed/Lychagin/WORD/Deputy%20director/&#1055;&#1050;&#1050;%2061%20(&#1083;&#1077;&#1090;&#1086;%202025)%20&#1060;&#1058;&#1058;/App_II%20round%202025.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8b65ed3ec763e5ed/Lychagin/WORD/Deputy%20director/&#1055;&#1050;&#1050;%2061%20(&#1083;&#1077;&#1090;&#1086;%202025)%20&#1060;&#1058;&#1058;/App_II%20round%202025.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proposals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statistics_2025!$B$4</c:f>
              <c:strCache>
                <c:ptCount val="1"/>
                <c:pt idx="0">
                  <c:v>Submitted</c:v>
                </c:pt>
              </c:strCache>
            </c:strRef>
          </c:tx>
          <c:spPr>
            <a:solidFill>
              <a:schemeClr val="accent1"/>
            </a:solidFill>
            <a:ln>
              <a:noFill/>
            </a:ln>
            <a:effectLst/>
          </c:spPr>
          <c:invertIfNegative val="0"/>
          <c:cat>
            <c:strRef>
              <c:f>statistics_2025!$A$5:$A$12</c:f>
              <c:strCache>
                <c:ptCount val="8"/>
                <c:pt idx="0">
                  <c:v>2015</c:v>
                </c:pt>
                <c:pt idx="1">
                  <c:v>2016</c:v>
                </c:pt>
                <c:pt idx="2">
                  <c:v>2017</c:v>
                </c:pt>
                <c:pt idx="3">
                  <c:v>2018</c:v>
                </c:pt>
                <c:pt idx="4">
                  <c:v>2019</c:v>
                </c:pt>
                <c:pt idx="5">
                  <c:v>2020</c:v>
                </c:pt>
                <c:pt idx="6">
                  <c:v>2021</c:v>
                </c:pt>
                <c:pt idx="7">
                  <c:v>II 2025</c:v>
                </c:pt>
              </c:strCache>
            </c:strRef>
          </c:cat>
          <c:val>
            <c:numRef>
              <c:f>statistics_2025!$B$5:$B$12</c:f>
              <c:numCache>
                <c:formatCode>General</c:formatCode>
                <c:ptCount val="8"/>
                <c:pt idx="0">
                  <c:v>197</c:v>
                </c:pt>
                <c:pt idx="1">
                  <c:v>242</c:v>
                </c:pt>
                <c:pt idx="2">
                  <c:v>221</c:v>
                </c:pt>
                <c:pt idx="3">
                  <c:v>232</c:v>
                </c:pt>
                <c:pt idx="4">
                  <c:v>113</c:v>
                </c:pt>
                <c:pt idx="5">
                  <c:v>86</c:v>
                </c:pt>
                <c:pt idx="6">
                  <c:v>302</c:v>
                </c:pt>
                <c:pt idx="7">
                  <c:v>114</c:v>
                </c:pt>
              </c:numCache>
            </c:numRef>
          </c:val>
          <c:extLst>
            <c:ext xmlns:c16="http://schemas.microsoft.com/office/drawing/2014/chart" uri="{C3380CC4-5D6E-409C-BE32-E72D297353CC}">
              <c16:uniqueId val="{00000000-38CC-4539-ABF9-17E4EBBFD2D6}"/>
            </c:ext>
          </c:extLst>
        </c:ser>
        <c:ser>
          <c:idx val="1"/>
          <c:order val="1"/>
          <c:tx>
            <c:strRef>
              <c:f>statistics_2025!$C$4</c:f>
              <c:strCache>
                <c:ptCount val="1"/>
                <c:pt idx="0">
                  <c:v>Accepted</c:v>
                </c:pt>
              </c:strCache>
            </c:strRef>
          </c:tx>
          <c:spPr>
            <a:solidFill>
              <a:schemeClr val="accent2"/>
            </a:solidFill>
            <a:ln>
              <a:noFill/>
            </a:ln>
            <a:effectLst/>
          </c:spPr>
          <c:invertIfNegative val="0"/>
          <c:cat>
            <c:strRef>
              <c:f>statistics_2025!$A$5:$A$12</c:f>
              <c:strCache>
                <c:ptCount val="8"/>
                <c:pt idx="0">
                  <c:v>2015</c:v>
                </c:pt>
                <c:pt idx="1">
                  <c:v>2016</c:v>
                </c:pt>
                <c:pt idx="2">
                  <c:v>2017</c:v>
                </c:pt>
                <c:pt idx="3">
                  <c:v>2018</c:v>
                </c:pt>
                <c:pt idx="4">
                  <c:v>2019</c:v>
                </c:pt>
                <c:pt idx="5">
                  <c:v>2020</c:v>
                </c:pt>
                <c:pt idx="6">
                  <c:v>2021</c:v>
                </c:pt>
                <c:pt idx="7">
                  <c:v>II 2025</c:v>
                </c:pt>
              </c:strCache>
            </c:strRef>
          </c:cat>
          <c:val>
            <c:numRef>
              <c:f>statistics_2025!$C$5:$C$12</c:f>
              <c:numCache>
                <c:formatCode>General</c:formatCode>
                <c:ptCount val="8"/>
                <c:pt idx="0">
                  <c:v>189</c:v>
                </c:pt>
                <c:pt idx="1">
                  <c:v>208</c:v>
                </c:pt>
                <c:pt idx="2">
                  <c:v>203</c:v>
                </c:pt>
                <c:pt idx="3">
                  <c:v>218</c:v>
                </c:pt>
                <c:pt idx="4">
                  <c:v>94</c:v>
                </c:pt>
                <c:pt idx="5">
                  <c:v>80</c:v>
                </c:pt>
                <c:pt idx="6">
                  <c:v>250</c:v>
                </c:pt>
                <c:pt idx="7">
                  <c:v>102</c:v>
                </c:pt>
              </c:numCache>
            </c:numRef>
          </c:val>
          <c:extLst>
            <c:ext xmlns:c16="http://schemas.microsoft.com/office/drawing/2014/chart" uri="{C3380CC4-5D6E-409C-BE32-E72D297353CC}">
              <c16:uniqueId val="{00000001-38CC-4539-ABF9-17E4EBBFD2D6}"/>
            </c:ext>
          </c:extLst>
        </c:ser>
        <c:dLbls>
          <c:showLegendKey val="0"/>
          <c:showVal val="0"/>
          <c:showCatName val="0"/>
          <c:showSerName val="0"/>
          <c:showPercent val="0"/>
          <c:showBubbleSize val="0"/>
        </c:dLbls>
        <c:gapWidth val="219"/>
        <c:overlap val="-27"/>
        <c:axId val="666163359"/>
        <c:axId val="803626559"/>
      </c:barChart>
      <c:catAx>
        <c:axId val="66616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803626559"/>
        <c:crosses val="autoZero"/>
        <c:auto val="1"/>
        <c:lblAlgn val="ctr"/>
        <c:lblOffset val="100"/>
        <c:noMultiLvlLbl val="0"/>
      </c:catAx>
      <c:valAx>
        <c:axId val="803626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66163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New registered users in 2025</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C000"/>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0-9EFE-4C17-89D7-3A435969D782}"/>
                </c:ext>
              </c:extLst>
            </c:dLbl>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1-9EFE-4C17-89D7-3A435969D782}"/>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2-9EFE-4C17-89D7-3A435969D78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3-9EFE-4C17-89D7-3A435969D782}"/>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lumMod val="75000"/>
                        </a:schemeClr>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4-9EFE-4C17-89D7-3A435969D782}"/>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5-9EFE-4C17-89D7-3A435969D782}"/>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6-9EFE-4C17-89D7-3A435969D782}"/>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7-9EFE-4C17-89D7-3A435969D782}"/>
                </c:ext>
              </c:extLst>
            </c:dLbl>
            <c:dLbl>
              <c:idx val="8"/>
              <c:tx>
                <c:rich>
                  <a:bodyPr rot="0" spcFirstLastPara="1" vertOverflow="ellipsis" vert="horz" wrap="square" lIns="38100" tIns="19050" rIns="38100" bIns="19050" anchor="ctr" anchorCtr="1">
                    <a:spAutoFit/>
                  </a:bodyPr>
                  <a:lstStyle/>
                  <a:p>
                    <a:pPr>
                      <a:defRPr sz="900" b="1" i="0" u="none" strike="noStrike" kern="1200" baseline="0">
                        <a:solidFill>
                          <a:srgbClr val="FFFF00"/>
                        </a:solidFill>
                        <a:latin typeface="+mn-lt"/>
                        <a:ea typeface="+mn-ea"/>
                        <a:cs typeface="+mn-cs"/>
                      </a:defRPr>
                    </a:pPr>
                    <a:fld id="{018F36E5-DE0E-4405-8678-80F4A15B1241}" type="VALUE">
                      <a:rPr lang="en-US">
                        <a:solidFill>
                          <a:srgbClr val="FFFF00"/>
                        </a:solidFill>
                      </a:rPr>
                      <a:pPr>
                        <a:defRPr>
                          <a:solidFill>
                            <a:srgbClr val="FFFF00"/>
                          </a:solidFill>
                        </a:defRPr>
                      </a:pPr>
                      <a:t>[ЗНАЧЕНИЕ]</a:t>
                    </a:fld>
                    <a:endParaRPr lang="ru-RU"/>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FF00"/>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EFE-4C17-89D7-3A435969D782}"/>
                </c:ext>
              </c:extLst>
            </c:dLbl>
            <c:dLbl>
              <c:idx val="9"/>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9-9EFE-4C17-89D7-3A435969D782}"/>
                </c:ext>
              </c:extLst>
            </c:dLbl>
            <c:dLbl>
              <c:idx val="1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A-9EFE-4C17-89D7-3A435969D782}"/>
                </c:ext>
              </c:extLst>
            </c:dLbl>
            <c:dLbl>
              <c:idx val="1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B-9EFE-4C17-89D7-3A435969D782}"/>
                </c:ext>
              </c:extLst>
            </c:dLbl>
            <c:dLbl>
              <c:idx val="1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C-9EFE-4C17-89D7-3A435969D782}"/>
                </c:ext>
              </c:extLst>
            </c:dLbl>
            <c:dLbl>
              <c:idx val="1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D-9EFE-4C17-89D7-3A435969D782}"/>
                </c:ext>
              </c:extLst>
            </c:dLbl>
            <c:dLbl>
              <c:idx val="1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E-9EFE-4C17-89D7-3A435969D782}"/>
                </c:ext>
              </c:extLst>
            </c:dLbl>
            <c:dLbl>
              <c:idx val="1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3129E"/>
                      </a:solidFill>
                      <a:latin typeface="+mn-lt"/>
                      <a:ea typeface="+mn-ea"/>
                      <a:cs typeface="+mn-cs"/>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F-9EFE-4C17-89D7-3A435969D78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statistics_2025!$O$6:$O$21</c:f>
              <c:strCache>
                <c:ptCount val="16"/>
                <c:pt idx="0">
                  <c:v>Armenia</c:v>
                </c:pt>
                <c:pt idx="1">
                  <c:v>Bangladesh</c:v>
                </c:pt>
                <c:pt idx="2">
                  <c:v>Belarus</c:v>
                </c:pt>
                <c:pt idx="3">
                  <c:v>Cuba</c:v>
                </c:pt>
                <c:pt idx="4">
                  <c:v>Egypt</c:v>
                </c:pt>
                <c:pt idx="5">
                  <c:v>India</c:v>
                </c:pt>
                <c:pt idx="6">
                  <c:v>Kazakstan</c:v>
                </c:pt>
                <c:pt idx="7">
                  <c:v>Mongolia</c:v>
                </c:pt>
                <c:pt idx="8">
                  <c:v>Russia</c:v>
                </c:pt>
                <c:pt idx="9">
                  <c:v>South Africa</c:v>
                </c:pt>
                <c:pt idx="10">
                  <c:v>Turkey</c:v>
                </c:pt>
                <c:pt idx="11">
                  <c:v>China</c:v>
                </c:pt>
                <c:pt idx="12">
                  <c:v>Serbia</c:v>
                </c:pt>
                <c:pt idx="13">
                  <c:v>Syria</c:v>
                </c:pt>
                <c:pt idx="14">
                  <c:v>Azerbaijan</c:v>
                </c:pt>
                <c:pt idx="15">
                  <c:v>Germany</c:v>
                </c:pt>
              </c:strCache>
            </c:strRef>
          </c:cat>
          <c:val>
            <c:numRef>
              <c:f>statistics_2025!$P$6:$P$21</c:f>
              <c:numCache>
                <c:formatCode>General</c:formatCode>
                <c:ptCount val="16"/>
                <c:pt idx="0">
                  <c:v>9</c:v>
                </c:pt>
                <c:pt idx="1">
                  <c:v>1</c:v>
                </c:pt>
                <c:pt idx="2">
                  <c:v>3</c:v>
                </c:pt>
                <c:pt idx="3">
                  <c:v>3</c:v>
                </c:pt>
                <c:pt idx="4">
                  <c:v>7</c:v>
                </c:pt>
                <c:pt idx="5">
                  <c:v>2</c:v>
                </c:pt>
                <c:pt idx="6">
                  <c:v>2</c:v>
                </c:pt>
                <c:pt idx="7">
                  <c:v>1</c:v>
                </c:pt>
                <c:pt idx="8">
                  <c:v>56</c:v>
                </c:pt>
                <c:pt idx="9">
                  <c:v>2</c:v>
                </c:pt>
                <c:pt idx="10">
                  <c:v>1</c:v>
                </c:pt>
                <c:pt idx="11">
                  <c:v>2</c:v>
                </c:pt>
                <c:pt idx="12">
                  <c:v>1</c:v>
                </c:pt>
                <c:pt idx="13">
                  <c:v>1</c:v>
                </c:pt>
                <c:pt idx="14">
                  <c:v>1</c:v>
                </c:pt>
                <c:pt idx="15">
                  <c:v>1</c:v>
                </c:pt>
              </c:numCache>
            </c:numRef>
          </c:val>
          <c:extLst>
            <c:ext xmlns:c16="http://schemas.microsoft.com/office/drawing/2014/chart" uri="{C3380CC4-5D6E-409C-BE32-E72D297353CC}">
              <c16:uniqueId val="{00000010-04BB-4AE6-88FA-72973FA566A7}"/>
            </c:ext>
          </c:extLst>
        </c:ser>
        <c:dLbls>
          <c:dLblPos val="inEnd"/>
          <c:showLegendKey val="0"/>
          <c:showVal val="1"/>
          <c:showCatName val="0"/>
          <c:showSerName val="0"/>
          <c:showPercent val="0"/>
          <c:showBubbleSize val="0"/>
        </c:dLbls>
        <c:gapWidth val="65"/>
        <c:axId val="896016447"/>
        <c:axId val="1155494607"/>
      </c:barChart>
      <c:catAx>
        <c:axId val="89601644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u-RU"/>
          </a:p>
        </c:txPr>
        <c:crossAx val="1155494607"/>
        <c:crosses val="autoZero"/>
        <c:auto val="1"/>
        <c:lblAlgn val="ctr"/>
        <c:lblOffset val="100"/>
        <c:noMultiLvlLbl val="0"/>
      </c:catAx>
      <c:valAx>
        <c:axId val="115549460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9601644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09311756744947E-2"/>
          <c:y val="8.0780137157306815E-3"/>
          <c:w val="0.609574421140334"/>
          <c:h val="0.94087941348076753"/>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CD2-47C6-B60F-AD1A2C1BAC88}"/>
              </c:ext>
            </c:extLst>
          </c:dPt>
          <c:dPt>
            <c:idx val="1"/>
            <c:bubble3D val="0"/>
            <c:spPr>
              <a:solidFill>
                <a:srgbClr val="FF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CD2-47C6-B60F-AD1A2C1BAC88}"/>
              </c:ext>
            </c:extLst>
          </c:dPt>
          <c:dPt>
            <c:idx val="2"/>
            <c:bubble3D val="0"/>
            <c:spPr>
              <a:solidFill>
                <a:srgbClr val="F68E3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CD2-47C6-B60F-AD1A2C1BAC88}"/>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CD2-47C6-B60F-AD1A2C1BAC88}"/>
              </c:ext>
            </c:extLst>
          </c:dPt>
          <c:dPt>
            <c:idx val="4"/>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CD2-47C6-B60F-AD1A2C1BAC88}"/>
              </c:ext>
            </c:extLst>
          </c:dPt>
          <c:dPt>
            <c:idx val="5"/>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8CD2-47C6-B60F-AD1A2C1BAC88}"/>
              </c:ext>
            </c:extLst>
          </c:dPt>
          <c:dLbls>
            <c:dLbl>
              <c:idx val="3"/>
              <c:layout>
                <c:manualLayout>
                  <c:x val="-2.8392025950758858E-2"/>
                  <c:y val="-2.71071616000375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CD2-47C6-B60F-AD1A2C1BAC88}"/>
                </c:ext>
              </c:extLst>
            </c:dLbl>
            <c:dLbl>
              <c:idx val="4"/>
              <c:layout>
                <c:manualLayout>
                  <c:x val="-2.7835762862095055E-2"/>
                  <c:y val="-4.296455908777109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CD2-47C6-B60F-AD1A2C1BAC8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statistics_2025!$J$54:$J$59</c:f>
              <c:strCache>
                <c:ptCount val="6"/>
                <c:pt idx="0">
                  <c:v>Diffraction</c:v>
                </c:pt>
                <c:pt idx="1">
                  <c:v>Small Angle Neutron Scattering</c:v>
                </c:pt>
                <c:pt idx="2">
                  <c:v>Reflectometry</c:v>
                </c:pt>
                <c:pt idx="3">
                  <c:v>Inelastic Neutron Scattering</c:v>
                </c:pt>
                <c:pt idx="4">
                  <c:v>Neutron Imaging</c:v>
                </c:pt>
                <c:pt idx="5">
                  <c:v>Neutron Activation Analysis</c:v>
                </c:pt>
              </c:strCache>
            </c:strRef>
          </c:cat>
          <c:val>
            <c:numRef>
              <c:f>statistics_2025!$K$54:$K$59</c:f>
              <c:numCache>
                <c:formatCode>General</c:formatCode>
                <c:ptCount val="6"/>
                <c:pt idx="0">
                  <c:v>29</c:v>
                </c:pt>
                <c:pt idx="1">
                  <c:v>34</c:v>
                </c:pt>
                <c:pt idx="2">
                  <c:v>22</c:v>
                </c:pt>
                <c:pt idx="3">
                  <c:v>3</c:v>
                </c:pt>
                <c:pt idx="4">
                  <c:v>2</c:v>
                </c:pt>
                <c:pt idx="5">
                  <c:v>12</c:v>
                </c:pt>
              </c:numCache>
            </c:numRef>
          </c:val>
          <c:extLst>
            <c:ext xmlns:c16="http://schemas.microsoft.com/office/drawing/2014/chart" uri="{C3380CC4-5D6E-409C-BE32-E72D297353CC}">
              <c16:uniqueId val="{0000000C-8CD2-47C6-B60F-AD1A2C1BAC8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27832450695042E-2"/>
          <c:y val="0"/>
          <c:w val="0.70848326876811063"/>
          <c:h val="0.95391954136493073"/>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9F1-491B-B62A-3A2D6BF4EC9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9F1-491B-B62A-3A2D6BF4EC9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9F1-491B-B62A-3A2D6BF4EC9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9F1-491B-B62A-3A2D6BF4EC9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9F1-491B-B62A-3A2D6BF4EC9C}"/>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9F1-491B-B62A-3A2D6BF4EC9C}"/>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D9F1-491B-B62A-3A2D6BF4EC9C}"/>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D9F1-491B-B62A-3A2D6BF4EC9C}"/>
              </c:ext>
            </c:extLst>
          </c:dPt>
          <c:dLbls>
            <c:dLbl>
              <c:idx val="7"/>
              <c:layout>
                <c:manualLayout>
                  <c:x val="3.6337863290292435E-3"/>
                  <c:y val="-6.824167405521865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9F1-491B-B62A-3A2D6BF4EC9C}"/>
                </c:ext>
              </c:extLst>
            </c:dLbl>
            <c:dLbl>
              <c:idx val="8"/>
              <c:layout>
                <c:manualLayout>
                  <c:x val="5.5555555555555046E-3"/>
                  <c:y val="2.777777777777775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D9F1-491B-B62A-3A2D6BF4EC9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statistics_2025!$A$76:$A$83</c:f>
              <c:strCache>
                <c:ptCount val="8"/>
                <c:pt idx="0">
                  <c:v>materials science</c:v>
                </c:pt>
                <c:pt idx="1">
                  <c:v>biophysics</c:v>
                </c:pt>
                <c:pt idx="2">
                  <c:v>chemistry</c:v>
                </c:pt>
                <c:pt idx="3">
                  <c:v>physics</c:v>
                </c:pt>
                <c:pt idx="4">
                  <c:v>biology</c:v>
                </c:pt>
                <c:pt idx="5">
                  <c:v>applied science</c:v>
                </c:pt>
                <c:pt idx="6">
                  <c:v>catalysis</c:v>
                </c:pt>
                <c:pt idx="7">
                  <c:v>geosciences</c:v>
                </c:pt>
              </c:strCache>
            </c:strRef>
          </c:cat>
          <c:val>
            <c:numRef>
              <c:f>statistics_2025!$B$76:$B$83</c:f>
              <c:numCache>
                <c:formatCode>General</c:formatCode>
                <c:ptCount val="8"/>
                <c:pt idx="0">
                  <c:v>36</c:v>
                </c:pt>
                <c:pt idx="1">
                  <c:v>10</c:v>
                </c:pt>
                <c:pt idx="2">
                  <c:v>15</c:v>
                </c:pt>
                <c:pt idx="3">
                  <c:v>20</c:v>
                </c:pt>
                <c:pt idx="4">
                  <c:v>5</c:v>
                </c:pt>
                <c:pt idx="5">
                  <c:v>12</c:v>
                </c:pt>
                <c:pt idx="6">
                  <c:v>3</c:v>
                </c:pt>
                <c:pt idx="7">
                  <c:v>1</c:v>
                </c:pt>
              </c:numCache>
            </c:numRef>
          </c:val>
          <c:extLst>
            <c:ext xmlns:c16="http://schemas.microsoft.com/office/drawing/2014/chart" uri="{C3380CC4-5D6E-409C-BE32-E72D297353CC}">
              <c16:uniqueId val="{00000011-D9F1-491B-B62A-3A2D6BF4EC9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0.24375</cdr:x>
      <cdr:y>0.40685</cdr:y>
    </cdr:from>
    <cdr:to>
      <cdr:x>0.40099</cdr:x>
      <cdr:y>0.65082</cdr:y>
    </cdr:to>
    <cdr:sp macro="" textlink="">
      <cdr:nvSpPr>
        <cdr:cNvPr id="2" name="TextBox 1">
          <a:extLst xmlns:a="http://schemas.openxmlformats.org/drawingml/2006/main">
            <a:ext uri="{FF2B5EF4-FFF2-40B4-BE49-F238E27FC236}">
              <a16:creationId xmlns:a16="http://schemas.microsoft.com/office/drawing/2014/main" id="{0B243143-E8F0-4545-BAED-CC7CDDA16693}"/>
            </a:ext>
          </a:extLst>
        </cdr:cNvPr>
        <cdr:cNvSpPr txBox="1"/>
      </cdr:nvSpPr>
      <cdr:spPr>
        <a:xfrm xmlns:a="http://schemas.openxmlformats.org/drawingml/2006/main">
          <a:off x="1437663" y="1530516"/>
          <a:ext cx="927402" cy="9177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l-PL" sz="2400" b="1" dirty="0"/>
            <a:t>METHOD</a:t>
          </a:r>
          <a:endParaRPr lang="ru-RU" sz="2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B11D6-85BD-4C96-BA55-6BC57741A4DE}" type="datetimeFigureOut">
              <a:rPr lang="ru-RU" smtClean="0"/>
              <a:t>25.06.2025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75759-CE8D-447E-8A22-A75B384F6DAF}" type="slidenum">
              <a:rPr lang="ru-RU" smtClean="0"/>
              <a:t>‹#›</a:t>
            </a:fld>
            <a:endParaRPr lang="ru-RU"/>
          </a:p>
        </p:txBody>
      </p:sp>
    </p:spTree>
    <p:extLst>
      <p:ext uri="{BB962C8B-B14F-4D97-AF65-F5344CB8AC3E}">
        <p14:creationId xmlns:p14="http://schemas.microsoft.com/office/powerpoint/2010/main" val="25056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BF675759-CE8D-447E-8A22-A75B384F6DAF}" type="slidenum">
              <a:rPr lang="ru-RU" smtClean="0"/>
              <a:t>14</a:t>
            </a:fld>
            <a:endParaRPr lang="ru-RU"/>
          </a:p>
        </p:txBody>
      </p:sp>
    </p:spTree>
    <p:extLst>
      <p:ext uri="{BB962C8B-B14F-4D97-AF65-F5344CB8AC3E}">
        <p14:creationId xmlns:p14="http://schemas.microsoft.com/office/powerpoint/2010/main" val="266912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15</a:t>
            </a:fld>
            <a:endParaRPr lang="ru-RU"/>
          </a:p>
        </p:txBody>
      </p:sp>
    </p:spTree>
    <p:extLst>
      <p:ext uri="{BB962C8B-B14F-4D97-AF65-F5344CB8AC3E}">
        <p14:creationId xmlns:p14="http://schemas.microsoft.com/office/powerpoint/2010/main" val="3910907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278D6C-CD71-0D0E-C198-3C2451726E5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A1D89F-5A93-F576-28E3-A7063B683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953BC3-7B69-CA44-8142-6D1A3B012DFE}"/>
              </a:ext>
            </a:extLst>
          </p:cNvPr>
          <p:cNvSpPr>
            <a:spLocks noGrp="1"/>
          </p:cNvSpPr>
          <p:nvPr>
            <p:ph type="dt" sz="half" idx="10"/>
          </p:nvPr>
        </p:nvSpPr>
        <p:spPr>
          <a:xfrm>
            <a:off x="0" y="6492875"/>
            <a:ext cx="976745" cy="365125"/>
          </a:xfrm>
        </p:spPr>
        <p:txBody>
          <a:bodyPr/>
          <a:lstStyle/>
          <a:p>
            <a:r>
              <a:rPr lang="ru-RU"/>
              <a:t>26.06.2025</a:t>
            </a:r>
          </a:p>
        </p:txBody>
      </p:sp>
      <p:sp>
        <p:nvSpPr>
          <p:cNvPr id="5" name="Нижний колонтитул 4">
            <a:extLst>
              <a:ext uri="{FF2B5EF4-FFF2-40B4-BE49-F238E27FC236}">
                <a16:creationId xmlns:a16="http://schemas.microsoft.com/office/drawing/2014/main" id="{59F1B5CE-4DE8-FCA9-F828-0F3D6874143A}"/>
              </a:ext>
            </a:extLst>
          </p:cNvPr>
          <p:cNvSpPr>
            <a:spLocks noGrp="1"/>
          </p:cNvSpPr>
          <p:nvPr>
            <p:ph type="ftr" sz="quarter" idx="11"/>
          </p:nvPr>
        </p:nvSpPr>
        <p:spPr>
          <a:xfrm>
            <a:off x="4038600" y="6500380"/>
            <a:ext cx="4114800" cy="365125"/>
          </a:xfrm>
        </p:spPr>
        <p:txBody>
          <a:body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7271CC27-7819-3C11-387E-17CB11586083}"/>
              </a:ext>
            </a:extLst>
          </p:cNvPr>
          <p:cNvSpPr>
            <a:spLocks noGrp="1"/>
          </p:cNvSpPr>
          <p:nvPr>
            <p:ph type="sldNum" sz="quarter" idx="12"/>
          </p:nvPr>
        </p:nvSpPr>
        <p:spPr>
          <a:xfrm>
            <a:off x="11492344" y="6485514"/>
            <a:ext cx="699655" cy="365125"/>
          </a:xfrm>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06328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19EA46-68D3-ED58-C1BE-01ACD8F541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37AE5A-6428-1667-062E-7AF19723EFE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A3BF50-B145-E560-F7D8-7B7630CB2187}"/>
              </a:ext>
            </a:extLst>
          </p:cNvPr>
          <p:cNvSpPr>
            <a:spLocks noGrp="1"/>
          </p:cNvSpPr>
          <p:nvPr>
            <p:ph type="dt" sz="half" idx="10"/>
          </p:nvPr>
        </p:nvSpPr>
        <p:spPr/>
        <p:txBody>
          <a:bodyPr/>
          <a:lstStyle/>
          <a:p>
            <a:r>
              <a:rPr lang="ru-RU"/>
              <a:t>26.06.2025</a:t>
            </a:r>
          </a:p>
        </p:txBody>
      </p:sp>
      <p:sp>
        <p:nvSpPr>
          <p:cNvPr id="5" name="Нижний колонтитул 4">
            <a:extLst>
              <a:ext uri="{FF2B5EF4-FFF2-40B4-BE49-F238E27FC236}">
                <a16:creationId xmlns:a16="http://schemas.microsoft.com/office/drawing/2014/main" id="{EC4955B0-1082-8225-789C-20EDBC5637D1}"/>
              </a:ext>
            </a:extLst>
          </p:cNvPr>
          <p:cNvSpPr>
            <a:spLocks noGrp="1"/>
          </p:cNvSpPr>
          <p:nvPr>
            <p:ph type="ftr" sz="quarter" idx="11"/>
          </p:nvPr>
        </p:nvSpPr>
        <p:spPr/>
        <p:txBody>
          <a:body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AA93BC5A-23F5-285F-98C0-83085CA0546C}"/>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59657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593B4A-6699-DE51-5BF5-080471147B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DB3C826-6F59-E85A-9CC6-FA21912C66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0CE1B3-B4E9-D551-0154-61EA7045E3D1}"/>
              </a:ext>
            </a:extLst>
          </p:cNvPr>
          <p:cNvSpPr>
            <a:spLocks noGrp="1"/>
          </p:cNvSpPr>
          <p:nvPr>
            <p:ph type="dt" sz="half" idx="10"/>
          </p:nvPr>
        </p:nvSpPr>
        <p:spPr/>
        <p:txBody>
          <a:bodyPr/>
          <a:lstStyle/>
          <a:p>
            <a:r>
              <a:rPr lang="ru-RU"/>
              <a:t>26.06.2025</a:t>
            </a:r>
          </a:p>
        </p:txBody>
      </p:sp>
      <p:sp>
        <p:nvSpPr>
          <p:cNvPr id="5" name="Нижний колонтитул 4">
            <a:extLst>
              <a:ext uri="{FF2B5EF4-FFF2-40B4-BE49-F238E27FC236}">
                <a16:creationId xmlns:a16="http://schemas.microsoft.com/office/drawing/2014/main" id="{178C5166-91CF-977A-8D14-49913F6D7436}"/>
              </a:ext>
            </a:extLst>
          </p:cNvPr>
          <p:cNvSpPr>
            <a:spLocks noGrp="1"/>
          </p:cNvSpPr>
          <p:nvPr>
            <p:ph type="ftr" sz="quarter" idx="11"/>
          </p:nvPr>
        </p:nvSpPr>
        <p:spPr/>
        <p:txBody>
          <a:body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1BA7F4E1-B1DF-4083-6D99-FE426952CE11}"/>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2688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77EE1-BE23-79BA-AA9C-8DD3534632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5D82D5-CE99-867E-892A-A6FF9FBC2B8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34808B-91DA-A20A-7E34-EB5C937E971C}"/>
              </a:ext>
            </a:extLst>
          </p:cNvPr>
          <p:cNvSpPr>
            <a:spLocks noGrp="1"/>
          </p:cNvSpPr>
          <p:nvPr>
            <p:ph type="dt" sz="half" idx="10"/>
          </p:nvPr>
        </p:nvSpPr>
        <p:spPr/>
        <p:txBody>
          <a:bodyPr/>
          <a:lstStyle/>
          <a:p>
            <a:r>
              <a:rPr lang="ru-RU"/>
              <a:t>26.06.2025</a:t>
            </a:r>
          </a:p>
        </p:txBody>
      </p:sp>
      <p:sp>
        <p:nvSpPr>
          <p:cNvPr id="5" name="Нижний колонтитул 4">
            <a:extLst>
              <a:ext uri="{FF2B5EF4-FFF2-40B4-BE49-F238E27FC236}">
                <a16:creationId xmlns:a16="http://schemas.microsoft.com/office/drawing/2014/main" id="{41339DDD-D0F1-5C98-258E-5C8D2A6E27FF}"/>
              </a:ext>
            </a:extLst>
          </p:cNvPr>
          <p:cNvSpPr>
            <a:spLocks noGrp="1"/>
          </p:cNvSpPr>
          <p:nvPr>
            <p:ph type="ftr" sz="quarter" idx="11"/>
          </p:nvPr>
        </p:nvSpPr>
        <p:spPr/>
        <p:txBody>
          <a:body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BB0A682A-5945-22DB-1CC0-F1EE6275EA35}"/>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72573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77587-091A-7199-0E15-59D153A56F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1A8141D-699E-662A-397D-EE7BE048A3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B09C4E1-3EAF-E044-7B2C-CBAD59E6828C}"/>
              </a:ext>
            </a:extLst>
          </p:cNvPr>
          <p:cNvSpPr>
            <a:spLocks noGrp="1"/>
          </p:cNvSpPr>
          <p:nvPr>
            <p:ph type="dt" sz="half" idx="10"/>
          </p:nvPr>
        </p:nvSpPr>
        <p:spPr/>
        <p:txBody>
          <a:bodyPr/>
          <a:lstStyle/>
          <a:p>
            <a:r>
              <a:rPr lang="ru-RU"/>
              <a:t>26.06.2025</a:t>
            </a:r>
          </a:p>
        </p:txBody>
      </p:sp>
      <p:sp>
        <p:nvSpPr>
          <p:cNvPr id="5" name="Нижний колонтитул 4">
            <a:extLst>
              <a:ext uri="{FF2B5EF4-FFF2-40B4-BE49-F238E27FC236}">
                <a16:creationId xmlns:a16="http://schemas.microsoft.com/office/drawing/2014/main" id="{072D2DDE-4E80-B7D1-8C8C-BAAD845A7B8A}"/>
              </a:ext>
            </a:extLst>
          </p:cNvPr>
          <p:cNvSpPr>
            <a:spLocks noGrp="1"/>
          </p:cNvSpPr>
          <p:nvPr>
            <p:ph type="ftr" sz="quarter" idx="11"/>
          </p:nvPr>
        </p:nvSpPr>
        <p:spPr/>
        <p:txBody>
          <a:body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367D2EA8-BD7F-1B99-5F85-27E2E64B1AE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640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8A64D-1AB2-612D-3931-9290113223C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5EEC4F8-78FE-D78F-6BE5-A264AA5D394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EF3D165-77E5-7F03-0EC6-22CDD5F69D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A74DDB-C77C-044B-9F81-51162771CA1E}"/>
              </a:ext>
            </a:extLst>
          </p:cNvPr>
          <p:cNvSpPr>
            <a:spLocks noGrp="1"/>
          </p:cNvSpPr>
          <p:nvPr>
            <p:ph type="dt" sz="half" idx="10"/>
          </p:nvPr>
        </p:nvSpPr>
        <p:spPr/>
        <p:txBody>
          <a:bodyPr/>
          <a:lstStyle/>
          <a:p>
            <a:r>
              <a:rPr lang="ru-RU"/>
              <a:t>26.06.2025</a:t>
            </a:r>
          </a:p>
        </p:txBody>
      </p:sp>
      <p:sp>
        <p:nvSpPr>
          <p:cNvPr id="6" name="Нижний колонтитул 5">
            <a:extLst>
              <a:ext uri="{FF2B5EF4-FFF2-40B4-BE49-F238E27FC236}">
                <a16:creationId xmlns:a16="http://schemas.microsoft.com/office/drawing/2014/main" id="{984A27EB-4F8B-C2EB-4347-C9829F26F11F}"/>
              </a:ext>
            </a:extLst>
          </p:cNvPr>
          <p:cNvSpPr>
            <a:spLocks noGrp="1"/>
          </p:cNvSpPr>
          <p:nvPr>
            <p:ph type="ftr" sz="quarter" idx="11"/>
          </p:nvPr>
        </p:nvSpPr>
        <p:spPr/>
        <p:txBody>
          <a:bodyPr/>
          <a:lstStyle/>
          <a:p>
            <a:r>
              <a:rPr lang="en-US"/>
              <a:t>61th meeting of the PAC for Condensed Matter Physics</a:t>
            </a:r>
            <a:endParaRPr lang="ru-RU"/>
          </a:p>
        </p:txBody>
      </p:sp>
      <p:sp>
        <p:nvSpPr>
          <p:cNvPr id="7" name="Номер слайда 6">
            <a:extLst>
              <a:ext uri="{FF2B5EF4-FFF2-40B4-BE49-F238E27FC236}">
                <a16:creationId xmlns:a16="http://schemas.microsoft.com/office/drawing/2014/main" id="{5843FA59-65C1-8AC6-7710-DCAB16FC295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5800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2BA31C-7C4C-BA70-F394-F00AC892C99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2BA2F6C-63E3-F513-5088-725E266F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AB1244C-D29E-A09D-AB00-CA931435409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BDCC1E1-1691-26A2-5E5E-23C99F75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F244100-8748-65FC-8ED4-045B67CC99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3F30E34-A186-5BB0-5CAE-FDA484CAABDE}"/>
              </a:ext>
            </a:extLst>
          </p:cNvPr>
          <p:cNvSpPr>
            <a:spLocks noGrp="1"/>
          </p:cNvSpPr>
          <p:nvPr>
            <p:ph type="dt" sz="half" idx="10"/>
          </p:nvPr>
        </p:nvSpPr>
        <p:spPr/>
        <p:txBody>
          <a:bodyPr/>
          <a:lstStyle/>
          <a:p>
            <a:r>
              <a:rPr lang="ru-RU"/>
              <a:t>26.06.2025</a:t>
            </a:r>
          </a:p>
        </p:txBody>
      </p:sp>
      <p:sp>
        <p:nvSpPr>
          <p:cNvPr id="8" name="Нижний колонтитул 7">
            <a:extLst>
              <a:ext uri="{FF2B5EF4-FFF2-40B4-BE49-F238E27FC236}">
                <a16:creationId xmlns:a16="http://schemas.microsoft.com/office/drawing/2014/main" id="{845F5994-2EBF-F38A-F8E6-F28A4ACC68AB}"/>
              </a:ext>
            </a:extLst>
          </p:cNvPr>
          <p:cNvSpPr>
            <a:spLocks noGrp="1"/>
          </p:cNvSpPr>
          <p:nvPr>
            <p:ph type="ftr" sz="quarter" idx="11"/>
          </p:nvPr>
        </p:nvSpPr>
        <p:spPr/>
        <p:txBody>
          <a:bodyPr/>
          <a:lstStyle/>
          <a:p>
            <a:r>
              <a:rPr lang="en-US"/>
              <a:t>61th meeting of the PAC for Condensed Matter Physics</a:t>
            </a:r>
            <a:endParaRPr lang="ru-RU"/>
          </a:p>
        </p:txBody>
      </p:sp>
      <p:sp>
        <p:nvSpPr>
          <p:cNvPr id="9" name="Номер слайда 8">
            <a:extLst>
              <a:ext uri="{FF2B5EF4-FFF2-40B4-BE49-F238E27FC236}">
                <a16:creationId xmlns:a16="http://schemas.microsoft.com/office/drawing/2014/main" id="{EC075DD3-823F-790E-54AC-9635D3C7523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333829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5AC60-B925-01A5-7E72-B1976786834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CFD547C-769F-1E39-A950-814E3E8C2D1E}"/>
              </a:ext>
            </a:extLst>
          </p:cNvPr>
          <p:cNvSpPr>
            <a:spLocks noGrp="1"/>
          </p:cNvSpPr>
          <p:nvPr>
            <p:ph type="dt" sz="half" idx="10"/>
          </p:nvPr>
        </p:nvSpPr>
        <p:spPr/>
        <p:txBody>
          <a:bodyPr/>
          <a:lstStyle/>
          <a:p>
            <a:r>
              <a:rPr lang="ru-RU"/>
              <a:t>26.06.2025</a:t>
            </a:r>
          </a:p>
        </p:txBody>
      </p:sp>
      <p:sp>
        <p:nvSpPr>
          <p:cNvPr id="4" name="Нижний колонтитул 3">
            <a:extLst>
              <a:ext uri="{FF2B5EF4-FFF2-40B4-BE49-F238E27FC236}">
                <a16:creationId xmlns:a16="http://schemas.microsoft.com/office/drawing/2014/main" id="{EAD4EF2E-AE8C-AE45-B9BF-B2DB6D1C80C7}"/>
              </a:ext>
            </a:extLst>
          </p:cNvPr>
          <p:cNvSpPr>
            <a:spLocks noGrp="1"/>
          </p:cNvSpPr>
          <p:nvPr>
            <p:ph type="ftr" sz="quarter" idx="11"/>
          </p:nvPr>
        </p:nvSpPr>
        <p:spPr/>
        <p:txBody>
          <a:bodyPr/>
          <a:lstStyle/>
          <a:p>
            <a:r>
              <a:rPr lang="en-US"/>
              <a:t>61th meeting of the PAC for Condensed Matter Physics</a:t>
            </a:r>
            <a:endParaRPr lang="ru-RU"/>
          </a:p>
        </p:txBody>
      </p:sp>
      <p:sp>
        <p:nvSpPr>
          <p:cNvPr id="5" name="Номер слайда 4">
            <a:extLst>
              <a:ext uri="{FF2B5EF4-FFF2-40B4-BE49-F238E27FC236}">
                <a16:creationId xmlns:a16="http://schemas.microsoft.com/office/drawing/2014/main" id="{7125D9DF-996F-A5B0-BF65-2DA803FD5718}"/>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0201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F5C26D6-09B5-997F-C2E7-7915A934A6AE}"/>
              </a:ext>
            </a:extLst>
          </p:cNvPr>
          <p:cNvSpPr>
            <a:spLocks noGrp="1"/>
          </p:cNvSpPr>
          <p:nvPr>
            <p:ph type="dt" sz="half" idx="10"/>
          </p:nvPr>
        </p:nvSpPr>
        <p:spPr/>
        <p:txBody>
          <a:bodyPr/>
          <a:lstStyle/>
          <a:p>
            <a:r>
              <a:rPr lang="ru-RU"/>
              <a:t>26.06.2025</a:t>
            </a:r>
          </a:p>
        </p:txBody>
      </p:sp>
      <p:sp>
        <p:nvSpPr>
          <p:cNvPr id="3" name="Нижний колонтитул 2">
            <a:extLst>
              <a:ext uri="{FF2B5EF4-FFF2-40B4-BE49-F238E27FC236}">
                <a16:creationId xmlns:a16="http://schemas.microsoft.com/office/drawing/2014/main" id="{DA6BFAD6-F13B-66F8-2CDD-9FF6A58D3F47}"/>
              </a:ext>
            </a:extLst>
          </p:cNvPr>
          <p:cNvSpPr>
            <a:spLocks noGrp="1"/>
          </p:cNvSpPr>
          <p:nvPr>
            <p:ph type="ftr" sz="quarter" idx="11"/>
          </p:nvPr>
        </p:nvSpPr>
        <p:spPr/>
        <p:txBody>
          <a:bodyPr/>
          <a:lstStyle/>
          <a:p>
            <a:r>
              <a:rPr lang="en-US"/>
              <a:t>61th meeting of the PAC for Condensed Matter Physics</a:t>
            </a:r>
            <a:endParaRPr lang="ru-RU"/>
          </a:p>
        </p:txBody>
      </p:sp>
      <p:sp>
        <p:nvSpPr>
          <p:cNvPr id="4" name="Номер слайда 3">
            <a:extLst>
              <a:ext uri="{FF2B5EF4-FFF2-40B4-BE49-F238E27FC236}">
                <a16:creationId xmlns:a16="http://schemas.microsoft.com/office/drawing/2014/main" id="{0CC8C296-DD95-AEE2-23A8-789F6336EDC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12383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CDAEE-5DDC-9F40-FD27-10FBE50B58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DE9F311-DEBF-B837-FBDF-51BBE821F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2114A3-BB33-F77C-CE4C-FEDD05564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F27330-9CC9-A66B-6153-814DF4CB4543}"/>
              </a:ext>
            </a:extLst>
          </p:cNvPr>
          <p:cNvSpPr>
            <a:spLocks noGrp="1"/>
          </p:cNvSpPr>
          <p:nvPr>
            <p:ph type="dt" sz="half" idx="10"/>
          </p:nvPr>
        </p:nvSpPr>
        <p:spPr/>
        <p:txBody>
          <a:bodyPr/>
          <a:lstStyle/>
          <a:p>
            <a:r>
              <a:rPr lang="ru-RU"/>
              <a:t>26.06.2025</a:t>
            </a:r>
          </a:p>
        </p:txBody>
      </p:sp>
      <p:sp>
        <p:nvSpPr>
          <p:cNvPr id="6" name="Нижний колонтитул 5">
            <a:extLst>
              <a:ext uri="{FF2B5EF4-FFF2-40B4-BE49-F238E27FC236}">
                <a16:creationId xmlns:a16="http://schemas.microsoft.com/office/drawing/2014/main" id="{4EC8420D-CE6E-747C-1E2A-28956ADB5A83}"/>
              </a:ext>
            </a:extLst>
          </p:cNvPr>
          <p:cNvSpPr>
            <a:spLocks noGrp="1"/>
          </p:cNvSpPr>
          <p:nvPr>
            <p:ph type="ftr" sz="quarter" idx="11"/>
          </p:nvPr>
        </p:nvSpPr>
        <p:spPr/>
        <p:txBody>
          <a:bodyPr/>
          <a:lstStyle/>
          <a:p>
            <a:r>
              <a:rPr lang="en-US"/>
              <a:t>61th meeting of the PAC for Condensed Matter Physics</a:t>
            </a:r>
            <a:endParaRPr lang="ru-RU"/>
          </a:p>
        </p:txBody>
      </p:sp>
      <p:sp>
        <p:nvSpPr>
          <p:cNvPr id="7" name="Номер слайда 6">
            <a:extLst>
              <a:ext uri="{FF2B5EF4-FFF2-40B4-BE49-F238E27FC236}">
                <a16:creationId xmlns:a16="http://schemas.microsoft.com/office/drawing/2014/main" id="{3D9AF544-1343-5189-9438-F2BEA89CAD3F}"/>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002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5021D-5EBD-781A-5A09-42BD9092B0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329FB43-9225-A44E-F855-5F9DAA3FB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8A25C18-6553-A47B-CE10-EDE341869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F91F1BF-D10F-1141-2AB1-8CB802EF346D}"/>
              </a:ext>
            </a:extLst>
          </p:cNvPr>
          <p:cNvSpPr>
            <a:spLocks noGrp="1"/>
          </p:cNvSpPr>
          <p:nvPr>
            <p:ph type="dt" sz="half" idx="10"/>
          </p:nvPr>
        </p:nvSpPr>
        <p:spPr/>
        <p:txBody>
          <a:bodyPr/>
          <a:lstStyle/>
          <a:p>
            <a:r>
              <a:rPr lang="ru-RU"/>
              <a:t>26.06.2025</a:t>
            </a:r>
          </a:p>
        </p:txBody>
      </p:sp>
      <p:sp>
        <p:nvSpPr>
          <p:cNvPr id="6" name="Нижний колонтитул 5">
            <a:extLst>
              <a:ext uri="{FF2B5EF4-FFF2-40B4-BE49-F238E27FC236}">
                <a16:creationId xmlns:a16="http://schemas.microsoft.com/office/drawing/2014/main" id="{26DAEE3D-1F7D-F426-E737-52A7A0D34D21}"/>
              </a:ext>
            </a:extLst>
          </p:cNvPr>
          <p:cNvSpPr>
            <a:spLocks noGrp="1"/>
          </p:cNvSpPr>
          <p:nvPr>
            <p:ph type="ftr" sz="quarter" idx="11"/>
          </p:nvPr>
        </p:nvSpPr>
        <p:spPr/>
        <p:txBody>
          <a:bodyPr/>
          <a:lstStyle/>
          <a:p>
            <a:r>
              <a:rPr lang="en-US"/>
              <a:t>61th meeting of the PAC for Condensed Matter Physics</a:t>
            </a:r>
            <a:endParaRPr lang="ru-RU"/>
          </a:p>
        </p:txBody>
      </p:sp>
      <p:sp>
        <p:nvSpPr>
          <p:cNvPr id="7" name="Номер слайда 6">
            <a:extLst>
              <a:ext uri="{FF2B5EF4-FFF2-40B4-BE49-F238E27FC236}">
                <a16:creationId xmlns:a16="http://schemas.microsoft.com/office/drawing/2014/main" id="{DE74C7FF-29E0-8132-C55A-62B628898EC2}"/>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4167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A170C2-CD4A-1A68-74BA-3D7AD41A0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2C1717B-F1D9-808E-17CB-47CA012B7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CC5CC3-461F-ACBA-8039-68F2A7A9E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26.06.2025</a:t>
            </a:r>
          </a:p>
        </p:txBody>
      </p:sp>
      <p:sp>
        <p:nvSpPr>
          <p:cNvPr id="5" name="Нижний колонтитул 4">
            <a:extLst>
              <a:ext uri="{FF2B5EF4-FFF2-40B4-BE49-F238E27FC236}">
                <a16:creationId xmlns:a16="http://schemas.microsoft.com/office/drawing/2014/main" id="{47BC50A0-18B8-6B2B-F756-4F720F09C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61th meeting of the PAC for Condensed Matter Physics</a:t>
            </a:r>
            <a:endParaRPr lang="ru-RU"/>
          </a:p>
        </p:txBody>
      </p:sp>
      <p:sp>
        <p:nvSpPr>
          <p:cNvPr id="6" name="Номер слайда 5">
            <a:extLst>
              <a:ext uri="{FF2B5EF4-FFF2-40B4-BE49-F238E27FC236}">
                <a16:creationId xmlns:a16="http://schemas.microsoft.com/office/drawing/2014/main" id="{B3453A25-3154-3B61-B60B-24CB1DF15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BAC1C-CC7F-4E88-9759-5217FD4A440E}" type="slidenum">
              <a:rPr lang="ru-RU" smtClean="0"/>
              <a:t>‹#›</a:t>
            </a:fld>
            <a:endParaRPr lang="ru-RU"/>
          </a:p>
        </p:txBody>
      </p:sp>
    </p:spTree>
    <p:extLst>
      <p:ext uri="{BB962C8B-B14F-4D97-AF65-F5344CB8AC3E}">
        <p14:creationId xmlns:p14="http://schemas.microsoft.com/office/powerpoint/2010/main" val="2511158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B079-A95E-8F20-EFC0-363C8BB9E668}"/>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003FDED-4132-F886-B425-3A315B102CB5}"/>
              </a:ext>
            </a:extLst>
          </p:cNvPr>
          <p:cNvSpPr txBox="1"/>
          <p:nvPr/>
        </p:nvSpPr>
        <p:spPr>
          <a:xfrm>
            <a:off x="4811487" y="5167039"/>
            <a:ext cx="2167581" cy="523220"/>
          </a:xfrm>
          <a:prstGeom prst="rect">
            <a:avLst/>
          </a:prstGeom>
          <a:noFill/>
        </p:spPr>
        <p:txBody>
          <a:bodyPr wrap="none" rtlCol="0">
            <a:spAutoFit/>
          </a:bodyPr>
          <a:lstStyle/>
          <a:p>
            <a:r>
              <a:rPr lang="en-US" sz="2800" dirty="0"/>
              <a:t>Egor Lychagin</a:t>
            </a:r>
            <a:endParaRPr lang="ru-RU" sz="2800" dirty="0"/>
          </a:p>
        </p:txBody>
      </p:sp>
      <p:sp>
        <p:nvSpPr>
          <p:cNvPr id="19" name="Прямоугольник 18">
            <a:extLst>
              <a:ext uri="{FF2B5EF4-FFF2-40B4-BE49-F238E27FC236}">
                <a16:creationId xmlns:a16="http://schemas.microsoft.com/office/drawing/2014/main" id="{7A11AC2B-2D9E-C91D-7B26-53FDE804025E}"/>
              </a:ext>
            </a:extLst>
          </p:cNvPr>
          <p:cNvSpPr/>
          <p:nvPr/>
        </p:nvSpPr>
        <p:spPr>
          <a:xfrm>
            <a:off x="949036" y="1119777"/>
            <a:ext cx="10403983" cy="3785652"/>
          </a:xfrm>
          <a:prstGeom prst="rect">
            <a:avLst/>
          </a:prstGeom>
          <a:noFill/>
        </p:spPr>
        <p:txBody>
          <a:bodyPr wrap="square" lIns="91440" tIns="45720" rIns="91440" bIns="45720">
            <a:spAutoFit/>
          </a:bodyPr>
          <a:lstStyle/>
          <a:p>
            <a:pPr algn="ctr"/>
            <a:r>
              <a:rPr lang="en-US" sz="4000" b="1" dirty="0">
                <a:ln w="0"/>
                <a:solidFill>
                  <a:srgbClr val="354A9E"/>
                </a:solidFill>
                <a:effectLst>
                  <a:reflection blurRad="6350" stA="53000" endA="300" endPos="35500" dir="5400000" sy="-90000" algn="bl" rotWithShape="0"/>
                </a:effectLst>
              </a:rPr>
              <a:t>Current state of the IBR-2 reactor and final report on the project “Development of the IBR-2 nuclear facility with a complex of cryogenic moderators” and subproject “Construction of a complex of cryogenic moderators at the IBR-2 facility”</a:t>
            </a:r>
            <a:endParaRPr lang="ru-RU" sz="4000" b="1" dirty="0">
              <a:ln w="0"/>
              <a:solidFill>
                <a:srgbClr val="354A9E"/>
              </a:solidFill>
              <a:effectLst>
                <a:reflection blurRad="6350" stA="53000" endA="300" endPos="35500" dir="5400000" sy="-90000" algn="bl" rotWithShape="0"/>
              </a:effectLst>
            </a:endParaRPr>
          </a:p>
        </p:txBody>
      </p:sp>
      <p:sp>
        <p:nvSpPr>
          <p:cNvPr id="2" name="Дата 1">
            <a:extLst>
              <a:ext uri="{FF2B5EF4-FFF2-40B4-BE49-F238E27FC236}">
                <a16:creationId xmlns:a16="http://schemas.microsoft.com/office/drawing/2014/main" id="{9B5A1934-045B-0935-B3C4-3FF897E7A1E4}"/>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A5043D4B-B723-2076-1B2B-5A45E7D40F80}"/>
              </a:ext>
            </a:extLst>
          </p:cNvPr>
          <p:cNvSpPr>
            <a:spLocks noGrp="1"/>
          </p:cNvSpPr>
          <p:nvPr>
            <p:ph type="sldNum" sz="quarter" idx="12"/>
          </p:nvPr>
        </p:nvSpPr>
        <p:spPr/>
        <p:txBody>
          <a:bodyPr/>
          <a:lstStyle/>
          <a:p>
            <a:fld id="{A8EBAC1C-CC7F-4E88-9759-5217FD4A440E}" type="slidenum">
              <a:rPr lang="ru-RU" smtClean="0"/>
              <a:t>1</a:t>
            </a:fld>
            <a:endParaRPr lang="ru-RU"/>
          </a:p>
        </p:txBody>
      </p:sp>
      <p:sp>
        <p:nvSpPr>
          <p:cNvPr id="3" name="TextBox 2">
            <a:extLst>
              <a:ext uri="{FF2B5EF4-FFF2-40B4-BE49-F238E27FC236}">
                <a16:creationId xmlns:a16="http://schemas.microsoft.com/office/drawing/2014/main" id="{CB23442A-E1FD-1B21-14E9-592C505113F8}"/>
              </a:ext>
            </a:extLst>
          </p:cNvPr>
          <p:cNvSpPr txBox="1"/>
          <p:nvPr/>
        </p:nvSpPr>
        <p:spPr>
          <a:xfrm>
            <a:off x="3032154" y="5690259"/>
            <a:ext cx="6023380" cy="584775"/>
          </a:xfrm>
          <a:prstGeom prst="rect">
            <a:avLst/>
          </a:prstGeom>
          <a:noFill/>
        </p:spPr>
        <p:txBody>
          <a:bodyPr wrap="none" rtlCol="0">
            <a:spAutoFit/>
          </a:bodyPr>
          <a:lstStyle/>
          <a:p>
            <a:r>
              <a:rPr lang="en-US" sz="3200" i="1" dirty="0"/>
              <a:t>Joint Institute for Nuclear Research</a:t>
            </a:r>
          </a:p>
        </p:txBody>
      </p:sp>
      <p:sp>
        <p:nvSpPr>
          <p:cNvPr id="4" name="Нижний колонтитул 3">
            <a:extLst>
              <a:ext uri="{FF2B5EF4-FFF2-40B4-BE49-F238E27FC236}">
                <a16:creationId xmlns:a16="http://schemas.microsoft.com/office/drawing/2014/main" id="{348C3E34-5443-01E4-5DC4-3D6E14889549}"/>
              </a:ext>
            </a:extLst>
          </p:cNvPr>
          <p:cNvSpPr>
            <a:spLocks noGrp="1"/>
          </p:cNvSpPr>
          <p:nvPr>
            <p:ph type="ftr" sz="quarter" idx="11"/>
          </p:nvPr>
        </p:nvSpPr>
        <p:spPr/>
        <p:txBody>
          <a:bodyPr/>
          <a:lstStyle/>
          <a:p>
            <a:r>
              <a:rPr lang="en-US"/>
              <a:t>61th meeting of the PAC for Condensed Matter Physics</a:t>
            </a:r>
            <a:endParaRPr lang="ru-RU"/>
          </a:p>
        </p:txBody>
      </p:sp>
    </p:spTree>
    <p:extLst>
      <p:ext uri="{BB962C8B-B14F-4D97-AF65-F5344CB8AC3E}">
        <p14:creationId xmlns:p14="http://schemas.microsoft.com/office/powerpoint/2010/main" val="2926819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5BF0-EE82-156A-8E72-BF5B17A099DF}"/>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5AC11463-C4F6-3880-18B5-CF6BAFB93E6B}"/>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4B140A40-3F97-5F7C-93DB-A7E457C175C8}"/>
              </a:ext>
            </a:extLst>
          </p:cNvPr>
          <p:cNvSpPr>
            <a:spLocks noGrp="1"/>
          </p:cNvSpPr>
          <p:nvPr>
            <p:ph type="sldNum" sz="quarter" idx="12"/>
          </p:nvPr>
        </p:nvSpPr>
        <p:spPr/>
        <p:txBody>
          <a:bodyPr/>
          <a:lstStyle/>
          <a:p>
            <a:fld id="{A8EBAC1C-CC7F-4E88-9759-5217FD4A440E}" type="slidenum">
              <a:rPr lang="ru-RU" smtClean="0"/>
              <a:t>10</a:t>
            </a:fld>
            <a:endParaRPr lang="ru-RU"/>
          </a:p>
        </p:txBody>
      </p:sp>
      <p:sp>
        <p:nvSpPr>
          <p:cNvPr id="3" name="Нижний колонтитул 2">
            <a:extLst>
              <a:ext uri="{FF2B5EF4-FFF2-40B4-BE49-F238E27FC236}">
                <a16:creationId xmlns:a16="http://schemas.microsoft.com/office/drawing/2014/main" id="{C6CC96B3-CA80-DDE6-C67F-6A94B6E3BA48}"/>
              </a:ext>
            </a:extLst>
          </p:cNvPr>
          <p:cNvSpPr>
            <a:spLocks noGrp="1"/>
          </p:cNvSpPr>
          <p:nvPr>
            <p:ph type="ftr" sz="quarter" idx="11"/>
          </p:nvPr>
        </p:nvSpPr>
        <p:spPr>
          <a:xfrm>
            <a:off x="4038600" y="6559755"/>
            <a:ext cx="4114800" cy="365125"/>
          </a:xfrm>
        </p:spPr>
        <p:txBody>
          <a:bodyPr/>
          <a:lstStyle/>
          <a:p>
            <a:r>
              <a:rPr lang="en-US"/>
              <a:t>61th meeting of the PAC for Condensed Matter Physics</a:t>
            </a:r>
            <a:endParaRPr lang="ru-RU"/>
          </a:p>
        </p:txBody>
      </p:sp>
      <p:grpSp>
        <p:nvGrpSpPr>
          <p:cNvPr id="17" name="Группа 16">
            <a:extLst>
              <a:ext uri="{FF2B5EF4-FFF2-40B4-BE49-F238E27FC236}">
                <a16:creationId xmlns:a16="http://schemas.microsoft.com/office/drawing/2014/main" id="{FE9A5683-15AE-1576-FCDF-C92DC8A3804A}"/>
              </a:ext>
            </a:extLst>
          </p:cNvPr>
          <p:cNvGrpSpPr/>
          <p:nvPr/>
        </p:nvGrpSpPr>
        <p:grpSpPr>
          <a:xfrm>
            <a:off x="2332392" y="1568504"/>
            <a:ext cx="9415769" cy="4991251"/>
            <a:chOff x="1159304" y="931731"/>
            <a:chExt cx="9873392" cy="5553783"/>
          </a:xfrm>
        </p:grpSpPr>
        <p:pic>
          <p:nvPicPr>
            <p:cNvPr id="14" name="Рисунок 13">
              <a:extLst>
                <a:ext uri="{FF2B5EF4-FFF2-40B4-BE49-F238E27FC236}">
                  <a16:creationId xmlns:a16="http://schemas.microsoft.com/office/drawing/2014/main" id="{B13C09DB-687E-D23F-65D5-9BA099BDCA80}"/>
                </a:ext>
              </a:extLst>
            </p:cNvPr>
            <p:cNvPicPr>
              <a:picLocks noChangeAspect="1"/>
            </p:cNvPicPr>
            <p:nvPr/>
          </p:nvPicPr>
          <p:blipFill>
            <a:blip r:embed="rId2"/>
            <a:stretch>
              <a:fillRect/>
            </a:stretch>
          </p:blipFill>
          <p:spPr>
            <a:xfrm>
              <a:off x="1159304" y="931731"/>
              <a:ext cx="9873392" cy="5553783"/>
            </a:xfrm>
            <a:prstGeom prst="rect">
              <a:avLst/>
            </a:prstGeom>
          </p:spPr>
        </p:pic>
        <p:sp>
          <p:nvSpPr>
            <p:cNvPr id="15" name="Овал 14">
              <a:extLst>
                <a:ext uri="{FF2B5EF4-FFF2-40B4-BE49-F238E27FC236}">
                  <a16:creationId xmlns:a16="http://schemas.microsoft.com/office/drawing/2014/main" id="{982E8056-A314-88BD-A891-820DED7BE066}"/>
                </a:ext>
              </a:extLst>
            </p:cNvPr>
            <p:cNvSpPr/>
            <p:nvPr/>
          </p:nvSpPr>
          <p:spPr>
            <a:xfrm>
              <a:off x="1538869" y="5319130"/>
              <a:ext cx="2174488" cy="434899"/>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Овал 15">
              <a:extLst>
                <a:ext uri="{FF2B5EF4-FFF2-40B4-BE49-F238E27FC236}">
                  <a16:creationId xmlns:a16="http://schemas.microsoft.com/office/drawing/2014/main" id="{B1EF1AB6-8AE6-8873-B033-A3015E9BB2AE}"/>
                </a:ext>
              </a:extLst>
            </p:cNvPr>
            <p:cNvSpPr/>
            <p:nvPr/>
          </p:nvSpPr>
          <p:spPr>
            <a:xfrm>
              <a:off x="8593874" y="4348977"/>
              <a:ext cx="2267414" cy="115972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44FBAFA-9787-970D-A05C-6DA535736784}"/>
              </a:ext>
            </a:extLst>
          </p:cNvPr>
          <p:cNvSpPr txBox="1"/>
          <p:nvPr/>
        </p:nvSpPr>
        <p:spPr>
          <a:xfrm>
            <a:off x="443839" y="1231806"/>
            <a:ext cx="7515597"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57th meeting of the PAC for Condensed Matter Physics (15/06/2023)</a:t>
            </a:r>
            <a:endParaRPr lang="en-US" dirty="0"/>
          </a:p>
        </p:txBody>
      </p:sp>
      <p:sp>
        <p:nvSpPr>
          <p:cNvPr id="21" name="TextBox 20">
            <a:extLst>
              <a:ext uri="{FF2B5EF4-FFF2-40B4-BE49-F238E27FC236}">
                <a16:creationId xmlns:a16="http://schemas.microsoft.com/office/drawing/2014/main" id="{33551BD6-F115-1057-CA9A-52DA3595C82B}"/>
              </a:ext>
            </a:extLst>
          </p:cNvPr>
          <p:cNvSpPr txBox="1"/>
          <p:nvPr/>
        </p:nvSpPr>
        <p:spPr>
          <a:xfrm>
            <a:off x="-133597" y="801765"/>
            <a:ext cx="12325596" cy="400110"/>
          </a:xfrm>
          <a:prstGeom prst="rect">
            <a:avLst/>
          </a:prstGeom>
          <a:noFill/>
        </p:spPr>
        <p:txBody>
          <a:bodyPr wrap="square">
            <a:spAutoFit/>
          </a:bodyPr>
          <a:lstStyle/>
          <a:p>
            <a:pPr algn="ctr"/>
            <a:r>
              <a:rPr lang="en-US" sz="2000" b="1" dirty="0">
                <a:ln w="0"/>
                <a:solidFill>
                  <a:srgbClr val="354A9E"/>
                </a:solidFill>
                <a:effectLst>
                  <a:reflection blurRad="6350" stA="53000" endA="300" endPos="35500" dir="5400000" sy="-90000" algn="bl" rotWithShape="0"/>
                </a:effectLst>
              </a:rPr>
              <a:t>Final report on subproject “Construction of a complex of cryogenic moderators at the IBR-2 facility”</a:t>
            </a:r>
            <a:endParaRPr lang="ru-RU" sz="2000" b="1" dirty="0">
              <a:ln w="0"/>
              <a:solidFill>
                <a:srgbClr val="354A9E"/>
              </a:soli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1674AD03-F88C-9B1B-0782-9D1825E83C60}"/>
              </a:ext>
            </a:extLst>
          </p:cNvPr>
          <p:cNvSpPr txBox="1"/>
          <p:nvPr/>
        </p:nvSpPr>
        <p:spPr>
          <a:xfrm>
            <a:off x="144378" y="1967767"/>
            <a:ext cx="2069433" cy="3139321"/>
          </a:xfrm>
          <a:prstGeom prst="rect">
            <a:avLst/>
          </a:prstGeom>
          <a:noFill/>
        </p:spPr>
        <p:txBody>
          <a:bodyPr wrap="square">
            <a:spAutoFit/>
          </a:bodyPr>
          <a:lstStyle/>
          <a:p>
            <a:r>
              <a:rPr lang="en-US" dirty="0"/>
              <a:t>A unique type of moderator was developed based on pelletized frozen hydrocarbons cooled by flowing cold gaseous helium at FLNP. It was reported many times at PAC meetings.</a:t>
            </a:r>
            <a:endParaRPr lang="ru-RU" dirty="0"/>
          </a:p>
        </p:txBody>
      </p:sp>
    </p:spTree>
    <p:extLst>
      <p:ext uri="{BB962C8B-B14F-4D97-AF65-F5344CB8AC3E}">
        <p14:creationId xmlns:p14="http://schemas.microsoft.com/office/powerpoint/2010/main" val="548000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D7F80-A2F5-5580-008A-A63A0D3B1FD5}"/>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0F0D3CCC-E5D6-5434-585B-FB423BD81D58}"/>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DE879441-AA35-CF3B-0D5A-5EB45FF050DC}"/>
              </a:ext>
            </a:extLst>
          </p:cNvPr>
          <p:cNvSpPr>
            <a:spLocks noGrp="1"/>
          </p:cNvSpPr>
          <p:nvPr>
            <p:ph type="sldNum" sz="quarter" idx="12"/>
          </p:nvPr>
        </p:nvSpPr>
        <p:spPr/>
        <p:txBody>
          <a:bodyPr/>
          <a:lstStyle/>
          <a:p>
            <a:fld id="{A8EBAC1C-CC7F-4E88-9759-5217FD4A440E}" type="slidenum">
              <a:rPr lang="ru-RU" smtClean="0"/>
              <a:t>11</a:t>
            </a:fld>
            <a:endParaRPr lang="ru-RU"/>
          </a:p>
        </p:txBody>
      </p:sp>
      <p:sp>
        <p:nvSpPr>
          <p:cNvPr id="3" name="Нижний колонтитул 2">
            <a:extLst>
              <a:ext uri="{FF2B5EF4-FFF2-40B4-BE49-F238E27FC236}">
                <a16:creationId xmlns:a16="http://schemas.microsoft.com/office/drawing/2014/main" id="{8351394A-36FD-9053-3E0D-75F4F7CD8F04}"/>
              </a:ext>
            </a:extLst>
          </p:cNvPr>
          <p:cNvSpPr>
            <a:spLocks noGrp="1"/>
          </p:cNvSpPr>
          <p:nvPr>
            <p:ph type="ftr" sz="quarter" idx="11"/>
          </p:nvPr>
        </p:nvSpPr>
        <p:spPr/>
        <p:txBody>
          <a:bodyPr/>
          <a:lstStyle/>
          <a:p>
            <a:r>
              <a:rPr lang="en-US"/>
              <a:t>61th meeting of the PAC for Condensed Matter Physics</a:t>
            </a:r>
            <a:endParaRPr lang="ru-RU"/>
          </a:p>
        </p:txBody>
      </p:sp>
      <p:sp>
        <p:nvSpPr>
          <p:cNvPr id="7" name="TextBox 6">
            <a:extLst>
              <a:ext uri="{FF2B5EF4-FFF2-40B4-BE49-F238E27FC236}">
                <a16:creationId xmlns:a16="http://schemas.microsoft.com/office/drawing/2014/main" id="{B67E912D-BC42-995B-25D0-18568FB66899}"/>
              </a:ext>
            </a:extLst>
          </p:cNvPr>
          <p:cNvSpPr txBox="1"/>
          <p:nvPr/>
        </p:nvSpPr>
        <p:spPr>
          <a:xfrm>
            <a:off x="976745" y="781695"/>
            <a:ext cx="10326028" cy="830997"/>
          </a:xfrm>
          <a:prstGeom prst="rect">
            <a:avLst/>
          </a:prstGeom>
          <a:noFill/>
        </p:spPr>
        <p:txBody>
          <a:bodyPr wrap="square">
            <a:spAutoFit/>
          </a:bodyPr>
          <a:lstStyle/>
          <a:p>
            <a:pPr algn="ctr"/>
            <a:r>
              <a:rPr lang="en-US" sz="2400" b="1" dirty="0">
                <a:ln w="0"/>
                <a:solidFill>
                  <a:srgbClr val="354A9E"/>
                </a:solidFill>
                <a:effectLst>
                  <a:reflection blurRad="6350" stA="53000" endA="300" endPos="35500" dir="5400000" sy="-90000" algn="bl" rotWithShape="0"/>
                </a:effectLst>
              </a:rPr>
              <a:t>Final report on subproject “Construction of a complex of cryogenic moderators at the IBR-2 facility”</a:t>
            </a:r>
            <a:endParaRPr lang="ru-RU" sz="2400" b="1" dirty="0">
              <a:ln w="0"/>
              <a:solidFill>
                <a:srgbClr val="354A9E"/>
              </a:solidFill>
              <a:effectLst>
                <a:reflection blurRad="6350" stA="53000" endA="300" endPos="35500" dir="5400000" sy="-90000" algn="bl" rotWithShape="0"/>
              </a:effectLst>
            </a:endParaRPr>
          </a:p>
        </p:txBody>
      </p:sp>
      <p:sp>
        <p:nvSpPr>
          <p:cNvPr id="9" name="TextBox 8">
            <a:extLst>
              <a:ext uri="{FF2B5EF4-FFF2-40B4-BE49-F238E27FC236}">
                <a16:creationId xmlns:a16="http://schemas.microsoft.com/office/drawing/2014/main" id="{82810915-5836-DD20-6E57-7E639161A28D}"/>
              </a:ext>
            </a:extLst>
          </p:cNvPr>
          <p:cNvSpPr txBox="1"/>
          <p:nvPr/>
        </p:nvSpPr>
        <p:spPr>
          <a:xfrm>
            <a:off x="503497" y="1483622"/>
            <a:ext cx="11227586" cy="5016758"/>
          </a:xfrm>
          <a:prstGeom prst="rect">
            <a:avLst/>
          </a:prstGeom>
          <a:noFill/>
        </p:spPr>
        <p:txBody>
          <a:bodyPr wrap="square">
            <a:spAutoFit/>
          </a:bodyPr>
          <a:lstStyle/>
          <a:p>
            <a:pPr algn="just"/>
            <a:r>
              <a:rPr lang="en-US" sz="2000" b="1" dirty="0"/>
              <a:t>Expected results upon completion of the subproject:</a:t>
            </a:r>
          </a:p>
          <a:p>
            <a:pPr algn="just"/>
            <a:r>
              <a:rPr lang="en-US" sz="2000" dirty="0"/>
              <a:t>Operation of the complex of cryogenic moderators at the IBR-2 nuclear facility, comprising </a:t>
            </a:r>
            <a:r>
              <a:rPr lang="en-US" sz="2000" b="1" dirty="0">
                <a:solidFill>
                  <a:srgbClr val="FF0000"/>
                </a:solidFill>
              </a:rPr>
              <a:t>three</a:t>
            </a:r>
            <a:r>
              <a:rPr lang="en-US" sz="2000" dirty="0"/>
              <a:t> moderators CM-201, CM-202, CM-203 covering most of the neutron experimental beamlines of the IBR-2 facility. Reliable and trouble-free operation of the complex will allow maintaining and strengthening the leading position of the IBR-2 reactor among the world's most high-intensity research neutron sources used for condensed matter investigations by neutron scattering methods.</a:t>
            </a:r>
          </a:p>
          <a:p>
            <a:pPr algn="just"/>
            <a:r>
              <a:rPr lang="en-US" sz="2000" b="1" dirty="0"/>
              <a:t>Expected results of the subproject in the current year:</a:t>
            </a:r>
          </a:p>
          <a:p>
            <a:pPr algn="just"/>
            <a:r>
              <a:rPr lang="en-US" sz="2000" dirty="0"/>
              <a:t>Continuation of work on the optimization of the system of automatic control and regulation of parameters, system of charging/discharging and transportation of the moderator material (frozen mesitylene pellets) in the working chambers and pipelines of the cryogenic complex with the simultaneous use of two cryogenic moderators CM-201 and CM-202 for physics experiments.</a:t>
            </a:r>
          </a:p>
          <a:p>
            <a:pPr algn="just"/>
            <a:r>
              <a:rPr lang="en-US" sz="2000" dirty="0"/>
              <a:t>In order to ensure the most efficient use of the suite of IBR-2 instruments in working with cold neutrons,</a:t>
            </a:r>
            <a:r>
              <a:rPr lang="en-US" sz="2000" dirty="0">
                <a:solidFill>
                  <a:srgbClr val="FF0000"/>
                </a:solidFill>
              </a:rPr>
              <a:t> it is planned to put into operation the second Linde AG cryogenic refrigerator with a cooling power of 1800 W at 10 K (KGU 1800/10)</a:t>
            </a:r>
            <a:r>
              <a:rPr lang="en-US" sz="2000" dirty="0"/>
              <a:t>. Until the end of 2025, it is planned to carry out the optimization of the operation of the cryogenic complex, develop requirements specification and </a:t>
            </a:r>
            <a:r>
              <a:rPr lang="en-US" sz="2000" b="1" dirty="0">
                <a:solidFill>
                  <a:srgbClr val="FF0000"/>
                </a:solidFill>
              </a:rPr>
              <a:t>project documentation for the moderator for beamlines 2 and 3.</a:t>
            </a:r>
          </a:p>
        </p:txBody>
      </p:sp>
    </p:spTree>
    <p:extLst>
      <p:ext uri="{BB962C8B-B14F-4D97-AF65-F5344CB8AC3E}">
        <p14:creationId xmlns:p14="http://schemas.microsoft.com/office/powerpoint/2010/main" val="2100298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B060-534D-43DD-9928-F2D456C9D509}"/>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2D0A7D7A-B490-EE6B-A80B-4582F870607A}"/>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4CEA3816-CC56-AC48-44BA-91C4F9DDC85C}"/>
              </a:ext>
            </a:extLst>
          </p:cNvPr>
          <p:cNvSpPr>
            <a:spLocks noGrp="1"/>
          </p:cNvSpPr>
          <p:nvPr>
            <p:ph type="sldNum" sz="quarter" idx="12"/>
          </p:nvPr>
        </p:nvSpPr>
        <p:spPr/>
        <p:txBody>
          <a:bodyPr/>
          <a:lstStyle/>
          <a:p>
            <a:fld id="{A8EBAC1C-CC7F-4E88-9759-5217FD4A440E}" type="slidenum">
              <a:rPr lang="ru-RU" smtClean="0"/>
              <a:t>12</a:t>
            </a:fld>
            <a:endParaRPr lang="ru-RU"/>
          </a:p>
        </p:txBody>
      </p:sp>
      <p:sp>
        <p:nvSpPr>
          <p:cNvPr id="3" name="Нижний колонтитул 2">
            <a:extLst>
              <a:ext uri="{FF2B5EF4-FFF2-40B4-BE49-F238E27FC236}">
                <a16:creationId xmlns:a16="http://schemas.microsoft.com/office/drawing/2014/main" id="{205FE4AC-BF10-767B-D8A0-B2A436AB6659}"/>
              </a:ext>
            </a:extLst>
          </p:cNvPr>
          <p:cNvSpPr>
            <a:spLocks noGrp="1"/>
          </p:cNvSpPr>
          <p:nvPr>
            <p:ph type="ftr" sz="quarter" idx="11"/>
          </p:nvPr>
        </p:nvSpPr>
        <p:spPr/>
        <p:txBody>
          <a:bodyPr/>
          <a:lstStyle/>
          <a:p>
            <a:r>
              <a:rPr lang="en-US"/>
              <a:t>61th meeting of the PAC for Condensed Matter Physics</a:t>
            </a:r>
            <a:endParaRPr lang="ru-RU"/>
          </a:p>
        </p:txBody>
      </p:sp>
      <p:sp>
        <p:nvSpPr>
          <p:cNvPr id="4" name="TextBox 3">
            <a:extLst>
              <a:ext uri="{FF2B5EF4-FFF2-40B4-BE49-F238E27FC236}">
                <a16:creationId xmlns:a16="http://schemas.microsoft.com/office/drawing/2014/main" id="{6591353F-092F-2D4F-E5A3-9A162685C319}"/>
              </a:ext>
            </a:extLst>
          </p:cNvPr>
          <p:cNvSpPr txBox="1"/>
          <p:nvPr/>
        </p:nvSpPr>
        <p:spPr>
          <a:xfrm>
            <a:off x="301083" y="1014762"/>
            <a:ext cx="87075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2023</a:t>
            </a:r>
          </a:p>
        </p:txBody>
      </p:sp>
      <p:pic>
        <p:nvPicPr>
          <p:cNvPr id="5" name="Рисунок 4">
            <a:extLst>
              <a:ext uri="{FF2B5EF4-FFF2-40B4-BE49-F238E27FC236}">
                <a16:creationId xmlns:a16="http://schemas.microsoft.com/office/drawing/2014/main" id="{E9D29B79-F1A6-1DEF-BD71-2436C6FF672E}"/>
              </a:ext>
            </a:extLst>
          </p:cNvPr>
          <p:cNvPicPr>
            <a:picLocks noChangeAspect="1"/>
          </p:cNvPicPr>
          <p:nvPr/>
        </p:nvPicPr>
        <p:blipFill>
          <a:blip r:embed="rId2"/>
          <a:stretch>
            <a:fillRect/>
          </a:stretch>
        </p:blipFill>
        <p:spPr>
          <a:xfrm>
            <a:off x="110949" y="3983302"/>
            <a:ext cx="2952885" cy="2525962"/>
          </a:xfrm>
          <a:prstGeom prst="rect">
            <a:avLst/>
          </a:prstGeom>
        </p:spPr>
      </p:pic>
      <p:pic>
        <p:nvPicPr>
          <p:cNvPr id="6" name="Рисунок 5">
            <a:extLst>
              <a:ext uri="{FF2B5EF4-FFF2-40B4-BE49-F238E27FC236}">
                <a16:creationId xmlns:a16="http://schemas.microsoft.com/office/drawing/2014/main" id="{5D66447B-0363-0A80-D056-DA986B727448}"/>
              </a:ext>
            </a:extLst>
          </p:cNvPr>
          <p:cNvPicPr>
            <a:picLocks noChangeAspect="1"/>
          </p:cNvPicPr>
          <p:nvPr/>
        </p:nvPicPr>
        <p:blipFill>
          <a:blip r:embed="rId3"/>
          <a:stretch>
            <a:fillRect/>
          </a:stretch>
        </p:blipFill>
        <p:spPr>
          <a:xfrm>
            <a:off x="3921917" y="1282535"/>
            <a:ext cx="4276768" cy="5210340"/>
          </a:xfrm>
          <a:prstGeom prst="rect">
            <a:avLst/>
          </a:prstGeom>
        </p:spPr>
      </p:pic>
      <p:pic>
        <p:nvPicPr>
          <p:cNvPr id="7" name="Рисунок 6">
            <a:extLst>
              <a:ext uri="{FF2B5EF4-FFF2-40B4-BE49-F238E27FC236}">
                <a16:creationId xmlns:a16="http://schemas.microsoft.com/office/drawing/2014/main" id="{19CAEAA6-2D15-E136-C44F-7DB3CF86AEB4}"/>
              </a:ext>
            </a:extLst>
          </p:cNvPr>
          <p:cNvPicPr>
            <a:picLocks noChangeAspect="1"/>
          </p:cNvPicPr>
          <p:nvPr/>
        </p:nvPicPr>
        <p:blipFill>
          <a:blip r:embed="rId4"/>
          <a:stretch>
            <a:fillRect/>
          </a:stretch>
        </p:blipFill>
        <p:spPr>
          <a:xfrm>
            <a:off x="8400587" y="2696966"/>
            <a:ext cx="3680464" cy="2381477"/>
          </a:xfrm>
          <a:prstGeom prst="rect">
            <a:avLst/>
          </a:prstGeom>
        </p:spPr>
      </p:pic>
      <p:sp>
        <p:nvSpPr>
          <p:cNvPr id="9" name="TextBox 8">
            <a:extLst>
              <a:ext uri="{FF2B5EF4-FFF2-40B4-BE49-F238E27FC236}">
                <a16:creationId xmlns:a16="http://schemas.microsoft.com/office/drawing/2014/main" id="{BCA6FAA8-FCAF-2E38-ECB4-030AA6E3D2F7}"/>
              </a:ext>
            </a:extLst>
          </p:cNvPr>
          <p:cNvSpPr txBox="1"/>
          <p:nvPr/>
        </p:nvSpPr>
        <p:spPr>
          <a:xfrm>
            <a:off x="51574" y="1483788"/>
            <a:ext cx="3927651" cy="255454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 accordance with the project, the installation of a Linde 1800/10 refrigerator, compressor, helium purification and replenishment units, pressure control unit, units for measurements, monitoring and control was carried out.</a:t>
            </a:r>
          </a:p>
        </p:txBody>
      </p:sp>
      <p:sp>
        <p:nvSpPr>
          <p:cNvPr id="11" name="TextBox 10">
            <a:extLst>
              <a:ext uri="{FF2B5EF4-FFF2-40B4-BE49-F238E27FC236}">
                <a16:creationId xmlns:a16="http://schemas.microsoft.com/office/drawing/2014/main" id="{31BA698D-5628-57B1-3B84-BEED630B5A23}"/>
              </a:ext>
            </a:extLst>
          </p:cNvPr>
          <p:cNvSpPr txBox="1"/>
          <p:nvPr/>
        </p:nvSpPr>
        <p:spPr>
          <a:xfrm>
            <a:off x="3862542" y="3521439"/>
            <a:ext cx="4390810" cy="923330"/>
          </a:xfrm>
          <a:prstGeom prst="rect">
            <a:avLst/>
          </a:prstGeom>
          <a:solidFill>
            <a:schemeClr val="bg1"/>
          </a:solidFill>
        </p:spPr>
        <p:txBody>
          <a:bodyPr wrap="square">
            <a:spAutoFit/>
          </a:bodyPr>
          <a:lstStyle/>
          <a:p>
            <a:r>
              <a:rPr lang="en-US" dirty="0"/>
              <a:t>Commissioning of the compressor has been carried out, and the operating modes of the pressure regulator have been selected.</a:t>
            </a:r>
          </a:p>
        </p:txBody>
      </p:sp>
      <p:sp>
        <p:nvSpPr>
          <p:cNvPr id="14" name="TextBox 13">
            <a:extLst>
              <a:ext uri="{FF2B5EF4-FFF2-40B4-BE49-F238E27FC236}">
                <a16:creationId xmlns:a16="http://schemas.microsoft.com/office/drawing/2014/main" id="{9D617E27-B359-D8B9-7458-9775D5574D38}"/>
              </a:ext>
            </a:extLst>
          </p:cNvPr>
          <p:cNvSpPr txBox="1"/>
          <p:nvPr/>
        </p:nvSpPr>
        <p:spPr>
          <a:xfrm>
            <a:off x="8193978" y="1014762"/>
            <a:ext cx="4098860"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distilled water-cooling system has been modernized: </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old pump has been dismantled,</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a new pumping station has been installed.</a:t>
            </a:r>
          </a:p>
        </p:txBody>
      </p:sp>
      <p:sp>
        <p:nvSpPr>
          <p:cNvPr id="16" name="TextBox 15">
            <a:extLst>
              <a:ext uri="{FF2B5EF4-FFF2-40B4-BE49-F238E27FC236}">
                <a16:creationId xmlns:a16="http://schemas.microsoft.com/office/drawing/2014/main" id="{594D3F14-02CE-6947-E9DC-6E056B5BB7E0}"/>
              </a:ext>
            </a:extLst>
          </p:cNvPr>
          <p:cNvSpPr txBox="1"/>
          <p:nvPr/>
        </p:nvSpPr>
        <p:spPr>
          <a:xfrm>
            <a:off x="8671749" y="5061617"/>
            <a:ext cx="1196646"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old pump </a:t>
            </a:r>
          </a:p>
        </p:txBody>
      </p:sp>
      <p:sp>
        <p:nvSpPr>
          <p:cNvPr id="18" name="TextBox 17">
            <a:extLst>
              <a:ext uri="{FF2B5EF4-FFF2-40B4-BE49-F238E27FC236}">
                <a16:creationId xmlns:a16="http://schemas.microsoft.com/office/drawing/2014/main" id="{1178BED0-A525-3073-4710-C23B1A0E4258}"/>
              </a:ext>
            </a:extLst>
          </p:cNvPr>
          <p:cNvSpPr txBox="1"/>
          <p:nvPr/>
        </p:nvSpPr>
        <p:spPr>
          <a:xfrm>
            <a:off x="10043679" y="5061617"/>
            <a:ext cx="1867272"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new pumping station</a:t>
            </a:r>
          </a:p>
        </p:txBody>
      </p:sp>
    </p:spTree>
    <p:extLst>
      <p:ext uri="{BB962C8B-B14F-4D97-AF65-F5344CB8AC3E}">
        <p14:creationId xmlns:p14="http://schemas.microsoft.com/office/powerpoint/2010/main" val="980372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D5743-215A-E41B-FDFB-F8814538ADA4}"/>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B8632CE6-9616-D42D-F71C-04492934639B}"/>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8083F760-A669-6D37-AF3C-8D65B9F2E04C}"/>
              </a:ext>
            </a:extLst>
          </p:cNvPr>
          <p:cNvSpPr>
            <a:spLocks noGrp="1"/>
          </p:cNvSpPr>
          <p:nvPr>
            <p:ph type="sldNum" sz="quarter" idx="12"/>
          </p:nvPr>
        </p:nvSpPr>
        <p:spPr/>
        <p:txBody>
          <a:bodyPr/>
          <a:lstStyle/>
          <a:p>
            <a:fld id="{A8EBAC1C-CC7F-4E88-9759-5217FD4A440E}" type="slidenum">
              <a:rPr lang="ru-RU" smtClean="0"/>
              <a:t>13</a:t>
            </a:fld>
            <a:endParaRPr lang="ru-RU"/>
          </a:p>
        </p:txBody>
      </p:sp>
      <p:sp>
        <p:nvSpPr>
          <p:cNvPr id="3" name="Нижний колонтитул 2">
            <a:extLst>
              <a:ext uri="{FF2B5EF4-FFF2-40B4-BE49-F238E27FC236}">
                <a16:creationId xmlns:a16="http://schemas.microsoft.com/office/drawing/2014/main" id="{779E3A1E-CFD6-3341-C0D1-1E99D526A520}"/>
              </a:ext>
            </a:extLst>
          </p:cNvPr>
          <p:cNvSpPr>
            <a:spLocks noGrp="1"/>
          </p:cNvSpPr>
          <p:nvPr>
            <p:ph type="ftr" sz="quarter" idx="11"/>
          </p:nvPr>
        </p:nvSpPr>
        <p:spPr/>
        <p:txBody>
          <a:bodyPr/>
          <a:lstStyle/>
          <a:p>
            <a:r>
              <a:rPr lang="en-US"/>
              <a:t>61th meeting of the PAC for Condensed Matter Physics</a:t>
            </a:r>
            <a:endParaRPr lang="ru-RU"/>
          </a:p>
        </p:txBody>
      </p:sp>
      <p:sp>
        <p:nvSpPr>
          <p:cNvPr id="4" name="TextBox 3">
            <a:extLst>
              <a:ext uri="{FF2B5EF4-FFF2-40B4-BE49-F238E27FC236}">
                <a16:creationId xmlns:a16="http://schemas.microsoft.com/office/drawing/2014/main" id="{1B7004D6-F087-DB3A-369C-324E0CD1F2B7}"/>
              </a:ext>
            </a:extLst>
          </p:cNvPr>
          <p:cNvSpPr txBox="1"/>
          <p:nvPr/>
        </p:nvSpPr>
        <p:spPr>
          <a:xfrm>
            <a:off x="301083" y="886426"/>
            <a:ext cx="87075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202</a:t>
            </a:r>
            <a:r>
              <a:rPr lang="ru-RU" sz="2400" b="1" dirty="0">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3E99D02-AA2B-C3D0-35B2-9F489FFB2169}"/>
              </a:ext>
            </a:extLst>
          </p:cNvPr>
          <p:cNvSpPr txBox="1"/>
          <p:nvPr/>
        </p:nvSpPr>
        <p:spPr>
          <a:xfrm>
            <a:off x="1374569" y="886426"/>
            <a:ext cx="10516348"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Several test runs of CM201 and CM202 without the reactor power were carried out. The equipment operation was checked as in the normal operation mode as with the simulation of emergency situations on Linde 1200.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installation of the Linde 1800 refrigerator elements was completed, and its test starts were carried out.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Test runs of the CM201 and CM202 operation with a cryogenic system based on both refrigerators Linde 1200 and Linde 1800 were carried out.</a:t>
            </a:r>
          </a:p>
        </p:txBody>
      </p:sp>
      <p:sp>
        <p:nvSpPr>
          <p:cNvPr id="8" name="TextBox 7">
            <a:extLst>
              <a:ext uri="{FF2B5EF4-FFF2-40B4-BE49-F238E27FC236}">
                <a16:creationId xmlns:a16="http://schemas.microsoft.com/office/drawing/2014/main" id="{321131C7-A023-8AE9-31FD-C9B2BE021949}"/>
              </a:ext>
            </a:extLst>
          </p:cNvPr>
          <p:cNvSpPr txBox="1"/>
          <p:nvPr/>
        </p:nvSpPr>
        <p:spPr>
          <a:xfrm>
            <a:off x="348657" y="3001431"/>
            <a:ext cx="11317184" cy="1508105"/>
          </a:xfrm>
          <a:prstGeom prst="rect">
            <a:avLst/>
          </a:prstGeom>
          <a:noFill/>
        </p:spPr>
        <p:txBody>
          <a:bodyPr wrap="square">
            <a:spAutoFit/>
          </a:bodyPr>
          <a:lstStyle/>
          <a:p>
            <a:r>
              <a:rPr lang="en-US" sz="2000" b="1" dirty="0">
                <a:solidFill>
                  <a:srgbClr val="00B050"/>
                </a:solidFill>
                <a:latin typeface="Arial" panose="020B0604020202020204" pitchFamily="34" charset="0"/>
                <a:cs typeface="Arial" panose="020B0604020202020204" pitchFamily="34" charset="0"/>
              </a:rPr>
              <a:t>It was achieved: </a:t>
            </a:r>
            <a:endParaRPr lang="ru-RU" sz="2000" b="1" dirty="0">
              <a:solidFill>
                <a:srgbClr val="00B05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B050"/>
                </a:solidFill>
                <a:latin typeface="Arial" panose="020B0604020202020204" pitchFamily="34" charset="0"/>
                <a:cs typeface="Arial" panose="020B0604020202020204" pitchFamily="34" charset="0"/>
              </a:rPr>
              <a:t>Reducing the temperature of the moderators by 10K with the new KGU 1800 machine allows to increase the gain factor of the cold neutrons’ flux from the surface of the cold moderators</a:t>
            </a:r>
            <a:r>
              <a:rPr lang="ru-RU" dirty="0">
                <a:solidFill>
                  <a:srgbClr val="00B050"/>
                </a:solidFill>
                <a:latin typeface="Arial" panose="020B0604020202020204" pitchFamily="34" charset="0"/>
                <a:cs typeface="Arial" panose="020B0604020202020204" pitchFamily="34" charset="0"/>
              </a:rPr>
              <a:t> </a:t>
            </a:r>
            <a:r>
              <a:rPr lang="en-US" dirty="0">
                <a:solidFill>
                  <a:srgbClr val="00B050"/>
                </a:solidFill>
                <a:latin typeface="Arial" panose="020B0604020202020204" pitchFamily="34" charset="0"/>
                <a:cs typeface="Arial" panose="020B0604020202020204" pitchFamily="34" charset="0"/>
              </a:rPr>
              <a:t>by 15-20%.</a:t>
            </a:r>
            <a:endParaRPr lang="ru-RU" dirty="0">
              <a:solidFill>
                <a:srgbClr val="00B05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B050"/>
                </a:solidFill>
                <a:latin typeface="Arial" panose="020B0604020202020204" pitchFamily="34" charset="0"/>
                <a:cs typeface="Arial" panose="020B0604020202020204" pitchFamily="34" charset="0"/>
              </a:rPr>
              <a:t>Reducing the full load time of the moderator’s chamber by 3-4 times (30 min) due to using of the new type of the charging device</a:t>
            </a:r>
            <a:r>
              <a:rPr lang="ru-RU" dirty="0">
                <a:solidFill>
                  <a:srgbClr val="00B050"/>
                </a:solidFill>
                <a:latin typeface="Arial" panose="020B0604020202020204" pitchFamily="34" charset="0"/>
                <a:cs typeface="Arial" panose="020B0604020202020204" pitchFamily="34" charset="0"/>
              </a:rPr>
              <a:t>.</a:t>
            </a:r>
            <a:endParaRPr lang="en-US" dirty="0">
              <a:solidFill>
                <a:srgbClr val="00B0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6902A09-1893-8E04-AB00-998F89D21274}"/>
              </a:ext>
            </a:extLst>
          </p:cNvPr>
          <p:cNvSpPr txBox="1"/>
          <p:nvPr/>
        </p:nvSpPr>
        <p:spPr>
          <a:xfrm>
            <a:off x="488372" y="4613575"/>
            <a:ext cx="3297765" cy="1631216"/>
          </a:xfrm>
          <a:prstGeom prst="rect">
            <a:avLst/>
          </a:prstGeom>
          <a:noFill/>
        </p:spPr>
        <p:txBody>
          <a:bodyPr wrap="square">
            <a:spAutoFit/>
          </a:bodyPr>
          <a:lstStyle/>
          <a:p>
            <a:r>
              <a:rPr lang="en-US" sz="2000" dirty="0">
                <a:effectLst/>
                <a:latin typeface="Arial" panose="020B0604020202020204" pitchFamily="34" charset="0"/>
                <a:cs typeface="Arial" panose="020B0604020202020204" pitchFamily="34" charset="0"/>
              </a:rPr>
              <a:t>Work has begun on the creation of an industrial control system for CM201 with plans to extend it to </a:t>
            </a:r>
            <a:r>
              <a:rPr lang="en-US" sz="2000" dirty="0">
                <a:latin typeface="Arial" panose="020B0604020202020204" pitchFamily="34" charset="0"/>
                <a:cs typeface="Arial" panose="020B0604020202020204" pitchFamily="34" charset="0"/>
              </a:rPr>
              <a:t>CM</a:t>
            </a:r>
            <a:r>
              <a:rPr lang="en-US" sz="2000" dirty="0">
                <a:effectLst/>
                <a:latin typeface="Arial" panose="020B0604020202020204" pitchFamily="34" charset="0"/>
                <a:cs typeface="Arial" panose="020B0604020202020204" pitchFamily="34" charset="0"/>
              </a:rPr>
              <a:t>202</a:t>
            </a:r>
            <a:endParaRPr lang="en-US" sz="2000" dirty="0">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794C0212-3568-44BD-899F-C7678453613B}"/>
              </a:ext>
            </a:extLst>
          </p:cNvPr>
          <p:cNvPicPr>
            <a:picLocks noChangeAspect="1"/>
          </p:cNvPicPr>
          <p:nvPr/>
        </p:nvPicPr>
        <p:blipFill>
          <a:blip r:embed="rId2"/>
          <a:stretch>
            <a:fillRect/>
          </a:stretch>
        </p:blipFill>
        <p:spPr>
          <a:xfrm>
            <a:off x="4144487" y="4277194"/>
            <a:ext cx="3297765" cy="2078279"/>
          </a:xfrm>
          <a:prstGeom prst="rect">
            <a:avLst/>
          </a:prstGeom>
        </p:spPr>
      </p:pic>
      <p:pic>
        <p:nvPicPr>
          <p:cNvPr id="12" name="Рисунок 11">
            <a:extLst>
              <a:ext uri="{FF2B5EF4-FFF2-40B4-BE49-F238E27FC236}">
                <a16:creationId xmlns:a16="http://schemas.microsoft.com/office/drawing/2014/main" id="{164ED4FE-339E-5447-E712-44FB8AD3AD76}"/>
              </a:ext>
            </a:extLst>
          </p:cNvPr>
          <p:cNvPicPr>
            <a:picLocks noChangeAspect="1"/>
          </p:cNvPicPr>
          <p:nvPr/>
        </p:nvPicPr>
        <p:blipFill>
          <a:blip r:embed="rId3"/>
          <a:stretch>
            <a:fillRect/>
          </a:stretch>
        </p:blipFill>
        <p:spPr>
          <a:xfrm>
            <a:off x="7665896" y="4247919"/>
            <a:ext cx="1579476" cy="2107554"/>
          </a:xfrm>
          <a:prstGeom prst="rect">
            <a:avLst/>
          </a:prstGeom>
        </p:spPr>
      </p:pic>
      <p:pic>
        <p:nvPicPr>
          <p:cNvPr id="14" name="Рисунок 13">
            <a:extLst>
              <a:ext uri="{FF2B5EF4-FFF2-40B4-BE49-F238E27FC236}">
                <a16:creationId xmlns:a16="http://schemas.microsoft.com/office/drawing/2014/main" id="{8E58DD1B-406B-4B65-2C93-1CEE2E305BDE}"/>
              </a:ext>
            </a:extLst>
          </p:cNvPr>
          <p:cNvPicPr>
            <a:picLocks noChangeAspect="1"/>
          </p:cNvPicPr>
          <p:nvPr/>
        </p:nvPicPr>
        <p:blipFill>
          <a:blip r:embed="rId4"/>
          <a:stretch>
            <a:fillRect/>
          </a:stretch>
        </p:blipFill>
        <p:spPr>
          <a:xfrm>
            <a:off x="9385897" y="4234715"/>
            <a:ext cx="1579476" cy="2133508"/>
          </a:xfrm>
          <a:prstGeom prst="rect">
            <a:avLst/>
          </a:prstGeom>
        </p:spPr>
      </p:pic>
      <p:sp>
        <p:nvSpPr>
          <p:cNvPr id="15" name="TextBox 14">
            <a:extLst>
              <a:ext uri="{FF2B5EF4-FFF2-40B4-BE49-F238E27FC236}">
                <a16:creationId xmlns:a16="http://schemas.microsoft.com/office/drawing/2014/main" id="{F6D0A013-DBDA-0E5B-67FC-E057FC110D8E}"/>
              </a:ext>
            </a:extLst>
          </p:cNvPr>
          <p:cNvSpPr txBox="1"/>
          <p:nvPr/>
        </p:nvSpPr>
        <p:spPr>
          <a:xfrm>
            <a:off x="6147680" y="6286812"/>
            <a:ext cx="391645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Drawing and elements of the system</a:t>
            </a:r>
          </a:p>
        </p:txBody>
      </p:sp>
    </p:spTree>
    <p:extLst>
      <p:ext uri="{BB962C8B-B14F-4D97-AF65-F5344CB8AC3E}">
        <p14:creationId xmlns:p14="http://schemas.microsoft.com/office/powerpoint/2010/main" val="1420711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0E5A-76B6-1ADD-FE95-5A301FE6609E}"/>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B0E9E191-7D57-8F33-CDA8-19E3B441F6A2}"/>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62BB137A-6F6B-5A82-0F54-2A6610665CB1}"/>
              </a:ext>
            </a:extLst>
          </p:cNvPr>
          <p:cNvSpPr>
            <a:spLocks noGrp="1"/>
          </p:cNvSpPr>
          <p:nvPr>
            <p:ph type="sldNum" sz="quarter" idx="12"/>
          </p:nvPr>
        </p:nvSpPr>
        <p:spPr/>
        <p:txBody>
          <a:bodyPr/>
          <a:lstStyle/>
          <a:p>
            <a:fld id="{A8EBAC1C-CC7F-4E88-9759-5217FD4A440E}" type="slidenum">
              <a:rPr lang="ru-RU" smtClean="0"/>
              <a:t>14</a:t>
            </a:fld>
            <a:endParaRPr lang="ru-RU"/>
          </a:p>
        </p:txBody>
      </p:sp>
      <p:sp>
        <p:nvSpPr>
          <p:cNvPr id="3" name="Нижний колонтитул 2">
            <a:extLst>
              <a:ext uri="{FF2B5EF4-FFF2-40B4-BE49-F238E27FC236}">
                <a16:creationId xmlns:a16="http://schemas.microsoft.com/office/drawing/2014/main" id="{C160DC97-17D9-0F8C-043E-FABB7074A3AB}"/>
              </a:ext>
            </a:extLst>
          </p:cNvPr>
          <p:cNvSpPr>
            <a:spLocks noGrp="1"/>
          </p:cNvSpPr>
          <p:nvPr>
            <p:ph type="ftr" sz="quarter" idx="11"/>
          </p:nvPr>
        </p:nvSpPr>
        <p:spPr/>
        <p:txBody>
          <a:bodyPr/>
          <a:lstStyle/>
          <a:p>
            <a:r>
              <a:rPr lang="en-US"/>
              <a:t>61th meeting of the PAC for Condensed Matter Physics</a:t>
            </a:r>
            <a:endParaRPr lang="ru-RU"/>
          </a:p>
        </p:txBody>
      </p:sp>
      <p:sp>
        <p:nvSpPr>
          <p:cNvPr id="4" name="TextBox 3">
            <a:extLst>
              <a:ext uri="{FF2B5EF4-FFF2-40B4-BE49-F238E27FC236}">
                <a16:creationId xmlns:a16="http://schemas.microsoft.com/office/drawing/2014/main" id="{CD92CD3D-B168-0002-AFA1-C881C7FFFC57}"/>
              </a:ext>
            </a:extLst>
          </p:cNvPr>
          <p:cNvSpPr txBox="1"/>
          <p:nvPr/>
        </p:nvSpPr>
        <p:spPr>
          <a:xfrm>
            <a:off x="301083" y="1014762"/>
            <a:ext cx="87075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202</a:t>
            </a:r>
            <a:r>
              <a:rPr lang="ru-RU" sz="2400" b="1" dirty="0">
                <a:latin typeface="Arial" panose="020B0604020202020204" pitchFamily="34" charset="0"/>
                <a:cs typeface="Arial" panose="020B0604020202020204" pitchFamily="34" charset="0"/>
              </a:rPr>
              <a:t>5</a:t>
            </a:r>
            <a:endParaRPr lang="en-US" sz="24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387EFE65-88EE-C147-62C8-AD3E266071C9}"/>
              </a:ext>
            </a:extLst>
          </p:cNvPr>
          <p:cNvPicPr>
            <a:picLocks noChangeAspect="1"/>
          </p:cNvPicPr>
          <p:nvPr/>
        </p:nvPicPr>
        <p:blipFill>
          <a:blip r:embed="rId3"/>
          <a:stretch>
            <a:fillRect/>
          </a:stretch>
        </p:blipFill>
        <p:spPr>
          <a:xfrm>
            <a:off x="52417" y="1476427"/>
            <a:ext cx="4101014" cy="5305331"/>
          </a:xfrm>
          <a:prstGeom prst="rect">
            <a:avLst/>
          </a:prstGeom>
        </p:spPr>
      </p:pic>
      <p:pic>
        <p:nvPicPr>
          <p:cNvPr id="6" name="Рисунок 5">
            <a:extLst>
              <a:ext uri="{FF2B5EF4-FFF2-40B4-BE49-F238E27FC236}">
                <a16:creationId xmlns:a16="http://schemas.microsoft.com/office/drawing/2014/main" id="{9CE02408-CACD-2559-FE6D-9F1696047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184" y="839796"/>
            <a:ext cx="2708432" cy="2031324"/>
          </a:xfrm>
          <a:prstGeom prst="rect">
            <a:avLst/>
          </a:prstGeom>
        </p:spPr>
      </p:pic>
      <p:pic>
        <p:nvPicPr>
          <p:cNvPr id="7" name="Рисунок 6">
            <a:extLst>
              <a:ext uri="{FF2B5EF4-FFF2-40B4-BE49-F238E27FC236}">
                <a16:creationId xmlns:a16="http://schemas.microsoft.com/office/drawing/2014/main" id="{06DA55F4-4646-6708-E815-2EC5EED16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897" y="839796"/>
            <a:ext cx="2102943" cy="2803924"/>
          </a:xfrm>
          <a:prstGeom prst="rect">
            <a:avLst/>
          </a:prstGeom>
        </p:spPr>
      </p:pic>
      <p:pic>
        <p:nvPicPr>
          <p:cNvPr id="8" name="Рисунок 7" descr="Изображение выглядит как в помещении, стена, раковина, Кухонная стойка&#10;&#10;Контент, сгенерированный ИИ, может содержать ошибки.">
            <a:extLst>
              <a:ext uri="{FF2B5EF4-FFF2-40B4-BE49-F238E27FC236}">
                <a16:creationId xmlns:a16="http://schemas.microsoft.com/office/drawing/2014/main" id="{A35231A9-CA31-EA98-6630-B4C7D17C4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2507" y="3644067"/>
            <a:ext cx="2102943" cy="2803924"/>
          </a:xfrm>
          <a:prstGeom prst="rect">
            <a:avLst/>
          </a:prstGeom>
        </p:spPr>
      </p:pic>
      <p:sp>
        <p:nvSpPr>
          <p:cNvPr id="9" name="TextBox 8">
            <a:extLst>
              <a:ext uri="{FF2B5EF4-FFF2-40B4-BE49-F238E27FC236}">
                <a16:creationId xmlns:a16="http://schemas.microsoft.com/office/drawing/2014/main" id="{F8657E7A-E06A-D335-4A53-939EBF0593D1}"/>
              </a:ext>
            </a:extLst>
          </p:cNvPr>
          <p:cNvSpPr txBox="1"/>
          <p:nvPr/>
        </p:nvSpPr>
        <p:spPr>
          <a:xfrm>
            <a:off x="4785450" y="3643720"/>
            <a:ext cx="7354133" cy="2677656"/>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PMT for CM201 with a new industrial IECMS was performed at 03.03.-30.04.2025. During the tests minor comments were identified that do not affect the overall performance of the system. The system can be recommended for the routine operation of CM201 in each cycle of IBR-2 and for checking the fault tolerance (control of abnormal situations as increase in pressure, radioactivity etc.).</a:t>
            </a:r>
            <a:endParaRPr lang="ru-RU"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00B050"/>
                </a:solidFill>
                <a:latin typeface="Arial" panose="020B0604020202020204" pitchFamily="34" charset="0"/>
                <a:cs typeface="Arial" panose="020B0604020202020204" pitchFamily="34" charset="0"/>
              </a:rPr>
              <a:t>The entire complex of moderator equipment operated in normal mode during the 3rd cycle of 2025 and ensuring the smooth operation of both moderators.</a:t>
            </a:r>
            <a:endParaRPr lang="ru-RU" sz="2000" b="1" dirty="0">
              <a:solidFill>
                <a:srgbClr val="00B05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91559893-23DA-3C0F-7B25-B6871BE7B265}"/>
              </a:ext>
            </a:extLst>
          </p:cNvPr>
          <p:cNvPicPr>
            <a:picLocks noChangeAspect="1"/>
          </p:cNvPicPr>
          <p:nvPr/>
        </p:nvPicPr>
        <p:blipFill>
          <a:blip r:embed="rId7"/>
          <a:stretch>
            <a:fillRect/>
          </a:stretch>
        </p:blipFill>
        <p:spPr>
          <a:xfrm>
            <a:off x="8199905" y="1317176"/>
            <a:ext cx="3809996" cy="2031324"/>
          </a:xfrm>
          <a:prstGeom prst="rect">
            <a:avLst/>
          </a:prstGeom>
        </p:spPr>
      </p:pic>
      <p:sp>
        <p:nvSpPr>
          <p:cNvPr id="12" name="TextBox 11">
            <a:extLst>
              <a:ext uri="{FF2B5EF4-FFF2-40B4-BE49-F238E27FC236}">
                <a16:creationId xmlns:a16="http://schemas.microsoft.com/office/drawing/2014/main" id="{0D940575-AFEC-5469-4627-7BB1510DAC8D}"/>
              </a:ext>
            </a:extLst>
          </p:cNvPr>
          <p:cNvSpPr txBox="1"/>
          <p:nvPr/>
        </p:nvSpPr>
        <p:spPr>
          <a:xfrm>
            <a:off x="110313" y="2448525"/>
            <a:ext cx="4101013" cy="1723549"/>
          </a:xfrm>
          <a:prstGeom prst="rect">
            <a:avLst/>
          </a:prstGeom>
          <a:solidFill>
            <a:schemeClr val="bg1"/>
          </a:solidFill>
        </p:spPr>
        <p:txBody>
          <a:bodyPr wrap="square">
            <a:spAutoFit/>
          </a:bodyPr>
          <a:lstStyle/>
          <a:p>
            <a:r>
              <a:rPr lang="en-US" sz="1600" b="1" dirty="0"/>
              <a:t>PROGRAM AND METHODOLOGY FOR TESTING </a:t>
            </a:r>
          </a:p>
          <a:p>
            <a:pPr algn="ctr"/>
            <a:r>
              <a:rPr lang="en-US" dirty="0"/>
              <a:t>the cryogenic moderator CM201 with an industrial electronic control and monitoring system and a cryogenic complex based on KGU1200 and KGU1800.</a:t>
            </a:r>
          </a:p>
        </p:txBody>
      </p:sp>
    </p:spTree>
    <p:extLst>
      <p:ext uri="{BB962C8B-B14F-4D97-AF65-F5344CB8AC3E}">
        <p14:creationId xmlns:p14="http://schemas.microsoft.com/office/powerpoint/2010/main" val="3454072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3880-D799-EEEE-3A84-861497B3E07C}"/>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AC2D0152-9D52-AD57-6F4A-9AA5213A70D7}"/>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496E2E4A-7BE4-334A-A174-31C567B05EA1}"/>
              </a:ext>
            </a:extLst>
          </p:cNvPr>
          <p:cNvSpPr>
            <a:spLocks noGrp="1"/>
          </p:cNvSpPr>
          <p:nvPr>
            <p:ph type="sldNum" sz="quarter" idx="12"/>
          </p:nvPr>
        </p:nvSpPr>
        <p:spPr/>
        <p:txBody>
          <a:bodyPr/>
          <a:lstStyle/>
          <a:p>
            <a:fld id="{A8EBAC1C-CC7F-4E88-9759-5217FD4A440E}" type="slidenum">
              <a:rPr lang="ru-RU" smtClean="0"/>
              <a:t>15</a:t>
            </a:fld>
            <a:endParaRPr lang="ru-RU"/>
          </a:p>
        </p:txBody>
      </p:sp>
      <p:sp>
        <p:nvSpPr>
          <p:cNvPr id="3" name="Нижний колонтитул 2">
            <a:extLst>
              <a:ext uri="{FF2B5EF4-FFF2-40B4-BE49-F238E27FC236}">
                <a16:creationId xmlns:a16="http://schemas.microsoft.com/office/drawing/2014/main" id="{97588877-D7AC-C52E-9D14-B2FBEE4B372A}"/>
              </a:ext>
            </a:extLst>
          </p:cNvPr>
          <p:cNvSpPr>
            <a:spLocks noGrp="1"/>
          </p:cNvSpPr>
          <p:nvPr>
            <p:ph type="ftr" sz="quarter" idx="11"/>
          </p:nvPr>
        </p:nvSpPr>
        <p:spPr/>
        <p:txBody>
          <a:bodyPr/>
          <a:lstStyle/>
          <a:p>
            <a:r>
              <a:rPr lang="en-US"/>
              <a:t>61th meeting of the PAC for Condensed Matter Physics</a:t>
            </a:r>
            <a:endParaRPr lang="ru-RU"/>
          </a:p>
        </p:txBody>
      </p:sp>
      <p:grpSp>
        <p:nvGrpSpPr>
          <p:cNvPr id="20" name="Группа 19">
            <a:extLst>
              <a:ext uri="{FF2B5EF4-FFF2-40B4-BE49-F238E27FC236}">
                <a16:creationId xmlns:a16="http://schemas.microsoft.com/office/drawing/2014/main" id="{4773585A-5DCF-343F-AEFF-660B8F860FED}"/>
              </a:ext>
            </a:extLst>
          </p:cNvPr>
          <p:cNvGrpSpPr/>
          <p:nvPr/>
        </p:nvGrpSpPr>
        <p:grpSpPr>
          <a:xfrm>
            <a:off x="5475947" y="1568538"/>
            <a:ext cx="6692303" cy="4600958"/>
            <a:chOff x="5370782" y="1605775"/>
            <a:chExt cx="6692303" cy="4600958"/>
          </a:xfrm>
        </p:grpSpPr>
        <p:pic>
          <p:nvPicPr>
            <p:cNvPr id="4" name="Рисунок 3">
              <a:extLst>
                <a:ext uri="{FF2B5EF4-FFF2-40B4-BE49-F238E27FC236}">
                  <a16:creationId xmlns:a16="http://schemas.microsoft.com/office/drawing/2014/main" id="{A85CF253-3639-B7A6-4E21-BE89BD636F61}"/>
                </a:ext>
              </a:extLst>
            </p:cNvPr>
            <p:cNvPicPr>
              <a:picLocks noChangeAspect="1"/>
            </p:cNvPicPr>
            <p:nvPr/>
          </p:nvPicPr>
          <p:blipFill>
            <a:blip r:embed="rId3"/>
            <a:stretch>
              <a:fillRect/>
            </a:stretch>
          </p:blipFill>
          <p:spPr>
            <a:xfrm>
              <a:off x="5370782" y="1605775"/>
              <a:ext cx="6692303" cy="4600958"/>
            </a:xfrm>
            <a:prstGeom prst="rect">
              <a:avLst/>
            </a:prstGeom>
          </p:spPr>
        </p:pic>
        <p:sp>
          <p:nvSpPr>
            <p:cNvPr id="5" name="TextBox 4">
              <a:extLst>
                <a:ext uri="{FF2B5EF4-FFF2-40B4-BE49-F238E27FC236}">
                  <a16:creationId xmlns:a16="http://schemas.microsoft.com/office/drawing/2014/main" id="{7799709D-D55F-FE4D-BA96-B7EFB809F597}"/>
                </a:ext>
              </a:extLst>
            </p:cNvPr>
            <p:cNvSpPr txBox="1"/>
            <p:nvPr/>
          </p:nvSpPr>
          <p:spPr>
            <a:xfrm>
              <a:off x="10627112" y="2509024"/>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F8D9D799-530B-219A-94AD-77212C5F1368}"/>
                </a:ext>
              </a:extLst>
            </p:cNvPr>
            <p:cNvSpPr txBox="1"/>
            <p:nvPr/>
          </p:nvSpPr>
          <p:spPr>
            <a:xfrm>
              <a:off x="9653239" y="205925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4B70B2FF-9D23-7506-1540-32E26FA40AB2}"/>
                </a:ext>
              </a:extLst>
            </p:cNvPr>
            <p:cNvSpPr txBox="1"/>
            <p:nvPr/>
          </p:nvSpPr>
          <p:spPr>
            <a:xfrm>
              <a:off x="8973015" y="2693690"/>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AF4EFEB9-4566-4199-A29D-2961FDD109B8}"/>
                </a:ext>
              </a:extLst>
            </p:cNvPr>
            <p:cNvSpPr txBox="1"/>
            <p:nvPr/>
          </p:nvSpPr>
          <p:spPr>
            <a:xfrm>
              <a:off x="8259336" y="205925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a:t>
              </a:r>
            </a:p>
          </p:txBody>
        </p:sp>
        <p:sp>
          <p:nvSpPr>
            <p:cNvPr id="9" name="TextBox 8">
              <a:extLst>
                <a:ext uri="{FF2B5EF4-FFF2-40B4-BE49-F238E27FC236}">
                  <a16:creationId xmlns:a16="http://schemas.microsoft.com/office/drawing/2014/main" id="{EB73187F-D795-258F-4FC0-8A1AE1AAAFF3}"/>
                </a:ext>
              </a:extLst>
            </p:cNvPr>
            <p:cNvSpPr txBox="1"/>
            <p:nvPr/>
          </p:nvSpPr>
          <p:spPr>
            <a:xfrm>
              <a:off x="7399846" y="2077997"/>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5</a:t>
              </a:r>
            </a:p>
          </p:txBody>
        </p:sp>
        <p:sp>
          <p:nvSpPr>
            <p:cNvPr id="10" name="TextBox 9">
              <a:extLst>
                <a:ext uri="{FF2B5EF4-FFF2-40B4-BE49-F238E27FC236}">
                  <a16:creationId xmlns:a16="http://schemas.microsoft.com/office/drawing/2014/main" id="{D4CE2540-9861-41FB-45C5-8C5A91F80598}"/>
                </a:ext>
              </a:extLst>
            </p:cNvPr>
            <p:cNvSpPr txBox="1"/>
            <p:nvPr/>
          </p:nvSpPr>
          <p:spPr>
            <a:xfrm>
              <a:off x="7261468" y="2693690"/>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6</a:t>
              </a:r>
            </a:p>
          </p:txBody>
        </p:sp>
        <p:sp>
          <p:nvSpPr>
            <p:cNvPr id="11" name="TextBox 10">
              <a:extLst>
                <a:ext uri="{FF2B5EF4-FFF2-40B4-BE49-F238E27FC236}">
                  <a16:creationId xmlns:a16="http://schemas.microsoft.com/office/drawing/2014/main" id="{B70E1ADF-72FD-9164-BFCA-4AA3C25E8BF0}"/>
                </a:ext>
              </a:extLst>
            </p:cNvPr>
            <p:cNvSpPr txBox="1"/>
            <p:nvPr/>
          </p:nvSpPr>
          <p:spPr>
            <a:xfrm>
              <a:off x="6121514" y="2543819"/>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7</a:t>
              </a:r>
            </a:p>
          </p:txBody>
        </p:sp>
        <p:sp>
          <p:nvSpPr>
            <p:cNvPr id="12" name="TextBox 11">
              <a:extLst>
                <a:ext uri="{FF2B5EF4-FFF2-40B4-BE49-F238E27FC236}">
                  <a16:creationId xmlns:a16="http://schemas.microsoft.com/office/drawing/2014/main" id="{1A8DB436-03E5-80EE-1D22-5DA3D6B5EE6F}"/>
                </a:ext>
              </a:extLst>
            </p:cNvPr>
            <p:cNvSpPr txBox="1"/>
            <p:nvPr/>
          </p:nvSpPr>
          <p:spPr>
            <a:xfrm>
              <a:off x="7243393" y="3794979"/>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8</a:t>
              </a:r>
            </a:p>
          </p:txBody>
        </p:sp>
        <p:sp>
          <p:nvSpPr>
            <p:cNvPr id="14" name="TextBox 13">
              <a:extLst>
                <a:ext uri="{FF2B5EF4-FFF2-40B4-BE49-F238E27FC236}">
                  <a16:creationId xmlns:a16="http://schemas.microsoft.com/office/drawing/2014/main" id="{7CF4BCFA-56A8-A91B-6668-97811309033D}"/>
                </a:ext>
              </a:extLst>
            </p:cNvPr>
            <p:cNvSpPr txBox="1"/>
            <p:nvPr/>
          </p:nvSpPr>
          <p:spPr>
            <a:xfrm>
              <a:off x="7422484" y="4373655"/>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9</a:t>
              </a:r>
            </a:p>
          </p:txBody>
        </p:sp>
        <p:sp>
          <p:nvSpPr>
            <p:cNvPr id="15" name="TextBox 14">
              <a:extLst>
                <a:ext uri="{FF2B5EF4-FFF2-40B4-BE49-F238E27FC236}">
                  <a16:creationId xmlns:a16="http://schemas.microsoft.com/office/drawing/2014/main" id="{1DDF478E-FF3A-D7AD-B74D-EF8DEF543D43}"/>
                </a:ext>
              </a:extLst>
            </p:cNvPr>
            <p:cNvSpPr txBox="1"/>
            <p:nvPr/>
          </p:nvSpPr>
          <p:spPr>
            <a:xfrm>
              <a:off x="8560480" y="4127294"/>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0D9DD945-D788-D732-467C-1494F922B853}"/>
                </a:ext>
              </a:extLst>
            </p:cNvPr>
            <p:cNvSpPr txBox="1"/>
            <p:nvPr/>
          </p:nvSpPr>
          <p:spPr>
            <a:xfrm>
              <a:off x="9024264" y="4080879"/>
              <a:ext cx="42838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11</a:t>
              </a:r>
            </a:p>
          </p:txBody>
        </p:sp>
        <p:sp>
          <p:nvSpPr>
            <p:cNvPr id="17" name="TextBox 16">
              <a:extLst>
                <a:ext uri="{FF2B5EF4-FFF2-40B4-BE49-F238E27FC236}">
                  <a16:creationId xmlns:a16="http://schemas.microsoft.com/office/drawing/2014/main" id="{207DB6A8-454E-0A8C-A945-9ECB3B6BB869}"/>
                </a:ext>
              </a:extLst>
            </p:cNvPr>
            <p:cNvSpPr txBox="1"/>
            <p:nvPr/>
          </p:nvSpPr>
          <p:spPr>
            <a:xfrm>
              <a:off x="9709331" y="4558321"/>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12</a:t>
              </a:r>
            </a:p>
          </p:txBody>
        </p:sp>
        <p:sp>
          <p:nvSpPr>
            <p:cNvPr id="18" name="TextBox 17">
              <a:extLst>
                <a:ext uri="{FF2B5EF4-FFF2-40B4-BE49-F238E27FC236}">
                  <a16:creationId xmlns:a16="http://schemas.microsoft.com/office/drawing/2014/main" id="{93FEF76A-E2DB-AA06-57AE-EA02F1F0C5EA}"/>
                </a:ext>
              </a:extLst>
            </p:cNvPr>
            <p:cNvSpPr txBox="1"/>
            <p:nvPr/>
          </p:nvSpPr>
          <p:spPr>
            <a:xfrm>
              <a:off x="11144121" y="4927653"/>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13</a:t>
              </a:r>
            </a:p>
          </p:txBody>
        </p:sp>
        <p:sp>
          <p:nvSpPr>
            <p:cNvPr id="19" name="TextBox 18">
              <a:extLst>
                <a:ext uri="{FF2B5EF4-FFF2-40B4-BE49-F238E27FC236}">
                  <a16:creationId xmlns:a16="http://schemas.microsoft.com/office/drawing/2014/main" id="{EA1E7322-C9AF-0D3E-D469-E39D1F0A0D46}"/>
                </a:ext>
              </a:extLst>
            </p:cNvPr>
            <p:cNvSpPr txBox="1"/>
            <p:nvPr/>
          </p:nvSpPr>
          <p:spPr>
            <a:xfrm>
              <a:off x="11144121" y="4449340"/>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14</a:t>
              </a:r>
            </a:p>
          </p:txBody>
        </p:sp>
      </p:grpSp>
      <p:sp>
        <p:nvSpPr>
          <p:cNvPr id="49" name="TextBox 48">
            <a:extLst>
              <a:ext uri="{FF2B5EF4-FFF2-40B4-BE49-F238E27FC236}">
                <a16:creationId xmlns:a16="http://schemas.microsoft.com/office/drawing/2014/main" id="{E926EF62-7C36-CF26-6931-0D3749B7085E}"/>
              </a:ext>
            </a:extLst>
          </p:cNvPr>
          <p:cNvSpPr txBox="1"/>
          <p:nvPr/>
        </p:nvSpPr>
        <p:spPr>
          <a:xfrm>
            <a:off x="444774" y="1141888"/>
            <a:ext cx="11302451" cy="707886"/>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Thus, today a complex of two moderators has been created, the operation of which is provided by two Linde refrigerators. </a:t>
            </a:r>
          </a:p>
        </p:txBody>
      </p:sp>
      <p:sp>
        <p:nvSpPr>
          <p:cNvPr id="52" name="TextBox 51">
            <a:extLst>
              <a:ext uri="{FF2B5EF4-FFF2-40B4-BE49-F238E27FC236}">
                <a16:creationId xmlns:a16="http://schemas.microsoft.com/office/drawing/2014/main" id="{6672E9E7-87E9-4785-D1C4-B9BD9DF184A0}"/>
              </a:ext>
            </a:extLst>
          </p:cNvPr>
          <p:cNvSpPr txBox="1"/>
          <p:nvPr/>
        </p:nvSpPr>
        <p:spPr>
          <a:xfrm>
            <a:off x="248198" y="2045093"/>
            <a:ext cx="5177948"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two existing moderators  provide cold neutrons to 7 directions and 10 instruments.</a:t>
            </a:r>
            <a:endParaRPr lang="en-US" sz="2000" dirty="0"/>
          </a:p>
        </p:txBody>
      </p:sp>
      <p:grpSp>
        <p:nvGrpSpPr>
          <p:cNvPr id="50" name="Группа 49">
            <a:extLst>
              <a:ext uri="{FF2B5EF4-FFF2-40B4-BE49-F238E27FC236}">
                <a16:creationId xmlns:a16="http://schemas.microsoft.com/office/drawing/2014/main" id="{14BE61BA-E593-DF09-9B25-623A6C3AF039}"/>
              </a:ext>
            </a:extLst>
          </p:cNvPr>
          <p:cNvGrpSpPr/>
          <p:nvPr/>
        </p:nvGrpSpPr>
        <p:grpSpPr>
          <a:xfrm>
            <a:off x="-19957" y="2992210"/>
            <a:ext cx="5364760" cy="3177286"/>
            <a:chOff x="-19957" y="2992210"/>
            <a:chExt cx="5364760" cy="3177286"/>
          </a:xfrm>
        </p:grpSpPr>
        <p:pic>
          <p:nvPicPr>
            <p:cNvPr id="21" name="Рисунок 20">
              <a:extLst>
                <a:ext uri="{FF2B5EF4-FFF2-40B4-BE49-F238E27FC236}">
                  <a16:creationId xmlns:a16="http://schemas.microsoft.com/office/drawing/2014/main" id="{AD816468-DD9C-10AB-EC3A-F54AC7E37834}"/>
                </a:ext>
              </a:extLst>
            </p:cNvPr>
            <p:cNvPicPr>
              <a:picLocks noChangeAspect="1"/>
            </p:cNvPicPr>
            <p:nvPr/>
          </p:nvPicPr>
          <p:blipFill>
            <a:blip r:embed="rId4"/>
            <a:stretch>
              <a:fillRect/>
            </a:stretch>
          </p:blipFill>
          <p:spPr>
            <a:xfrm>
              <a:off x="20040" y="3021318"/>
              <a:ext cx="5324763" cy="3148178"/>
            </a:xfrm>
            <a:prstGeom prst="rect">
              <a:avLst/>
            </a:prstGeom>
          </p:spPr>
        </p:pic>
        <p:sp>
          <p:nvSpPr>
            <p:cNvPr id="23" name="TextBox 22">
              <a:extLst>
                <a:ext uri="{FF2B5EF4-FFF2-40B4-BE49-F238E27FC236}">
                  <a16:creationId xmlns:a16="http://schemas.microsoft.com/office/drawing/2014/main" id="{AE516A05-66BF-9C26-CA33-4AF77C23651E}"/>
                </a:ext>
              </a:extLst>
            </p:cNvPr>
            <p:cNvSpPr txBox="1"/>
            <p:nvPr/>
          </p:nvSpPr>
          <p:spPr>
            <a:xfrm>
              <a:off x="5031897" y="4463467"/>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B91B2462-0EF9-46C5-B97E-64A38B15569C}"/>
                </a:ext>
              </a:extLst>
            </p:cNvPr>
            <p:cNvSpPr txBox="1"/>
            <p:nvPr/>
          </p:nvSpPr>
          <p:spPr>
            <a:xfrm>
              <a:off x="4921153" y="3761820"/>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a:t>
              </a:r>
            </a:p>
          </p:txBody>
        </p:sp>
        <p:sp>
          <p:nvSpPr>
            <p:cNvPr id="25" name="TextBox 24">
              <a:extLst>
                <a:ext uri="{FF2B5EF4-FFF2-40B4-BE49-F238E27FC236}">
                  <a16:creationId xmlns:a16="http://schemas.microsoft.com/office/drawing/2014/main" id="{97FE4725-256D-DF75-63FF-C31139206B32}"/>
                </a:ext>
              </a:extLst>
            </p:cNvPr>
            <p:cNvSpPr txBox="1"/>
            <p:nvPr/>
          </p:nvSpPr>
          <p:spPr>
            <a:xfrm>
              <a:off x="4011890" y="3092425"/>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EBDF2A41-649C-31E8-DF1C-90665BEBB4A3}"/>
                </a:ext>
              </a:extLst>
            </p:cNvPr>
            <p:cNvSpPr txBox="1"/>
            <p:nvPr/>
          </p:nvSpPr>
          <p:spPr>
            <a:xfrm>
              <a:off x="2880484" y="3553947"/>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a:t>
              </a:r>
            </a:p>
          </p:txBody>
        </p:sp>
        <p:sp>
          <p:nvSpPr>
            <p:cNvPr id="27" name="TextBox 26">
              <a:extLst>
                <a:ext uri="{FF2B5EF4-FFF2-40B4-BE49-F238E27FC236}">
                  <a16:creationId xmlns:a16="http://schemas.microsoft.com/office/drawing/2014/main" id="{C828E1F1-E8A6-1E62-4D35-13A3EF2ECDCF}"/>
                </a:ext>
              </a:extLst>
            </p:cNvPr>
            <p:cNvSpPr txBox="1"/>
            <p:nvPr/>
          </p:nvSpPr>
          <p:spPr>
            <a:xfrm>
              <a:off x="2525968" y="3395841"/>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5</a:t>
              </a:r>
            </a:p>
          </p:txBody>
        </p:sp>
        <p:sp>
          <p:nvSpPr>
            <p:cNvPr id="28" name="TextBox 27">
              <a:extLst>
                <a:ext uri="{FF2B5EF4-FFF2-40B4-BE49-F238E27FC236}">
                  <a16:creationId xmlns:a16="http://schemas.microsoft.com/office/drawing/2014/main" id="{1088E8C3-A9AC-6433-FE86-9A814C2E10D8}"/>
                </a:ext>
              </a:extLst>
            </p:cNvPr>
            <p:cNvSpPr txBox="1"/>
            <p:nvPr/>
          </p:nvSpPr>
          <p:spPr>
            <a:xfrm>
              <a:off x="2258771" y="355047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6</a:t>
              </a:r>
            </a:p>
          </p:txBody>
        </p:sp>
        <p:sp>
          <p:nvSpPr>
            <p:cNvPr id="29" name="TextBox 28">
              <a:extLst>
                <a:ext uri="{FF2B5EF4-FFF2-40B4-BE49-F238E27FC236}">
                  <a16:creationId xmlns:a16="http://schemas.microsoft.com/office/drawing/2014/main" id="{BA2DA9EC-CD29-1629-4D2D-18949A1F8C52}"/>
                </a:ext>
              </a:extLst>
            </p:cNvPr>
            <p:cNvSpPr txBox="1"/>
            <p:nvPr/>
          </p:nvSpPr>
          <p:spPr>
            <a:xfrm>
              <a:off x="1181180" y="3029863"/>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7</a:t>
              </a:r>
            </a:p>
          </p:txBody>
        </p:sp>
        <p:sp>
          <p:nvSpPr>
            <p:cNvPr id="30" name="TextBox 29">
              <a:extLst>
                <a:ext uri="{FF2B5EF4-FFF2-40B4-BE49-F238E27FC236}">
                  <a16:creationId xmlns:a16="http://schemas.microsoft.com/office/drawing/2014/main" id="{4827CB42-504F-B9AF-45BA-1593E238F5B7}"/>
                </a:ext>
              </a:extLst>
            </p:cNvPr>
            <p:cNvSpPr txBox="1"/>
            <p:nvPr/>
          </p:nvSpPr>
          <p:spPr>
            <a:xfrm>
              <a:off x="142933" y="3761820"/>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8</a:t>
              </a:r>
            </a:p>
          </p:txBody>
        </p:sp>
        <p:sp>
          <p:nvSpPr>
            <p:cNvPr id="31" name="TextBox 30">
              <a:extLst>
                <a:ext uri="{FF2B5EF4-FFF2-40B4-BE49-F238E27FC236}">
                  <a16:creationId xmlns:a16="http://schemas.microsoft.com/office/drawing/2014/main" id="{B1FBDDBB-D882-B471-6F41-E025D39E75AA}"/>
                </a:ext>
              </a:extLst>
            </p:cNvPr>
            <p:cNvSpPr txBox="1"/>
            <p:nvPr/>
          </p:nvSpPr>
          <p:spPr>
            <a:xfrm>
              <a:off x="-19957" y="4475646"/>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9</a:t>
              </a:r>
            </a:p>
          </p:txBody>
        </p:sp>
        <p:sp>
          <p:nvSpPr>
            <p:cNvPr id="32" name="TextBox 31">
              <a:extLst>
                <a:ext uri="{FF2B5EF4-FFF2-40B4-BE49-F238E27FC236}">
                  <a16:creationId xmlns:a16="http://schemas.microsoft.com/office/drawing/2014/main" id="{A36DD4F6-509A-14F5-D419-F6EA17871D80}"/>
                </a:ext>
              </a:extLst>
            </p:cNvPr>
            <p:cNvSpPr txBox="1"/>
            <p:nvPr/>
          </p:nvSpPr>
          <p:spPr>
            <a:xfrm>
              <a:off x="14018" y="5319861"/>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10</a:t>
              </a:r>
            </a:p>
          </p:txBody>
        </p:sp>
        <p:sp>
          <p:nvSpPr>
            <p:cNvPr id="33" name="TextBox 32">
              <a:extLst>
                <a:ext uri="{FF2B5EF4-FFF2-40B4-BE49-F238E27FC236}">
                  <a16:creationId xmlns:a16="http://schemas.microsoft.com/office/drawing/2014/main" id="{CA692FC1-6376-6D45-32C5-24A751F989D1}"/>
                </a:ext>
              </a:extLst>
            </p:cNvPr>
            <p:cNvSpPr txBox="1"/>
            <p:nvPr/>
          </p:nvSpPr>
          <p:spPr>
            <a:xfrm>
              <a:off x="517401" y="5800164"/>
              <a:ext cx="42838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11</a:t>
              </a:r>
            </a:p>
          </p:txBody>
        </p:sp>
        <p:sp>
          <p:nvSpPr>
            <p:cNvPr id="34" name="Овал 33">
              <a:extLst>
                <a:ext uri="{FF2B5EF4-FFF2-40B4-BE49-F238E27FC236}">
                  <a16:creationId xmlns:a16="http://schemas.microsoft.com/office/drawing/2014/main" id="{C71CDD2F-CF3F-4988-18F7-2158858722B3}"/>
                </a:ext>
              </a:extLst>
            </p:cNvPr>
            <p:cNvSpPr/>
            <p:nvPr/>
          </p:nvSpPr>
          <p:spPr>
            <a:xfrm>
              <a:off x="3025786" y="3141373"/>
              <a:ext cx="360000" cy="360000"/>
            </a:xfrm>
            <a:prstGeom prst="ellipse">
              <a:avLst/>
            </a:prstGeom>
            <a:solidFill>
              <a:srgbClr val="00B0F0"/>
            </a:solidFill>
            <a:ln>
              <a:solidFill>
                <a:srgbClr val="354A9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Cold</a:t>
              </a:r>
            </a:p>
          </p:txBody>
        </p:sp>
        <p:sp>
          <p:nvSpPr>
            <p:cNvPr id="35" name="Овал 34">
              <a:extLst>
                <a:ext uri="{FF2B5EF4-FFF2-40B4-BE49-F238E27FC236}">
                  <a16:creationId xmlns:a16="http://schemas.microsoft.com/office/drawing/2014/main" id="{68FB2D9A-EE99-11B6-5BE8-435AE0476E71}"/>
                </a:ext>
              </a:extLst>
            </p:cNvPr>
            <p:cNvSpPr/>
            <p:nvPr/>
          </p:nvSpPr>
          <p:spPr>
            <a:xfrm>
              <a:off x="2496130" y="2992210"/>
              <a:ext cx="360000" cy="360000"/>
            </a:xfrm>
            <a:prstGeom prst="ellipse">
              <a:avLst/>
            </a:prstGeom>
            <a:solidFill>
              <a:srgbClr val="00B0F0"/>
            </a:solidFill>
            <a:ln>
              <a:solidFill>
                <a:srgbClr val="354A9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Cold</a:t>
              </a:r>
            </a:p>
          </p:txBody>
        </p:sp>
        <p:sp>
          <p:nvSpPr>
            <p:cNvPr id="36" name="Овал 35">
              <a:extLst>
                <a:ext uri="{FF2B5EF4-FFF2-40B4-BE49-F238E27FC236}">
                  <a16:creationId xmlns:a16="http://schemas.microsoft.com/office/drawing/2014/main" id="{6B1DB932-9154-9331-53E3-53297D38473B}"/>
                </a:ext>
              </a:extLst>
            </p:cNvPr>
            <p:cNvSpPr/>
            <p:nvPr/>
          </p:nvSpPr>
          <p:spPr>
            <a:xfrm>
              <a:off x="2051557" y="3103913"/>
              <a:ext cx="360000" cy="360000"/>
            </a:xfrm>
            <a:prstGeom prst="ellipse">
              <a:avLst/>
            </a:prstGeom>
            <a:solidFill>
              <a:srgbClr val="00B0F0"/>
            </a:solidFill>
            <a:ln>
              <a:solidFill>
                <a:srgbClr val="354A9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Cold</a:t>
              </a:r>
            </a:p>
          </p:txBody>
        </p:sp>
        <p:sp>
          <p:nvSpPr>
            <p:cNvPr id="37" name="Овал 36">
              <a:extLst>
                <a:ext uri="{FF2B5EF4-FFF2-40B4-BE49-F238E27FC236}">
                  <a16:creationId xmlns:a16="http://schemas.microsoft.com/office/drawing/2014/main" id="{6666085C-1125-435B-AC7C-5F9CD130CA61}"/>
                </a:ext>
              </a:extLst>
            </p:cNvPr>
            <p:cNvSpPr/>
            <p:nvPr/>
          </p:nvSpPr>
          <p:spPr>
            <a:xfrm>
              <a:off x="368293" y="3974902"/>
              <a:ext cx="360000" cy="360000"/>
            </a:xfrm>
            <a:prstGeom prst="ellipse">
              <a:avLst/>
            </a:prstGeom>
            <a:solidFill>
              <a:srgbClr val="00B0F0"/>
            </a:solidFill>
            <a:ln>
              <a:solidFill>
                <a:srgbClr val="354A9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Cold</a:t>
              </a:r>
            </a:p>
          </p:txBody>
        </p:sp>
        <p:sp>
          <p:nvSpPr>
            <p:cNvPr id="38" name="Овал 37">
              <a:extLst>
                <a:ext uri="{FF2B5EF4-FFF2-40B4-BE49-F238E27FC236}">
                  <a16:creationId xmlns:a16="http://schemas.microsoft.com/office/drawing/2014/main" id="{ED0B148A-035B-7026-2D2A-27CCED383162}"/>
                </a:ext>
              </a:extLst>
            </p:cNvPr>
            <p:cNvSpPr/>
            <p:nvPr/>
          </p:nvSpPr>
          <p:spPr>
            <a:xfrm>
              <a:off x="260751" y="4475646"/>
              <a:ext cx="360000" cy="360000"/>
            </a:xfrm>
            <a:prstGeom prst="ellipse">
              <a:avLst/>
            </a:prstGeom>
            <a:solidFill>
              <a:srgbClr val="00B0F0"/>
            </a:solidFill>
            <a:ln>
              <a:solidFill>
                <a:srgbClr val="354A9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Cold</a:t>
              </a:r>
            </a:p>
          </p:txBody>
        </p:sp>
        <p:sp>
          <p:nvSpPr>
            <p:cNvPr id="40" name="Овал 39">
              <a:extLst>
                <a:ext uri="{FF2B5EF4-FFF2-40B4-BE49-F238E27FC236}">
                  <a16:creationId xmlns:a16="http://schemas.microsoft.com/office/drawing/2014/main" id="{C2E6BA60-4756-28A5-2474-DB0C5E2DA42E}"/>
                </a:ext>
              </a:extLst>
            </p:cNvPr>
            <p:cNvSpPr/>
            <p:nvPr/>
          </p:nvSpPr>
          <p:spPr>
            <a:xfrm>
              <a:off x="976088" y="5800164"/>
              <a:ext cx="360000" cy="360000"/>
            </a:xfrm>
            <a:prstGeom prst="ellipse">
              <a:avLst/>
            </a:prstGeom>
            <a:solidFill>
              <a:srgbClr val="F46F0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Th</a:t>
              </a:r>
            </a:p>
          </p:txBody>
        </p:sp>
        <p:sp>
          <p:nvSpPr>
            <p:cNvPr id="41" name="Овал 40">
              <a:extLst>
                <a:ext uri="{FF2B5EF4-FFF2-40B4-BE49-F238E27FC236}">
                  <a16:creationId xmlns:a16="http://schemas.microsoft.com/office/drawing/2014/main" id="{BF428ECF-F8E9-BBA4-6DF7-1FF0E9745BE7}"/>
                </a:ext>
              </a:extLst>
            </p:cNvPr>
            <p:cNvSpPr/>
            <p:nvPr/>
          </p:nvSpPr>
          <p:spPr>
            <a:xfrm>
              <a:off x="4008012" y="5470010"/>
              <a:ext cx="360000" cy="360000"/>
            </a:xfrm>
            <a:prstGeom prst="ellipse">
              <a:avLst/>
            </a:prstGeom>
            <a:solidFill>
              <a:srgbClr val="F46F0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Th</a:t>
              </a:r>
            </a:p>
          </p:txBody>
        </p:sp>
        <p:sp>
          <p:nvSpPr>
            <p:cNvPr id="42" name="TextBox 41">
              <a:extLst>
                <a:ext uri="{FF2B5EF4-FFF2-40B4-BE49-F238E27FC236}">
                  <a16:creationId xmlns:a16="http://schemas.microsoft.com/office/drawing/2014/main" id="{2CA36CE7-593F-5D81-839D-7E8F028A64DD}"/>
                </a:ext>
              </a:extLst>
            </p:cNvPr>
            <p:cNvSpPr txBox="1"/>
            <p:nvPr/>
          </p:nvSpPr>
          <p:spPr>
            <a:xfrm>
              <a:off x="3205786" y="5610832"/>
              <a:ext cx="77457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12-14</a:t>
              </a:r>
            </a:p>
          </p:txBody>
        </p:sp>
        <p:sp>
          <p:nvSpPr>
            <p:cNvPr id="43" name="Овал 42">
              <a:extLst>
                <a:ext uri="{FF2B5EF4-FFF2-40B4-BE49-F238E27FC236}">
                  <a16:creationId xmlns:a16="http://schemas.microsoft.com/office/drawing/2014/main" id="{D4F44809-0342-FCFF-B8DE-A52637D3EED8}"/>
                </a:ext>
              </a:extLst>
            </p:cNvPr>
            <p:cNvSpPr/>
            <p:nvPr/>
          </p:nvSpPr>
          <p:spPr>
            <a:xfrm>
              <a:off x="4741153" y="4472799"/>
              <a:ext cx="360000" cy="360000"/>
            </a:xfrm>
            <a:prstGeom prst="ellipse">
              <a:avLst/>
            </a:prstGeom>
            <a:solidFill>
              <a:srgbClr val="F46F0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Th</a:t>
              </a:r>
            </a:p>
          </p:txBody>
        </p:sp>
        <p:sp>
          <p:nvSpPr>
            <p:cNvPr id="44" name="Овал 43">
              <a:extLst>
                <a:ext uri="{FF2B5EF4-FFF2-40B4-BE49-F238E27FC236}">
                  <a16:creationId xmlns:a16="http://schemas.microsoft.com/office/drawing/2014/main" id="{97A094F5-AAC0-BF9B-FC3A-0C1F1A38CEA6}"/>
                </a:ext>
              </a:extLst>
            </p:cNvPr>
            <p:cNvSpPr/>
            <p:nvPr/>
          </p:nvSpPr>
          <p:spPr>
            <a:xfrm>
              <a:off x="1297283" y="3329924"/>
              <a:ext cx="360000" cy="360000"/>
            </a:xfrm>
            <a:prstGeom prst="ellipse">
              <a:avLst/>
            </a:prstGeom>
            <a:gradFill flip="none" rotWithShape="1">
              <a:gsLst>
                <a:gs pos="0">
                  <a:srgbClr val="00B0F0"/>
                </a:gs>
                <a:gs pos="100000">
                  <a:srgbClr val="F46F0C"/>
                </a:gs>
                <a:gs pos="100000">
                  <a:schemeClr val="accent1">
                    <a:lumMod val="45000"/>
                    <a:lumOff val="55000"/>
                  </a:schemeClr>
                </a:gs>
                <a:gs pos="100000">
                  <a:schemeClr val="accent1">
                    <a:lumMod val="30000"/>
                    <a:lumOff val="70000"/>
                  </a:schemeClr>
                </a:gs>
              </a:gsLst>
              <a:lin ang="18900000" scaled="1"/>
              <a:tileRect/>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Bi</a:t>
              </a:r>
            </a:p>
          </p:txBody>
        </p:sp>
        <p:sp>
          <p:nvSpPr>
            <p:cNvPr id="45" name="Овал 44">
              <a:extLst>
                <a:ext uri="{FF2B5EF4-FFF2-40B4-BE49-F238E27FC236}">
                  <a16:creationId xmlns:a16="http://schemas.microsoft.com/office/drawing/2014/main" id="{685E9A75-2C8B-F1AB-FFAB-9D1DF3AE0C73}"/>
                </a:ext>
              </a:extLst>
            </p:cNvPr>
            <p:cNvSpPr/>
            <p:nvPr/>
          </p:nvSpPr>
          <p:spPr>
            <a:xfrm>
              <a:off x="4541155" y="3963937"/>
              <a:ext cx="360000" cy="360000"/>
            </a:xfrm>
            <a:prstGeom prst="ellipse">
              <a:avLst/>
            </a:prstGeom>
            <a:solidFill>
              <a:srgbClr val="F46F0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Th</a:t>
              </a:r>
            </a:p>
          </p:txBody>
        </p:sp>
        <p:sp>
          <p:nvSpPr>
            <p:cNvPr id="46" name="Овал 45">
              <a:extLst>
                <a:ext uri="{FF2B5EF4-FFF2-40B4-BE49-F238E27FC236}">
                  <a16:creationId xmlns:a16="http://schemas.microsoft.com/office/drawing/2014/main" id="{F519B17F-7847-EEEC-8368-75AF6157A65A}"/>
                </a:ext>
              </a:extLst>
            </p:cNvPr>
            <p:cNvSpPr/>
            <p:nvPr/>
          </p:nvSpPr>
          <p:spPr>
            <a:xfrm>
              <a:off x="3876381" y="3401820"/>
              <a:ext cx="360000" cy="360000"/>
            </a:xfrm>
            <a:prstGeom prst="ellipse">
              <a:avLst/>
            </a:prstGeom>
            <a:solidFill>
              <a:srgbClr val="F46F0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Th</a:t>
              </a:r>
            </a:p>
          </p:txBody>
        </p:sp>
        <p:sp>
          <p:nvSpPr>
            <p:cNvPr id="22" name="Овал 21">
              <a:extLst>
                <a:ext uri="{FF2B5EF4-FFF2-40B4-BE49-F238E27FC236}">
                  <a16:creationId xmlns:a16="http://schemas.microsoft.com/office/drawing/2014/main" id="{15634EF3-67D4-3D5C-AC8C-8A4F1160C4D0}"/>
                </a:ext>
              </a:extLst>
            </p:cNvPr>
            <p:cNvSpPr/>
            <p:nvPr/>
          </p:nvSpPr>
          <p:spPr>
            <a:xfrm>
              <a:off x="424464" y="5193058"/>
              <a:ext cx="360000" cy="360000"/>
            </a:xfrm>
            <a:prstGeom prst="ellipse">
              <a:avLst/>
            </a:prstGeom>
            <a:gradFill flip="none" rotWithShape="1">
              <a:gsLst>
                <a:gs pos="0">
                  <a:srgbClr val="00B0F0"/>
                </a:gs>
                <a:gs pos="100000">
                  <a:srgbClr val="F46F0C"/>
                </a:gs>
                <a:gs pos="100000">
                  <a:schemeClr val="accent1">
                    <a:lumMod val="45000"/>
                    <a:lumOff val="55000"/>
                  </a:schemeClr>
                </a:gs>
                <a:gs pos="100000">
                  <a:schemeClr val="accent1">
                    <a:lumMod val="30000"/>
                    <a:lumOff val="70000"/>
                  </a:schemeClr>
                </a:gs>
              </a:gsLst>
              <a:lin ang="18900000" scaled="1"/>
              <a:tileRect/>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solidFill>
                    <a:schemeClr val="tx1"/>
                  </a:solidFill>
                </a:rPr>
                <a:t>Bi</a:t>
              </a:r>
            </a:p>
          </p:txBody>
        </p:sp>
      </p:grpSp>
      <p:sp>
        <p:nvSpPr>
          <p:cNvPr id="47" name="Овал 46">
            <a:extLst>
              <a:ext uri="{FF2B5EF4-FFF2-40B4-BE49-F238E27FC236}">
                <a16:creationId xmlns:a16="http://schemas.microsoft.com/office/drawing/2014/main" id="{38C7417B-40D4-E7C5-D287-08667C54C5B5}"/>
              </a:ext>
            </a:extLst>
          </p:cNvPr>
          <p:cNvSpPr/>
          <p:nvPr/>
        </p:nvSpPr>
        <p:spPr>
          <a:xfrm>
            <a:off x="3013197" y="4724729"/>
            <a:ext cx="432000" cy="432000"/>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rgbClr val="FF0000"/>
                </a:solidFill>
              </a:rPr>
              <a:t>???</a:t>
            </a:r>
          </a:p>
        </p:txBody>
      </p:sp>
      <p:sp>
        <p:nvSpPr>
          <p:cNvPr id="48" name="Овал 47">
            <a:extLst>
              <a:ext uri="{FF2B5EF4-FFF2-40B4-BE49-F238E27FC236}">
                <a16:creationId xmlns:a16="http://schemas.microsoft.com/office/drawing/2014/main" id="{CEEB2354-40C2-42E7-F5E4-1668A0AD778F}"/>
              </a:ext>
            </a:extLst>
          </p:cNvPr>
          <p:cNvSpPr/>
          <p:nvPr/>
        </p:nvSpPr>
        <p:spPr>
          <a:xfrm rot="2049928">
            <a:off x="3520542" y="3363145"/>
            <a:ext cx="2062492" cy="881733"/>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srgbClr val="FF0000"/>
              </a:solidFill>
            </a:endParaRPr>
          </a:p>
        </p:txBody>
      </p:sp>
    </p:spTree>
    <p:extLst>
      <p:ext uri="{BB962C8B-B14F-4D97-AF65-F5344CB8AC3E}">
        <p14:creationId xmlns:p14="http://schemas.microsoft.com/office/powerpoint/2010/main" val="1338631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76C8-7E31-30CC-BEAC-872EBDC86A82}"/>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99CCDED4-6E85-994D-3731-F53F67DA4C7A}"/>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748A1ED8-54FA-8CD5-D01A-4C500AC0EFBE}"/>
              </a:ext>
            </a:extLst>
          </p:cNvPr>
          <p:cNvSpPr>
            <a:spLocks noGrp="1"/>
          </p:cNvSpPr>
          <p:nvPr>
            <p:ph type="sldNum" sz="quarter" idx="12"/>
          </p:nvPr>
        </p:nvSpPr>
        <p:spPr/>
        <p:txBody>
          <a:bodyPr/>
          <a:lstStyle/>
          <a:p>
            <a:fld id="{A8EBAC1C-CC7F-4E88-9759-5217FD4A440E}" type="slidenum">
              <a:rPr lang="ru-RU" smtClean="0"/>
              <a:t>16</a:t>
            </a:fld>
            <a:endParaRPr lang="ru-RU"/>
          </a:p>
        </p:txBody>
      </p:sp>
      <p:sp>
        <p:nvSpPr>
          <p:cNvPr id="3" name="Нижний колонтитул 2">
            <a:extLst>
              <a:ext uri="{FF2B5EF4-FFF2-40B4-BE49-F238E27FC236}">
                <a16:creationId xmlns:a16="http://schemas.microsoft.com/office/drawing/2014/main" id="{9120F370-AA0B-8845-A263-2161C2415D73}"/>
              </a:ext>
            </a:extLst>
          </p:cNvPr>
          <p:cNvSpPr>
            <a:spLocks noGrp="1"/>
          </p:cNvSpPr>
          <p:nvPr>
            <p:ph type="ftr" sz="quarter" idx="11"/>
          </p:nvPr>
        </p:nvSpPr>
        <p:spPr/>
        <p:txBody>
          <a:bodyPr/>
          <a:lstStyle/>
          <a:p>
            <a:r>
              <a:rPr lang="en-US"/>
              <a:t>61th meeting of the PAC for Condensed Matter Physics</a:t>
            </a:r>
            <a:endParaRPr lang="ru-RU"/>
          </a:p>
        </p:txBody>
      </p:sp>
      <p:sp>
        <p:nvSpPr>
          <p:cNvPr id="5" name="TextBox 4">
            <a:extLst>
              <a:ext uri="{FF2B5EF4-FFF2-40B4-BE49-F238E27FC236}">
                <a16:creationId xmlns:a16="http://schemas.microsoft.com/office/drawing/2014/main" id="{53D7CC90-E591-22FF-FCBA-24A5FED43615}"/>
              </a:ext>
            </a:extLst>
          </p:cNvPr>
          <p:cNvSpPr txBox="1"/>
          <p:nvPr/>
        </p:nvSpPr>
        <p:spPr>
          <a:xfrm>
            <a:off x="5103541" y="1443841"/>
            <a:ext cx="6858087" cy="4708981"/>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When considering the concept of a cold moderator in the direction of channels 2 and 3, it turned out that: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BJN spectrometer developing on the channel 2 will not get a significant gain from a cold moderator, the potential range of tasks for which it would be useful is very narrow;</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irradiation facility on the channel 3 will not receive a gain from installing a cold moderator;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UCN channel project, which potentially considers the channel 3 as its location, requires a specific cold source that must move together with the neutron guide and its development cannot be started until the source design is approved.</a:t>
            </a:r>
          </a:p>
          <a:p>
            <a:r>
              <a:rPr lang="en-US" sz="2000" b="1" dirty="0">
                <a:solidFill>
                  <a:srgbClr val="354A9E"/>
                </a:solidFill>
                <a:latin typeface="Arial" panose="020B0604020202020204" pitchFamily="34" charset="0"/>
                <a:cs typeface="Arial" panose="020B0604020202020204" pitchFamily="34" charset="0"/>
              </a:rPr>
              <a:t>After long discussions, it was decided to postpone the issue of creating this cold moderator for the future.</a:t>
            </a:r>
          </a:p>
        </p:txBody>
      </p:sp>
      <p:pic>
        <p:nvPicPr>
          <p:cNvPr id="6" name="Рисунок 5">
            <a:extLst>
              <a:ext uri="{FF2B5EF4-FFF2-40B4-BE49-F238E27FC236}">
                <a16:creationId xmlns:a16="http://schemas.microsoft.com/office/drawing/2014/main" id="{80C3479D-0A4A-8288-3903-2FCD1FCD081A}"/>
              </a:ext>
            </a:extLst>
          </p:cNvPr>
          <p:cNvPicPr>
            <a:picLocks noChangeAspect="1"/>
          </p:cNvPicPr>
          <p:nvPr/>
        </p:nvPicPr>
        <p:blipFill>
          <a:blip r:embed="rId2"/>
          <a:stretch>
            <a:fillRect/>
          </a:stretch>
        </p:blipFill>
        <p:spPr>
          <a:xfrm>
            <a:off x="342023" y="1322053"/>
            <a:ext cx="4639322" cy="3724795"/>
          </a:xfrm>
          <a:prstGeom prst="rect">
            <a:avLst/>
          </a:prstGeom>
        </p:spPr>
      </p:pic>
    </p:spTree>
    <p:extLst>
      <p:ext uri="{BB962C8B-B14F-4D97-AF65-F5344CB8AC3E}">
        <p14:creationId xmlns:p14="http://schemas.microsoft.com/office/powerpoint/2010/main" val="1942075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2BA9-D106-3B70-A089-1BD879C8C716}"/>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1C18E004-AC3F-4A81-4F1D-78DE46B040A9}"/>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6514F191-888B-9E80-628B-59E54007883E}"/>
              </a:ext>
            </a:extLst>
          </p:cNvPr>
          <p:cNvSpPr>
            <a:spLocks noGrp="1"/>
          </p:cNvSpPr>
          <p:nvPr>
            <p:ph type="sldNum" sz="quarter" idx="12"/>
          </p:nvPr>
        </p:nvSpPr>
        <p:spPr/>
        <p:txBody>
          <a:bodyPr/>
          <a:lstStyle/>
          <a:p>
            <a:fld id="{A8EBAC1C-CC7F-4E88-9759-5217FD4A440E}" type="slidenum">
              <a:rPr lang="ru-RU" smtClean="0"/>
              <a:t>17</a:t>
            </a:fld>
            <a:endParaRPr lang="ru-RU"/>
          </a:p>
        </p:txBody>
      </p:sp>
      <p:sp>
        <p:nvSpPr>
          <p:cNvPr id="3" name="Нижний колонтитул 2">
            <a:extLst>
              <a:ext uri="{FF2B5EF4-FFF2-40B4-BE49-F238E27FC236}">
                <a16:creationId xmlns:a16="http://schemas.microsoft.com/office/drawing/2014/main" id="{60070429-560C-0763-5164-B4A01208959F}"/>
              </a:ext>
            </a:extLst>
          </p:cNvPr>
          <p:cNvSpPr>
            <a:spLocks noGrp="1"/>
          </p:cNvSpPr>
          <p:nvPr>
            <p:ph type="ftr" sz="quarter" idx="11"/>
          </p:nvPr>
        </p:nvSpPr>
        <p:spPr/>
        <p:txBody>
          <a:bodyPr/>
          <a:lstStyle/>
          <a:p>
            <a:r>
              <a:rPr lang="en-US"/>
              <a:t>61th meeting of the PAC for Condensed Matter Physics</a:t>
            </a:r>
            <a:endParaRPr lang="ru-RU"/>
          </a:p>
        </p:txBody>
      </p:sp>
      <p:sp>
        <p:nvSpPr>
          <p:cNvPr id="4" name="TextBox 3">
            <a:extLst>
              <a:ext uri="{FF2B5EF4-FFF2-40B4-BE49-F238E27FC236}">
                <a16:creationId xmlns:a16="http://schemas.microsoft.com/office/drawing/2014/main" id="{DDA363FD-7E46-B979-9C75-F8F2938BEB16}"/>
              </a:ext>
            </a:extLst>
          </p:cNvPr>
          <p:cNvSpPr txBox="1"/>
          <p:nvPr/>
        </p:nvSpPr>
        <p:spPr>
          <a:xfrm>
            <a:off x="637954" y="1129904"/>
            <a:ext cx="11366204" cy="830997"/>
          </a:xfrm>
          <a:prstGeom prst="rect">
            <a:avLst/>
          </a:prstGeom>
          <a:noFill/>
        </p:spPr>
        <p:txBody>
          <a:bodyPr wrap="square">
            <a:spAutoFit/>
          </a:bodyPr>
          <a:lstStyle/>
          <a:p>
            <a:pPr algn="ctr"/>
            <a:r>
              <a:rPr lang="en-US" sz="2400" b="1" dirty="0">
                <a:solidFill>
                  <a:srgbClr val="354A9E"/>
                </a:solidFill>
                <a:latin typeface="Arial" panose="020B0604020202020204" pitchFamily="34" charset="0"/>
                <a:cs typeface="Arial" panose="020B0604020202020204" pitchFamily="34" charset="0"/>
              </a:rPr>
              <a:t>Conclusion on the subproject report:</a:t>
            </a:r>
          </a:p>
          <a:p>
            <a:pPr algn="ctr"/>
            <a:endParaRPr lang="en-US" sz="2400" b="1" dirty="0">
              <a:solidFill>
                <a:srgbClr val="354A9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ED5885-7C24-9C44-EA38-3E63593C5796}"/>
              </a:ext>
            </a:extLst>
          </p:cNvPr>
          <p:cNvSpPr txBox="1"/>
          <p:nvPr/>
        </p:nvSpPr>
        <p:spPr>
          <a:xfrm>
            <a:off x="637954" y="2003155"/>
            <a:ext cx="10940902" cy="3200876"/>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 date the cryogenic moderator complex have been formed and it include two moderators and a set of equipment based on two Linde cryogenic refrigerators and </a:t>
            </a:r>
            <a:r>
              <a:rPr lang="en" sz="2400" dirty="0">
                <a:latin typeface="Arial" panose="020B0604020202020204" pitchFamily="34" charset="0"/>
                <a:cs typeface="Arial" panose="020B0604020202020204" pitchFamily="34" charset="0"/>
              </a:rPr>
              <a:t>industrial-level</a:t>
            </a:r>
            <a:r>
              <a:rPr lang="en-US" sz="2400" dirty="0">
                <a:latin typeface="Arial" panose="020B0604020202020204" pitchFamily="34" charset="0"/>
                <a:cs typeface="Arial" panose="020B0604020202020204" pitchFamily="34" charset="0"/>
              </a:rPr>
              <a:t> system of management and control;</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creation of new moderators is not planned in the near future, in connection with which it is proposed to close this project.</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modernization and improvement of the moderator complex will be carried out within the reactor exploitation, for this purples the corresponding resources will be redirected.</a:t>
            </a:r>
          </a:p>
        </p:txBody>
      </p:sp>
    </p:spTree>
    <p:extLst>
      <p:ext uri="{BB962C8B-B14F-4D97-AF65-F5344CB8AC3E}">
        <p14:creationId xmlns:p14="http://schemas.microsoft.com/office/powerpoint/2010/main" val="3850809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AB93-3BBF-607D-047A-F6A8CF418AC9}"/>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DF27FB8F-2696-92C1-F245-0125510151CD}"/>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6253A496-40EF-C5E5-BD2C-A3BCE26AA0A9}"/>
              </a:ext>
            </a:extLst>
          </p:cNvPr>
          <p:cNvSpPr>
            <a:spLocks noGrp="1"/>
          </p:cNvSpPr>
          <p:nvPr>
            <p:ph type="sldNum" sz="quarter" idx="12"/>
          </p:nvPr>
        </p:nvSpPr>
        <p:spPr/>
        <p:txBody>
          <a:bodyPr/>
          <a:lstStyle/>
          <a:p>
            <a:fld id="{A8EBAC1C-CC7F-4E88-9759-5217FD4A440E}" type="slidenum">
              <a:rPr lang="ru-RU" smtClean="0"/>
              <a:t>18</a:t>
            </a:fld>
            <a:endParaRPr lang="ru-RU"/>
          </a:p>
        </p:txBody>
      </p:sp>
      <p:sp>
        <p:nvSpPr>
          <p:cNvPr id="3" name="Нижний колонтитул 2">
            <a:extLst>
              <a:ext uri="{FF2B5EF4-FFF2-40B4-BE49-F238E27FC236}">
                <a16:creationId xmlns:a16="http://schemas.microsoft.com/office/drawing/2014/main" id="{3C9637BE-ABB6-DCC3-3DB2-CD39419190A0}"/>
              </a:ext>
            </a:extLst>
          </p:cNvPr>
          <p:cNvSpPr>
            <a:spLocks noGrp="1"/>
          </p:cNvSpPr>
          <p:nvPr>
            <p:ph type="ftr" sz="quarter" idx="11"/>
          </p:nvPr>
        </p:nvSpPr>
        <p:spPr/>
        <p:txBody>
          <a:bodyPr/>
          <a:lstStyle/>
          <a:p>
            <a:r>
              <a:rPr lang="en-US"/>
              <a:t>61th meeting of the PAC for Condensed Matter Physics</a:t>
            </a:r>
            <a:endParaRPr lang="ru-RU"/>
          </a:p>
        </p:txBody>
      </p:sp>
      <p:pic>
        <p:nvPicPr>
          <p:cNvPr id="4" name="Рисунок 3">
            <a:extLst>
              <a:ext uri="{FF2B5EF4-FFF2-40B4-BE49-F238E27FC236}">
                <a16:creationId xmlns:a16="http://schemas.microsoft.com/office/drawing/2014/main" id="{AFD61C58-3BA9-E18F-5BE0-C18EFF03717D}"/>
              </a:ext>
            </a:extLst>
          </p:cNvPr>
          <p:cNvPicPr>
            <a:picLocks noChangeAspect="1"/>
          </p:cNvPicPr>
          <p:nvPr/>
        </p:nvPicPr>
        <p:blipFill>
          <a:blip r:embed="rId2"/>
          <a:stretch>
            <a:fillRect/>
          </a:stretch>
        </p:blipFill>
        <p:spPr>
          <a:xfrm>
            <a:off x="3573965" y="1708144"/>
            <a:ext cx="8519531" cy="4792236"/>
          </a:xfrm>
          <a:prstGeom prst="rect">
            <a:avLst/>
          </a:prstGeom>
        </p:spPr>
      </p:pic>
      <p:sp>
        <p:nvSpPr>
          <p:cNvPr id="6" name="TextBox 5">
            <a:extLst>
              <a:ext uri="{FF2B5EF4-FFF2-40B4-BE49-F238E27FC236}">
                <a16:creationId xmlns:a16="http://schemas.microsoft.com/office/drawing/2014/main" id="{CC84AA37-B744-49A5-5E08-A7859FB06D38}"/>
              </a:ext>
            </a:extLst>
          </p:cNvPr>
          <p:cNvSpPr txBox="1"/>
          <p:nvPr/>
        </p:nvSpPr>
        <p:spPr>
          <a:xfrm>
            <a:off x="254621" y="2649349"/>
            <a:ext cx="3573965"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Opening of the project was done at 57th meeting of the PAC for Condensed Matter Physics (15/06/2023)</a:t>
            </a:r>
          </a:p>
        </p:txBody>
      </p:sp>
      <p:sp>
        <p:nvSpPr>
          <p:cNvPr id="7" name="TextBox 6">
            <a:extLst>
              <a:ext uri="{FF2B5EF4-FFF2-40B4-BE49-F238E27FC236}">
                <a16:creationId xmlns:a16="http://schemas.microsoft.com/office/drawing/2014/main" id="{FAE1A2B1-07EB-EECA-D2AC-4768A3900218}"/>
              </a:ext>
            </a:extLst>
          </p:cNvPr>
          <p:cNvSpPr txBox="1"/>
          <p:nvPr/>
        </p:nvSpPr>
        <p:spPr>
          <a:xfrm>
            <a:off x="1081668" y="882056"/>
            <a:ext cx="11028555" cy="707886"/>
          </a:xfrm>
          <a:prstGeom prst="rect">
            <a:avLst/>
          </a:prstGeom>
          <a:noFill/>
        </p:spPr>
        <p:txBody>
          <a:bodyPr wrap="square">
            <a:spAutoFit/>
          </a:bodyPr>
          <a:lstStyle/>
          <a:p>
            <a:r>
              <a:rPr lang="en-US" sz="20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t>Closing of the project </a:t>
            </a:r>
          </a:p>
          <a:p>
            <a:r>
              <a:rPr lang="en-US" sz="20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t>“Development of the IBR-2 nuclear facility with a complex of cryogenic moderators” </a:t>
            </a:r>
          </a:p>
        </p:txBody>
      </p:sp>
      <p:sp>
        <p:nvSpPr>
          <p:cNvPr id="8" name="TextBox 7">
            <a:extLst>
              <a:ext uri="{FF2B5EF4-FFF2-40B4-BE49-F238E27FC236}">
                <a16:creationId xmlns:a16="http://schemas.microsoft.com/office/drawing/2014/main" id="{5E2CDF21-5858-DC5A-6007-4448C7134D2B}"/>
              </a:ext>
            </a:extLst>
          </p:cNvPr>
          <p:cNvSpPr txBox="1"/>
          <p:nvPr/>
        </p:nvSpPr>
        <p:spPr>
          <a:xfrm>
            <a:off x="747580" y="2131037"/>
            <a:ext cx="17508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Some history:</a:t>
            </a:r>
          </a:p>
        </p:txBody>
      </p:sp>
      <p:sp>
        <p:nvSpPr>
          <p:cNvPr id="9" name="Прямоугольник 8">
            <a:extLst>
              <a:ext uri="{FF2B5EF4-FFF2-40B4-BE49-F238E27FC236}">
                <a16:creationId xmlns:a16="http://schemas.microsoft.com/office/drawing/2014/main" id="{4CE7EA6A-D228-1762-B2D4-4C03B41EA25D}"/>
              </a:ext>
            </a:extLst>
          </p:cNvPr>
          <p:cNvSpPr/>
          <p:nvPr/>
        </p:nvSpPr>
        <p:spPr>
          <a:xfrm>
            <a:off x="3713356" y="3155794"/>
            <a:ext cx="5285678" cy="816993"/>
          </a:xfrm>
          <a:prstGeom prst="rect">
            <a:avLst/>
          </a:prstGeom>
          <a:solidFill>
            <a:srgbClr val="00B05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Was done</a:t>
            </a:r>
          </a:p>
        </p:txBody>
      </p:sp>
      <p:sp>
        <p:nvSpPr>
          <p:cNvPr id="10" name="Прямоугольник 9">
            <a:extLst>
              <a:ext uri="{FF2B5EF4-FFF2-40B4-BE49-F238E27FC236}">
                <a16:creationId xmlns:a16="http://schemas.microsoft.com/office/drawing/2014/main" id="{A3B57DCC-A6FD-4E98-0FCC-E223BDB9953F}"/>
              </a:ext>
            </a:extLst>
          </p:cNvPr>
          <p:cNvSpPr/>
          <p:nvPr/>
        </p:nvSpPr>
        <p:spPr>
          <a:xfrm>
            <a:off x="3713356" y="4007343"/>
            <a:ext cx="5285678" cy="396000"/>
          </a:xfrm>
          <a:prstGeom prst="rect">
            <a:avLst/>
          </a:pr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54A9E"/>
                </a:solidFill>
                <a:latin typeface="Arial" panose="020B0604020202020204" pitchFamily="34" charset="0"/>
                <a:cs typeface="Arial" panose="020B0604020202020204" pitchFamily="34" charset="0"/>
              </a:rPr>
              <a:t>Routine exploitation</a:t>
            </a:r>
            <a:endParaRPr lang="en-US" b="1" dirty="0">
              <a:solidFill>
                <a:srgbClr val="354A9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1EBCF827-AE8F-13F0-F329-CFE2919EFCB3}"/>
              </a:ext>
            </a:extLst>
          </p:cNvPr>
          <p:cNvSpPr/>
          <p:nvPr/>
        </p:nvSpPr>
        <p:spPr>
          <a:xfrm>
            <a:off x="3713356" y="5055860"/>
            <a:ext cx="5285678" cy="1094261"/>
          </a:xfrm>
          <a:prstGeom prst="rect">
            <a:avLst/>
          </a:pr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54A9E"/>
                </a:solidFill>
                <a:latin typeface="Arial" panose="020B0604020202020204" pitchFamily="34" charset="0"/>
                <a:cs typeface="Arial" panose="020B0604020202020204" pitchFamily="34" charset="0"/>
              </a:rPr>
              <a:t>Routine exploitation</a:t>
            </a:r>
          </a:p>
        </p:txBody>
      </p:sp>
      <p:sp>
        <p:nvSpPr>
          <p:cNvPr id="12" name="Прямоугольник 11">
            <a:extLst>
              <a:ext uri="{FF2B5EF4-FFF2-40B4-BE49-F238E27FC236}">
                <a16:creationId xmlns:a16="http://schemas.microsoft.com/office/drawing/2014/main" id="{1F59B92D-70B0-2AC7-EB23-5B5C21833E51}"/>
              </a:ext>
            </a:extLst>
          </p:cNvPr>
          <p:cNvSpPr/>
          <p:nvPr/>
        </p:nvSpPr>
        <p:spPr>
          <a:xfrm>
            <a:off x="3713356" y="4403343"/>
            <a:ext cx="5285678" cy="65251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830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4FC7BA7B-6F92-CF60-D79B-7A832ABF15D5}"/>
              </a:ext>
            </a:extLst>
          </p:cNvPr>
          <p:cNvSpPr/>
          <p:nvPr/>
        </p:nvSpPr>
        <p:spPr>
          <a:xfrm>
            <a:off x="637900" y="861085"/>
            <a:ext cx="11168959" cy="830997"/>
          </a:xfrm>
          <a:prstGeom prst="rect">
            <a:avLst/>
          </a:prstGeom>
          <a:noFill/>
        </p:spPr>
        <p:txBody>
          <a:bodyPr wrap="square" lIns="91440" tIns="45720" rIns="91440" bIns="45720">
            <a:spAutoFit/>
          </a:bodyPr>
          <a:lstStyle/>
          <a:p>
            <a:r>
              <a:rPr lang="en-US" sz="2400" b="1" dirty="0">
                <a:ln w="0"/>
                <a:solidFill>
                  <a:srgbClr val="354A9E"/>
                </a:solidFill>
                <a:effectLst>
                  <a:reflection blurRad="6350" stA="53000" endA="300" endPos="35500" dir="5400000" sy="-90000" algn="bl" rotWithShape="0"/>
                </a:effectLst>
              </a:rPr>
              <a:t>Closing of the project </a:t>
            </a:r>
          </a:p>
          <a:p>
            <a:r>
              <a:rPr lang="en-US" sz="2400" b="1" dirty="0">
                <a:ln w="0"/>
                <a:solidFill>
                  <a:srgbClr val="354A9E"/>
                </a:solidFill>
                <a:effectLst>
                  <a:reflection blurRad="6350" stA="53000" endA="300" endPos="35500" dir="5400000" sy="-90000" algn="bl" rotWithShape="0"/>
                </a:effectLst>
              </a:rPr>
              <a:t>“Development of the IBR-2 nuclear facility with a complex of cryogenic moderators” </a:t>
            </a:r>
          </a:p>
        </p:txBody>
      </p:sp>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19</a:t>
            </a:fld>
            <a:endParaRPr lang="ru-RU"/>
          </a:p>
        </p:txBody>
      </p:sp>
      <p:sp>
        <p:nvSpPr>
          <p:cNvPr id="4" name="Нижний колонтитул 3">
            <a:extLst>
              <a:ext uri="{FF2B5EF4-FFF2-40B4-BE49-F238E27FC236}">
                <a16:creationId xmlns:a16="http://schemas.microsoft.com/office/drawing/2014/main" id="{12E13F4E-8E2C-B406-80E9-0935BA8E9CF2}"/>
              </a:ext>
            </a:extLst>
          </p:cNvPr>
          <p:cNvSpPr>
            <a:spLocks noGrp="1"/>
          </p:cNvSpPr>
          <p:nvPr>
            <p:ph type="ftr" sz="quarter" idx="11"/>
          </p:nvPr>
        </p:nvSpPr>
        <p:spPr/>
        <p:txBody>
          <a:bodyPr/>
          <a:lstStyle/>
          <a:p>
            <a:r>
              <a:rPr lang="en-US"/>
              <a:t>61th meeting of the PAC for Condensed Matter Physics</a:t>
            </a:r>
            <a:endParaRPr lang="ru-RU"/>
          </a:p>
        </p:txBody>
      </p:sp>
      <p:sp>
        <p:nvSpPr>
          <p:cNvPr id="6" name="TextBox 5">
            <a:extLst>
              <a:ext uri="{FF2B5EF4-FFF2-40B4-BE49-F238E27FC236}">
                <a16:creationId xmlns:a16="http://schemas.microsoft.com/office/drawing/2014/main" id="{B72C7520-43D1-BDF9-388A-90FC344CD00C}"/>
              </a:ext>
            </a:extLst>
          </p:cNvPr>
          <p:cNvSpPr txBox="1"/>
          <p:nvPr/>
        </p:nvSpPr>
        <p:spPr>
          <a:xfrm>
            <a:off x="1360449" y="1907969"/>
            <a:ext cx="9723863"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TOPICAL PLAN</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JINR RESEARCH</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INTERNATIONAL COOPERATION</a:t>
            </a:r>
          </a:p>
        </p:txBody>
      </p:sp>
      <p:sp>
        <p:nvSpPr>
          <p:cNvPr id="7" name="Прямоугольник: скругленные углы 6">
            <a:extLst>
              <a:ext uri="{FF2B5EF4-FFF2-40B4-BE49-F238E27FC236}">
                <a16:creationId xmlns:a16="http://schemas.microsoft.com/office/drawing/2014/main" id="{6227EE71-F3E1-449F-BCEF-A9FE5F34A939}"/>
              </a:ext>
            </a:extLst>
          </p:cNvPr>
          <p:cNvSpPr/>
          <p:nvPr/>
        </p:nvSpPr>
        <p:spPr>
          <a:xfrm>
            <a:off x="512956" y="2486722"/>
            <a:ext cx="7928517" cy="3998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b="1" dirty="0">
                <a:latin typeface="Arial" panose="020B0604020202020204" pitchFamily="34" charset="0"/>
                <a:cs typeface="Arial" panose="020B0604020202020204" pitchFamily="34" charset="0"/>
              </a:rPr>
              <a:t>JINR</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Larg</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Research</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Infrastructure</a:t>
            </a:r>
            <a:endParaRPr lang="ru-RU" b="1"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Pulsed Neutron Source and the Complex of Spectrometers</a:t>
            </a:r>
          </a:p>
        </p:txBody>
      </p:sp>
      <p:sp>
        <p:nvSpPr>
          <p:cNvPr id="10" name="Прямоугольник: скругленные углы 9">
            <a:extLst>
              <a:ext uri="{FF2B5EF4-FFF2-40B4-BE49-F238E27FC236}">
                <a16:creationId xmlns:a16="http://schemas.microsoft.com/office/drawing/2014/main" id="{E188E77E-3769-5214-A7C3-F3DF9818170B}"/>
              </a:ext>
            </a:extLst>
          </p:cNvPr>
          <p:cNvSpPr/>
          <p:nvPr/>
        </p:nvSpPr>
        <p:spPr>
          <a:xfrm>
            <a:off x="8664498" y="4282068"/>
            <a:ext cx="3014546" cy="2218312"/>
          </a:xfrm>
          <a:prstGeom prst="roundRect">
            <a:avLst/>
          </a:prstGeom>
          <a:solidFill>
            <a:srgbClr val="354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IBR-2</a:t>
            </a:r>
          </a:p>
          <a:p>
            <a:pPr algn="ctr"/>
            <a:r>
              <a:rPr lang="en-US" dirty="0">
                <a:latin typeface="Arial" panose="020B0604020202020204" pitchFamily="34" charset="0"/>
                <a:cs typeface="Arial" panose="020B0604020202020204" pitchFamily="34" charset="0"/>
              </a:rPr>
              <a:t>exploitation</a:t>
            </a:r>
          </a:p>
        </p:txBody>
      </p:sp>
      <p:sp>
        <p:nvSpPr>
          <p:cNvPr id="11" name="Прямоугольник: скругленные углы 10">
            <a:extLst>
              <a:ext uri="{FF2B5EF4-FFF2-40B4-BE49-F238E27FC236}">
                <a16:creationId xmlns:a16="http://schemas.microsoft.com/office/drawing/2014/main" id="{7A0AB90C-3E5F-99F5-827B-894FD55C230A}"/>
              </a:ext>
            </a:extLst>
          </p:cNvPr>
          <p:cNvSpPr/>
          <p:nvPr/>
        </p:nvSpPr>
        <p:spPr>
          <a:xfrm>
            <a:off x="836339" y="3523785"/>
            <a:ext cx="1750741" cy="2698595"/>
          </a:xfrm>
          <a:prstGeom prst="roundRect">
            <a:avLst/>
          </a:prstGeom>
          <a:solidFill>
            <a:srgbClr val="F1FBFC"/>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Development of the…</a:t>
            </a:r>
          </a:p>
        </p:txBody>
      </p:sp>
      <p:sp>
        <p:nvSpPr>
          <p:cNvPr id="12" name="Прямоугольник: скругленные углы 11">
            <a:extLst>
              <a:ext uri="{FF2B5EF4-FFF2-40B4-BE49-F238E27FC236}">
                <a16:creationId xmlns:a16="http://schemas.microsoft.com/office/drawing/2014/main" id="{6C89EEA5-EF65-CB7A-3E3F-41B19AC1CF42}"/>
              </a:ext>
            </a:extLst>
          </p:cNvPr>
          <p:cNvSpPr/>
          <p:nvPr/>
        </p:nvSpPr>
        <p:spPr>
          <a:xfrm>
            <a:off x="2683724" y="3508918"/>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Investigations of functional materials</a:t>
            </a:r>
          </a:p>
          <a:p>
            <a:pPr algn="ctr"/>
            <a:r>
              <a:rPr lang="en-US" dirty="0">
                <a:solidFill>
                  <a:schemeClr val="bg1">
                    <a:lumMod val="75000"/>
                  </a:schemeClr>
                </a:solidFill>
              </a:rPr>
              <a:t>and </a:t>
            </a:r>
            <a:r>
              <a:rPr lang="en-US" dirty="0" err="1">
                <a:solidFill>
                  <a:schemeClr val="bg1">
                    <a:lumMod val="75000"/>
                  </a:schemeClr>
                </a:solidFill>
              </a:rPr>
              <a:t>nanosystems</a:t>
            </a:r>
            <a:r>
              <a:rPr lang="en-US" dirty="0">
                <a:solidFill>
                  <a:schemeClr val="bg1">
                    <a:lumMod val="75000"/>
                  </a:schemeClr>
                </a:solidFill>
              </a:rPr>
              <a:t> using neutron scattering</a:t>
            </a:r>
          </a:p>
        </p:txBody>
      </p:sp>
      <p:sp>
        <p:nvSpPr>
          <p:cNvPr id="14" name="Прямоугольник: скругленные углы 13">
            <a:extLst>
              <a:ext uri="{FF2B5EF4-FFF2-40B4-BE49-F238E27FC236}">
                <a16:creationId xmlns:a16="http://schemas.microsoft.com/office/drawing/2014/main" id="{817C702D-4754-6B89-DDBA-A273C8515A1E}"/>
              </a:ext>
            </a:extLst>
          </p:cNvPr>
          <p:cNvSpPr/>
          <p:nvPr/>
        </p:nvSpPr>
        <p:spPr>
          <a:xfrm>
            <a:off x="4531109" y="3508917"/>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75000"/>
                  </a:schemeClr>
                </a:solidFill>
              </a:rPr>
              <a:t>Scientific and methodological research</a:t>
            </a:r>
          </a:p>
          <a:p>
            <a:pPr algn="ctr"/>
            <a:r>
              <a:rPr lang="en-US" sz="1600" dirty="0">
                <a:solidFill>
                  <a:schemeClr val="bg1">
                    <a:lumMod val="75000"/>
                  </a:schemeClr>
                </a:solidFill>
              </a:rPr>
              <a:t>and developments for condensed matter</a:t>
            </a:r>
          </a:p>
          <a:p>
            <a:pPr algn="ctr"/>
            <a:r>
              <a:rPr lang="en-US" sz="1600" dirty="0">
                <a:solidFill>
                  <a:schemeClr val="bg1">
                    <a:lumMod val="75000"/>
                  </a:schemeClr>
                </a:solidFill>
              </a:rPr>
              <a:t>investigations with IBR-2 neutron beams</a:t>
            </a:r>
          </a:p>
        </p:txBody>
      </p:sp>
      <p:sp>
        <p:nvSpPr>
          <p:cNvPr id="15" name="Прямоугольник: скругленные углы 14">
            <a:extLst>
              <a:ext uri="{FF2B5EF4-FFF2-40B4-BE49-F238E27FC236}">
                <a16:creationId xmlns:a16="http://schemas.microsoft.com/office/drawing/2014/main" id="{00393DE5-98FB-1C53-37E2-700AD8E48383}"/>
              </a:ext>
            </a:extLst>
          </p:cNvPr>
          <p:cNvSpPr/>
          <p:nvPr/>
        </p:nvSpPr>
        <p:spPr>
          <a:xfrm>
            <a:off x="6378494" y="3508916"/>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75000"/>
                  </a:schemeClr>
                </a:solidFill>
              </a:rPr>
              <a:t>New advanced neutron source</a:t>
            </a:r>
          </a:p>
          <a:p>
            <a:pPr algn="ctr"/>
            <a:r>
              <a:rPr lang="en-US">
                <a:solidFill>
                  <a:schemeClr val="bg1">
                    <a:lumMod val="75000"/>
                  </a:schemeClr>
                </a:solidFill>
              </a:rPr>
              <a:t>at JINR</a:t>
            </a:r>
          </a:p>
        </p:txBody>
      </p:sp>
      <p:sp>
        <p:nvSpPr>
          <p:cNvPr id="17" name="Прямоугольник: скругленные углы 16">
            <a:extLst>
              <a:ext uri="{FF2B5EF4-FFF2-40B4-BE49-F238E27FC236}">
                <a16:creationId xmlns:a16="http://schemas.microsoft.com/office/drawing/2014/main" id="{03487579-76C8-3964-9440-70F24908DBF4}"/>
              </a:ext>
            </a:extLst>
          </p:cNvPr>
          <p:cNvSpPr/>
          <p:nvPr/>
        </p:nvSpPr>
        <p:spPr>
          <a:xfrm>
            <a:off x="915583" y="4282068"/>
            <a:ext cx="1608307" cy="1838320"/>
          </a:xfrm>
          <a:prstGeom prst="roundRect">
            <a:avLst/>
          </a:prstGeom>
          <a:solidFill>
            <a:srgbClr val="354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Construction of a complex of cryogenic</a:t>
            </a:r>
          </a:p>
          <a:p>
            <a:pPr algn="ctr"/>
            <a:r>
              <a:rPr lang="en-US" dirty="0"/>
              <a:t>moderators</a:t>
            </a:r>
          </a:p>
        </p:txBody>
      </p:sp>
      <p:sp>
        <p:nvSpPr>
          <p:cNvPr id="22" name="Прямоугольник 21">
            <a:extLst>
              <a:ext uri="{FF2B5EF4-FFF2-40B4-BE49-F238E27FC236}">
                <a16:creationId xmlns:a16="http://schemas.microsoft.com/office/drawing/2014/main" id="{544D9037-454B-918D-F53A-354D15A9BB8A}"/>
              </a:ext>
            </a:extLst>
          </p:cNvPr>
          <p:cNvSpPr/>
          <p:nvPr/>
        </p:nvSpPr>
        <p:spPr>
          <a:xfrm>
            <a:off x="637900" y="1276583"/>
            <a:ext cx="10736344" cy="368253"/>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Стрелка: изогнутая вправо 22">
            <a:extLst>
              <a:ext uri="{FF2B5EF4-FFF2-40B4-BE49-F238E27FC236}">
                <a16:creationId xmlns:a16="http://schemas.microsoft.com/office/drawing/2014/main" id="{82DF8FB4-7950-F13B-0C1D-C84F5FAF3011}"/>
              </a:ext>
            </a:extLst>
          </p:cNvPr>
          <p:cNvSpPr/>
          <p:nvPr/>
        </p:nvSpPr>
        <p:spPr>
          <a:xfrm rot="20903695">
            <a:off x="203436" y="1413253"/>
            <a:ext cx="758280" cy="2547314"/>
          </a:xfrm>
          <a:prstGeom prst="curv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Прямая соединительная линия 25">
            <a:extLst>
              <a:ext uri="{FF2B5EF4-FFF2-40B4-BE49-F238E27FC236}">
                <a16:creationId xmlns:a16="http://schemas.microsoft.com/office/drawing/2014/main" id="{66AE431F-CE88-DB60-EE6C-04E75C6BB3DB}"/>
              </a:ext>
            </a:extLst>
          </p:cNvPr>
          <p:cNvCxnSpPr>
            <a:cxnSpLocks/>
          </p:cNvCxnSpPr>
          <p:nvPr/>
        </p:nvCxnSpPr>
        <p:spPr>
          <a:xfrm flipH="1">
            <a:off x="1491916" y="3508916"/>
            <a:ext cx="996660" cy="248799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0498A107-9DA9-AB04-FEF5-2F391AB1E519}"/>
              </a:ext>
            </a:extLst>
          </p:cNvPr>
          <p:cNvCxnSpPr>
            <a:cxnSpLocks/>
          </p:cNvCxnSpPr>
          <p:nvPr/>
        </p:nvCxnSpPr>
        <p:spPr>
          <a:xfrm>
            <a:off x="949036" y="3882189"/>
            <a:ext cx="542880" cy="211472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Стрелка: вправо с вырезом 30">
            <a:extLst>
              <a:ext uri="{FF2B5EF4-FFF2-40B4-BE49-F238E27FC236}">
                <a16:creationId xmlns:a16="http://schemas.microsoft.com/office/drawing/2014/main" id="{07943188-F52B-4578-9F37-079890279422}"/>
              </a:ext>
            </a:extLst>
          </p:cNvPr>
          <p:cNvSpPr/>
          <p:nvPr/>
        </p:nvSpPr>
        <p:spPr>
          <a:xfrm>
            <a:off x="2488576" y="4368833"/>
            <a:ext cx="6175922" cy="1357122"/>
          </a:xfrm>
          <a:prstGeom prst="notchedRightArrow">
            <a:avLst/>
          </a:prstGeom>
          <a:solidFill>
            <a:schemeClr val="bg1"/>
          </a:solid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Exploitation and modernization of developed and existed systems</a:t>
            </a:r>
          </a:p>
        </p:txBody>
      </p:sp>
      <p:sp>
        <p:nvSpPr>
          <p:cNvPr id="36" name="TextBox 35">
            <a:extLst>
              <a:ext uri="{FF2B5EF4-FFF2-40B4-BE49-F238E27FC236}">
                <a16:creationId xmlns:a16="http://schemas.microsoft.com/office/drawing/2014/main" id="{273FABA2-272F-C7D7-5E87-1A374E999324}"/>
              </a:ext>
            </a:extLst>
          </p:cNvPr>
          <p:cNvSpPr txBox="1"/>
          <p:nvPr/>
        </p:nvSpPr>
        <p:spPr>
          <a:xfrm>
            <a:off x="8747205" y="2542478"/>
            <a:ext cx="3395543"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Within the framework of the scientific project, a complex of 2 moderators has been created in full and it is currently in the normal operation mode.</a:t>
            </a:r>
          </a:p>
        </p:txBody>
      </p:sp>
    </p:spTree>
    <p:extLst>
      <p:ext uri="{BB962C8B-B14F-4D97-AF65-F5344CB8AC3E}">
        <p14:creationId xmlns:p14="http://schemas.microsoft.com/office/powerpoint/2010/main" val="3385857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1" grpId="0" animBg="1"/>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42D5-0ECC-D602-E8A3-6281C38CAB08}"/>
            </a:ext>
          </a:extLst>
        </p:cNvPr>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4F246D2D-81CF-3574-F935-F442D0168D8A}"/>
              </a:ext>
            </a:extLst>
          </p:cNvPr>
          <p:cNvSpPr/>
          <p:nvPr/>
        </p:nvSpPr>
        <p:spPr>
          <a:xfrm>
            <a:off x="1088361" y="1690961"/>
            <a:ext cx="10403983" cy="3385542"/>
          </a:xfrm>
          <a:prstGeom prst="rect">
            <a:avLst/>
          </a:prstGeom>
          <a:noFill/>
        </p:spPr>
        <p:txBody>
          <a:bodyPr wrap="square" lIns="91440" tIns="45720" rIns="91440" bIns="45720">
            <a:spAutoFit/>
          </a:bodyPr>
          <a:lstStyle/>
          <a:p>
            <a:pPr algn="ctr"/>
            <a:r>
              <a:rPr lang="en-US" sz="5400" b="1" dirty="0">
                <a:ln w="0"/>
                <a:solidFill>
                  <a:srgbClr val="354A9E"/>
                </a:solidFill>
                <a:effectLst>
                  <a:reflection blurRad="6350" stA="53000" endA="300" endPos="35500" dir="5400000" sy="-90000" algn="bl" rotWithShape="0"/>
                </a:effectLst>
              </a:rPr>
              <a:t>Outline:</a:t>
            </a:r>
          </a:p>
          <a:p>
            <a:pPr marL="914400" indent="-914400">
              <a:buAutoNum type="arabicPeriod"/>
            </a:pPr>
            <a:r>
              <a:rPr lang="en-US" sz="3200" b="1" dirty="0">
                <a:ln w="0"/>
                <a:solidFill>
                  <a:srgbClr val="354A9E"/>
                </a:solidFill>
                <a:effectLst>
                  <a:reflection blurRad="6350" stA="53000" endA="300" endPos="35500" dir="5400000" sy="-90000" algn="bl" rotWithShape="0"/>
                </a:effectLst>
              </a:rPr>
              <a:t>Current state of the IBR-2 reactor</a:t>
            </a:r>
          </a:p>
          <a:p>
            <a:pPr marL="914400" indent="-914400">
              <a:buFontTx/>
              <a:buAutoNum type="arabicPeriod"/>
            </a:pPr>
            <a:r>
              <a:rPr lang="en-US" sz="3200" b="1" dirty="0">
                <a:ln w="0"/>
                <a:solidFill>
                  <a:srgbClr val="354A9E"/>
                </a:solidFill>
                <a:effectLst>
                  <a:reflection blurRad="6350" stA="53000" endA="300" endPos="35500" dir="5400000" sy="-90000" algn="bl" rotWithShape="0"/>
                </a:effectLst>
              </a:rPr>
              <a:t>Final report on subproject “Construction of a complex of cryogenic moderators at the IBR-2 facility”</a:t>
            </a:r>
            <a:endParaRPr lang="ru-RU" sz="5400" b="1" dirty="0">
              <a:ln w="0"/>
              <a:solidFill>
                <a:srgbClr val="354A9E"/>
              </a:solidFill>
              <a:effectLst>
                <a:reflection blurRad="6350" stA="53000" endA="300" endPos="35500" dir="5400000" sy="-90000" algn="bl" rotWithShape="0"/>
              </a:effectLst>
            </a:endParaRPr>
          </a:p>
          <a:p>
            <a:pPr marL="914400" indent="-914400">
              <a:buAutoNum type="arabicPeriod"/>
            </a:pPr>
            <a:r>
              <a:rPr lang="en-US" sz="3200" b="1" dirty="0">
                <a:ln w="0"/>
                <a:solidFill>
                  <a:srgbClr val="354A9E"/>
                </a:solidFill>
                <a:effectLst>
                  <a:reflection blurRad="6350" stA="53000" endA="300" endPos="35500" dir="5400000" sy="-90000" algn="bl" rotWithShape="0"/>
                </a:effectLst>
              </a:rPr>
              <a:t>Closing the project “Development of the IBR-2 nuclear facility with a complex of cryogenic moderators” </a:t>
            </a:r>
          </a:p>
        </p:txBody>
      </p:sp>
      <p:sp>
        <p:nvSpPr>
          <p:cNvPr id="2" name="Дата 1">
            <a:extLst>
              <a:ext uri="{FF2B5EF4-FFF2-40B4-BE49-F238E27FC236}">
                <a16:creationId xmlns:a16="http://schemas.microsoft.com/office/drawing/2014/main" id="{35A85AC5-8381-6A28-1B34-B19634C309D9}"/>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FEB45587-DF0A-E6B7-2452-AED024515D22}"/>
              </a:ext>
            </a:extLst>
          </p:cNvPr>
          <p:cNvSpPr>
            <a:spLocks noGrp="1"/>
          </p:cNvSpPr>
          <p:nvPr>
            <p:ph type="sldNum" sz="quarter" idx="12"/>
          </p:nvPr>
        </p:nvSpPr>
        <p:spPr/>
        <p:txBody>
          <a:bodyPr/>
          <a:lstStyle/>
          <a:p>
            <a:fld id="{A8EBAC1C-CC7F-4E88-9759-5217FD4A440E}" type="slidenum">
              <a:rPr lang="ru-RU" smtClean="0"/>
              <a:t>2</a:t>
            </a:fld>
            <a:endParaRPr lang="ru-RU"/>
          </a:p>
        </p:txBody>
      </p:sp>
      <p:sp>
        <p:nvSpPr>
          <p:cNvPr id="4" name="Нижний колонтитул 3">
            <a:extLst>
              <a:ext uri="{FF2B5EF4-FFF2-40B4-BE49-F238E27FC236}">
                <a16:creationId xmlns:a16="http://schemas.microsoft.com/office/drawing/2014/main" id="{C78868A7-B454-1662-F1B8-8F3E2D48C844}"/>
              </a:ext>
            </a:extLst>
          </p:cNvPr>
          <p:cNvSpPr>
            <a:spLocks noGrp="1"/>
          </p:cNvSpPr>
          <p:nvPr>
            <p:ph type="ftr" sz="quarter" idx="11"/>
          </p:nvPr>
        </p:nvSpPr>
        <p:spPr/>
        <p:txBody>
          <a:bodyPr/>
          <a:lstStyle/>
          <a:p>
            <a:r>
              <a:rPr lang="en-US"/>
              <a:t>61th meeting of the PAC for Condensed Matter Physics</a:t>
            </a:r>
            <a:endParaRPr lang="ru-RU"/>
          </a:p>
        </p:txBody>
      </p:sp>
    </p:spTree>
    <p:extLst>
      <p:ext uri="{BB962C8B-B14F-4D97-AF65-F5344CB8AC3E}">
        <p14:creationId xmlns:p14="http://schemas.microsoft.com/office/powerpoint/2010/main" val="1442716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193B-C60D-2ECE-12A1-ADAE8F96D49E}"/>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82B51B6B-C8B3-DA56-3FE6-1287AB884CB2}"/>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CEA3BB4B-35A4-335F-55B4-305D179F1227}"/>
              </a:ext>
            </a:extLst>
          </p:cNvPr>
          <p:cNvSpPr>
            <a:spLocks noGrp="1"/>
          </p:cNvSpPr>
          <p:nvPr>
            <p:ph type="sldNum" sz="quarter" idx="12"/>
          </p:nvPr>
        </p:nvSpPr>
        <p:spPr/>
        <p:txBody>
          <a:bodyPr/>
          <a:lstStyle/>
          <a:p>
            <a:fld id="{A8EBAC1C-CC7F-4E88-9759-5217FD4A440E}" type="slidenum">
              <a:rPr lang="ru-RU" smtClean="0"/>
              <a:t>20</a:t>
            </a:fld>
            <a:endParaRPr lang="ru-RU"/>
          </a:p>
        </p:txBody>
      </p:sp>
      <p:sp>
        <p:nvSpPr>
          <p:cNvPr id="3" name="Нижний колонтитул 2">
            <a:extLst>
              <a:ext uri="{FF2B5EF4-FFF2-40B4-BE49-F238E27FC236}">
                <a16:creationId xmlns:a16="http://schemas.microsoft.com/office/drawing/2014/main" id="{ABBED512-9C98-708E-4B65-B4DA40FCF13C}"/>
              </a:ext>
            </a:extLst>
          </p:cNvPr>
          <p:cNvSpPr>
            <a:spLocks noGrp="1"/>
          </p:cNvSpPr>
          <p:nvPr>
            <p:ph type="ftr" sz="quarter" idx="11"/>
          </p:nvPr>
        </p:nvSpPr>
        <p:spPr/>
        <p:txBody>
          <a:bodyPr/>
          <a:lstStyle/>
          <a:p>
            <a:r>
              <a:rPr lang="en-US"/>
              <a:t>61th meeting of the PAC for Condensed Matter Physics</a:t>
            </a:r>
            <a:endParaRPr lang="ru-RU"/>
          </a:p>
        </p:txBody>
      </p:sp>
      <p:sp>
        <p:nvSpPr>
          <p:cNvPr id="5" name="TextBox 4">
            <a:extLst>
              <a:ext uri="{FF2B5EF4-FFF2-40B4-BE49-F238E27FC236}">
                <a16:creationId xmlns:a16="http://schemas.microsoft.com/office/drawing/2014/main" id="{4B05DB8A-D571-E7DE-D57F-E8DF120AAE92}"/>
              </a:ext>
            </a:extLst>
          </p:cNvPr>
          <p:cNvSpPr txBox="1"/>
          <p:nvPr/>
        </p:nvSpPr>
        <p:spPr>
          <a:xfrm>
            <a:off x="637954" y="1129904"/>
            <a:ext cx="11366204" cy="4893647"/>
          </a:xfrm>
          <a:prstGeom prst="rect">
            <a:avLst/>
          </a:prstGeom>
          <a:noFill/>
        </p:spPr>
        <p:txBody>
          <a:bodyPr wrap="square">
            <a:spAutoFit/>
          </a:bodyPr>
          <a:lstStyle/>
          <a:p>
            <a:pPr algn="ctr"/>
            <a:r>
              <a:rPr lang="en-US" sz="2400" b="1" dirty="0">
                <a:solidFill>
                  <a:srgbClr val="354A9E"/>
                </a:solidFill>
                <a:latin typeface="Arial" panose="020B0604020202020204" pitchFamily="34" charset="0"/>
                <a:cs typeface="Arial" panose="020B0604020202020204" pitchFamily="34" charset="0"/>
              </a:rPr>
              <a:t>Conclusion on the issue of closing the project:</a:t>
            </a:r>
          </a:p>
          <a:p>
            <a:pPr algn="ctr"/>
            <a:endParaRPr lang="en-US" sz="2400" b="1" dirty="0">
              <a:solidFill>
                <a:srgbClr val="354A9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after the completion of the process of obtaining a license, the only scientific task of the project was the development of a cryogenic moderator complex;</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other tasks related to the reactor should be solved within the framework of its routine exploitation;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 date the cryogenic moderator complex have been created and its configuration was fixed;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subproject “Construction of a complex of cryogenic moderators at the IBR-2 facility” could be closed;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 propose close project “Development of the IBR-2 nuclear facility with a complex of cryogenic moderators” because do not plan change configuration of the reactor systems and the moderator complex in nearest future.</a:t>
            </a:r>
          </a:p>
        </p:txBody>
      </p:sp>
    </p:spTree>
    <p:extLst>
      <p:ext uri="{BB962C8B-B14F-4D97-AF65-F5344CB8AC3E}">
        <p14:creationId xmlns:p14="http://schemas.microsoft.com/office/powerpoint/2010/main" val="1483088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C4027-E508-19A7-0EEB-2315DE5E3CD6}"/>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77802F66-2F5A-2D02-EE5E-03F363895C69}"/>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F101983E-267F-06FF-E260-780EA5FE5D7D}"/>
              </a:ext>
            </a:extLst>
          </p:cNvPr>
          <p:cNvSpPr>
            <a:spLocks noGrp="1"/>
          </p:cNvSpPr>
          <p:nvPr>
            <p:ph type="sldNum" sz="quarter" idx="12"/>
          </p:nvPr>
        </p:nvSpPr>
        <p:spPr/>
        <p:txBody>
          <a:bodyPr/>
          <a:lstStyle/>
          <a:p>
            <a:fld id="{A8EBAC1C-CC7F-4E88-9759-5217FD4A440E}" type="slidenum">
              <a:rPr lang="ru-RU" smtClean="0"/>
              <a:t>21</a:t>
            </a:fld>
            <a:endParaRPr lang="ru-RU"/>
          </a:p>
        </p:txBody>
      </p:sp>
      <p:sp>
        <p:nvSpPr>
          <p:cNvPr id="3" name="Нижний колонтитул 2">
            <a:extLst>
              <a:ext uri="{FF2B5EF4-FFF2-40B4-BE49-F238E27FC236}">
                <a16:creationId xmlns:a16="http://schemas.microsoft.com/office/drawing/2014/main" id="{0CEBC5A5-80CE-30E5-B073-63A37F7B222A}"/>
              </a:ext>
            </a:extLst>
          </p:cNvPr>
          <p:cNvSpPr>
            <a:spLocks noGrp="1"/>
          </p:cNvSpPr>
          <p:nvPr>
            <p:ph type="ftr" sz="quarter" idx="11"/>
          </p:nvPr>
        </p:nvSpPr>
        <p:spPr/>
        <p:txBody>
          <a:bodyPr/>
          <a:lstStyle/>
          <a:p>
            <a:r>
              <a:rPr lang="en-US"/>
              <a:t>61th meeting of the PAC for Condensed Matter Physics</a:t>
            </a:r>
            <a:endParaRPr lang="ru-RU"/>
          </a:p>
        </p:txBody>
      </p:sp>
      <p:sp>
        <p:nvSpPr>
          <p:cNvPr id="5" name="Прямоугольник 4">
            <a:extLst>
              <a:ext uri="{FF2B5EF4-FFF2-40B4-BE49-F238E27FC236}">
                <a16:creationId xmlns:a16="http://schemas.microsoft.com/office/drawing/2014/main" id="{DAB4F88E-5B21-B078-FA09-CF9D077E763B}"/>
              </a:ext>
            </a:extLst>
          </p:cNvPr>
          <p:cNvSpPr/>
          <p:nvPr/>
        </p:nvSpPr>
        <p:spPr>
          <a:xfrm>
            <a:off x="964495" y="1067110"/>
            <a:ext cx="10403983" cy="923330"/>
          </a:xfrm>
          <a:prstGeom prst="rect">
            <a:avLst/>
          </a:prstGeom>
          <a:noFill/>
        </p:spPr>
        <p:txBody>
          <a:bodyPr wrap="square" lIns="91440" tIns="45720" rIns="91440" bIns="45720">
            <a:spAutoFit/>
          </a:bodyPr>
          <a:lstStyle/>
          <a:p>
            <a:pPr algn="ctr"/>
            <a:r>
              <a:rPr lang="en-US" sz="5400" b="1">
                <a:ln w="0"/>
                <a:solidFill>
                  <a:srgbClr val="354A9E"/>
                </a:solidFill>
                <a:effectLst>
                  <a:reflection blurRad="6350" stA="53000" endA="300" endPos="35500" dir="5400000" sy="-90000" algn="bl" rotWithShape="0"/>
                </a:effectLst>
              </a:rPr>
              <a:t>Thank you for attention </a:t>
            </a:r>
            <a:endParaRPr lang="ru-RU" sz="5400" b="1">
              <a:ln w="0"/>
              <a:solidFill>
                <a:srgbClr val="354A9E"/>
              </a:solidFill>
              <a:effectLst>
                <a:reflection blurRad="6350" stA="53000" endA="300" endPos="35500" dir="5400000" sy="-90000" algn="bl" rotWithShape="0"/>
              </a:effectLst>
            </a:endParaRPr>
          </a:p>
        </p:txBody>
      </p:sp>
      <p:grpSp>
        <p:nvGrpSpPr>
          <p:cNvPr id="8" name="Группа 7">
            <a:extLst>
              <a:ext uri="{FF2B5EF4-FFF2-40B4-BE49-F238E27FC236}">
                <a16:creationId xmlns:a16="http://schemas.microsoft.com/office/drawing/2014/main" id="{8EAD1CFC-26F5-37B4-898C-D951BB4CAC59}"/>
              </a:ext>
            </a:extLst>
          </p:cNvPr>
          <p:cNvGrpSpPr/>
          <p:nvPr/>
        </p:nvGrpSpPr>
        <p:grpSpPr>
          <a:xfrm>
            <a:off x="4232278" y="2313209"/>
            <a:ext cx="4379294" cy="3909379"/>
            <a:chOff x="4232278" y="2313209"/>
            <a:chExt cx="4379294" cy="3909379"/>
          </a:xfrm>
        </p:grpSpPr>
        <p:pic>
          <p:nvPicPr>
            <p:cNvPr id="6" name="Рисунок 5">
              <a:extLst>
                <a:ext uri="{FF2B5EF4-FFF2-40B4-BE49-F238E27FC236}">
                  <a16:creationId xmlns:a16="http://schemas.microsoft.com/office/drawing/2014/main" id="{F1A0EAD2-ED1F-F55E-EA26-5B89A0EFB15C}"/>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4232278" y="2313209"/>
              <a:ext cx="4379294" cy="3909379"/>
            </a:xfrm>
            <a:prstGeom prst="rect">
              <a:avLst/>
            </a:prstGeom>
            <a:solidFill>
              <a:srgbClr val="8678E4"/>
            </a:solidFill>
          </p:spPr>
        </p:pic>
        <p:sp>
          <p:nvSpPr>
            <p:cNvPr id="7" name="Прямоугольник 6">
              <a:extLst>
                <a:ext uri="{FF2B5EF4-FFF2-40B4-BE49-F238E27FC236}">
                  <a16:creationId xmlns:a16="http://schemas.microsoft.com/office/drawing/2014/main" id="{7420AFBA-736E-DD33-F4CA-E7B3325637DD}"/>
                </a:ext>
              </a:extLst>
            </p:cNvPr>
            <p:cNvSpPr/>
            <p:nvPr/>
          </p:nvSpPr>
          <p:spPr>
            <a:xfrm>
              <a:off x="4232278" y="2313209"/>
              <a:ext cx="1059389" cy="277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3335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80B08-02AA-CAA2-2C5E-C4F95360CF1D}"/>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06AFAF44-9F10-33FE-932D-DD766D40FECA}"/>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C83FCFBA-0EBE-59C4-5C63-C5233E4897A2}"/>
              </a:ext>
            </a:extLst>
          </p:cNvPr>
          <p:cNvSpPr>
            <a:spLocks noGrp="1"/>
          </p:cNvSpPr>
          <p:nvPr>
            <p:ph type="sldNum" sz="quarter" idx="12"/>
          </p:nvPr>
        </p:nvSpPr>
        <p:spPr/>
        <p:txBody>
          <a:bodyPr/>
          <a:lstStyle/>
          <a:p>
            <a:fld id="{A8EBAC1C-CC7F-4E88-9759-5217FD4A440E}" type="slidenum">
              <a:rPr lang="ru-RU" smtClean="0"/>
              <a:t>3</a:t>
            </a:fld>
            <a:endParaRPr lang="ru-RU"/>
          </a:p>
        </p:txBody>
      </p:sp>
      <p:sp>
        <p:nvSpPr>
          <p:cNvPr id="4" name="Нижний колонтитул 3">
            <a:extLst>
              <a:ext uri="{FF2B5EF4-FFF2-40B4-BE49-F238E27FC236}">
                <a16:creationId xmlns:a16="http://schemas.microsoft.com/office/drawing/2014/main" id="{832310AF-A911-0E23-AE6B-1A92293AFA5F}"/>
              </a:ext>
            </a:extLst>
          </p:cNvPr>
          <p:cNvSpPr>
            <a:spLocks noGrp="1"/>
          </p:cNvSpPr>
          <p:nvPr>
            <p:ph type="ftr" sz="quarter" idx="11"/>
          </p:nvPr>
        </p:nvSpPr>
        <p:spPr/>
        <p:txBody>
          <a:bodyPr/>
          <a:lstStyle/>
          <a:p>
            <a:r>
              <a:rPr lang="en-US"/>
              <a:t>61th meeting of the PAC for Condensed Matter Physics</a:t>
            </a:r>
            <a:endParaRPr lang="ru-RU"/>
          </a:p>
        </p:txBody>
      </p:sp>
      <p:pic>
        <p:nvPicPr>
          <p:cNvPr id="6" name="Рисунок 5" descr="Изображение выглядит как текст, диаграмма, линия, Прямоугольник&#10;&#10;Содержимое, созданное искусственным интеллектом, может быть неверным.">
            <a:extLst>
              <a:ext uri="{FF2B5EF4-FFF2-40B4-BE49-F238E27FC236}">
                <a16:creationId xmlns:a16="http://schemas.microsoft.com/office/drawing/2014/main" id="{66CD3EA1-6277-1355-31E6-35FF0F466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45" y="2238622"/>
            <a:ext cx="5262214" cy="4128723"/>
          </a:xfrm>
          <a:prstGeom prst="rect">
            <a:avLst/>
          </a:prstGeom>
        </p:spPr>
      </p:pic>
      <p:sp>
        <p:nvSpPr>
          <p:cNvPr id="8" name="TextBox 7">
            <a:extLst>
              <a:ext uri="{FF2B5EF4-FFF2-40B4-BE49-F238E27FC236}">
                <a16:creationId xmlns:a16="http://schemas.microsoft.com/office/drawing/2014/main" id="{CDBC7E7D-FD90-A32E-16C8-17DE00F3F3FA}"/>
              </a:ext>
            </a:extLst>
          </p:cNvPr>
          <p:cNvSpPr txBox="1"/>
          <p:nvPr/>
        </p:nvSpPr>
        <p:spPr>
          <a:xfrm>
            <a:off x="384445" y="1563828"/>
            <a:ext cx="5477516"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I cycle 2025: February, 17 - March, 7   2025</a:t>
            </a:r>
          </a:p>
        </p:txBody>
      </p:sp>
      <p:sp>
        <p:nvSpPr>
          <p:cNvPr id="21" name="TextBox 20">
            <a:extLst>
              <a:ext uri="{FF2B5EF4-FFF2-40B4-BE49-F238E27FC236}">
                <a16:creationId xmlns:a16="http://schemas.microsoft.com/office/drawing/2014/main" id="{659A9E49-0B2D-2E15-EB0E-166EE7602282}"/>
              </a:ext>
            </a:extLst>
          </p:cNvPr>
          <p:cNvSpPr txBox="1"/>
          <p:nvPr/>
        </p:nvSpPr>
        <p:spPr>
          <a:xfrm>
            <a:off x="6545342" y="1310701"/>
            <a:ext cx="5296829" cy="255454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results of the study of the dynamics of the IBR-2M reactor obtained during the first start-up of the reactor after a long shutdown was presented at FLNP Seminar, 22.05.25 </a:t>
            </a:r>
          </a:p>
          <a:p>
            <a:r>
              <a:rPr lang="en-US" sz="2000" b="1" dirty="0">
                <a:latin typeface="Arial" panose="020B0604020202020204" pitchFamily="34" charset="0"/>
                <a:cs typeface="Arial" panose="020B0604020202020204" pitchFamily="34" charset="0"/>
              </a:rPr>
              <a:t>"Start-up of the IBR-2M reactor after a long stop. Reactor dynamics“</a:t>
            </a:r>
          </a:p>
          <a:p>
            <a:r>
              <a:rPr lang="en-US" sz="2000" u="sng" dirty="0" err="1">
                <a:latin typeface="Arial" panose="020B0604020202020204" pitchFamily="34" charset="0"/>
                <a:cs typeface="Arial" panose="020B0604020202020204" pitchFamily="34" charset="0"/>
              </a:rPr>
              <a:t>Pepelyshev</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Yu.N</a:t>
            </a:r>
            <a:r>
              <a:rPr lang="en-US" sz="2000" u="sng"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Dolgikh A.V., Rogov A.D., </a:t>
            </a:r>
            <a:r>
              <a:rPr lang="en-US" sz="2000" dirty="0" err="1">
                <a:latin typeface="Arial" panose="020B0604020202020204" pitchFamily="34" charset="0"/>
                <a:cs typeface="Arial" panose="020B0604020202020204" pitchFamily="34" charset="0"/>
              </a:rPr>
              <a:t>Davaasuren</a:t>
            </a:r>
            <a:r>
              <a:rPr lang="en-US" sz="2000" dirty="0">
                <a:latin typeface="Arial" panose="020B0604020202020204" pitchFamily="34" charset="0"/>
                <a:cs typeface="Arial" panose="020B0604020202020204" pitchFamily="34" charset="0"/>
              </a:rPr>
              <a:t> S., Tsogtsaikhan Ts.</a:t>
            </a:r>
          </a:p>
        </p:txBody>
      </p:sp>
      <p:sp>
        <p:nvSpPr>
          <p:cNvPr id="5" name="TextBox 4">
            <a:extLst>
              <a:ext uri="{FF2B5EF4-FFF2-40B4-BE49-F238E27FC236}">
                <a16:creationId xmlns:a16="http://schemas.microsoft.com/office/drawing/2014/main" id="{DC720C3B-D43A-1789-A502-94456F128E7C}"/>
              </a:ext>
            </a:extLst>
          </p:cNvPr>
          <p:cNvSpPr txBox="1"/>
          <p:nvPr/>
        </p:nvSpPr>
        <p:spPr>
          <a:xfrm>
            <a:off x="5776332" y="4548481"/>
            <a:ext cx="6669009" cy="1323439"/>
          </a:xfrm>
          <a:prstGeom prst="rect">
            <a:avLst/>
          </a:prstGeom>
          <a:noFill/>
        </p:spPr>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	The main conclusions are:</a:t>
            </a:r>
          </a:p>
          <a:p>
            <a:pPr marL="342900" indent="-342900">
              <a:buFont typeface="Arial" panose="020B0604020202020204" pitchFamily="34" charset="0"/>
              <a:buChar char="•"/>
            </a:pPr>
            <a:r>
              <a:rPr lang="en-US" sz="2000" b="1" dirty="0">
                <a:solidFill>
                  <a:srgbClr val="FF0000"/>
                </a:solidFill>
                <a:latin typeface="Arial" panose="020B0604020202020204" pitchFamily="34" charset="0"/>
                <a:cs typeface="Arial" panose="020B0604020202020204" pitchFamily="34" charset="0"/>
              </a:rPr>
              <a:t>the reactor is stable at a power of up to 1.5 MW, </a:t>
            </a:r>
          </a:p>
          <a:p>
            <a:pPr marL="342900" indent="-342900">
              <a:buFont typeface="Arial" panose="020B0604020202020204" pitchFamily="34" charset="0"/>
              <a:buChar char="•"/>
            </a:pPr>
            <a:r>
              <a:rPr lang="en-US" sz="2000" b="1" dirty="0">
                <a:solidFill>
                  <a:srgbClr val="FF0000"/>
                </a:solidFill>
                <a:latin typeface="Arial" panose="020B0604020202020204" pitchFamily="34" charset="0"/>
                <a:cs typeface="Arial" panose="020B0604020202020204" pitchFamily="34" charset="0"/>
              </a:rPr>
              <a:t>the possibility of increasing the power above </a:t>
            </a:r>
            <a:br>
              <a:rPr lang="en-US" sz="2000" b="1" dirty="0">
                <a:solidFill>
                  <a:srgbClr val="FF0000"/>
                </a:solidFill>
                <a:latin typeface="Arial" panose="020B0604020202020204" pitchFamily="34" charset="0"/>
                <a:cs typeface="Arial" panose="020B0604020202020204" pitchFamily="34" charset="0"/>
              </a:rPr>
            </a:br>
            <a:r>
              <a:rPr lang="en-US" sz="2000" b="1" dirty="0">
                <a:solidFill>
                  <a:srgbClr val="FF0000"/>
                </a:solidFill>
                <a:latin typeface="Arial" panose="020B0604020202020204" pitchFamily="34" charset="0"/>
                <a:cs typeface="Arial" panose="020B0604020202020204" pitchFamily="34" charset="0"/>
              </a:rPr>
              <a:t>1.5 MW requires further study.</a:t>
            </a:r>
          </a:p>
        </p:txBody>
      </p:sp>
      <p:sp>
        <p:nvSpPr>
          <p:cNvPr id="7" name="TextBox 6">
            <a:extLst>
              <a:ext uri="{FF2B5EF4-FFF2-40B4-BE49-F238E27FC236}">
                <a16:creationId xmlns:a16="http://schemas.microsoft.com/office/drawing/2014/main" id="{97BF65AD-A029-0136-D688-F04B2254AD6E}"/>
              </a:ext>
            </a:extLst>
          </p:cNvPr>
          <p:cNvSpPr txBox="1"/>
          <p:nvPr/>
        </p:nvSpPr>
        <p:spPr>
          <a:xfrm>
            <a:off x="474518" y="995421"/>
            <a:ext cx="2860287" cy="461665"/>
          </a:xfrm>
          <a:prstGeom prst="rect">
            <a:avLst/>
          </a:prstGeom>
          <a:noFill/>
        </p:spPr>
        <p:txBody>
          <a:bodyPr wrap="square">
            <a:spAutoFit/>
          </a:bodyPr>
          <a:lstStyle/>
          <a:p>
            <a:r>
              <a:rPr lang="en-US" sz="2400" b="1" dirty="0">
                <a:solidFill>
                  <a:srgbClr val="4472C4"/>
                </a:solidFill>
                <a:latin typeface="Arial" panose="020B0604020202020204" pitchFamily="34" charset="0"/>
                <a:cs typeface="Arial" panose="020B0604020202020204" pitchFamily="34" charset="0"/>
              </a:rPr>
              <a:t>Reactor operation</a:t>
            </a:r>
          </a:p>
        </p:txBody>
      </p:sp>
    </p:spTree>
    <p:extLst>
      <p:ext uri="{BB962C8B-B14F-4D97-AF65-F5344CB8AC3E}">
        <p14:creationId xmlns:p14="http://schemas.microsoft.com/office/powerpoint/2010/main" val="127901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4A06-A6EB-7A6C-907F-1DD074695594}"/>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30D51456-8E00-AE5E-D275-FEDDA0835599}"/>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B4FCE5C3-4C3C-FAE7-EF9F-1A7A2A13DDB7}"/>
              </a:ext>
            </a:extLst>
          </p:cNvPr>
          <p:cNvSpPr>
            <a:spLocks noGrp="1"/>
          </p:cNvSpPr>
          <p:nvPr>
            <p:ph type="sldNum" sz="quarter" idx="12"/>
          </p:nvPr>
        </p:nvSpPr>
        <p:spPr/>
        <p:txBody>
          <a:bodyPr/>
          <a:lstStyle/>
          <a:p>
            <a:fld id="{A8EBAC1C-CC7F-4E88-9759-5217FD4A440E}" type="slidenum">
              <a:rPr lang="ru-RU" smtClean="0"/>
              <a:t>4</a:t>
            </a:fld>
            <a:endParaRPr lang="ru-RU"/>
          </a:p>
        </p:txBody>
      </p:sp>
      <p:sp>
        <p:nvSpPr>
          <p:cNvPr id="4" name="Нижний колонтитул 3">
            <a:extLst>
              <a:ext uri="{FF2B5EF4-FFF2-40B4-BE49-F238E27FC236}">
                <a16:creationId xmlns:a16="http://schemas.microsoft.com/office/drawing/2014/main" id="{52E218C5-9EBB-8EAF-BB78-BB2FE9A830E6}"/>
              </a:ext>
            </a:extLst>
          </p:cNvPr>
          <p:cNvSpPr>
            <a:spLocks noGrp="1"/>
          </p:cNvSpPr>
          <p:nvPr>
            <p:ph type="ftr" sz="quarter" idx="11"/>
          </p:nvPr>
        </p:nvSpPr>
        <p:spPr/>
        <p:txBody>
          <a:bodyPr/>
          <a:lstStyle/>
          <a:p>
            <a:r>
              <a:rPr lang="en-US"/>
              <a:t>61th meeting of the PAC for Condensed Matter Physics</a:t>
            </a:r>
            <a:endParaRPr lang="ru-RU"/>
          </a:p>
        </p:txBody>
      </p:sp>
      <p:pic>
        <p:nvPicPr>
          <p:cNvPr id="10" name="Рисунок 9" descr="Изображение выглядит как текст, диаграмма, График, линия&#10;&#10;Содержимое, созданное искусственным интеллектом, может быть неверным.">
            <a:extLst>
              <a:ext uri="{FF2B5EF4-FFF2-40B4-BE49-F238E27FC236}">
                <a16:creationId xmlns:a16="http://schemas.microsoft.com/office/drawing/2014/main" id="{F6F999AE-C658-D14A-BE93-CB7320974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30" y="1327342"/>
            <a:ext cx="5357285" cy="4203316"/>
          </a:xfrm>
          <a:prstGeom prst="rect">
            <a:avLst/>
          </a:prstGeom>
        </p:spPr>
      </p:pic>
      <p:sp>
        <p:nvSpPr>
          <p:cNvPr id="12" name="TextBox 11">
            <a:extLst>
              <a:ext uri="{FF2B5EF4-FFF2-40B4-BE49-F238E27FC236}">
                <a16:creationId xmlns:a16="http://schemas.microsoft.com/office/drawing/2014/main" id="{ED62B3E7-9AF1-C73F-851C-0A80D3A28316}"/>
              </a:ext>
            </a:extLst>
          </p:cNvPr>
          <p:cNvSpPr txBox="1"/>
          <p:nvPr/>
        </p:nvSpPr>
        <p:spPr>
          <a:xfrm>
            <a:off x="818361" y="855946"/>
            <a:ext cx="4669598"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II cycle 2025: March, 17 – 2</a:t>
            </a:r>
            <a:r>
              <a:rPr lang="ru-RU" b="1" dirty="0">
                <a:latin typeface="Arial" panose="020B0604020202020204" pitchFamily="34" charset="0"/>
                <a:cs typeface="Arial" panose="020B0604020202020204" pitchFamily="34" charset="0"/>
              </a:rPr>
              <a:t>4</a:t>
            </a:r>
            <a:r>
              <a:rPr lang="en-US" b="1" dirty="0">
                <a:latin typeface="Arial" panose="020B0604020202020204" pitchFamily="34" charset="0"/>
                <a:cs typeface="Arial" panose="020B0604020202020204" pitchFamily="34" charset="0"/>
              </a:rPr>
              <a:t> (2</a:t>
            </a:r>
            <a:r>
              <a:rPr lang="ru-RU" b="1" dirty="0">
                <a:latin typeface="Arial" panose="020B0604020202020204" pitchFamily="34" charset="0"/>
                <a:cs typeface="Arial" panose="020B0604020202020204" pitchFamily="34" charset="0"/>
              </a:rPr>
              <a:t>8</a:t>
            </a:r>
            <a:r>
              <a:rPr lang="en-US" b="1" dirty="0">
                <a:latin typeface="Arial" panose="020B0604020202020204" pitchFamily="34" charset="0"/>
                <a:cs typeface="Arial" panose="020B0604020202020204" pitchFamily="34" charset="0"/>
              </a:rPr>
              <a:t>)   2025</a:t>
            </a:r>
          </a:p>
        </p:txBody>
      </p:sp>
      <p:pic>
        <p:nvPicPr>
          <p:cNvPr id="15" name="Рисунок 14" descr="Изображение выглядит как текст, диаграмма, линия, Прямоугольник&#10;&#10;Содержимое, созданное искусственным интеллектом, может быть неверным.">
            <a:extLst>
              <a:ext uri="{FF2B5EF4-FFF2-40B4-BE49-F238E27FC236}">
                <a16:creationId xmlns:a16="http://schemas.microsoft.com/office/drawing/2014/main" id="{8E43FEF2-C4F6-5F41-06FA-E0D4D8185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885" y="1327342"/>
            <a:ext cx="5357285" cy="4203316"/>
          </a:xfrm>
          <a:prstGeom prst="rect">
            <a:avLst/>
          </a:prstGeom>
        </p:spPr>
      </p:pic>
      <p:sp>
        <p:nvSpPr>
          <p:cNvPr id="18" name="TextBox 17">
            <a:extLst>
              <a:ext uri="{FF2B5EF4-FFF2-40B4-BE49-F238E27FC236}">
                <a16:creationId xmlns:a16="http://schemas.microsoft.com/office/drawing/2014/main" id="{1307CB16-EFFB-B290-0675-F8797957B8EB}"/>
              </a:ext>
            </a:extLst>
          </p:cNvPr>
          <p:cNvSpPr txBox="1"/>
          <p:nvPr/>
        </p:nvSpPr>
        <p:spPr>
          <a:xfrm>
            <a:off x="6484885" y="855946"/>
            <a:ext cx="5186547"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III cycle 2025: April, 14 - 25   2025</a:t>
            </a:r>
          </a:p>
        </p:txBody>
      </p:sp>
      <p:sp>
        <p:nvSpPr>
          <p:cNvPr id="23" name="TextBox 22">
            <a:extLst>
              <a:ext uri="{FF2B5EF4-FFF2-40B4-BE49-F238E27FC236}">
                <a16:creationId xmlns:a16="http://schemas.microsoft.com/office/drawing/2014/main" id="{A26F142B-ECC4-471A-D87F-169120A06E5E}"/>
              </a:ext>
            </a:extLst>
          </p:cNvPr>
          <p:cNvSpPr txBox="1"/>
          <p:nvPr/>
        </p:nvSpPr>
        <p:spPr>
          <a:xfrm>
            <a:off x="2133121" y="5632722"/>
            <a:ext cx="7445777"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 cycle III, both cryogenic moderators operated regular way.</a:t>
            </a:r>
          </a:p>
        </p:txBody>
      </p:sp>
      <p:sp>
        <p:nvSpPr>
          <p:cNvPr id="25" name="TextBox 24">
            <a:extLst>
              <a:ext uri="{FF2B5EF4-FFF2-40B4-BE49-F238E27FC236}">
                <a16:creationId xmlns:a16="http://schemas.microsoft.com/office/drawing/2014/main" id="{81E2A19F-13E8-8794-0672-BCD2BA71FD9A}"/>
              </a:ext>
            </a:extLst>
          </p:cNvPr>
          <p:cNvSpPr txBox="1"/>
          <p:nvPr/>
        </p:nvSpPr>
        <p:spPr>
          <a:xfrm>
            <a:off x="1485322" y="6044005"/>
            <a:ext cx="8741374"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autumn cycles of reactor operation are planned from October 13, 2025</a:t>
            </a:r>
          </a:p>
        </p:txBody>
      </p:sp>
      <p:cxnSp>
        <p:nvCxnSpPr>
          <p:cNvPr id="5" name="Прямая со стрелкой 4">
            <a:extLst>
              <a:ext uri="{FF2B5EF4-FFF2-40B4-BE49-F238E27FC236}">
                <a16:creationId xmlns:a16="http://schemas.microsoft.com/office/drawing/2014/main" id="{286CC465-C71E-9BC7-F96C-90550367B0AE}"/>
              </a:ext>
            </a:extLst>
          </p:cNvPr>
          <p:cNvCxnSpPr>
            <a:cxnSpLocks/>
          </p:cNvCxnSpPr>
          <p:nvPr/>
        </p:nvCxnSpPr>
        <p:spPr>
          <a:xfrm>
            <a:off x="4508206" y="2966484"/>
            <a:ext cx="850603" cy="56352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4DD0DA-701F-3787-881D-CA6E752AF768}"/>
              </a:ext>
            </a:extLst>
          </p:cNvPr>
          <p:cNvSpPr txBox="1"/>
          <p:nvPr/>
        </p:nvSpPr>
        <p:spPr>
          <a:xfrm>
            <a:off x="1892596" y="2371061"/>
            <a:ext cx="2615610" cy="923330"/>
          </a:xfrm>
          <a:prstGeom prst="rect">
            <a:avLst/>
          </a:prstGeom>
          <a:solidFill>
            <a:schemeClr val="bg1"/>
          </a:solidFill>
          <a:ln w="15875">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Emergency stop due to broken  air blower electromotor (100kW)</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208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9B55-53C2-AD7F-C551-133C3AB078E9}"/>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D8C13B6A-140E-8ABE-DE27-C449BE9861D8}"/>
              </a:ext>
            </a:extLst>
          </p:cNvPr>
          <p:cNvSpPr>
            <a:spLocks noGrp="1"/>
          </p:cNvSpPr>
          <p:nvPr>
            <p:ph type="dt" sz="half" idx="10"/>
          </p:nvPr>
        </p:nvSpPr>
        <p:spPr>
          <a:xfrm>
            <a:off x="0" y="6485513"/>
            <a:ext cx="949036" cy="365125"/>
          </a:xfrm>
        </p:spPr>
        <p:txBody>
          <a:bodyPr/>
          <a:lstStyle/>
          <a:p>
            <a:r>
              <a:rPr lang="ru-RU"/>
              <a:t>26.06.2025</a:t>
            </a:r>
            <a:endParaRPr lang="en-GB"/>
          </a:p>
        </p:txBody>
      </p:sp>
      <p:sp>
        <p:nvSpPr>
          <p:cNvPr id="13" name="Номер слайда 12">
            <a:extLst>
              <a:ext uri="{FF2B5EF4-FFF2-40B4-BE49-F238E27FC236}">
                <a16:creationId xmlns:a16="http://schemas.microsoft.com/office/drawing/2014/main" id="{702E04C6-69DE-5726-7FAE-4A32365E9B3F}"/>
              </a:ext>
            </a:extLst>
          </p:cNvPr>
          <p:cNvSpPr>
            <a:spLocks noGrp="1"/>
          </p:cNvSpPr>
          <p:nvPr>
            <p:ph type="sldNum" sz="quarter" idx="12"/>
          </p:nvPr>
        </p:nvSpPr>
        <p:spPr/>
        <p:txBody>
          <a:bodyPr/>
          <a:lstStyle/>
          <a:p>
            <a:fld id="{A8EBAC1C-CC7F-4E88-9759-5217FD4A440E}" type="slidenum">
              <a:rPr lang="ru-RU" smtClean="0"/>
              <a:t>5</a:t>
            </a:fld>
            <a:endParaRPr lang="ru-RU"/>
          </a:p>
        </p:txBody>
      </p:sp>
      <p:sp>
        <p:nvSpPr>
          <p:cNvPr id="4" name="Нижний колонтитул 3">
            <a:extLst>
              <a:ext uri="{FF2B5EF4-FFF2-40B4-BE49-F238E27FC236}">
                <a16:creationId xmlns:a16="http://schemas.microsoft.com/office/drawing/2014/main" id="{ADA130FE-E87B-EE22-8F4A-9CD9407DC996}"/>
              </a:ext>
            </a:extLst>
          </p:cNvPr>
          <p:cNvSpPr>
            <a:spLocks noGrp="1"/>
          </p:cNvSpPr>
          <p:nvPr>
            <p:ph type="ftr" sz="quarter" idx="11"/>
          </p:nvPr>
        </p:nvSpPr>
        <p:spPr/>
        <p:txBody>
          <a:bodyPr/>
          <a:lstStyle/>
          <a:p>
            <a:r>
              <a:rPr lang="en-US" dirty="0"/>
              <a:t>61th meeting of the PAC for Condensed Matter Physics</a:t>
            </a:r>
            <a:endParaRPr lang="ru-RU" dirty="0"/>
          </a:p>
        </p:txBody>
      </p:sp>
      <p:pic>
        <p:nvPicPr>
          <p:cNvPr id="3" name="Рисунок 2">
            <a:extLst>
              <a:ext uri="{FF2B5EF4-FFF2-40B4-BE49-F238E27FC236}">
                <a16:creationId xmlns:a16="http://schemas.microsoft.com/office/drawing/2014/main" id="{4E514147-5028-F749-03EA-367621B9FB57}"/>
              </a:ext>
            </a:extLst>
          </p:cNvPr>
          <p:cNvPicPr>
            <a:picLocks noChangeAspect="1"/>
          </p:cNvPicPr>
          <p:nvPr/>
        </p:nvPicPr>
        <p:blipFill>
          <a:blip r:embed="rId2"/>
          <a:stretch>
            <a:fillRect/>
          </a:stretch>
        </p:blipFill>
        <p:spPr>
          <a:xfrm>
            <a:off x="379141" y="3880072"/>
            <a:ext cx="3044284" cy="2432368"/>
          </a:xfrm>
          <a:prstGeom prst="rect">
            <a:avLst/>
          </a:prstGeom>
        </p:spPr>
      </p:pic>
      <p:pic>
        <p:nvPicPr>
          <p:cNvPr id="5" name="Рисунок 4">
            <a:extLst>
              <a:ext uri="{FF2B5EF4-FFF2-40B4-BE49-F238E27FC236}">
                <a16:creationId xmlns:a16="http://schemas.microsoft.com/office/drawing/2014/main" id="{39E74036-A82F-9B44-996F-D3A1A5695347}"/>
              </a:ext>
            </a:extLst>
          </p:cNvPr>
          <p:cNvPicPr>
            <a:picLocks noChangeAspect="1"/>
          </p:cNvPicPr>
          <p:nvPr/>
        </p:nvPicPr>
        <p:blipFill>
          <a:blip r:embed="rId3"/>
          <a:stretch>
            <a:fillRect/>
          </a:stretch>
        </p:blipFill>
        <p:spPr>
          <a:xfrm>
            <a:off x="379141" y="1510470"/>
            <a:ext cx="3922047" cy="2250268"/>
          </a:xfrm>
          <a:prstGeom prst="rect">
            <a:avLst/>
          </a:prstGeom>
        </p:spPr>
      </p:pic>
      <p:sp>
        <p:nvSpPr>
          <p:cNvPr id="7" name="TextBox 6">
            <a:extLst>
              <a:ext uri="{FF2B5EF4-FFF2-40B4-BE49-F238E27FC236}">
                <a16:creationId xmlns:a16="http://schemas.microsoft.com/office/drawing/2014/main" id="{6C275F8D-AA35-1776-8CB7-7241AE5FD9EB}"/>
              </a:ext>
            </a:extLst>
          </p:cNvPr>
          <p:cNvSpPr txBox="1"/>
          <p:nvPr/>
        </p:nvSpPr>
        <p:spPr>
          <a:xfrm>
            <a:off x="618893" y="865168"/>
            <a:ext cx="6099716" cy="461665"/>
          </a:xfrm>
          <a:prstGeom prst="rect">
            <a:avLst/>
          </a:prstGeom>
          <a:noFill/>
        </p:spPr>
        <p:txBody>
          <a:bodyPr wrap="square">
            <a:spAutoFit/>
          </a:bodyPr>
          <a:lstStyle/>
          <a:p>
            <a:r>
              <a:rPr lang="en-US" sz="2400" b="1" dirty="0">
                <a:solidFill>
                  <a:srgbClr val="4472C4"/>
                </a:solidFill>
                <a:latin typeface="Arial" panose="020B0604020202020204" pitchFamily="34" charset="0"/>
                <a:cs typeface="Arial" panose="020B0604020202020204" pitchFamily="34" charset="0"/>
              </a:rPr>
              <a:t>Results of testing neutron instruments</a:t>
            </a:r>
          </a:p>
        </p:txBody>
      </p:sp>
      <p:sp>
        <p:nvSpPr>
          <p:cNvPr id="9" name="TextBox 8">
            <a:extLst>
              <a:ext uri="{FF2B5EF4-FFF2-40B4-BE49-F238E27FC236}">
                <a16:creationId xmlns:a16="http://schemas.microsoft.com/office/drawing/2014/main" id="{F48CAA7A-95DA-272B-5255-B38214E289A1}"/>
              </a:ext>
            </a:extLst>
          </p:cNvPr>
          <p:cNvSpPr txBox="1"/>
          <p:nvPr/>
        </p:nvSpPr>
        <p:spPr>
          <a:xfrm>
            <a:off x="4840955" y="1358331"/>
            <a:ext cx="7090849" cy="317009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All instruments were tested during the cycles. The first experiments were performed in cycles I-III (by internal users and 4 external experiments via the rapid access system).</a:t>
            </a:r>
            <a:endParaRPr lang="ru-RU"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a result of testing, it was found that the new detectors on HRFD and FSD are highly effective, but the new electronics overloaded with signal flow and require modernization.</a:t>
            </a:r>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EPSILON diffractometer is in the process of adaptation to texture measurements, and this work is not finished yet.</a:t>
            </a:r>
          </a:p>
        </p:txBody>
      </p:sp>
      <p:sp>
        <p:nvSpPr>
          <p:cNvPr id="11" name="TextBox 10">
            <a:extLst>
              <a:ext uri="{FF2B5EF4-FFF2-40B4-BE49-F238E27FC236}">
                <a16:creationId xmlns:a16="http://schemas.microsoft.com/office/drawing/2014/main" id="{F5D15BBD-7F62-71A6-48C8-E7905D41347C}"/>
              </a:ext>
            </a:extLst>
          </p:cNvPr>
          <p:cNvSpPr txBox="1"/>
          <p:nvPr/>
        </p:nvSpPr>
        <p:spPr>
          <a:xfrm>
            <a:off x="5251461" y="4469621"/>
            <a:ext cx="6099716" cy="1015663"/>
          </a:xfrm>
          <a:prstGeom prst="rect">
            <a:avLst/>
          </a:prstGeom>
          <a:noFill/>
        </p:spPr>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Thus,</a:t>
            </a:r>
            <a:r>
              <a:rPr lang="ru-RU" sz="2000" b="1" dirty="0">
                <a:solidFill>
                  <a:srgbClr val="FF0000"/>
                </a:solidFill>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due to</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technical reasons, operation of three instruments (HRFD, FSD and EPSILON)  for external users is temporarily suspended.</a:t>
            </a:r>
            <a:endParaRPr lang="en-US" sz="20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402AD19-FDC9-D4A4-E856-B1EC3CE3F878}"/>
              </a:ext>
            </a:extLst>
          </p:cNvPr>
          <p:cNvSpPr txBox="1"/>
          <p:nvPr/>
        </p:nvSpPr>
        <p:spPr>
          <a:xfrm>
            <a:off x="4301188" y="5638889"/>
            <a:ext cx="7711067"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We expect these three instruments to return to the User Program in the spring 2026 call.</a:t>
            </a:r>
          </a:p>
        </p:txBody>
      </p:sp>
    </p:spTree>
    <p:extLst>
      <p:ext uri="{BB962C8B-B14F-4D97-AF65-F5344CB8AC3E}">
        <p14:creationId xmlns:p14="http://schemas.microsoft.com/office/powerpoint/2010/main" val="1938001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163A-FDA6-FC7C-EFCE-9DF64C90248A}"/>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E0B5D195-BBC1-2B86-34E7-4E97BC170F28}"/>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1CB043BF-F1E9-A288-5F12-26447DEB1270}"/>
              </a:ext>
            </a:extLst>
          </p:cNvPr>
          <p:cNvSpPr>
            <a:spLocks noGrp="1"/>
          </p:cNvSpPr>
          <p:nvPr>
            <p:ph type="sldNum" sz="quarter" idx="12"/>
          </p:nvPr>
        </p:nvSpPr>
        <p:spPr/>
        <p:txBody>
          <a:bodyPr/>
          <a:lstStyle/>
          <a:p>
            <a:fld id="{A8EBAC1C-CC7F-4E88-9759-5217FD4A440E}" type="slidenum">
              <a:rPr lang="ru-RU" smtClean="0"/>
              <a:t>6</a:t>
            </a:fld>
            <a:endParaRPr lang="ru-RU"/>
          </a:p>
        </p:txBody>
      </p:sp>
      <p:sp>
        <p:nvSpPr>
          <p:cNvPr id="3" name="Нижний колонтитул 2">
            <a:extLst>
              <a:ext uri="{FF2B5EF4-FFF2-40B4-BE49-F238E27FC236}">
                <a16:creationId xmlns:a16="http://schemas.microsoft.com/office/drawing/2014/main" id="{61253B80-AEA9-2068-0023-A162292BA9DA}"/>
              </a:ext>
            </a:extLst>
          </p:cNvPr>
          <p:cNvSpPr>
            <a:spLocks noGrp="1"/>
          </p:cNvSpPr>
          <p:nvPr>
            <p:ph type="ftr" sz="quarter" idx="11"/>
          </p:nvPr>
        </p:nvSpPr>
        <p:spPr/>
        <p:txBody>
          <a:bodyPr/>
          <a:lstStyle/>
          <a:p>
            <a:r>
              <a:rPr lang="en-US"/>
              <a:t>61th meeting of the PAC for Condensed Matter Physics</a:t>
            </a:r>
            <a:endParaRPr lang="ru-RU"/>
          </a:p>
        </p:txBody>
      </p:sp>
      <p:sp>
        <p:nvSpPr>
          <p:cNvPr id="6" name="TextBox 5">
            <a:extLst>
              <a:ext uri="{FF2B5EF4-FFF2-40B4-BE49-F238E27FC236}">
                <a16:creationId xmlns:a16="http://schemas.microsoft.com/office/drawing/2014/main" id="{0FF75E18-C430-F1F9-47D2-2C7DBB182880}"/>
              </a:ext>
            </a:extLst>
          </p:cNvPr>
          <p:cNvSpPr txBox="1"/>
          <p:nvPr/>
        </p:nvSpPr>
        <p:spPr>
          <a:xfrm>
            <a:off x="564204" y="1002939"/>
            <a:ext cx="5531796" cy="461665"/>
          </a:xfrm>
          <a:prstGeom prst="rect">
            <a:avLst/>
          </a:prstGeom>
          <a:noFill/>
        </p:spPr>
        <p:txBody>
          <a:bodyPr wrap="square">
            <a:spAutoFit/>
          </a:bodyPr>
          <a:lstStyle/>
          <a:p>
            <a:r>
              <a:rPr lang="en-US" sz="2400" b="1" dirty="0">
                <a:solidFill>
                  <a:srgbClr val="3C62B1"/>
                </a:solidFill>
                <a:latin typeface="Arial" panose="020B0604020202020204" pitchFamily="34" charset="0"/>
                <a:cs typeface="Arial" panose="020B0604020202020204" pitchFamily="34" charset="0"/>
              </a:rPr>
              <a:t>Resumption of User Program</a:t>
            </a:r>
            <a:endParaRPr lang="en-US" sz="2400" dirty="0">
              <a:solidFill>
                <a:srgbClr val="3C62B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D1AE0D-8F48-09E9-C833-BEF604875249}"/>
              </a:ext>
            </a:extLst>
          </p:cNvPr>
          <p:cNvSpPr txBox="1"/>
          <p:nvPr/>
        </p:nvSpPr>
        <p:spPr>
          <a:xfrm>
            <a:off x="156117" y="1535364"/>
            <a:ext cx="10342756" cy="400110"/>
          </a:xfrm>
          <a:prstGeom prst="rect">
            <a:avLst/>
          </a:prstGeom>
          <a:noFill/>
        </p:spPr>
        <p:txBody>
          <a:bodyPr wrap="square">
            <a:spAutoFit/>
          </a:bodyPr>
          <a:lstStyle/>
          <a:p>
            <a:r>
              <a:rPr lang="en-US" sz="2000" b="1" dirty="0">
                <a:effectLst/>
                <a:latin typeface="Arial" panose="020B0604020202020204" pitchFamily="34" charset="0"/>
                <a:cs typeface="Arial" panose="020B0604020202020204" pitchFamily="34" charset="0"/>
              </a:rPr>
              <a:t>2025/03/24</a:t>
            </a:r>
            <a:r>
              <a:rPr lang="ru-RU" sz="2000" b="1" dirty="0">
                <a:effectLst/>
                <a:latin typeface="Arial" panose="020B0604020202020204" pitchFamily="34" charset="0"/>
                <a:cs typeface="Arial" panose="020B0604020202020204" pitchFamily="34" charset="0"/>
              </a:rPr>
              <a:t> </a:t>
            </a:r>
            <a:r>
              <a:rPr lang="en-US" sz="2000" b="1" dirty="0">
                <a:effectLst/>
                <a:latin typeface="Arial" panose="020B0604020202020204" pitchFamily="34" charset="0"/>
                <a:cs typeface="Arial" panose="020B0604020202020204" pitchFamily="34" charset="0"/>
              </a:rPr>
              <a:t>the Call was open for the second part 2025 with deadline </a:t>
            </a:r>
            <a:r>
              <a:rPr lang="en-US" sz="2000" b="1" dirty="0">
                <a:latin typeface="Arial" panose="020B0604020202020204" pitchFamily="34" charset="0"/>
                <a:cs typeface="Arial" panose="020B0604020202020204" pitchFamily="34" charset="0"/>
              </a:rPr>
              <a:t>April 30, 2025</a:t>
            </a:r>
            <a:endParaRPr lang="en-US" sz="2000" b="1" dirty="0">
              <a:effectLst/>
              <a:latin typeface="Arial" panose="020B0604020202020204" pitchFamily="34" charset="0"/>
              <a:cs typeface="Arial" panose="020B0604020202020204" pitchFamily="34" charset="0"/>
            </a:endParaRPr>
          </a:p>
        </p:txBody>
      </p:sp>
      <p:graphicFrame>
        <p:nvGraphicFramePr>
          <p:cNvPr id="8" name="Chart 6">
            <a:extLst>
              <a:ext uri="{FF2B5EF4-FFF2-40B4-BE49-F238E27FC236}">
                <a16:creationId xmlns:a16="http://schemas.microsoft.com/office/drawing/2014/main" id="{42D56677-128B-4C87-8BA0-747D439D7B01}"/>
              </a:ext>
            </a:extLst>
          </p:cNvPr>
          <p:cNvGraphicFramePr>
            <a:graphicFrameLocks/>
          </p:cNvGraphicFramePr>
          <p:nvPr>
            <p:extLst>
              <p:ext uri="{D42A27DB-BD31-4B8C-83A1-F6EECF244321}">
                <p14:modId xmlns:p14="http://schemas.microsoft.com/office/powerpoint/2010/main" val="955585311"/>
              </p:ext>
            </p:extLst>
          </p:nvPr>
        </p:nvGraphicFramePr>
        <p:xfrm>
          <a:off x="156117" y="1984245"/>
          <a:ext cx="5553307" cy="41377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8">
            <a:extLst>
              <a:ext uri="{FF2B5EF4-FFF2-40B4-BE49-F238E27FC236}">
                <a16:creationId xmlns:a16="http://schemas.microsoft.com/office/drawing/2014/main" id="{EDC969A3-3C6B-40EB-984F-60832435A9E8}"/>
              </a:ext>
            </a:extLst>
          </p:cNvPr>
          <p:cNvGraphicFramePr>
            <a:graphicFrameLocks/>
          </p:cNvGraphicFramePr>
          <p:nvPr>
            <p:extLst>
              <p:ext uri="{D42A27DB-BD31-4B8C-83A1-F6EECF244321}">
                <p14:modId xmlns:p14="http://schemas.microsoft.com/office/powerpoint/2010/main" val="1462801405"/>
              </p:ext>
            </p:extLst>
          </p:nvPr>
        </p:nvGraphicFramePr>
        <p:xfrm>
          <a:off x="5876691" y="2066798"/>
          <a:ext cx="5946178" cy="405522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EBB41EF-9EAB-AE24-37E5-D01C31A5606F}"/>
              </a:ext>
            </a:extLst>
          </p:cNvPr>
          <p:cNvSpPr txBox="1"/>
          <p:nvPr/>
        </p:nvSpPr>
        <p:spPr>
          <a:xfrm>
            <a:off x="369131" y="6002728"/>
            <a:ext cx="5340293"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Data for 2025 for proposals that have passed only technical review. </a:t>
            </a:r>
          </a:p>
        </p:txBody>
      </p:sp>
      <p:graphicFrame>
        <p:nvGraphicFramePr>
          <p:cNvPr id="19" name="Таблица 18">
            <a:extLst>
              <a:ext uri="{FF2B5EF4-FFF2-40B4-BE49-F238E27FC236}">
                <a16:creationId xmlns:a16="http://schemas.microsoft.com/office/drawing/2014/main" id="{4DC29EAA-AA0A-D04F-F875-77B4B664272F}"/>
              </a:ext>
            </a:extLst>
          </p:cNvPr>
          <p:cNvGraphicFramePr>
            <a:graphicFrameLocks noGrp="1"/>
          </p:cNvGraphicFramePr>
          <p:nvPr>
            <p:extLst>
              <p:ext uri="{D42A27DB-BD31-4B8C-83A1-F6EECF244321}">
                <p14:modId xmlns:p14="http://schemas.microsoft.com/office/powerpoint/2010/main" val="2855236013"/>
              </p:ext>
            </p:extLst>
          </p:nvPr>
        </p:nvGraphicFramePr>
        <p:xfrm>
          <a:off x="10649415" y="1202994"/>
          <a:ext cx="1452530" cy="3314700"/>
        </p:xfrm>
        <a:graphic>
          <a:graphicData uri="http://schemas.openxmlformats.org/drawingml/2006/table">
            <a:tbl>
              <a:tblPr>
                <a:tableStyleId>{5C22544A-7EE6-4342-B048-85BDC9FD1C3A}</a:tableStyleId>
              </a:tblPr>
              <a:tblGrid>
                <a:gridCol w="726265">
                  <a:extLst>
                    <a:ext uri="{9D8B030D-6E8A-4147-A177-3AD203B41FA5}">
                      <a16:colId xmlns:a16="http://schemas.microsoft.com/office/drawing/2014/main" val="1637119931"/>
                    </a:ext>
                  </a:extLst>
                </a:gridCol>
                <a:gridCol w="726265">
                  <a:extLst>
                    <a:ext uri="{9D8B030D-6E8A-4147-A177-3AD203B41FA5}">
                      <a16:colId xmlns:a16="http://schemas.microsoft.com/office/drawing/2014/main" val="2411804078"/>
                    </a:ext>
                  </a:extLst>
                </a:gridCol>
              </a:tblGrid>
              <a:tr h="184150">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New users</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43468548"/>
                  </a:ext>
                </a:extLst>
              </a:tr>
              <a:tr h="184150">
                <a:tc>
                  <a:txBody>
                    <a:bodyPr/>
                    <a:lstStyle/>
                    <a:p>
                      <a:pPr algn="l" fontAlgn="b"/>
                      <a:r>
                        <a:rPr lang="en-US" sz="1100" u="none" strike="noStrike">
                          <a:effectLst/>
                        </a:rPr>
                        <a:t>Armenia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9</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85933639"/>
                  </a:ext>
                </a:extLst>
              </a:tr>
              <a:tr h="184150">
                <a:tc>
                  <a:txBody>
                    <a:bodyPr/>
                    <a:lstStyle/>
                    <a:p>
                      <a:pPr algn="l" fontAlgn="b"/>
                      <a:r>
                        <a:rPr lang="en-US" sz="1100" u="none" strike="noStrike">
                          <a:effectLst/>
                        </a:rPr>
                        <a:t>Bangladesh</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38873851"/>
                  </a:ext>
                </a:extLst>
              </a:tr>
              <a:tr h="184150">
                <a:tc>
                  <a:txBody>
                    <a:bodyPr/>
                    <a:lstStyle/>
                    <a:p>
                      <a:pPr algn="l" fontAlgn="b"/>
                      <a:r>
                        <a:rPr lang="en-US" sz="1100" u="none" strike="noStrike">
                          <a:effectLst/>
                        </a:rPr>
                        <a:t>Belarus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98134188"/>
                  </a:ext>
                </a:extLst>
              </a:tr>
              <a:tr h="184150">
                <a:tc>
                  <a:txBody>
                    <a:bodyPr/>
                    <a:lstStyle/>
                    <a:p>
                      <a:pPr algn="l" fontAlgn="b"/>
                      <a:r>
                        <a:rPr lang="en-US" sz="1100" u="none" strike="noStrike">
                          <a:effectLst/>
                        </a:rPr>
                        <a:t>Cuba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16971339"/>
                  </a:ext>
                </a:extLst>
              </a:tr>
              <a:tr h="184150">
                <a:tc>
                  <a:txBody>
                    <a:bodyPr/>
                    <a:lstStyle/>
                    <a:p>
                      <a:pPr algn="l" fontAlgn="b"/>
                      <a:r>
                        <a:rPr lang="en-US" sz="1100" u="none" strike="noStrike">
                          <a:effectLst/>
                        </a:rPr>
                        <a:t>Egypt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72604299"/>
                  </a:ext>
                </a:extLst>
              </a:tr>
              <a:tr h="184150">
                <a:tc>
                  <a:txBody>
                    <a:bodyPr/>
                    <a:lstStyle/>
                    <a:p>
                      <a:pPr algn="l" fontAlgn="b"/>
                      <a:r>
                        <a:rPr lang="en-US" sz="1100" u="none" strike="noStrike">
                          <a:effectLst/>
                        </a:rPr>
                        <a:t>India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2</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26209244"/>
                  </a:ext>
                </a:extLst>
              </a:tr>
              <a:tr h="184150">
                <a:tc>
                  <a:txBody>
                    <a:bodyPr/>
                    <a:lstStyle/>
                    <a:p>
                      <a:pPr algn="l" fontAlgn="b"/>
                      <a:r>
                        <a:rPr lang="en-US" sz="1100" u="none" strike="noStrike">
                          <a:effectLst/>
                        </a:rPr>
                        <a:t>Kazakstan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2</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88570509"/>
                  </a:ext>
                </a:extLst>
              </a:tr>
              <a:tr h="184150">
                <a:tc>
                  <a:txBody>
                    <a:bodyPr/>
                    <a:lstStyle/>
                    <a:p>
                      <a:pPr algn="l" fontAlgn="b"/>
                      <a:r>
                        <a:rPr lang="en-US" sz="1100" u="none" strike="noStrike">
                          <a:effectLst/>
                        </a:rPr>
                        <a:t>Mongolia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40796860"/>
                  </a:ext>
                </a:extLst>
              </a:tr>
              <a:tr h="184150">
                <a:tc>
                  <a:txBody>
                    <a:bodyPr/>
                    <a:lstStyle/>
                    <a:p>
                      <a:pPr algn="l" fontAlgn="b"/>
                      <a:r>
                        <a:rPr lang="en-US" sz="1100" u="none" strike="noStrike">
                          <a:effectLst/>
                        </a:rPr>
                        <a:t>Russia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56</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18707465"/>
                  </a:ext>
                </a:extLst>
              </a:tr>
              <a:tr h="184150">
                <a:tc>
                  <a:txBody>
                    <a:bodyPr/>
                    <a:lstStyle/>
                    <a:p>
                      <a:pPr algn="l" fontAlgn="b"/>
                      <a:r>
                        <a:rPr lang="en-US" sz="1100" u="none" strike="noStrike">
                          <a:effectLst/>
                        </a:rPr>
                        <a:t>South Africa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2</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46195755"/>
                  </a:ext>
                </a:extLst>
              </a:tr>
              <a:tr h="184150">
                <a:tc>
                  <a:txBody>
                    <a:bodyPr/>
                    <a:lstStyle/>
                    <a:p>
                      <a:pPr algn="l" fontAlgn="b"/>
                      <a:r>
                        <a:rPr lang="en-US" sz="1100" u="none" strike="noStrike">
                          <a:effectLst/>
                        </a:rPr>
                        <a:t>Turkey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40629467"/>
                  </a:ext>
                </a:extLst>
              </a:tr>
              <a:tr h="184150">
                <a:tc>
                  <a:txBody>
                    <a:bodyPr/>
                    <a:lstStyle/>
                    <a:p>
                      <a:pPr algn="l" fontAlgn="b"/>
                      <a:r>
                        <a:rPr lang="en-US" sz="1100" u="none" strike="noStrike">
                          <a:effectLst/>
                        </a:rPr>
                        <a:t>China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2</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55784794"/>
                  </a:ext>
                </a:extLst>
              </a:tr>
              <a:tr h="184150">
                <a:tc>
                  <a:txBody>
                    <a:bodyPr/>
                    <a:lstStyle/>
                    <a:p>
                      <a:pPr algn="l" fontAlgn="b"/>
                      <a:r>
                        <a:rPr lang="en-US" sz="1100" u="none" strike="noStrike">
                          <a:effectLst/>
                        </a:rPr>
                        <a:t>Serbia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10696760"/>
                  </a:ext>
                </a:extLst>
              </a:tr>
              <a:tr h="184150">
                <a:tc>
                  <a:txBody>
                    <a:bodyPr/>
                    <a:lstStyle/>
                    <a:p>
                      <a:pPr algn="l" fontAlgn="b"/>
                      <a:r>
                        <a:rPr lang="en-US" sz="1100" u="none" strike="noStrike">
                          <a:effectLst/>
                        </a:rPr>
                        <a:t>Syria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46344266"/>
                  </a:ext>
                </a:extLst>
              </a:tr>
              <a:tr h="184150">
                <a:tc>
                  <a:txBody>
                    <a:bodyPr/>
                    <a:lstStyle/>
                    <a:p>
                      <a:pPr algn="l" fontAlgn="b"/>
                      <a:r>
                        <a:rPr lang="en-US" sz="1100" u="none" strike="noStrike">
                          <a:effectLst/>
                        </a:rPr>
                        <a:t>Azerbaijan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54175981"/>
                  </a:ext>
                </a:extLst>
              </a:tr>
              <a:tr h="184150">
                <a:tc>
                  <a:txBody>
                    <a:bodyPr/>
                    <a:lstStyle/>
                    <a:p>
                      <a:pPr algn="l" fontAlgn="b"/>
                      <a:r>
                        <a:rPr lang="en-US" sz="1100" u="none" strike="noStrike">
                          <a:effectLst/>
                        </a:rPr>
                        <a:t>Germany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a:effectLst/>
                        </a:rPr>
                        <a:t>1</a:t>
                      </a:r>
                      <a:endParaRPr lang="ru-RU"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27279581"/>
                  </a:ext>
                </a:extLst>
              </a:tr>
              <a:tr h="184150">
                <a:tc>
                  <a:txBody>
                    <a:bodyPr/>
                    <a:lstStyle/>
                    <a:p>
                      <a:pPr algn="l" fontAlgn="b"/>
                      <a:r>
                        <a:rPr lang="ru-RU" sz="1100" u="none" strike="noStrike">
                          <a:effectLst/>
                        </a:rPr>
                        <a:t> </a:t>
                      </a:r>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ru-RU" sz="1100" u="none" strike="noStrike" dirty="0">
                          <a:effectLst/>
                        </a:rPr>
                        <a:t>92</a:t>
                      </a:r>
                      <a:endParaRPr lang="ru-RU"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90220391"/>
                  </a:ext>
                </a:extLst>
              </a:tr>
            </a:tbl>
          </a:graphicData>
        </a:graphic>
      </p:graphicFrame>
    </p:spTree>
    <p:extLst>
      <p:ext uri="{BB962C8B-B14F-4D97-AF65-F5344CB8AC3E}">
        <p14:creationId xmlns:p14="http://schemas.microsoft.com/office/powerpoint/2010/main" val="6793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4B3DF-0389-324B-B262-AC83A22B94DB}"/>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57CC289A-FFE3-41E5-8C6E-E3A065ED676F}"/>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79D120A2-8DE1-FC71-96A2-2AC7CCB1F4B3}"/>
              </a:ext>
            </a:extLst>
          </p:cNvPr>
          <p:cNvSpPr>
            <a:spLocks noGrp="1"/>
          </p:cNvSpPr>
          <p:nvPr>
            <p:ph type="sldNum" sz="quarter" idx="12"/>
          </p:nvPr>
        </p:nvSpPr>
        <p:spPr/>
        <p:txBody>
          <a:bodyPr/>
          <a:lstStyle/>
          <a:p>
            <a:fld id="{A8EBAC1C-CC7F-4E88-9759-5217FD4A440E}" type="slidenum">
              <a:rPr lang="ru-RU" smtClean="0"/>
              <a:t>7</a:t>
            </a:fld>
            <a:endParaRPr lang="ru-RU"/>
          </a:p>
        </p:txBody>
      </p:sp>
      <p:sp>
        <p:nvSpPr>
          <p:cNvPr id="3" name="Нижний колонтитул 2">
            <a:extLst>
              <a:ext uri="{FF2B5EF4-FFF2-40B4-BE49-F238E27FC236}">
                <a16:creationId xmlns:a16="http://schemas.microsoft.com/office/drawing/2014/main" id="{C2A5F1F9-45D0-59D5-0F74-81F655CF6B7C}"/>
              </a:ext>
            </a:extLst>
          </p:cNvPr>
          <p:cNvSpPr>
            <a:spLocks noGrp="1"/>
          </p:cNvSpPr>
          <p:nvPr>
            <p:ph type="ftr" sz="quarter" idx="11"/>
          </p:nvPr>
        </p:nvSpPr>
        <p:spPr/>
        <p:txBody>
          <a:bodyPr/>
          <a:lstStyle/>
          <a:p>
            <a:r>
              <a:rPr lang="en-US"/>
              <a:t>61th meeting of the PAC for Condensed Matter Physics</a:t>
            </a:r>
            <a:endParaRPr lang="ru-RU"/>
          </a:p>
        </p:txBody>
      </p:sp>
      <p:sp>
        <p:nvSpPr>
          <p:cNvPr id="6" name="TextBox 5">
            <a:extLst>
              <a:ext uri="{FF2B5EF4-FFF2-40B4-BE49-F238E27FC236}">
                <a16:creationId xmlns:a16="http://schemas.microsoft.com/office/drawing/2014/main" id="{970E17B0-0AD4-BD0E-9ACD-A412FACFB68F}"/>
              </a:ext>
            </a:extLst>
          </p:cNvPr>
          <p:cNvSpPr txBox="1"/>
          <p:nvPr/>
        </p:nvSpPr>
        <p:spPr>
          <a:xfrm>
            <a:off x="653414" y="1037730"/>
            <a:ext cx="5189825" cy="461665"/>
          </a:xfrm>
          <a:prstGeom prst="rect">
            <a:avLst/>
          </a:prstGeom>
          <a:noFill/>
        </p:spPr>
        <p:txBody>
          <a:bodyPr wrap="square">
            <a:spAutoFit/>
          </a:bodyPr>
          <a:lstStyle/>
          <a:p>
            <a:r>
              <a:rPr lang="en-US" sz="2400" b="1" dirty="0">
                <a:solidFill>
                  <a:srgbClr val="3C62B1"/>
                </a:solidFill>
                <a:latin typeface="Arial" panose="020B0604020202020204" pitchFamily="34" charset="0"/>
                <a:cs typeface="Arial" panose="020B0604020202020204" pitchFamily="34" charset="0"/>
              </a:rPr>
              <a:t>Resumption of User Program</a:t>
            </a:r>
            <a:endParaRPr lang="en-US" sz="2400" dirty="0">
              <a:solidFill>
                <a:srgbClr val="3C62B1"/>
              </a:solidFill>
            </a:endParaRPr>
          </a:p>
        </p:txBody>
      </p:sp>
      <p:graphicFrame>
        <p:nvGraphicFramePr>
          <p:cNvPr id="4" name="Chart 1">
            <a:extLst>
              <a:ext uri="{FF2B5EF4-FFF2-40B4-BE49-F238E27FC236}">
                <a16:creationId xmlns:a16="http://schemas.microsoft.com/office/drawing/2014/main" id="{8BB7E8C0-65FD-4C85-AFBD-ED6AE1D9B3FE}"/>
              </a:ext>
            </a:extLst>
          </p:cNvPr>
          <p:cNvGraphicFramePr>
            <a:graphicFrameLocks/>
          </p:cNvGraphicFramePr>
          <p:nvPr>
            <p:extLst>
              <p:ext uri="{D42A27DB-BD31-4B8C-83A1-F6EECF244321}">
                <p14:modId xmlns:p14="http://schemas.microsoft.com/office/powerpoint/2010/main" val="2907173309"/>
              </p:ext>
            </p:extLst>
          </p:nvPr>
        </p:nvGraphicFramePr>
        <p:xfrm>
          <a:off x="126462" y="2003300"/>
          <a:ext cx="5898003" cy="3761878"/>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4">
            <a:extLst>
              <a:ext uri="{FF2B5EF4-FFF2-40B4-BE49-F238E27FC236}">
                <a16:creationId xmlns:a16="http://schemas.microsoft.com/office/drawing/2014/main" id="{25A6F2BF-340D-4389-9073-6C1EC3DAA6C8}"/>
              </a:ext>
            </a:extLst>
          </p:cNvPr>
          <p:cNvGrpSpPr/>
          <p:nvPr/>
        </p:nvGrpSpPr>
        <p:grpSpPr>
          <a:xfrm>
            <a:off x="6274420" y="2037804"/>
            <a:ext cx="5701990" cy="3727374"/>
            <a:chOff x="0" y="0"/>
            <a:chExt cx="6367463" cy="4729163"/>
          </a:xfrm>
        </p:grpSpPr>
        <p:graphicFrame>
          <p:nvGraphicFramePr>
            <p:cNvPr id="9" name="Chart 2">
              <a:extLst>
                <a:ext uri="{FF2B5EF4-FFF2-40B4-BE49-F238E27FC236}">
                  <a16:creationId xmlns:a16="http://schemas.microsoft.com/office/drawing/2014/main" id="{593750FC-1E2D-42C7-9391-51DB02C8EC70}"/>
                </a:ext>
              </a:extLst>
            </p:cNvPr>
            <p:cNvGraphicFramePr/>
            <p:nvPr>
              <p:extLst>
                <p:ext uri="{D42A27DB-BD31-4B8C-83A1-F6EECF244321}">
                  <p14:modId xmlns:p14="http://schemas.microsoft.com/office/powerpoint/2010/main" val="1675293791"/>
                </p:ext>
              </p:extLst>
            </p:nvPr>
          </p:nvGraphicFramePr>
          <p:xfrm>
            <a:off x="0" y="0"/>
            <a:ext cx="6367463" cy="4729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3">
              <a:extLst>
                <a:ext uri="{FF2B5EF4-FFF2-40B4-BE49-F238E27FC236}">
                  <a16:creationId xmlns:a16="http://schemas.microsoft.com/office/drawing/2014/main" id="{8C788828-07AD-4673-B805-65886A30B553}"/>
                </a:ext>
              </a:extLst>
            </p:cNvPr>
            <p:cNvSpPr txBox="1"/>
            <p:nvPr/>
          </p:nvSpPr>
          <p:spPr>
            <a:xfrm>
              <a:off x="1947864" y="2005013"/>
              <a:ext cx="1241045" cy="4680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400" b="1"/>
                <a:t>SCIENCE</a:t>
              </a:r>
              <a:endParaRPr lang="ru-RU" sz="2400" b="1"/>
            </a:p>
          </p:txBody>
        </p:sp>
      </p:grpSp>
      <p:sp>
        <p:nvSpPr>
          <p:cNvPr id="12" name="TextBox 11">
            <a:extLst>
              <a:ext uri="{FF2B5EF4-FFF2-40B4-BE49-F238E27FC236}">
                <a16:creationId xmlns:a16="http://schemas.microsoft.com/office/drawing/2014/main" id="{67ABC9F1-72AF-57B4-71E4-730D5A41814B}"/>
              </a:ext>
            </a:extLst>
          </p:cNvPr>
          <p:cNvSpPr txBox="1"/>
          <p:nvPr/>
        </p:nvSpPr>
        <p:spPr>
          <a:xfrm>
            <a:off x="653414" y="1437840"/>
            <a:ext cx="7152440"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Results of the first call for proposals after a long shutdown</a:t>
            </a:r>
          </a:p>
        </p:txBody>
      </p:sp>
    </p:spTree>
    <p:extLst>
      <p:ext uri="{BB962C8B-B14F-4D97-AF65-F5344CB8AC3E}">
        <p14:creationId xmlns:p14="http://schemas.microsoft.com/office/powerpoint/2010/main" val="2608560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F00E4-0774-F18A-3338-8B37427F68D8}"/>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D9C6D6D2-B3D1-185C-9964-1CE060FE91BB}"/>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CB7F1ED7-4B7A-C005-3AD6-EED82C9DE537}"/>
              </a:ext>
            </a:extLst>
          </p:cNvPr>
          <p:cNvSpPr>
            <a:spLocks noGrp="1"/>
          </p:cNvSpPr>
          <p:nvPr>
            <p:ph type="sldNum" sz="quarter" idx="12"/>
          </p:nvPr>
        </p:nvSpPr>
        <p:spPr/>
        <p:txBody>
          <a:bodyPr/>
          <a:lstStyle/>
          <a:p>
            <a:fld id="{A8EBAC1C-CC7F-4E88-9759-5217FD4A440E}" type="slidenum">
              <a:rPr lang="ru-RU" smtClean="0"/>
              <a:t>8</a:t>
            </a:fld>
            <a:endParaRPr lang="ru-RU"/>
          </a:p>
        </p:txBody>
      </p:sp>
      <p:sp>
        <p:nvSpPr>
          <p:cNvPr id="3" name="Нижний колонтитул 2">
            <a:extLst>
              <a:ext uri="{FF2B5EF4-FFF2-40B4-BE49-F238E27FC236}">
                <a16:creationId xmlns:a16="http://schemas.microsoft.com/office/drawing/2014/main" id="{B95D84F3-37EF-4C9B-9A6A-3B6AB74DAA2F}"/>
              </a:ext>
            </a:extLst>
          </p:cNvPr>
          <p:cNvSpPr>
            <a:spLocks noGrp="1"/>
          </p:cNvSpPr>
          <p:nvPr>
            <p:ph type="ftr" sz="quarter" idx="11"/>
          </p:nvPr>
        </p:nvSpPr>
        <p:spPr/>
        <p:txBody>
          <a:bodyPr/>
          <a:lstStyle/>
          <a:p>
            <a:r>
              <a:rPr lang="en-US"/>
              <a:t>61th meeting of the PAC for Condensed Matter Physics</a:t>
            </a:r>
            <a:endParaRPr lang="ru-RU"/>
          </a:p>
        </p:txBody>
      </p:sp>
      <p:sp>
        <p:nvSpPr>
          <p:cNvPr id="6" name="TextBox 5">
            <a:extLst>
              <a:ext uri="{FF2B5EF4-FFF2-40B4-BE49-F238E27FC236}">
                <a16:creationId xmlns:a16="http://schemas.microsoft.com/office/drawing/2014/main" id="{E8FC4374-2E94-8675-3658-CB6BFF3AC7D2}"/>
              </a:ext>
            </a:extLst>
          </p:cNvPr>
          <p:cNvSpPr txBox="1"/>
          <p:nvPr/>
        </p:nvSpPr>
        <p:spPr>
          <a:xfrm>
            <a:off x="653414" y="1037730"/>
            <a:ext cx="5189825" cy="461665"/>
          </a:xfrm>
          <a:prstGeom prst="rect">
            <a:avLst/>
          </a:prstGeom>
          <a:noFill/>
        </p:spPr>
        <p:txBody>
          <a:bodyPr wrap="square">
            <a:spAutoFit/>
          </a:bodyPr>
          <a:lstStyle/>
          <a:p>
            <a:r>
              <a:rPr lang="en-US" sz="2400" b="1" dirty="0">
                <a:solidFill>
                  <a:srgbClr val="3C62B1"/>
                </a:solidFill>
                <a:latin typeface="Arial" panose="020B0604020202020204" pitchFamily="34" charset="0"/>
                <a:cs typeface="Arial" panose="020B0604020202020204" pitchFamily="34" charset="0"/>
              </a:rPr>
              <a:t>Resumption of User Program</a:t>
            </a:r>
            <a:endParaRPr lang="en-US" sz="2400" dirty="0">
              <a:solidFill>
                <a:srgbClr val="3C62B1"/>
              </a:solidFill>
            </a:endParaRPr>
          </a:p>
        </p:txBody>
      </p:sp>
      <p:sp>
        <p:nvSpPr>
          <p:cNvPr id="5" name="TextBox 4">
            <a:extLst>
              <a:ext uri="{FF2B5EF4-FFF2-40B4-BE49-F238E27FC236}">
                <a16:creationId xmlns:a16="http://schemas.microsoft.com/office/drawing/2014/main" id="{E3BC2EDD-4B6D-589A-C782-5453147D983F}"/>
              </a:ext>
            </a:extLst>
          </p:cNvPr>
          <p:cNvSpPr txBox="1"/>
          <p:nvPr/>
        </p:nvSpPr>
        <p:spPr>
          <a:xfrm>
            <a:off x="4038600" y="1499395"/>
            <a:ext cx="41713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Our scientific expert groups:</a:t>
            </a:r>
          </a:p>
        </p:txBody>
      </p:sp>
      <p:sp>
        <p:nvSpPr>
          <p:cNvPr id="7" name="TextBox 6">
            <a:extLst>
              <a:ext uri="{FF2B5EF4-FFF2-40B4-BE49-F238E27FC236}">
                <a16:creationId xmlns:a16="http://schemas.microsoft.com/office/drawing/2014/main" id="{13799908-235B-CF5C-C49D-0ED5620A4399}"/>
              </a:ext>
            </a:extLst>
          </p:cNvPr>
          <p:cNvSpPr txBox="1"/>
          <p:nvPr/>
        </p:nvSpPr>
        <p:spPr>
          <a:xfrm>
            <a:off x="489784" y="2052405"/>
            <a:ext cx="10425713" cy="2400657"/>
          </a:xfrm>
          <a:prstGeom prst="rect">
            <a:avLst/>
          </a:prstGeom>
          <a:noFill/>
        </p:spPr>
        <p:txBody>
          <a:bodyPr wrap="square">
            <a:spAutoFit/>
          </a:bodyPr>
          <a:lstStyle/>
          <a:p>
            <a:pPr marL="361950" indent="-361950">
              <a:spcAft>
                <a:spcPts val="1200"/>
              </a:spcAft>
              <a:buFont typeface="Arial" panose="020B0604020202020204" pitchFamily="34" charset="0"/>
              <a:buChar char="•"/>
            </a:pPr>
            <a:r>
              <a:rPr lang="en-U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Nanosystems</a:t>
            </a:r>
            <a: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n-U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SoftMatter</a:t>
            </a:r>
            <a: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(GRAINS, REFLEX, REMUR, </a:t>
            </a:r>
            <a:r>
              <a:rPr lang="en-U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YuMO</a:t>
            </a:r>
            <a: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b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br>
            <a: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9 experts (RF, GB, HU, DE, SK)</a:t>
            </a:r>
            <a:endParaRPr lang="en-US" sz="2000" dirty="0">
              <a:effectLst/>
              <a:latin typeface="Arial" panose="020B0604020202020204" pitchFamily="34" charset="0"/>
              <a:cs typeface="Arial" panose="020B0604020202020204" pitchFamily="34" charset="0"/>
            </a:endParaRPr>
          </a:p>
          <a:p>
            <a:pPr marL="361950" indent="-361950">
              <a:spcAft>
                <a:spcPts val="1200"/>
              </a:spcAft>
              <a:buFont typeface="Arial" panose="020B0604020202020204" pitchFamily="34" charset="0"/>
              <a:buChar char="•"/>
            </a:pPr>
            <a:r>
              <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Atomic and Magnetic Structure and Neutron Imaging (RTD, DN-6, DN-12, SKAT, NRT) – 9 experts (BG, RF, LV, PL, FR, DE, KZ)</a:t>
            </a:r>
            <a:endParaRPr lang="en-US" sz="2000" dirty="0">
              <a:effectLst/>
              <a:latin typeface="Arial" panose="020B0604020202020204" pitchFamily="34" charset="0"/>
              <a:cs typeface="Arial" panose="020B0604020202020204" pitchFamily="34" charset="0"/>
            </a:endParaRPr>
          </a:p>
          <a:p>
            <a:pPr marL="361950" indent="-361950">
              <a:spcAft>
                <a:spcPts val="1200"/>
              </a:spcAft>
              <a:buFont typeface="Arial" panose="020B0604020202020204" pitchFamily="34" charset="0"/>
              <a:buChar char="•"/>
            </a:pPr>
            <a:r>
              <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Lattice and Molecular Dynamics (NERA) – 3 experts (BG, RF)</a:t>
            </a:r>
            <a:endParaRPr lang="en-US" sz="2000" dirty="0">
              <a:effectLst/>
              <a:latin typeface="Arial" panose="020B0604020202020204" pitchFamily="34" charset="0"/>
              <a:cs typeface="Arial" panose="020B0604020202020204" pitchFamily="34" charset="0"/>
            </a:endParaRPr>
          </a:p>
          <a:p>
            <a:pPr marL="361950" indent="-361950">
              <a:spcAft>
                <a:spcPts val="1200"/>
              </a:spcAft>
              <a:buFont typeface="Arial" panose="020B0604020202020204" pitchFamily="34" charset="0"/>
              <a:buChar char="•"/>
            </a:pPr>
            <a:r>
              <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Neutron Activation Analysis (REGATA) – 8 experts (MKD,VN, AU, BR, AR, UZ, ZA, RO)</a:t>
            </a:r>
            <a:endParaRPr lang="en-US" sz="200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D61A600-5D3D-9E01-B284-91208022AE44}"/>
              </a:ext>
            </a:extLst>
          </p:cNvPr>
          <p:cNvSpPr txBox="1"/>
          <p:nvPr/>
        </p:nvSpPr>
        <p:spPr>
          <a:xfrm>
            <a:off x="1902630" y="4544407"/>
            <a:ext cx="8059479" cy="461665"/>
          </a:xfrm>
          <a:prstGeom prst="rect">
            <a:avLst/>
          </a:prstGeom>
          <a:noFill/>
        </p:spPr>
        <p:txBody>
          <a:bodyPr wrap="square">
            <a:spAutoFit/>
          </a:bodyPr>
          <a:lstStyle/>
          <a:p>
            <a:r>
              <a:rPr lang="en-US" sz="2400" b="1" dirty="0">
                <a:solidFill>
                  <a:srgbClr val="FF0000"/>
                </a:solidFill>
              </a:rPr>
              <a:t>For the first two groups, it is advisable to add 6 more experts.</a:t>
            </a:r>
            <a:endParaRPr lang="ru-RU" sz="2400" b="1" dirty="0">
              <a:solidFill>
                <a:srgbClr val="FF0000"/>
              </a:solidFill>
            </a:endParaRPr>
          </a:p>
        </p:txBody>
      </p:sp>
      <p:sp>
        <p:nvSpPr>
          <p:cNvPr id="8" name="TextBox 7">
            <a:extLst>
              <a:ext uri="{FF2B5EF4-FFF2-40B4-BE49-F238E27FC236}">
                <a16:creationId xmlns:a16="http://schemas.microsoft.com/office/drawing/2014/main" id="{60C6F5E3-C20C-6137-33F9-B257411691EB}"/>
              </a:ext>
            </a:extLst>
          </p:cNvPr>
          <p:cNvSpPr txBox="1"/>
          <p:nvPr/>
        </p:nvSpPr>
        <p:spPr>
          <a:xfrm>
            <a:off x="746426" y="5090030"/>
            <a:ext cx="10582288" cy="1323439"/>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Taking this opportunity, I again ask the members of the PAC with a request to help us with search of experts. </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I would like to thank Prof. Alexander Ivanov for his assistance in this matter.</a:t>
            </a:r>
          </a:p>
        </p:txBody>
      </p:sp>
    </p:spTree>
    <p:extLst>
      <p:ext uri="{BB962C8B-B14F-4D97-AF65-F5344CB8AC3E}">
        <p14:creationId xmlns:p14="http://schemas.microsoft.com/office/powerpoint/2010/main" val="3082024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EC26-AE90-6A1A-DC46-350F52E91407}"/>
            </a:ext>
          </a:extLst>
        </p:cNvPr>
        <p:cNvGrpSpPr/>
        <p:nvPr/>
      </p:nvGrpSpPr>
      <p:grpSpPr>
        <a:xfrm>
          <a:off x="0" y="0"/>
          <a:ext cx="0" cy="0"/>
          <a:chOff x="0" y="0"/>
          <a:chExt cx="0" cy="0"/>
        </a:xfrm>
      </p:grpSpPr>
      <p:sp>
        <p:nvSpPr>
          <p:cNvPr id="2" name="Дата 1">
            <a:extLst>
              <a:ext uri="{FF2B5EF4-FFF2-40B4-BE49-F238E27FC236}">
                <a16:creationId xmlns:a16="http://schemas.microsoft.com/office/drawing/2014/main" id="{65FB3F1F-9470-BFF6-5E3D-C8B36D74AE02}"/>
              </a:ext>
            </a:extLst>
          </p:cNvPr>
          <p:cNvSpPr>
            <a:spLocks noGrp="1"/>
          </p:cNvSpPr>
          <p:nvPr>
            <p:ph type="dt" sz="half" idx="10"/>
          </p:nvPr>
        </p:nvSpPr>
        <p:spPr/>
        <p:txBody>
          <a:bodyPr/>
          <a:lstStyle/>
          <a:p>
            <a:r>
              <a:rPr lang="ru-RU"/>
              <a:t>26.06.2025</a:t>
            </a:r>
            <a:endParaRPr lang="en-GB"/>
          </a:p>
        </p:txBody>
      </p:sp>
      <p:sp>
        <p:nvSpPr>
          <p:cNvPr id="13" name="Номер слайда 12">
            <a:extLst>
              <a:ext uri="{FF2B5EF4-FFF2-40B4-BE49-F238E27FC236}">
                <a16:creationId xmlns:a16="http://schemas.microsoft.com/office/drawing/2014/main" id="{FD1D13F9-8917-407D-5D2A-A92DAEDB54EE}"/>
              </a:ext>
            </a:extLst>
          </p:cNvPr>
          <p:cNvSpPr>
            <a:spLocks noGrp="1"/>
          </p:cNvSpPr>
          <p:nvPr>
            <p:ph type="sldNum" sz="quarter" idx="12"/>
          </p:nvPr>
        </p:nvSpPr>
        <p:spPr/>
        <p:txBody>
          <a:bodyPr/>
          <a:lstStyle/>
          <a:p>
            <a:fld id="{A8EBAC1C-CC7F-4E88-9759-5217FD4A440E}" type="slidenum">
              <a:rPr lang="ru-RU" smtClean="0"/>
              <a:t>9</a:t>
            </a:fld>
            <a:endParaRPr lang="ru-RU"/>
          </a:p>
        </p:txBody>
      </p:sp>
      <p:sp>
        <p:nvSpPr>
          <p:cNvPr id="3" name="Нижний колонтитул 2">
            <a:extLst>
              <a:ext uri="{FF2B5EF4-FFF2-40B4-BE49-F238E27FC236}">
                <a16:creationId xmlns:a16="http://schemas.microsoft.com/office/drawing/2014/main" id="{1DE62095-00D8-2AE3-3A23-6979F511902F}"/>
              </a:ext>
            </a:extLst>
          </p:cNvPr>
          <p:cNvSpPr>
            <a:spLocks noGrp="1"/>
          </p:cNvSpPr>
          <p:nvPr>
            <p:ph type="ftr" sz="quarter" idx="11"/>
          </p:nvPr>
        </p:nvSpPr>
        <p:spPr/>
        <p:txBody>
          <a:bodyPr/>
          <a:lstStyle/>
          <a:p>
            <a:r>
              <a:rPr lang="en-US"/>
              <a:t>61th meeting of the PAC for Condensed Matter Physics</a:t>
            </a:r>
            <a:endParaRPr lang="ru-RU"/>
          </a:p>
        </p:txBody>
      </p:sp>
      <p:sp>
        <p:nvSpPr>
          <p:cNvPr id="5" name="TextBox 4">
            <a:extLst>
              <a:ext uri="{FF2B5EF4-FFF2-40B4-BE49-F238E27FC236}">
                <a16:creationId xmlns:a16="http://schemas.microsoft.com/office/drawing/2014/main" id="{E4F099DA-2FF6-89F1-3F97-0AC76E98BE33}"/>
              </a:ext>
            </a:extLst>
          </p:cNvPr>
          <p:cNvSpPr txBox="1"/>
          <p:nvPr/>
        </p:nvSpPr>
        <p:spPr>
          <a:xfrm>
            <a:off x="1092655" y="1003695"/>
            <a:ext cx="10749516" cy="4247317"/>
          </a:xfrm>
          <a:prstGeom prst="rect">
            <a:avLst/>
          </a:prstGeom>
          <a:noFill/>
        </p:spPr>
        <p:txBody>
          <a:bodyPr wrap="square">
            <a:spAutoFit/>
          </a:bodyPr>
          <a:lstStyle/>
          <a:p>
            <a:pPr algn="ctr"/>
            <a:r>
              <a:rPr lang="en-US" sz="2400" b="1" dirty="0">
                <a:solidFill>
                  <a:srgbClr val="354A9E"/>
                </a:solidFill>
                <a:latin typeface="Arial" panose="020B0604020202020204" pitchFamily="34" charset="0"/>
                <a:cs typeface="Arial" panose="020B0604020202020204" pitchFamily="34" charset="0"/>
              </a:rPr>
              <a:t>Conclusions on the status of the reactor: </a:t>
            </a:r>
            <a:endParaRPr lang="ru-RU" sz="2400" b="1" dirty="0">
              <a:solidFill>
                <a:srgbClr val="354A9E"/>
              </a:solidFill>
              <a:latin typeface="Arial" panose="020B0604020202020204" pitchFamily="34" charset="0"/>
              <a:cs typeface="Arial" panose="020B0604020202020204" pitchFamily="34" charset="0"/>
            </a:endParaRPr>
          </a:p>
          <a:p>
            <a:pPr algn="ctr">
              <a:spcAft>
                <a:spcPts val="600"/>
              </a:spcAft>
            </a:pPr>
            <a:endParaRPr lang="ru-RU" sz="2400" b="1" dirty="0">
              <a:solidFill>
                <a:srgbClr val="354A9E"/>
              </a:solidFill>
              <a:latin typeface="Arial" panose="020B0604020202020204" pitchFamily="34" charset="0"/>
              <a:cs typeface="Arial" panose="020B0604020202020204" pitchFamily="34" charset="0"/>
            </a:endParaRPr>
          </a:p>
          <a:p>
            <a:pPr marL="285750" indent="-285750">
              <a:spcAft>
                <a:spcPts val="600"/>
              </a:spcAft>
              <a:buFontTx/>
              <a:buChar char="-"/>
            </a:pPr>
            <a:r>
              <a:rPr lang="en-US" sz="2400" dirty="0">
                <a:latin typeface="Arial" panose="020B0604020202020204" pitchFamily="34" charset="0"/>
                <a:cs typeface="Arial" panose="020B0604020202020204" pitchFamily="34" charset="0"/>
              </a:rPr>
              <a:t>the reactor has started operating in regular cycles</a:t>
            </a:r>
            <a:r>
              <a:rPr lang="ru-RU"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after long shutdown; </a:t>
            </a:r>
            <a:endParaRPr lang="ru-RU" sz="2400" dirty="0">
              <a:latin typeface="Arial" panose="020B0604020202020204" pitchFamily="34" charset="0"/>
              <a:cs typeface="Arial" panose="020B0604020202020204" pitchFamily="34" charset="0"/>
            </a:endParaRPr>
          </a:p>
          <a:p>
            <a:pPr marL="285750" indent="-285750">
              <a:spcAft>
                <a:spcPts val="600"/>
              </a:spcAft>
              <a:buFontTx/>
              <a:buChar char="-"/>
            </a:pPr>
            <a:r>
              <a:rPr lang="en-US" sz="2400" dirty="0">
                <a:latin typeface="Arial" panose="020B0604020202020204" pitchFamily="34" charset="0"/>
                <a:cs typeface="Arial" panose="020B0604020202020204" pitchFamily="34" charset="0"/>
              </a:rPr>
              <a:t>the reactor's condition has not deteriorated during the long shutdown; </a:t>
            </a:r>
            <a:endParaRPr lang="ru-RU" sz="2400" dirty="0">
              <a:latin typeface="Arial" panose="020B0604020202020204" pitchFamily="34" charset="0"/>
              <a:cs typeface="Arial" panose="020B0604020202020204" pitchFamily="34" charset="0"/>
            </a:endParaRPr>
          </a:p>
          <a:p>
            <a:pPr marL="285750" indent="-285750">
              <a:spcAft>
                <a:spcPts val="600"/>
              </a:spcAft>
              <a:buFontTx/>
              <a:buChar char="-"/>
            </a:pPr>
            <a:r>
              <a:rPr lang="en-US" sz="2400" dirty="0">
                <a:latin typeface="Arial" panose="020B0604020202020204" pitchFamily="34" charset="0"/>
                <a:cs typeface="Arial" panose="020B0604020202020204" pitchFamily="34" charset="0"/>
              </a:rPr>
              <a:t>most instruments are ready for measurements (three instruments are temporarily closed for external users for technical reasons); </a:t>
            </a:r>
            <a:endParaRPr lang="ru-RU" sz="2400" dirty="0">
              <a:latin typeface="Arial" panose="020B0604020202020204" pitchFamily="34" charset="0"/>
              <a:cs typeface="Arial" panose="020B0604020202020204" pitchFamily="34" charset="0"/>
            </a:endParaRPr>
          </a:p>
          <a:p>
            <a:pPr marL="285750" indent="-285750">
              <a:spcAft>
                <a:spcPts val="600"/>
              </a:spcAft>
              <a:buFontTx/>
              <a:buChar char="-"/>
            </a:pPr>
            <a:r>
              <a:rPr lang="en-US" sz="2400" dirty="0">
                <a:latin typeface="Arial" panose="020B0604020202020204" pitchFamily="34" charset="0"/>
                <a:cs typeface="Arial" panose="020B0604020202020204" pitchFamily="34" charset="0"/>
              </a:rPr>
              <a:t>92 new users have been registered in IBR-2 User Club;</a:t>
            </a:r>
          </a:p>
          <a:p>
            <a:pPr marL="285750" indent="-285750">
              <a:spcAft>
                <a:spcPts val="600"/>
              </a:spcAft>
              <a:buFontTx/>
              <a:buChar char="-"/>
            </a:pPr>
            <a:r>
              <a:rPr lang="en-US" sz="2400" dirty="0">
                <a:latin typeface="Arial" panose="020B0604020202020204" pitchFamily="34" charset="0"/>
                <a:cs typeface="Arial" panose="020B0604020202020204" pitchFamily="34" charset="0"/>
              </a:rPr>
              <a:t>user activity during submitting applications for the autumn-winter period is not lower than the activity before the reactor shutdown;</a:t>
            </a:r>
            <a:endParaRPr lang="ru-RU" sz="2400" dirty="0">
              <a:latin typeface="Arial" panose="020B0604020202020204" pitchFamily="34" charset="0"/>
              <a:cs typeface="Arial" panose="020B0604020202020204" pitchFamily="34" charset="0"/>
            </a:endParaRPr>
          </a:p>
          <a:p>
            <a:pPr marL="285750" indent="-285750">
              <a:spcAft>
                <a:spcPts val="600"/>
              </a:spcAft>
              <a:buFontTx/>
              <a:buChar char="-"/>
            </a:pPr>
            <a:r>
              <a:rPr lang="en-US" sz="2400" dirty="0">
                <a:latin typeface="Arial" panose="020B0604020202020204" pitchFamily="34" charset="0"/>
                <a:cs typeface="Arial" panose="020B0604020202020204" pitchFamily="34" charset="0"/>
              </a:rPr>
              <a:t>the reactor's autumn cycles are planned to begin in the middle of October.</a:t>
            </a:r>
          </a:p>
        </p:txBody>
      </p:sp>
    </p:spTree>
    <p:extLst>
      <p:ext uri="{BB962C8B-B14F-4D97-AF65-F5344CB8AC3E}">
        <p14:creationId xmlns:p14="http://schemas.microsoft.com/office/powerpoint/2010/main" val="3974973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4827</TotalTime>
  <Words>2267</Words>
  <Application>Microsoft Office PowerPoint</Application>
  <PresentationFormat>Широкоэкранный</PresentationFormat>
  <Paragraphs>272</Paragraphs>
  <Slides>21</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Egor Lychagin</dc:creator>
  <cp:lastModifiedBy>Egor Lychagin</cp:lastModifiedBy>
  <cp:revision>21</cp:revision>
  <dcterms:created xsi:type="dcterms:W3CDTF">2022-06-12T17:37:09Z</dcterms:created>
  <dcterms:modified xsi:type="dcterms:W3CDTF">2025-06-25T06:42:12Z</dcterms:modified>
</cp:coreProperties>
</file>